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60" r:id="rId3"/>
    <p:sldId id="267" r:id="rId4"/>
    <p:sldId id="285" r:id="rId5"/>
    <p:sldId id="272" r:id="rId6"/>
    <p:sldId id="269" r:id="rId7"/>
    <p:sldId id="268" r:id="rId8"/>
    <p:sldId id="274" r:id="rId9"/>
    <p:sldId id="275" r:id="rId10"/>
    <p:sldId id="277" r:id="rId11"/>
    <p:sldId id="279" r:id="rId12"/>
    <p:sldId id="280" r:id="rId13"/>
    <p:sldId id="281"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UTM Roman Classic" panose="02040603050506020204" pitchFamily="18" charset="0"/>
      <p:regular r:id="rId22"/>
    </p:embeddedFont>
    <p:embeddedFont>
      <p:font typeface="UTM Soraya" panose="02040603050506020204" pitchFamily="18" charset="0"/>
      <p:regular r:id="rId23"/>
    </p:embeddedFont>
    <p:embeddedFont>
      <p:font typeface="UVN Bai Sau Nang" panose="04030905020802020C03" pitchFamily="82" charset="0"/>
      <p:regular r:id="rId24"/>
    </p:embeddedFont>
    <p:embeddedFont>
      <p:font typeface="UVN Bay Buom Nang" panose="00000900000000000000" pitchFamily="2" charset="0"/>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5C0"/>
    <a:srgbClr val="5FB131"/>
    <a:srgbClr val="C90004"/>
    <a:srgbClr val="CA0105"/>
    <a:srgbClr val="5A0A01"/>
    <a:srgbClr val="0174BF"/>
    <a:srgbClr val="C7D005"/>
    <a:srgbClr val="E40613"/>
    <a:srgbClr val="88BF83"/>
    <a:srgbClr val="EE8C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61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2D32F-36E9-499E-805C-DCD67891E36F}" type="datetimeFigureOut">
              <a:rPr lang="en-US" smtClean="0"/>
              <a:t>7/10/2021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65F96-BCE5-45C0-8B5C-AFAA160924ED}" type="slidenum">
              <a:rPr lang="en-US" smtClean="0"/>
              <a:t>‹#›</a:t>
            </a:fld>
            <a:endParaRPr lang="en-US"/>
          </a:p>
        </p:txBody>
      </p:sp>
    </p:spTree>
    <p:extLst>
      <p:ext uri="{BB962C8B-B14F-4D97-AF65-F5344CB8AC3E}">
        <p14:creationId xmlns:p14="http://schemas.microsoft.com/office/powerpoint/2010/main" val="1621484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79B546-6C70-4D05-BE2B-D6259521846B}"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3682735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9B546-6C70-4D05-BE2B-D6259521846B}"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243790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9B546-6C70-4D05-BE2B-D6259521846B}"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3080182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9B546-6C70-4D05-BE2B-D6259521846B}"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981261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79B546-6C70-4D05-BE2B-D6259521846B}"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3759293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79B546-6C70-4D05-BE2B-D6259521846B}" type="datetimeFigureOut">
              <a:rPr lang="en-US" smtClean="0"/>
              <a:t>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101194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79B546-6C70-4D05-BE2B-D6259521846B}" type="datetimeFigureOut">
              <a:rPr lang="en-US" smtClean="0"/>
              <a:t>7/10/2021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696320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79B546-6C70-4D05-BE2B-D6259521846B}" type="datetimeFigureOut">
              <a:rPr lang="en-US" smtClean="0"/>
              <a:t>7/10/2021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105738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9B546-6C70-4D05-BE2B-D6259521846B}" type="datetimeFigureOut">
              <a:rPr lang="en-US" smtClean="0"/>
              <a:t>7/10/2021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1823281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79B546-6C70-4D05-BE2B-D6259521846B}" type="datetimeFigureOut">
              <a:rPr lang="en-US" smtClean="0"/>
              <a:t>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67274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79B546-6C70-4D05-BE2B-D6259521846B}" type="datetimeFigureOut">
              <a:rPr lang="en-US" smtClean="0"/>
              <a:t>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3305321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9B546-6C70-4D05-BE2B-D6259521846B}" type="datetimeFigureOut">
              <a:rPr lang="en-US" smtClean="0"/>
              <a:t>7/10/2021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99949-8ED8-4027-AC09-5A5EBFA0F725}" type="slidenum">
              <a:rPr lang="en-US" smtClean="0"/>
              <a:t>‹#›</a:t>
            </a:fld>
            <a:endParaRPr lang="en-US"/>
          </a:p>
        </p:txBody>
      </p:sp>
      <p:sp>
        <p:nvSpPr>
          <p:cNvPr id="7" name="Rectangle 6"/>
          <p:cNvSpPr/>
          <p:nvPr userDrawn="1"/>
        </p:nvSpPr>
        <p:spPr>
          <a:xfrm>
            <a:off x="11148409" y="6464498"/>
            <a:ext cx="906081" cy="307777"/>
          </a:xfrm>
          <a:prstGeom prst="rect">
            <a:avLst/>
          </a:prstGeom>
          <a:noFill/>
        </p:spPr>
        <p:txBody>
          <a:bodyPr wrap="none" lIns="91440" tIns="45720" rIns="91440" bIns="45720">
            <a:spAutoFit/>
          </a:bodyPr>
          <a:lstStyle/>
          <a:p>
            <a:pPr algn="ctr"/>
            <a:r>
              <a:rPr lang="en-US" sz="1400" b="1" cap="none" spc="0">
                <a:ln w="0"/>
                <a:solidFill>
                  <a:schemeClr val="bg1">
                    <a:lumMod val="95000"/>
                  </a:schemeClr>
                </a:solidFill>
                <a:effectLst>
                  <a:outerShdw blurRad="38100" dist="19050" dir="2700000" algn="tl" rotWithShape="0">
                    <a:schemeClr val="dk1">
                      <a:alpha val="40000"/>
                    </a:schemeClr>
                  </a:outerShdw>
                </a:effectLst>
                <a:latin typeface="UTM Roman Classic" panose="02040603050506020204" pitchFamily="18" charset="0"/>
              </a:rPr>
              <a:t>KTUTS</a:t>
            </a: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96006" y="-111125"/>
            <a:ext cx="1190682" cy="952500"/>
          </a:xfrm>
          <a:prstGeom prst="rect">
            <a:avLst/>
          </a:prstGeom>
        </p:spPr>
      </p:pic>
    </p:spTree>
    <p:extLst>
      <p:ext uri="{BB962C8B-B14F-4D97-AF65-F5344CB8AC3E}">
        <p14:creationId xmlns:p14="http://schemas.microsoft.com/office/powerpoint/2010/main" val="58477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1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8A0A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750719" y="2040413"/>
            <a:ext cx="3036071" cy="482845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00" y="2029550"/>
            <a:ext cx="3036071" cy="48284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36" y="-1155821"/>
            <a:ext cx="10058400" cy="320709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599604"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592396" y="0"/>
            <a:ext cx="1599604" cy="6858000"/>
          </a:xfrm>
          <a:prstGeom prst="rect">
            <a:avLst/>
          </a:prstGeom>
        </p:spPr>
      </p:pic>
      <p:sp>
        <p:nvSpPr>
          <p:cNvPr id="9" name="Oval 8"/>
          <p:cNvSpPr/>
          <p:nvPr/>
        </p:nvSpPr>
        <p:spPr>
          <a:xfrm>
            <a:off x="1013613" y="2051276"/>
            <a:ext cx="965916" cy="965916"/>
          </a:xfrm>
          <a:prstGeom prst="ellipse">
            <a:avLst/>
          </a:prstGeom>
          <a:solidFill>
            <a:srgbClr val="FF4F3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152844" y="2039848"/>
            <a:ext cx="965916" cy="965916"/>
          </a:xfrm>
          <a:prstGeom prst="ellipse">
            <a:avLst/>
          </a:prstGeom>
          <a:solidFill>
            <a:srgbClr val="04B5D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41281" y="5472227"/>
            <a:ext cx="617824" cy="617824"/>
          </a:xfrm>
          <a:prstGeom prst="ellipse">
            <a:avLst/>
          </a:prstGeom>
          <a:solidFill>
            <a:srgbClr val="E881A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441807" y="5432703"/>
            <a:ext cx="617824" cy="617824"/>
          </a:xfrm>
          <a:prstGeom prst="ellipse">
            <a:avLst/>
          </a:prstGeom>
          <a:solidFill>
            <a:srgbClr val="F9E62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800" y="1374368"/>
            <a:ext cx="10153960" cy="4013894"/>
          </a:xfrm>
          <a:prstGeom prst="rect">
            <a:avLst/>
          </a:prstGeom>
        </p:spPr>
      </p:pic>
      <p:sp>
        <p:nvSpPr>
          <p:cNvPr id="15" name="Rectangle 14"/>
          <p:cNvSpPr/>
          <p:nvPr/>
        </p:nvSpPr>
        <p:spPr>
          <a:xfrm>
            <a:off x="4989817" y="981491"/>
            <a:ext cx="1984839" cy="923330"/>
          </a:xfrm>
          <a:prstGeom prst="rect">
            <a:avLst/>
          </a:prstGeom>
          <a:noFill/>
        </p:spPr>
        <p:txBody>
          <a:bodyPr wrap="none" lIns="91440" tIns="45720" rIns="91440" bIns="45720">
            <a:spAutoFit/>
          </a:bodyPr>
          <a:lstStyle/>
          <a:p>
            <a:pPr algn="ctr"/>
            <a:r>
              <a:rPr lang="en-US" sz="5400">
                <a:ln w="0"/>
                <a:solidFill>
                  <a:schemeClr val="bg1"/>
                </a:solidFill>
                <a:effectLst>
                  <a:outerShdw blurRad="38100" dist="19050" dir="2700000" algn="tl" rotWithShape="0">
                    <a:schemeClr val="dk1">
                      <a:alpha val="40000"/>
                    </a:schemeClr>
                  </a:outerShdw>
                  <a:reflection blurRad="6350" stA="55000" endA="300" endPos="45500" dir="5400000" sy="-100000" algn="bl" rotWithShape="0"/>
                </a:effectLst>
                <a:latin typeface="UVN Bai Sau Nang" panose="04030905020802020C03" pitchFamily="82" charset="0"/>
              </a:rPr>
              <a:t>TOÁN</a:t>
            </a:r>
            <a:endParaRPr lang="en-US" sz="5400" b="0" cap="none" spc="0">
              <a:ln w="0"/>
              <a:solidFill>
                <a:schemeClr val="bg1"/>
              </a:solidFill>
              <a:effectLst>
                <a:outerShdw blurRad="38100" dist="19050" dir="2700000" algn="tl" rotWithShape="0">
                  <a:schemeClr val="dk1">
                    <a:alpha val="40000"/>
                  </a:schemeClr>
                </a:outerShdw>
                <a:reflection blurRad="6350" stA="55000" endA="300" endPos="45500" dir="5400000" sy="-100000" algn="bl" rotWithShape="0"/>
              </a:effectLst>
              <a:latin typeface="UVN Bai Sau Nang" panose="04030905020802020C03" pitchFamily="82" charset="0"/>
            </a:endParaRPr>
          </a:p>
        </p:txBody>
      </p:sp>
      <p:sp>
        <p:nvSpPr>
          <p:cNvPr id="16" name="Rectangle 15"/>
          <p:cNvSpPr/>
          <p:nvPr/>
        </p:nvSpPr>
        <p:spPr>
          <a:xfrm>
            <a:off x="3680607" y="4420491"/>
            <a:ext cx="4794967" cy="923330"/>
          </a:xfrm>
          <a:prstGeom prst="rect">
            <a:avLst/>
          </a:prstGeom>
          <a:noFill/>
        </p:spPr>
        <p:txBody>
          <a:bodyPr wrap="none" lIns="91440" tIns="45720" rIns="91440" bIns="45720">
            <a:spAutoFit/>
          </a:bodyPr>
          <a:lstStyle/>
          <a:p>
            <a:pPr algn="ctr"/>
            <a:r>
              <a:rPr lang="en-US" sz="5400" b="1">
                <a:ln w="0"/>
                <a:solidFill>
                  <a:schemeClr val="bg1"/>
                </a:solidFill>
                <a:effectLst>
                  <a:glow rad="228600">
                    <a:schemeClr val="accent5">
                      <a:satMod val="175000"/>
                      <a:alpha val="40000"/>
                    </a:schemeClr>
                  </a:glow>
                  <a:outerShdw blurRad="38100" dist="19050" dir="2700000" algn="tl" rotWithShape="0">
                    <a:schemeClr val="dk1">
                      <a:alpha val="40000"/>
                    </a:schemeClr>
                  </a:outerShdw>
                </a:effectLst>
                <a:latin typeface="UTM Soraya" panose="02040603050506020204" pitchFamily="18" charset="0"/>
              </a:rPr>
              <a:t>THIẾT KẾ: KTUST</a:t>
            </a:r>
            <a:endParaRPr lang="en-US" sz="5400" b="1" cap="none" spc="0">
              <a:ln w="0"/>
              <a:solidFill>
                <a:schemeClr val="bg1"/>
              </a:solidFill>
              <a:effectLst>
                <a:glow rad="228600">
                  <a:schemeClr val="accent5">
                    <a:satMod val="175000"/>
                    <a:alpha val="40000"/>
                  </a:schemeClr>
                </a:glow>
                <a:outerShdw blurRad="38100" dist="19050" dir="2700000" algn="tl" rotWithShape="0">
                  <a:schemeClr val="dk1">
                    <a:alpha val="40000"/>
                  </a:schemeClr>
                </a:outerShdw>
              </a:effectLst>
              <a:latin typeface="UTM Soraya" panose="02040603050506020204" pitchFamily="18" charset="0"/>
            </a:endParaRPr>
          </a:p>
        </p:txBody>
      </p:sp>
    </p:spTree>
    <p:extLst>
      <p:ext uri="{BB962C8B-B14F-4D97-AF65-F5344CB8AC3E}">
        <p14:creationId xmlns:p14="http://schemas.microsoft.com/office/powerpoint/2010/main" val="3183670865"/>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iterate type="lt">
                                    <p:tmPct val="10000"/>
                                  </p:iterate>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par>
                          <p:cTn id="11" fill="hold">
                            <p:stCondLst>
                              <p:cond delay="500"/>
                            </p:stCondLst>
                            <p:childTnLst>
                              <p:par>
                                <p:cTn id="12" presetID="2" presetClass="entr" presetSubtype="4" fill="hold"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37" presetClass="entr" presetSubtype="0" fill="hold" nodeType="with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450" decel="100000" fill="hold"/>
                                        <p:tgtEl>
                                          <p:spTgt spid="7"/>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450" decel="100000" fill="hold"/>
                                        <p:tgtEl>
                                          <p:spTgt spid="8"/>
                                        </p:tgtEl>
                                        <p:attrNameLst>
                                          <p:attrName>ppt_y</p:attrName>
                                        </p:attrNameLst>
                                      </p:cBhvr>
                                      <p:tavLst>
                                        <p:tav tm="0">
                                          <p:val>
                                            <p:strVal val="#ppt_y+1"/>
                                          </p:val>
                                        </p:tav>
                                        <p:tav tm="100000">
                                          <p:val>
                                            <p:strVal val="#ppt_y-.03"/>
                                          </p:val>
                                        </p:tav>
                                      </p:tavLst>
                                    </p:anim>
                                    <p:anim calcmode="lin" valueType="num">
                                      <p:cBhvr>
                                        <p:cTn id="27"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par>
                                <p:cTn id="28" presetID="53" presetClass="entr" presetSubtype="16" fill="hold" grpId="0" nodeType="withEffect">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4" presetClass="path" presetSubtype="0" accel="50000" decel="50000" fill="hold" grpId="1" nodeType="withEffect">
                                  <p:stCondLst>
                                    <p:cond delay="0"/>
                                  </p:stCondLst>
                                  <p:iterate type="lt">
                                    <p:tmPct val="10000"/>
                                  </p:iterate>
                                  <p:childTnLst>
                                    <p:animMotion origin="layout" path="M 3.75E-6 0.02107 C 0.00846 0.00232 0.03815 -0.01597 0.04895 -0.01597 C 0.11484 -0.01597 0.18307 0.27524 0.18307 0.56667 C 0.18307 0.41991 0.21718 0.27524 0.24895 0.27524 C 0.28307 0.27524 0.31497 0.422 0.31497 0.56667 C 0.31497 0.49422 0.33177 0.41991 0.34895 0.41991 C 0.36588 0.41991 0.38307 0.49213 0.38307 0.56667 C 0.38307 0.5294 0.39166 0.49422 0.4 0.49422 C 0.40859 0.49422 0.41692 0.53149 0.41692 0.56667 C 0.41692 0.54769 0.42109 0.5294 0.42552 0.5294 C 0.42773 0.5294 0.43411 0.54815 0.43411 0.56667 C 0.43411 0.55741 0.43632 0.54769 0.43815 0.54769 C 0.43815 0.54977 0.44231 0.55695 0.44231 0.56667 C 0.44231 0.56181 0.44231 0.55741 0.44453 0.55741 C 0.44453 0.5595 0.44674 0.56227 0.44674 0.56667 C 0.44674 0.56436 0.44674 0.56181 0.44674 0.5595 C 0.44895 0.5595 0.44895 0.56181 0.44895 0.56436 C 0.45117 0.56436 0.45117 0.56227 0.45117 0.5595 C 0.45351 0.5595 0.45351 0.56181 0.45351 0.56436 " pathEditMode="relative" rAng="0" ptsTypes="AAAAAAAAAAAAAAAAAAA">
                                      <p:cBhvr>
                                        <p:cTn id="34" dur="1000" fill="hold"/>
                                        <p:tgtEl>
                                          <p:spTgt spid="9"/>
                                        </p:tgtEl>
                                        <p:attrNameLst>
                                          <p:attrName>ppt_x</p:attrName>
                                          <p:attrName>ppt_y</p:attrName>
                                        </p:attrNameLst>
                                      </p:cBhvr>
                                      <p:rCtr x="22669" y="25417"/>
                                    </p:animMotion>
                                  </p:childTnLst>
                                </p:cTn>
                              </p:par>
                            </p:childTnLst>
                          </p:cTn>
                        </p:par>
                        <p:par>
                          <p:cTn id="35" fill="hold">
                            <p:stCondLst>
                              <p:cond delay="1500"/>
                            </p:stCondLst>
                            <p:childTnLst>
                              <p:par>
                                <p:cTn id="36" presetID="53" presetClass="entr" presetSubtype="16" fill="hold" grpId="0" nodeType="afterEffect">
                                  <p:stCondLst>
                                    <p:cond delay="0"/>
                                  </p:stCondLst>
                                  <p:iterate type="lt">
                                    <p:tmPct val="10000"/>
                                  </p:iterate>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par>
                                <p:cTn id="41" presetID="41" presetClass="path" presetSubtype="0" accel="50000" decel="50000" fill="hold" grpId="1" nodeType="withEffect">
                                  <p:stCondLst>
                                    <p:cond delay="0"/>
                                  </p:stCondLst>
                                  <p:iterate type="lt">
                                    <p:tmPct val="10000"/>
                                  </p:iterate>
                                  <p:childTnLst>
                                    <p:animMotion origin="layout" path="M 4.375E-6 0.02107 C -0.01198 0.00232 -0.05287 -0.01597 -0.06771 -0.01597 C -0.15873 -0.01597 -0.25287 0.27477 -0.25287 0.56551 C -0.25287 0.41899 -0.29987 0.27477 -0.34388 0.27477 C -0.39089 0.27477 -0.4349 0.42107 -0.4349 0.56551 C -0.4349 0.49329 -0.45821 0.41899 -0.48191 0.41899 C -0.50521 0.41899 -0.52891 0.49121 -0.52891 0.56551 C -0.52891 0.52824 -0.54089 0.49329 -0.55235 0.49329 C -0.5642 0.49329 -0.57566 0.53033 -0.57566 0.56551 C -0.57566 0.54653 -0.58138 0.52824 -0.5875 0.52824 C -0.5905 0.52824 -0.59935 0.54699 -0.59935 0.56551 C -0.59935 0.55625 -0.60235 0.54653 -0.60508 0.54653 C -0.60508 0.54445 -0.61081 0.55579 -0.61081 0.56551 C -0.61081 0.56065 -0.61081 0.55625 -0.61394 0.55625 C -0.61394 0.55834 -0.61693 0.56112 -0.61693 0.56551 C -0.61693 0.5632 -0.61693 0.56065 -0.61693 0.55834 C -0.62006 0.55834 -0.62006 0.56065 -0.62006 0.5632 C -0.62305 0.5632 -0.62305 0.56112 -0.62305 0.55834 C -0.62605 0.55834 -0.62605 0.56065 -0.62605 0.5632 " pathEditMode="relative" rAng="0" ptsTypes="AAAAAAAAAAAAAAAAAAA">
                                      <p:cBhvr>
                                        <p:cTn id="42" dur="1000" fill="hold"/>
                                        <p:tgtEl>
                                          <p:spTgt spid="10"/>
                                        </p:tgtEl>
                                        <p:attrNameLst>
                                          <p:attrName>ppt_x</p:attrName>
                                          <p:attrName>ppt_y</p:attrName>
                                        </p:attrNameLst>
                                      </p:cBhvr>
                                      <p:rCtr x="-31302" y="25370"/>
                                    </p:animMotion>
                                  </p:childTnLst>
                                </p:cTn>
                              </p:par>
                              <p:par>
                                <p:cTn id="43" presetID="16" presetClass="entr" presetSubtype="21" fill="hold" grpId="0" nodeType="withEffect">
                                  <p:stCondLst>
                                    <p:cond delay="0"/>
                                  </p:stCondLst>
                                  <p:iterate type="lt">
                                    <p:tmPct val="10000"/>
                                  </p:iterate>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par>
                                <p:cTn id="46" presetID="53" presetClass="entr" presetSubtype="16" fill="hold" grpId="0" nodeType="withEffect">
                                  <p:stCondLst>
                                    <p:cond delay="0"/>
                                  </p:stCondLst>
                                  <p:iterate type="lt">
                                    <p:tmPct val="10000"/>
                                  </p:iterate>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4" presetClass="path" presetSubtype="0" accel="50000" decel="50000" fill="hold" grpId="1" nodeType="withEffect">
                                  <p:stCondLst>
                                    <p:cond delay="0"/>
                                  </p:stCondLst>
                                  <p:iterate type="lt">
                                    <p:tmPct val="10000"/>
                                  </p:iterate>
                                  <p:childTnLst>
                                    <p:animMotion origin="layout" path="M -2.08333E-6 -0.00208 C 0.00417 -0.00625 0.03425 -0.00972 0.04297 -0.00972 C 0.10729 -0.00972 0.17188 0.05139 0.17188 0.11297 C 0.17188 0.08195 0.20638 0.05139 0.23633 0.05139 C 0.27071 0.05139 0.30091 0.08218 0.30091 0.11297 C 0.30091 0.09746 0.3138 0.08195 0.33099 0.08195 C 0.34818 0.08195 0.3655 0.09699 0.3655 0.11297 C 0.3655 0.10487 0.37409 0.09746 0.38255 0.09746 C 0.38685 0.09746 0.39558 0.10533 0.39558 0.11297 C 0.39558 0.1088 0.39987 0.10487 0.40417 0.10487 C 0.40847 0.10487 0.41276 0.1088 0.41276 0.11297 C 0.41276 0.11088 0.41706 0.1088 0.41706 0.10903 C 0.41706 0.10926 0.42136 0.11065 0.42136 0.11297 C 0.42136 0.11181 0.42136 0.11088 0.42565 0.11088 C 0.42565 0.11135 0.42565 0.11204 0.42565 0.11297 C 0.42565 0.11227 0.42565 0.11181 0.42565 0.11135 C 0.42565 0.11158 0.42565 0.11181 0.42565 0.11227 C 0.42982 0.11227 0.42982 0.11204 0.42982 0.11135 C 0.43438 0.11135 0.43438 0.11181 0.43438 0.11227 " pathEditMode="relative" rAng="0" ptsTypes="AAAAAAAAAAAAAAAAAAA">
                                      <p:cBhvr>
                                        <p:cTn id="52" dur="1000" fill="hold"/>
                                        <p:tgtEl>
                                          <p:spTgt spid="11"/>
                                        </p:tgtEl>
                                        <p:attrNameLst>
                                          <p:attrName>ppt_x</p:attrName>
                                          <p:attrName>ppt_y</p:attrName>
                                        </p:attrNameLst>
                                      </p:cBhvr>
                                      <p:rCtr x="21719" y="5370"/>
                                    </p:animMotion>
                                  </p:childTnLst>
                                </p:cTn>
                              </p:par>
                            </p:childTnLst>
                          </p:cTn>
                        </p:par>
                        <p:par>
                          <p:cTn id="53" fill="hold">
                            <p:stCondLst>
                              <p:cond delay="2500"/>
                            </p:stCondLst>
                            <p:childTnLst>
                              <p:par>
                                <p:cTn id="54" presetID="30" presetClass="entr" presetSubtype="0" fill="hold" nodeType="afterEffect">
                                  <p:stCondLst>
                                    <p:cond delay="0"/>
                                  </p:stCondLst>
                                  <p:iterate type="lt">
                                    <p:tmPct val="10000"/>
                                  </p:iterate>
                                  <p:childTnLst>
                                    <p:set>
                                      <p:cBhvr>
                                        <p:cTn id="55" dur="1" fill="hold">
                                          <p:stCondLst>
                                            <p:cond delay="0"/>
                                          </p:stCondLst>
                                        </p:cTn>
                                        <p:tgtEl>
                                          <p:spTgt spid="14"/>
                                        </p:tgtEl>
                                        <p:attrNameLst>
                                          <p:attrName>style.visibility</p:attrName>
                                        </p:attrNameLst>
                                      </p:cBhvr>
                                      <p:to>
                                        <p:strVal val="visible"/>
                                      </p:to>
                                    </p:set>
                                    <p:animEffect transition="in" filter="fade">
                                      <p:cBhvr>
                                        <p:cTn id="56" dur="400" decel="100000"/>
                                        <p:tgtEl>
                                          <p:spTgt spid="14"/>
                                        </p:tgtEl>
                                      </p:cBhvr>
                                    </p:animEffect>
                                    <p:anim calcmode="lin" valueType="num">
                                      <p:cBhvr>
                                        <p:cTn id="57" dur="400" decel="100000" fill="hold"/>
                                        <p:tgtEl>
                                          <p:spTgt spid="14"/>
                                        </p:tgtEl>
                                        <p:attrNameLst>
                                          <p:attrName>style.rotation</p:attrName>
                                        </p:attrNameLst>
                                      </p:cBhvr>
                                      <p:tavLst>
                                        <p:tav tm="0">
                                          <p:val>
                                            <p:fltVal val="-90"/>
                                          </p:val>
                                        </p:tav>
                                        <p:tav tm="100000">
                                          <p:val>
                                            <p:fltVal val="0"/>
                                          </p:val>
                                        </p:tav>
                                      </p:tavLst>
                                    </p:anim>
                                    <p:anim calcmode="lin" valueType="num">
                                      <p:cBhvr>
                                        <p:cTn id="58" dur="400" decel="100000" fill="hold"/>
                                        <p:tgtEl>
                                          <p:spTgt spid="14"/>
                                        </p:tgtEl>
                                        <p:attrNameLst>
                                          <p:attrName>ppt_x</p:attrName>
                                        </p:attrNameLst>
                                      </p:cBhvr>
                                      <p:tavLst>
                                        <p:tav tm="0">
                                          <p:val>
                                            <p:strVal val="#ppt_x+0.4"/>
                                          </p:val>
                                        </p:tav>
                                        <p:tav tm="100000">
                                          <p:val>
                                            <p:strVal val="#ppt_x-0.05"/>
                                          </p:val>
                                        </p:tav>
                                      </p:tavLst>
                                    </p:anim>
                                    <p:anim calcmode="lin" valueType="num">
                                      <p:cBhvr>
                                        <p:cTn id="59" dur="400" decel="100000" fill="hold"/>
                                        <p:tgtEl>
                                          <p:spTgt spid="14"/>
                                        </p:tgtEl>
                                        <p:attrNameLst>
                                          <p:attrName>ppt_y</p:attrName>
                                        </p:attrNameLst>
                                      </p:cBhvr>
                                      <p:tavLst>
                                        <p:tav tm="0">
                                          <p:val>
                                            <p:strVal val="#ppt_y-0.4"/>
                                          </p:val>
                                        </p:tav>
                                        <p:tav tm="100000">
                                          <p:val>
                                            <p:strVal val="#ppt_y+0.1"/>
                                          </p:val>
                                        </p:tav>
                                      </p:tavLst>
                                    </p:anim>
                                    <p:anim calcmode="lin" valueType="num">
                                      <p:cBhvr>
                                        <p:cTn id="60" dur="100" accel="100000" fill="hold">
                                          <p:stCondLst>
                                            <p:cond delay="400"/>
                                          </p:stCondLst>
                                        </p:cTn>
                                        <p:tgtEl>
                                          <p:spTgt spid="14"/>
                                        </p:tgtEl>
                                        <p:attrNameLst>
                                          <p:attrName>ppt_x</p:attrName>
                                        </p:attrNameLst>
                                      </p:cBhvr>
                                      <p:tavLst>
                                        <p:tav tm="0">
                                          <p:val>
                                            <p:strVal val="#ppt_x-0.05"/>
                                          </p:val>
                                        </p:tav>
                                        <p:tav tm="100000">
                                          <p:val>
                                            <p:strVal val="#ppt_x"/>
                                          </p:val>
                                        </p:tav>
                                      </p:tavLst>
                                    </p:anim>
                                    <p:anim calcmode="lin" valueType="num">
                                      <p:cBhvr>
                                        <p:cTn id="61" dur="100" accel="100000" fill="hold">
                                          <p:stCondLst>
                                            <p:cond delay="400"/>
                                          </p:stCondLst>
                                        </p:cTn>
                                        <p:tgtEl>
                                          <p:spTgt spid="14"/>
                                        </p:tgtEl>
                                        <p:attrNameLst>
                                          <p:attrName>ppt_y</p:attrName>
                                        </p:attrNameLst>
                                      </p:cBhvr>
                                      <p:tavLst>
                                        <p:tav tm="0">
                                          <p:val>
                                            <p:strVal val="#ppt_y+0.1"/>
                                          </p:val>
                                        </p:tav>
                                        <p:tav tm="100000">
                                          <p:val>
                                            <p:strVal val="#ppt_y"/>
                                          </p:val>
                                        </p:tav>
                                      </p:tavLst>
                                    </p:anim>
                                  </p:childTnLst>
                                </p:cTn>
                              </p:par>
                            </p:childTnLst>
                          </p:cTn>
                        </p:par>
                        <p:par>
                          <p:cTn id="62" fill="hold">
                            <p:stCondLst>
                              <p:cond delay="3000"/>
                            </p:stCondLst>
                            <p:childTnLst>
                              <p:par>
                                <p:cTn id="63" presetID="53" presetClass="entr" presetSubtype="16" fill="hold" grpId="0" nodeType="afterEffect">
                                  <p:stCondLst>
                                    <p:cond delay="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par>
                                <p:cTn id="68" presetID="41" presetClass="path" presetSubtype="0" accel="50000" decel="50000" fill="hold" grpId="1" nodeType="withEffect">
                                  <p:stCondLst>
                                    <p:cond delay="0"/>
                                  </p:stCondLst>
                                  <p:iterate type="lt">
                                    <p:tmPct val="10000"/>
                                  </p:iterate>
                                  <p:childTnLst>
                                    <p:animMotion origin="layout" path="M 1.66667E-6 -0.00116 C -0.00925 -0.00533 -0.03972 -0.00926 -0.05078 -0.00926 C -0.11836 -0.00926 -0.18841 0.05578 -0.18841 0.12129 C -0.18841 0.08842 -0.2237 0.05578 -0.25651 0.05578 C -0.29141 0.05578 -0.32422 0.08889 -0.32422 0.12129 C -0.32422 0.10509 -0.34154 0.08842 -0.35899 0.08842 C -0.3763 0.08842 -0.39427 0.1044 -0.39427 0.12129 C -0.39427 0.11296 -0.403 0.10509 -0.41159 0.10509 C -0.42031 0.10509 -0.42904 0.11319 -0.42904 0.12129 C -0.42904 0.11713 -0.43333 0.11296 -0.43776 0.11296 C -0.44011 0.11296 -0.44636 0.11713 -0.44636 0.12129 C -0.44636 0.11921 -0.44883 0.11713 -0.45078 0.11713 C -0.45078 0.11643 -0.45508 0.11921 -0.45508 0.12129 C -0.45508 0.12014 -0.45508 0.11921 -0.45755 0.11921 C -0.45755 0.11944 -0.4599 0.12014 -0.4599 0.12129 C -0.4599 0.12083 -0.4599 0.12014 -0.4599 0.11944 C -0.46185 0.11944 -0.46185 0.12014 -0.46185 0.12083 C -0.46432 0.12083 -0.46432 0.12014 -0.46432 0.11944 C -0.46615 0.11944 -0.46615 0.12014 -0.46615 0.12083 " pathEditMode="relative" rAng="0" ptsTypes="AAAAAAAAAAAAAAAAAAA">
                                      <p:cBhvr>
                                        <p:cTn id="69" dur="1000" fill="hold"/>
                                        <p:tgtEl>
                                          <p:spTgt spid="13"/>
                                        </p:tgtEl>
                                        <p:attrNameLst>
                                          <p:attrName>ppt_x</p:attrName>
                                          <p:attrName>ppt_y</p:attrName>
                                        </p:attrNameLst>
                                      </p:cBhvr>
                                      <p:rCtr x="-23307" y="5718"/>
                                    </p:animMotion>
                                  </p:childTnLst>
                                </p:cTn>
                              </p:par>
                              <p:par>
                                <p:cTn id="70" presetID="14" presetClass="entr" presetSubtype="10" fill="hold" grpId="0" nodeType="withEffect">
                                  <p:stCondLst>
                                    <p:cond delay="0"/>
                                  </p:stCondLst>
                                  <p:iterate type="lt">
                                    <p:tmPct val="10000"/>
                                  </p:iterate>
                                  <p:childTnLst>
                                    <p:set>
                                      <p:cBhvr>
                                        <p:cTn id="71" dur="1" fill="hold">
                                          <p:stCondLst>
                                            <p:cond delay="0"/>
                                          </p:stCondLst>
                                        </p:cTn>
                                        <p:tgtEl>
                                          <p:spTgt spid="16"/>
                                        </p:tgtEl>
                                        <p:attrNameLst>
                                          <p:attrName>style.visibility</p:attrName>
                                        </p:attrNameLst>
                                      </p:cBhvr>
                                      <p:to>
                                        <p:strVal val="visible"/>
                                      </p:to>
                                    </p:set>
                                    <p:animEffect transition="in" filter="randombar(horizontal)">
                                      <p:cBhvr>
                                        <p:cTn id="72" dur="500"/>
                                        <p:tgtEl>
                                          <p:spTgt spid="16"/>
                                        </p:tgtEl>
                                      </p:cBhvr>
                                    </p:animEffect>
                                  </p:childTnLst>
                                </p:cTn>
                              </p:par>
                            </p:childTnLst>
                          </p:cTn>
                        </p:par>
                        <p:par>
                          <p:cTn id="73" fill="hold">
                            <p:stCondLst>
                              <p:cond delay="4100"/>
                            </p:stCondLst>
                            <p:childTnLst>
                              <p:par>
                                <p:cTn id="74" presetID="26" presetClass="emph" presetSubtype="0" fill="hold" nodeType="afterEffect">
                                  <p:stCondLst>
                                    <p:cond delay="0"/>
                                  </p:stCondLst>
                                  <p:iterate type="lt">
                                    <p:tmPct val="0"/>
                                  </p:iterate>
                                  <p:childTnLst>
                                    <p:animEffect transition="out" filter="fade">
                                      <p:cBhvr>
                                        <p:cTn id="75" dur="500" tmFilter="0, 0; .2, .5; .8, .5; 1, 0"/>
                                        <p:tgtEl>
                                          <p:spTgt spid="14"/>
                                        </p:tgtEl>
                                      </p:cBhvr>
                                    </p:animEffect>
                                    <p:animScale>
                                      <p:cBhvr>
                                        <p:cTn id="76"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3" grpId="0" animBg="1"/>
      <p:bldP spid="13" grpId="1" animBg="1"/>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 r="2240" b="5716"/>
          <a:stretch/>
        </p:blipFill>
        <p:spPr>
          <a:xfrm>
            <a:off x="964905" y="4666313"/>
            <a:ext cx="9833083" cy="221766"/>
          </a:xfrm>
          <a:prstGeom prst="rect">
            <a:avLst/>
          </a:prstGeom>
        </p:spPr>
      </p:pic>
      <p:sp>
        <p:nvSpPr>
          <p:cNvPr id="5" name="Rectangle 4"/>
          <p:cNvSpPr/>
          <p:nvPr/>
        </p:nvSpPr>
        <p:spPr>
          <a:xfrm>
            <a:off x="65297" y="4526804"/>
            <a:ext cx="899605" cy="400110"/>
          </a:xfrm>
          <a:prstGeom prst="rect">
            <a:avLst/>
          </a:prstGeom>
          <a:noFill/>
        </p:spPr>
        <p:txBody>
          <a:bodyPr wrap="none" lIns="91440" tIns="45720" rIns="91440" bIns="45720">
            <a:spAutoFit/>
          </a:bodyPr>
          <a:lstStyle/>
          <a:p>
            <a:pPr algn="ctr"/>
            <a:r>
              <a:rPr lang="en-US" sz="2000" b="1" cap="none" spc="0">
                <a:ln w="0"/>
                <a:solidFill>
                  <a:srgbClr val="DE252C"/>
                </a:solidFill>
                <a:effectLst>
                  <a:outerShdw blurRad="38100" dist="19050" dir="2700000" algn="tl" rotWithShape="0">
                    <a:schemeClr val="dk1">
                      <a:alpha val="40000"/>
                    </a:schemeClr>
                  </a:outerShdw>
                </a:effectLst>
              </a:rPr>
              <a:t>Hà Nội</a:t>
            </a:r>
          </a:p>
        </p:txBody>
      </p:sp>
      <p:sp>
        <p:nvSpPr>
          <p:cNvPr id="6" name="Rectangle 5"/>
          <p:cNvSpPr/>
          <p:nvPr/>
        </p:nvSpPr>
        <p:spPr>
          <a:xfrm>
            <a:off x="10331619" y="4298361"/>
            <a:ext cx="1860381" cy="400110"/>
          </a:xfrm>
          <a:prstGeom prst="rect">
            <a:avLst/>
          </a:prstGeom>
          <a:noFill/>
        </p:spPr>
        <p:txBody>
          <a:bodyPr wrap="none" lIns="91440" tIns="45720" rIns="91440" bIns="45720">
            <a:spAutoFit/>
          </a:bodyPr>
          <a:lstStyle/>
          <a:p>
            <a:pPr algn="ctr"/>
            <a:r>
              <a:rPr lang="en-US" sz="2000" b="1" cap="none" spc="0">
                <a:ln w="0"/>
                <a:solidFill>
                  <a:srgbClr val="DE252C"/>
                </a:solidFill>
                <a:effectLst>
                  <a:outerShdw blurRad="38100" dist="19050" dir="2700000" algn="tl" rotWithShape="0">
                    <a:schemeClr val="dk1">
                      <a:alpha val="40000"/>
                    </a:schemeClr>
                  </a:outerShdw>
                </a:effectLst>
              </a:rPr>
              <a:t>TP. Hồ Chí Minh</a:t>
            </a:r>
          </a:p>
        </p:txBody>
      </p:sp>
      <p:sp>
        <p:nvSpPr>
          <p:cNvPr id="7" name="Right Bracket 6"/>
          <p:cNvSpPr/>
          <p:nvPr/>
        </p:nvSpPr>
        <p:spPr>
          <a:xfrm rot="5400000">
            <a:off x="5713380" y="160494"/>
            <a:ext cx="336128" cy="9833085"/>
          </a:xfrm>
          <a:prstGeom prst="rightBracket">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5060546" y="5357448"/>
            <a:ext cx="1641796" cy="584775"/>
          </a:xfrm>
          <a:prstGeom prst="rect">
            <a:avLst/>
          </a:prstGeom>
          <a:noFill/>
        </p:spPr>
        <p:txBody>
          <a:bodyPr wrap="none" lIns="91440" tIns="45720" rIns="91440" bIns="45720">
            <a:spAutoFit/>
          </a:bodyPr>
          <a:lstStyle/>
          <a:p>
            <a:pPr algn="ctr"/>
            <a:r>
              <a:rPr lang="en-US" sz="3200" b="1" cap="none" spc="0">
                <a:ln w="0"/>
                <a:solidFill>
                  <a:srgbClr val="DE252C"/>
                </a:solidFill>
                <a:effectLst>
                  <a:outerShdw blurRad="38100" dist="19050" dir="2700000" algn="tl" rotWithShape="0">
                    <a:schemeClr val="dk1">
                      <a:alpha val="40000"/>
                    </a:schemeClr>
                  </a:outerShdw>
                </a:effectLst>
              </a:rPr>
              <a:t>1 730km</a:t>
            </a:r>
          </a:p>
        </p:txBody>
      </p:sp>
      <p:sp>
        <p:nvSpPr>
          <p:cNvPr id="9" name="Rectangle 8"/>
          <p:cNvSpPr/>
          <p:nvPr/>
        </p:nvSpPr>
        <p:spPr>
          <a:xfrm>
            <a:off x="7642781" y="4844991"/>
            <a:ext cx="1260730" cy="400110"/>
          </a:xfrm>
          <a:prstGeom prst="rect">
            <a:avLst/>
          </a:prstGeom>
          <a:noFill/>
        </p:spPr>
        <p:txBody>
          <a:bodyPr wrap="none" lIns="91440" tIns="45720" rIns="91440" bIns="45720">
            <a:spAutoFit/>
          </a:bodyPr>
          <a:lstStyle/>
          <a:p>
            <a:pPr algn="ctr"/>
            <a:r>
              <a:rPr lang="en-US" sz="2000" b="1" cap="none" spc="0">
                <a:ln w="0"/>
                <a:solidFill>
                  <a:srgbClr val="DE252C"/>
                </a:solidFill>
                <a:effectLst>
                  <a:outerShdw blurRad="38100" dist="19050" dir="2700000" algn="tl" rotWithShape="0">
                    <a:schemeClr val="dk1">
                      <a:alpha val="40000"/>
                    </a:schemeClr>
                  </a:outerShdw>
                </a:effectLst>
              </a:rPr>
              <a:t>Nha Trang</a:t>
            </a:r>
          </a:p>
        </p:txBody>
      </p:sp>
      <p:sp>
        <p:nvSpPr>
          <p:cNvPr id="11" name="Rectangle 10"/>
          <p:cNvSpPr/>
          <p:nvPr/>
        </p:nvSpPr>
        <p:spPr>
          <a:xfrm>
            <a:off x="3854190" y="3255712"/>
            <a:ext cx="1641796" cy="584775"/>
          </a:xfrm>
          <a:prstGeom prst="rect">
            <a:avLst/>
          </a:prstGeom>
          <a:noFill/>
        </p:spPr>
        <p:txBody>
          <a:bodyPr wrap="none" lIns="91440" tIns="45720" rIns="91440" bIns="45720">
            <a:spAutoFit/>
          </a:bodyPr>
          <a:lstStyle/>
          <a:p>
            <a:pPr algn="ctr"/>
            <a:r>
              <a:rPr lang="en-US" sz="3200" b="1" cap="none" spc="0">
                <a:ln w="0"/>
                <a:solidFill>
                  <a:srgbClr val="DE252C"/>
                </a:solidFill>
                <a:effectLst>
                  <a:outerShdw blurRad="38100" dist="19050" dir="2700000" algn="tl" rotWithShape="0">
                    <a:schemeClr val="dk1">
                      <a:alpha val="40000"/>
                    </a:schemeClr>
                  </a:outerShdw>
                </a:effectLst>
              </a:rPr>
              <a:t>1 315km</a:t>
            </a:r>
          </a:p>
        </p:txBody>
      </p:sp>
      <p:sp>
        <p:nvSpPr>
          <p:cNvPr id="12" name="Left Brace 11"/>
          <p:cNvSpPr/>
          <p:nvPr/>
        </p:nvSpPr>
        <p:spPr>
          <a:xfrm rot="5400000">
            <a:off x="9103070" y="3010564"/>
            <a:ext cx="864994" cy="2524841"/>
          </a:xfrm>
          <a:prstGeom prst="leftBrace">
            <a:avLst>
              <a:gd name="adj1" fmla="val 33799"/>
              <a:gd name="adj2" fmla="val 50575"/>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rot="5400000">
            <a:off x="4180323" y="625066"/>
            <a:ext cx="877402" cy="7308244"/>
          </a:xfrm>
          <a:prstGeom prst="leftBrace">
            <a:avLst>
              <a:gd name="adj1" fmla="val 33799"/>
              <a:gd name="adj2" fmla="val 50575"/>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8942454" y="3255712"/>
            <a:ext cx="998991" cy="584775"/>
          </a:xfrm>
          <a:prstGeom prst="rect">
            <a:avLst/>
          </a:prstGeom>
          <a:noFill/>
        </p:spPr>
        <p:txBody>
          <a:bodyPr wrap="none" lIns="91440" tIns="45720" rIns="91440" bIns="45720">
            <a:spAutoFit/>
          </a:bodyPr>
          <a:lstStyle/>
          <a:p>
            <a:pPr algn="ctr"/>
            <a:r>
              <a:rPr lang="en-US" sz="3200" b="1" cap="none" spc="0">
                <a:ln w="0"/>
                <a:solidFill>
                  <a:srgbClr val="DE252C"/>
                </a:solidFill>
                <a:effectLst>
                  <a:outerShdw blurRad="38100" dist="19050" dir="2700000" algn="tl" rotWithShape="0">
                    <a:schemeClr val="dk1">
                      <a:alpha val="40000"/>
                    </a:schemeClr>
                  </a:outerShdw>
                </a:effectLst>
              </a:rPr>
              <a:t>? km</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9181557" y="41322"/>
            <a:ext cx="2872122" cy="4529450"/>
          </a:xfrm>
          <a:prstGeom prst="rect">
            <a:avLst/>
          </a:prstGeom>
        </p:spPr>
      </p:pic>
      <p:sp>
        <p:nvSpPr>
          <p:cNvPr id="20" name="Rectangle 19"/>
          <p:cNvSpPr/>
          <p:nvPr/>
        </p:nvSpPr>
        <p:spPr>
          <a:xfrm>
            <a:off x="225030" y="209550"/>
            <a:ext cx="2318263" cy="830997"/>
          </a:xfrm>
          <a:prstGeom prst="rect">
            <a:avLst/>
          </a:prstGeom>
          <a:noFill/>
        </p:spPr>
        <p:txBody>
          <a:bodyPr wrap="none" lIns="91440" tIns="45720" rIns="91440" bIns="45720">
            <a:spAutoFit/>
          </a:bodyPr>
          <a:lstStyle/>
          <a:p>
            <a:pPr algn="ctr"/>
            <a:r>
              <a:rPr lang="en-US" sz="4800" cap="none" spc="0">
                <a:ln w="0"/>
                <a:solidFill>
                  <a:srgbClr val="48316E"/>
                </a:solidFill>
                <a:latin typeface="UVN Bai Sau Nang" panose="04030905020802020C03" pitchFamily="82" charset="0"/>
              </a:rPr>
              <a:t>Tóm tắt</a:t>
            </a:r>
          </a:p>
        </p:txBody>
      </p:sp>
      <p:sp>
        <p:nvSpPr>
          <p:cNvPr id="21" name="Rectangle 20"/>
          <p:cNvSpPr/>
          <p:nvPr/>
        </p:nvSpPr>
        <p:spPr>
          <a:xfrm>
            <a:off x="1597368" y="1180056"/>
            <a:ext cx="7938199" cy="2000548"/>
          </a:xfrm>
          <a:prstGeom prst="rect">
            <a:avLst/>
          </a:prstGeom>
          <a:noFill/>
        </p:spPr>
        <p:txBody>
          <a:bodyPr wrap="none" lIns="91440" tIns="45720" rIns="91440" bIns="45720">
            <a:spAutoFit/>
          </a:bodyPr>
          <a:lstStyle/>
          <a:p>
            <a:pPr algn="ctr"/>
            <a:r>
              <a:rPr lang="en-US" sz="3200" b="1">
                <a:ln w="0"/>
                <a:solidFill>
                  <a:srgbClr val="48316E"/>
                </a:solidFill>
                <a:latin typeface="Arial" panose="020B0604020202020204" pitchFamily="34" charset="0"/>
                <a:cs typeface="Arial" panose="020B0604020202020204" pitchFamily="34" charset="0"/>
              </a:rPr>
              <a:t>Để t</a:t>
            </a:r>
            <a:r>
              <a:rPr lang="vi-VN" sz="3200" b="1">
                <a:ln w="0"/>
                <a:solidFill>
                  <a:srgbClr val="48316E"/>
                </a:solidFill>
                <a:latin typeface="Arial" panose="020B0604020202020204" pitchFamily="34" charset="0"/>
                <a:cs typeface="Arial" panose="020B0604020202020204" pitchFamily="34" charset="0"/>
              </a:rPr>
              <a:t>ính quãng đường xe lửa từ </a:t>
            </a:r>
            <a:br>
              <a:rPr lang="vi-VN" sz="3200" b="1">
                <a:ln w="0"/>
                <a:solidFill>
                  <a:srgbClr val="48316E"/>
                </a:solidFill>
                <a:latin typeface="Arial" panose="020B0604020202020204" pitchFamily="34" charset="0"/>
                <a:cs typeface="Arial" panose="020B0604020202020204" pitchFamily="34" charset="0"/>
              </a:rPr>
            </a:br>
            <a:r>
              <a:rPr lang="vi-VN" sz="3200" b="1">
                <a:ln w="0"/>
                <a:solidFill>
                  <a:srgbClr val="48316E"/>
                </a:solidFill>
                <a:latin typeface="Arial" panose="020B0604020202020204" pitchFamily="34" charset="0"/>
                <a:cs typeface="Arial" panose="020B0604020202020204" pitchFamily="34" charset="0"/>
              </a:rPr>
              <a:t>Nha Trang đến Thành phố Hồ Chí Minh</a:t>
            </a:r>
            <a:r>
              <a:rPr lang="en-US" sz="3200" b="1">
                <a:ln w="0"/>
                <a:solidFill>
                  <a:srgbClr val="48316E"/>
                </a:solidFill>
                <a:latin typeface="Arial" panose="020B0604020202020204" pitchFamily="34" charset="0"/>
                <a:cs typeface="Arial" panose="020B0604020202020204" pitchFamily="34" charset="0"/>
              </a:rPr>
              <a:t>, </a:t>
            </a:r>
          </a:p>
          <a:p>
            <a:pPr algn="ctr"/>
            <a:r>
              <a:rPr lang="en-US" sz="3200" b="1">
                <a:ln w="0"/>
                <a:solidFill>
                  <a:srgbClr val="48316E"/>
                </a:solidFill>
                <a:latin typeface="Arial" panose="020B0604020202020204" pitchFamily="34" charset="0"/>
                <a:cs typeface="Arial" panose="020B0604020202020204" pitchFamily="34" charset="0"/>
              </a:rPr>
              <a:t>em phải làm gì?</a:t>
            </a:r>
            <a:endParaRPr lang="vi-VN" sz="3200" b="1">
              <a:ln w="0"/>
              <a:solidFill>
                <a:srgbClr val="48316E"/>
              </a:solidFill>
              <a:latin typeface="Arial" panose="020B0604020202020204" pitchFamily="34" charset="0"/>
              <a:cs typeface="Arial" panose="020B0604020202020204" pitchFamily="34" charset="0"/>
            </a:endParaRPr>
          </a:p>
          <a:p>
            <a:pPr algn="ctr"/>
            <a:endParaRPr lang="en-US" sz="2800" b="1" cap="none" spc="0">
              <a:ln w="0"/>
              <a:solidFill>
                <a:srgbClr val="48316E"/>
              </a:solidFill>
            </a:endParaRPr>
          </a:p>
        </p:txBody>
      </p:sp>
      <p:sp>
        <p:nvSpPr>
          <p:cNvPr id="2" name="Sun 1"/>
          <p:cNvSpPr/>
          <p:nvPr/>
        </p:nvSpPr>
        <p:spPr>
          <a:xfrm>
            <a:off x="8096356" y="4621023"/>
            <a:ext cx="360000" cy="360000"/>
          </a:xfrm>
          <a:prstGeom prst="sun">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9672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wd">
                                    <p:tmPct val="10000"/>
                                  </p:iterate>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50"/>
                            </p:stCondLst>
                            <p:childTnLst>
                              <p:par>
                                <p:cTn id="9" presetID="14" presetClass="entr" presetSubtype="10" fill="hold"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50"/>
                            </p:stCondLst>
                            <p:childTnLst>
                              <p:par>
                                <p:cTn id="13" presetID="23" presetClass="entr" presetSubtype="16" fill="hold" grpId="0" nodeType="afterEffect">
                                  <p:stCondLst>
                                    <p:cond delay="0"/>
                                  </p:stCondLst>
                                  <p:iterate type="wd">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iterate type="wd">
                                    <p:tmPct val="10000"/>
                                  </p:iterate>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iterate type="wd">
                                    <p:tmPct val="10000"/>
                                  </p:iterate>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par>
                          <p:cTn id="26" fill="hold">
                            <p:stCondLst>
                              <p:cond delay="500"/>
                            </p:stCondLst>
                            <p:childTnLst>
                              <p:par>
                                <p:cTn id="27" presetID="5" presetClass="entr" presetSubtype="10" fill="hold" grpId="0" nodeType="afterEffect">
                                  <p:stCondLst>
                                    <p:cond delay="0"/>
                                  </p:stCondLst>
                                  <p:iterate type="wd">
                                    <p:tmPct val="10000"/>
                                  </p:iterate>
                                  <p:childTnLst>
                                    <p:set>
                                      <p:cBhvr>
                                        <p:cTn id="28" dur="1" fill="hold">
                                          <p:stCondLst>
                                            <p:cond delay="0"/>
                                          </p:stCondLst>
                                        </p:cTn>
                                        <p:tgtEl>
                                          <p:spTgt spid="8"/>
                                        </p:tgtEl>
                                        <p:attrNameLst>
                                          <p:attrName>style.visibility</p:attrName>
                                        </p:attrNameLst>
                                      </p:cBhvr>
                                      <p:to>
                                        <p:strVal val="visible"/>
                                      </p:to>
                                    </p:set>
                                    <p:animEffect transition="in" filter="checkerboard(across)">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par>
                          <p:cTn id="35" fill="hold">
                            <p:stCondLst>
                              <p:cond delay="500"/>
                            </p:stCondLst>
                            <p:childTnLst>
                              <p:par>
                                <p:cTn id="36" presetID="42" presetClass="entr" presetSubtype="0" fill="hold" grpId="0" nodeType="afterEffect">
                                  <p:stCondLst>
                                    <p:cond delay="0"/>
                                  </p:stCondLst>
                                  <p:iterate type="wd">
                                    <p:tmPct val="10000"/>
                                  </p:iterate>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anim calcmode="lin" valueType="num">
                                      <p:cBhvr>
                                        <p:cTn id="39" dur="500" fill="hold"/>
                                        <p:tgtEl>
                                          <p:spTgt spid="9"/>
                                        </p:tgtEl>
                                        <p:attrNameLst>
                                          <p:attrName>ppt_x</p:attrName>
                                        </p:attrNameLst>
                                      </p:cBhvr>
                                      <p:tavLst>
                                        <p:tav tm="0">
                                          <p:val>
                                            <p:strVal val="#ppt_x"/>
                                          </p:val>
                                        </p:tav>
                                        <p:tav tm="100000">
                                          <p:val>
                                            <p:strVal val="#ppt_x"/>
                                          </p:val>
                                        </p:tav>
                                      </p:tavLst>
                                    </p:anim>
                                    <p:anim calcmode="lin" valueType="num">
                                      <p:cBhvr>
                                        <p:cTn id="40" dur="500" fill="hold"/>
                                        <p:tgtEl>
                                          <p:spTgt spid="9"/>
                                        </p:tgtEl>
                                        <p:attrNameLst>
                                          <p:attrName>ppt_y</p:attrName>
                                        </p:attrNameLst>
                                      </p:cBhvr>
                                      <p:tavLst>
                                        <p:tav tm="0">
                                          <p:val>
                                            <p:strVal val="#ppt_y+.1"/>
                                          </p:val>
                                        </p:tav>
                                        <p:tav tm="100000">
                                          <p:val>
                                            <p:strVal val="#ppt_y"/>
                                          </p:val>
                                        </p:tav>
                                      </p:tavLst>
                                    </p:anim>
                                  </p:childTnLst>
                                </p:cTn>
                              </p:par>
                              <p:par>
                                <p:cTn id="41" presetID="8" presetClass="emph" presetSubtype="0" repeatCount="indefinite" fill="hold" grpId="1" nodeType="withEffect">
                                  <p:stCondLst>
                                    <p:cond delay="0"/>
                                  </p:stCondLst>
                                  <p:childTnLst>
                                    <p:animRot by="21600000">
                                      <p:cBhvr>
                                        <p:cTn id="42" dur="2000" fill="hold"/>
                                        <p:tgtEl>
                                          <p:spTgt spid="2"/>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iterate type="wd">
                                    <p:tmPct val="10000"/>
                                  </p:iterate>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childTnLst>
                          </p:cTn>
                        </p:par>
                        <p:par>
                          <p:cTn id="48" fill="hold">
                            <p:stCondLst>
                              <p:cond delay="500"/>
                            </p:stCondLst>
                            <p:childTnLst>
                              <p:par>
                                <p:cTn id="49" presetID="16" presetClass="entr" presetSubtype="21" fill="hold" grpId="0" nodeType="afterEffect">
                                  <p:stCondLst>
                                    <p:cond delay="0"/>
                                  </p:stCondLst>
                                  <p:iterate type="wd">
                                    <p:tmPct val="10000"/>
                                  </p:iterate>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iterate type="wd">
                                    <p:tmPct val="10000"/>
                                  </p:iterate>
                                  <p:childTnLst>
                                    <p:set>
                                      <p:cBhvr>
                                        <p:cTn id="55" dur="1" fill="hold">
                                          <p:stCondLst>
                                            <p:cond delay="0"/>
                                          </p:stCondLst>
                                        </p:cTn>
                                        <p:tgtEl>
                                          <p:spTgt spid="12"/>
                                        </p:tgtEl>
                                        <p:attrNameLst>
                                          <p:attrName>style.visibility</p:attrName>
                                        </p:attrNameLst>
                                      </p:cBhvr>
                                      <p:to>
                                        <p:strVal val="visible"/>
                                      </p:to>
                                    </p:set>
                                    <p:animEffect transition="in" filter="barn(inVertical)">
                                      <p:cBhvr>
                                        <p:cTn id="56" dur="500"/>
                                        <p:tgtEl>
                                          <p:spTgt spid="12"/>
                                        </p:tgtEl>
                                      </p:cBhvr>
                                    </p:animEffect>
                                  </p:childTnLst>
                                </p:cTn>
                              </p:par>
                            </p:childTnLst>
                          </p:cTn>
                        </p:par>
                        <p:par>
                          <p:cTn id="57" fill="hold">
                            <p:stCondLst>
                              <p:cond delay="500"/>
                            </p:stCondLst>
                            <p:childTnLst>
                              <p:par>
                                <p:cTn id="58" presetID="8" presetClass="entr" presetSubtype="16" fill="hold" grpId="0" nodeType="afterEffect">
                                  <p:stCondLst>
                                    <p:cond delay="0"/>
                                  </p:stCondLst>
                                  <p:iterate type="wd">
                                    <p:tmPct val="10000"/>
                                  </p:iterate>
                                  <p:childTnLst>
                                    <p:set>
                                      <p:cBhvr>
                                        <p:cTn id="59" dur="1" fill="hold">
                                          <p:stCondLst>
                                            <p:cond delay="0"/>
                                          </p:stCondLst>
                                        </p:cTn>
                                        <p:tgtEl>
                                          <p:spTgt spid="14"/>
                                        </p:tgtEl>
                                        <p:attrNameLst>
                                          <p:attrName>style.visibility</p:attrName>
                                        </p:attrNameLst>
                                      </p:cBhvr>
                                      <p:to>
                                        <p:strVal val="visible"/>
                                      </p:to>
                                    </p:set>
                                    <p:animEffect transition="in" filter="diamond(in)">
                                      <p:cBhvr>
                                        <p:cTn id="60" dur="500"/>
                                        <p:tgtEl>
                                          <p:spTgt spid="14"/>
                                        </p:tgtEl>
                                      </p:cBhvr>
                                    </p:animEffect>
                                  </p:childTnLst>
                                </p:cTn>
                              </p:par>
                            </p:childTnLst>
                          </p:cTn>
                        </p:par>
                        <p:par>
                          <p:cTn id="61" fill="hold">
                            <p:stCondLst>
                              <p:cond delay="1050"/>
                            </p:stCondLst>
                            <p:childTnLst>
                              <p:par>
                                <p:cTn id="62" presetID="26" presetClass="emph" presetSubtype="0" repeatCount="indefinite" fill="hold" grpId="1" nodeType="afterEffect">
                                  <p:stCondLst>
                                    <p:cond delay="0"/>
                                  </p:stCondLst>
                                  <p:iterate type="wd">
                                    <p:tmPct val="10000"/>
                                  </p:iterate>
                                  <p:childTnLst>
                                    <p:animEffect transition="out" filter="fade">
                                      <p:cBhvr>
                                        <p:cTn id="63" dur="500" tmFilter="0, 0; .2, .5; .8, .5; 1, 0"/>
                                        <p:tgtEl>
                                          <p:spTgt spid="14"/>
                                        </p:tgtEl>
                                      </p:cBhvr>
                                    </p:animEffect>
                                    <p:animScale>
                                      <p:cBhvr>
                                        <p:cTn id="64" dur="250" autoRev="1" fill="hold"/>
                                        <p:tgtEl>
                                          <p:spTgt spid="14"/>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18" presetClass="entr" presetSubtype="12" fill="hold" grpId="0" nodeType="clickEffect">
                                  <p:stCondLst>
                                    <p:cond delay="0"/>
                                  </p:stCondLst>
                                  <p:iterate type="wd">
                                    <p:tmPct val="10000"/>
                                  </p:iterate>
                                  <p:childTnLst>
                                    <p:set>
                                      <p:cBhvr>
                                        <p:cTn id="68" dur="1" fill="hold">
                                          <p:stCondLst>
                                            <p:cond delay="0"/>
                                          </p:stCondLst>
                                        </p:cTn>
                                        <p:tgtEl>
                                          <p:spTgt spid="21"/>
                                        </p:tgtEl>
                                        <p:attrNameLst>
                                          <p:attrName>style.visibility</p:attrName>
                                        </p:attrNameLst>
                                      </p:cBhvr>
                                      <p:to>
                                        <p:strVal val="visible"/>
                                      </p:to>
                                    </p:set>
                                    <p:animEffect transition="in" filter="strips(downLeft)">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p:bldP spid="11" grpId="0"/>
      <p:bldP spid="12" grpId="0" animBg="1"/>
      <p:bldP spid="13" grpId="0" animBg="1"/>
      <p:bldP spid="14" grpId="0"/>
      <p:bldP spid="14" grpId="1"/>
      <p:bldP spid="20" grpId="0"/>
      <p:bldP spid="21" grpId="0"/>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874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310" y="4204797"/>
            <a:ext cx="2889988" cy="2209798"/>
          </a:xfrm>
          <a:prstGeom prst="rect">
            <a:avLst/>
          </a:prstGeom>
        </p:spPr>
      </p:pic>
      <p:sp>
        <p:nvSpPr>
          <p:cNvPr id="4" name="Rectangle 3"/>
          <p:cNvSpPr/>
          <p:nvPr/>
        </p:nvSpPr>
        <p:spPr>
          <a:xfrm>
            <a:off x="4862421" y="205085"/>
            <a:ext cx="2448107" cy="923330"/>
          </a:xfrm>
          <a:prstGeom prst="rect">
            <a:avLst/>
          </a:prstGeom>
          <a:noFill/>
        </p:spPr>
        <p:txBody>
          <a:bodyPr wrap="none" lIns="91440" tIns="45720" rIns="91440" bIns="45720">
            <a:spAutoFit/>
          </a:bodyPr>
          <a:lstStyle/>
          <a:p>
            <a:pPr algn="ctr"/>
            <a:r>
              <a:rPr lang="en-US" sz="5400" b="1" u="sng" cap="none" spc="0">
                <a:ln w="0"/>
                <a:solidFill>
                  <a:schemeClr val="bg1"/>
                </a:solidFill>
                <a:effectLst>
                  <a:outerShdw blurRad="38100" dist="19050" dir="2700000" algn="tl" rotWithShape="0">
                    <a:schemeClr val="dk1">
                      <a:alpha val="40000"/>
                    </a:schemeClr>
                  </a:outerShdw>
                </a:effectLst>
              </a:rPr>
              <a:t>Bài giải:</a:t>
            </a:r>
          </a:p>
        </p:txBody>
      </p:sp>
      <p:sp>
        <p:nvSpPr>
          <p:cNvPr id="5" name="Rectangle 4"/>
          <p:cNvSpPr/>
          <p:nvPr/>
        </p:nvSpPr>
        <p:spPr>
          <a:xfrm>
            <a:off x="857249" y="1128415"/>
            <a:ext cx="10801350" cy="4524315"/>
          </a:xfrm>
          <a:prstGeom prst="rect">
            <a:avLst/>
          </a:prstGeom>
        </p:spPr>
        <p:txBody>
          <a:bodyPr wrap="square">
            <a:spAutoFit/>
          </a:bodyPr>
          <a:lstStyle/>
          <a:p>
            <a:pPr>
              <a:lnSpc>
                <a:spcPct val="150000"/>
              </a:lnSpc>
            </a:pPr>
            <a:r>
              <a:rPr lang="en-US" sz="4800" b="1">
                <a:ln w="0"/>
                <a:solidFill>
                  <a:schemeClr val="bg1"/>
                </a:solidFill>
                <a:cs typeface="Arial" panose="020B0604020202020204" pitchFamily="34" charset="0"/>
              </a:rPr>
              <a:t>Độ dài </a:t>
            </a:r>
            <a:r>
              <a:rPr lang="vi-VN" sz="4800" b="1">
                <a:ln w="0"/>
                <a:solidFill>
                  <a:schemeClr val="bg1"/>
                </a:solidFill>
                <a:latin typeface="Calibri" panose="020F0502020204030204" pitchFamily="34" charset="0"/>
                <a:cs typeface="Calibri" panose="020F0502020204030204" pitchFamily="34" charset="0"/>
              </a:rPr>
              <a:t>quãng đường xe lửa từ Nha Trang đến Thành phố Hồ Chí Minh</a:t>
            </a:r>
            <a:r>
              <a:rPr lang="en-US" sz="4800" b="1">
                <a:ln w="0"/>
                <a:solidFill>
                  <a:schemeClr val="bg1"/>
                </a:solidFill>
                <a:latin typeface="Calibri" panose="020F0502020204030204" pitchFamily="34" charset="0"/>
                <a:cs typeface="Calibri" panose="020F0502020204030204" pitchFamily="34" charset="0"/>
              </a:rPr>
              <a:t> là:</a:t>
            </a:r>
          </a:p>
          <a:p>
            <a:pPr algn="ctr">
              <a:lnSpc>
                <a:spcPct val="150000"/>
              </a:lnSpc>
            </a:pPr>
            <a:r>
              <a:rPr lang="en-US" sz="4800" b="1">
                <a:ln w="0"/>
                <a:solidFill>
                  <a:schemeClr val="bg1"/>
                </a:solidFill>
                <a:latin typeface="Calibri" panose="020F0502020204030204" pitchFamily="34" charset="0"/>
                <a:cs typeface="Calibri" panose="020F0502020204030204" pitchFamily="34" charset="0"/>
              </a:rPr>
              <a:t>1 730 – 1 315 = 415 (km)</a:t>
            </a:r>
          </a:p>
          <a:p>
            <a:pPr algn="ctr">
              <a:lnSpc>
                <a:spcPct val="150000"/>
              </a:lnSpc>
            </a:pPr>
            <a:r>
              <a:rPr lang="en-US" sz="4800" b="1">
                <a:ln w="0"/>
                <a:solidFill>
                  <a:schemeClr val="bg1"/>
                </a:solidFill>
                <a:latin typeface="Calibri" panose="020F0502020204030204" pitchFamily="34" charset="0"/>
                <a:cs typeface="Calibri" panose="020F0502020204030204" pitchFamily="34" charset="0"/>
              </a:rPr>
              <a:t>				Đáp số: 415 km</a:t>
            </a:r>
            <a:endParaRPr lang="en-US" sz="4800">
              <a:solidFill>
                <a:schemeClr val="bg1"/>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4450" y="3475644"/>
            <a:ext cx="14801850" cy="3668105"/>
          </a:xfrm>
          <a:prstGeom prst="rect">
            <a:avLst/>
          </a:prstGeom>
        </p:spPr>
      </p:pic>
    </p:spTree>
    <p:extLst>
      <p:ext uri="{BB962C8B-B14F-4D97-AF65-F5344CB8AC3E}">
        <p14:creationId xmlns:p14="http://schemas.microsoft.com/office/powerpoint/2010/main" val="2827689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6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iterate type="wd">
                                    <p:tmPct val="10000"/>
                                  </p:iterate>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Vertic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nodeType="clickEffect">
                                  <p:stCondLst>
                                    <p:cond delay="0"/>
                                  </p:stCondLst>
                                  <p:iterate type="wd">
                                    <p:tmPct val="10000"/>
                                  </p:iterate>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p:cTn id="23" dur="5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24" dur="5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iterate type="wd">
                                    <p:tmPct val="10000"/>
                                  </p:iterate>
                                  <p:childTnLst>
                                    <p:set>
                                      <p:cBhvr>
                                        <p:cTn id="29" dur="1" fill="hold">
                                          <p:stCondLst>
                                            <p:cond delay="0"/>
                                          </p:stCondLst>
                                        </p:cTn>
                                        <p:tgtEl>
                                          <p:spTgt spid="5">
                                            <p:txEl>
                                              <p:pRg st="2" end="2"/>
                                            </p:txEl>
                                          </p:spTgt>
                                        </p:tgtEl>
                                        <p:attrNameLst>
                                          <p:attrName>style.visibility</p:attrName>
                                        </p:attrNameLst>
                                      </p:cBhvr>
                                      <p:to>
                                        <p:strVal val="visible"/>
                                      </p:to>
                                    </p:set>
                                    <p:animEffect transition="in" filter="barn(inVertical)">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9C138"/>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516" y="112114"/>
            <a:ext cx="4777792"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3252" y="2754210"/>
            <a:ext cx="3615241" cy="5358848"/>
          </a:xfrm>
          <a:prstGeom prst="rect">
            <a:avLst/>
          </a:prstGeom>
        </p:spPr>
      </p:pic>
      <p:sp>
        <p:nvSpPr>
          <p:cNvPr id="6" name="Rectangle 5"/>
          <p:cNvSpPr/>
          <p:nvPr/>
        </p:nvSpPr>
        <p:spPr>
          <a:xfrm>
            <a:off x="4451383" y="685916"/>
            <a:ext cx="3289234" cy="1107996"/>
          </a:xfrm>
          <a:prstGeom prst="rect">
            <a:avLst/>
          </a:prstGeom>
          <a:noFill/>
        </p:spPr>
        <p:txBody>
          <a:bodyPr wrap="none" lIns="91440" tIns="45720" rIns="91440" bIns="45720">
            <a:spAutoFit/>
          </a:bodyPr>
          <a:lstStyle/>
          <a:p>
            <a:pPr algn="ctr"/>
            <a:r>
              <a:rPr lang="en-US" sz="6600" cap="none" spc="0" dirty="0">
                <a:ln w="0"/>
                <a:solidFill>
                  <a:srgbClr val="48316E"/>
                </a:solidFill>
                <a:latin typeface="UVN Bai Sau Nang" panose="04030905020802020C03" pitchFamily="82" charset="0"/>
              </a:rPr>
              <a:t>DẶN DÒ</a:t>
            </a:r>
          </a:p>
        </p:txBody>
      </p:sp>
      <p:sp>
        <p:nvSpPr>
          <p:cNvPr id="7" name="Rectangle 6"/>
          <p:cNvSpPr/>
          <p:nvPr/>
        </p:nvSpPr>
        <p:spPr>
          <a:xfrm>
            <a:off x="2670070" y="2691355"/>
            <a:ext cx="2291846" cy="646331"/>
          </a:xfrm>
          <a:prstGeom prst="rect">
            <a:avLst/>
          </a:prstGeom>
          <a:noFill/>
        </p:spPr>
        <p:txBody>
          <a:bodyPr wrap="none" lIns="91440" tIns="45720" rIns="91440" bIns="45720">
            <a:spAutoFit/>
          </a:bodyPr>
          <a:lstStyle/>
          <a:p>
            <a:pPr algn="ctr"/>
            <a:r>
              <a:rPr lang="en-US" sz="3600" b="1" cap="none" spc="0" dirty="0" err="1">
                <a:ln w="0"/>
                <a:solidFill>
                  <a:srgbClr val="493170"/>
                </a:solidFill>
                <a:effectLst>
                  <a:outerShdw blurRad="38100" dist="19050" dir="2700000" algn="tl" rotWithShape="0">
                    <a:schemeClr val="dk1">
                      <a:alpha val="40000"/>
                    </a:schemeClr>
                  </a:outerShdw>
                </a:effectLst>
              </a:rPr>
              <a:t>Xem</a:t>
            </a:r>
            <a:r>
              <a:rPr lang="en-US" sz="3600" b="1" cap="none" spc="0" dirty="0">
                <a:ln w="0"/>
                <a:solidFill>
                  <a:srgbClr val="493170"/>
                </a:solidFill>
                <a:effectLst>
                  <a:outerShdw blurRad="38100" dist="19050" dir="2700000" algn="tl" rotWithShape="0">
                    <a:schemeClr val="dk1">
                      <a:alpha val="40000"/>
                    </a:schemeClr>
                  </a:outerShdw>
                </a:effectLst>
              </a:rPr>
              <a:t> </a:t>
            </a:r>
            <a:r>
              <a:rPr lang="en-US" sz="3600" b="1" cap="none" spc="0" dirty="0" err="1">
                <a:ln w="0"/>
                <a:solidFill>
                  <a:srgbClr val="493170"/>
                </a:solidFill>
                <a:effectLst>
                  <a:outerShdw blurRad="38100" dist="19050" dir="2700000" algn="tl" rotWithShape="0">
                    <a:schemeClr val="dk1">
                      <a:alpha val="40000"/>
                    </a:schemeClr>
                  </a:outerShdw>
                </a:effectLst>
              </a:rPr>
              <a:t>lại</a:t>
            </a:r>
            <a:r>
              <a:rPr lang="en-US" sz="3600" b="1" cap="none" spc="0" dirty="0">
                <a:ln w="0"/>
                <a:solidFill>
                  <a:srgbClr val="493170"/>
                </a:solidFill>
                <a:effectLst>
                  <a:outerShdw blurRad="38100" dist="19050" dir="2700000" algn="tl" rotWithShape="0">
                    <a:schemeClr val="dk1">
                      <a:alpha val="40000"/>
                    </a:schemeClr>
                  </a:outerShdw>
                </a:effectLst>
              </a:rPr>
              <a:t> </a:t>
            </a:r>
            <a:r>
              <a:rPr lang="en-US" sz="3600" b="1" cap="none" spc="0" dirty="0" err="1">
                <a:ln w="0"/>
                <a:solidFill>
                  <a:srgbClr val="493170"/>
                </a:solidFill>
                <a:effectLst>
                  <a:outerShdw blurRad="38100" dist="19050" dir="2700000" algn="tl" rotWithShape="0">
                    <a:schemeClr val="dk1">
                      <a:alpha val="40000"/>
                    </a:schemeClr>
                  </a:outerShdw>
                </a:effectLst>
              </a:rPr>
              <a:t>bài</a:t>
            </a:r>
            <a:endParaRPr lang="en-US" sz="3600" b="1" cap="none" spc="0" dirty="0">
              <a:ln w="0"/>
              <a:solidFill>
                <a:srgbClr val="493170"/>
              </a:solidFill>
              <a:effectLst>
                <a:outerShdw blurRad="38100" dist="19050" dir="2700000" algn="tl" rotWithShape="0">
                  <a:schemeClr val="dk1">
                    <a:alpha val="40000"/>
                  </a:schemeClr>
                </a:outerShdw>
              </a:effectLst>
            </a:endParaRPr>
          </a:p>
        </p:txBody>
      </p:sp>
      <p:sp>
        <p:nvSpPr>
          <p:cNvPr id="8" name="Rectangle 7"/>
          <p:cNvSpPr/>
          <p:nvPr/>
        </p:nvSpPr>
        <p:spPr>
          <a:xfrm>
            <a:off x="5030690" y="2414357"/>
            <a:ext cx="3419637" cy="1200329"/>
          </a:xfrm>
          <a:prstGeom prst="rect">
            <a:avLst/>
          </a:prstGeom>
          <a:noFill/>
        </p:spPr>
        <p:txBody>
          <a:bodyPr wrap="square" lIns="91440" tIns="45720" rIns="91440" bIns="45720">
            <a:spAutoFit/>
          </a:bodyPr>
          <a:lstStyle/>
          <a:p>
            <a:pPr algn="ctr"/>
            <a:r>
              <a:rPr lang="en-US" sz="3600" b="1" cap="none" spc="0" dirty="0" err="1">
                <a:ln w="0"/>
                <a:solidFill>
                  <a:srgbClr val="E22426"/>
                </a:solidFill>
                <a:effectLst>
                  <a:outerShdw blurRad="38100" dist="19050" dir="2700000" algn="tl" rotWithShape="0">
                    <a:schemeClr val="dk1">
                      <a:alpha val="40000"/>
                    </a:schemeClr>
                  </a:outerShdw>
                </a:effectLst>
              </a:rPr>
              <a:t>Có</a:t>
            </a:r>
            <a:r>
              <a:rPr lang="en-US" sz="3600" b="1" cap="none" spc="0" dirty="0">
                <a:ln w="0"/>
                <a:solidFill>
                  <a:srgbClr val="E22426"/>
                </a:solidFill>
                <a:effectLst>
                  <a:outerShdw blurRad="38100" dist="19050" dir="2700000" algn="tl" rotWithShape="0">
                    <a:schemeClr val="dk1">
                      <a:alpha val="40000"/>
                    </a:schemeClr>
                  </a:outerShdw>
                </a:effectLst>
              </a:rPr>
              <a:t> </a:t>
            </a:r>
            <a:r>
              <a:rPr lang="en-US" sz="3600" b="1" cap="none" spc="0" dirty="0" err="1">
                <a:ln w="0"/>
                <a:solidFill>
                  <a:srgbClr val="E22426"/>
                </a:solidFill>
                <a:effectLst>
                  <a:outerShdw blurRad="38100" dist="19050" dir="2700000" algn="tl" rotWithShape="0">
                    <a:schemeClr val="dk1">
                      <a:alpha val="40000"/>
                    </a:schemeClr>
                  </a:outerShdw>
                </a:effectLst>
              </a:rPr>
              <a:t>thể</a:t>
            </a:r>
            <a:r>
              <a:rPr lang="en-US" sz="3600" b="1" cap="none" spc="0" dirty="0">
                <a:ln w="0"/>
                <a:solidFill>
                  <a:srgbClr val="E22426"/>
                </a:solidFill>
                <a:effectLst>
                  <a:outerShdw blurRad="38100" dist="19050" dir="2700000" algn="tl" rotWithShape="0">
                    <a:schemeClr val="dk1">
                      <a:alpha val="40000"/>
                    </a:schemeClr>
                  </a:outerShdw>
                </a:effectLst>
              </a:rPr>
              <a:t> </a:t>
            </a:r>
            <a:r>
              <a:rPr lang="en-US" sz="3600" b="1" cap="none" spc="0" dirty="0" err="1">
                <a:ln w="0"/>
                <a:solidFill>
                  <a:srgbClr val="E22426"/>
                </a:solidFill>
                <a:effectLst>
                  <a:outerShdw blurRad="38100" dist="19050" dir="2700000" algn="tl" rotWithShape="0">
                    <a:schemeClr val="dk1">
                      <a:alpha val="40000"/>
                    </a:schemeClr>
                  </a:outerShdw>
                </a:effectLst>
              </a:rPr>
              <a:t>làm</a:t>
            </a:r>
            <a:r>
              <a:rPr lang="en-US" sz="3600" b="1" cap="none" spc="0" dirty="0">
                <a:ln w="0"/>
                <a:solidFill>
                  <a:srgbClr val="E22426"/>
                </a:solidFill>
                <a:effectLst>
                  <a:outerShdw blurRad="38100" dist="19050" dir="2700000" algn="tl" rotWithShape="0">
                    <a:schemeClr val="dk1">
                      <a:alpha val="40000"/>
                    </a:schemeClr>
                  </a:outerShdw>
                </a:effectLst>
              </a:rPr>
              <a:t> </a:t>
            </a:r>
            <a:r>
              <a:rPr lang="en-US" sz="3600" b="1" cap="none" spc="0" dirty="0" err="1">
                <a:ln w="0"/>
                <a:solidFill>
                  <a:srgbClr val="E22426"/>
                </a:solidFill>
                <a:effectLst>
                  <a:outerShdw blurRad="38100" dist="19050" dir="2700000" algn="tl" rotWithShape="0">
                    <a:schemeClr val="dk1">
                      <a:alpha val="40000"/>
                    </a:schemeClr>
                  </a:outerShdw>
                </a:effectLst>
              </a:rPr>
              <a:t>các</a:t>
            </a:r>
            <a:r>
              <a:rPr lang="en-US" sz="3600" b="1" cap="none" spc="0" dirty="0">
                <a:ln w="0"/>
                <a:solidFill>
                  <a:srgbClr val="E22426"/>
                </a:solidFill>
                <a:effectLst>
                  <a:outerShdw blurRad="38100" dist="19050" dir="2700000" algn="tl" rotWithShape="0">
                    <a:schemeClr val="dk1">
                      <a:alpha val="40000"/>
                    </a:schemeClr>
                  </a:outerShdw>
                </a:effectLst>
              </a:rPr>
              <a:t> </a:t>
            </a:r>
            <a:r>
              <a:rPr lang="en-US" sz="3600" b="1" cap="none" spc="0" dirty="0" err="1">
                <a:ln w="0"/>
                <a:solidFill>
                  <a:srgbClr val="E22426"/>
                </a:solidFill>
                <a:effectLst>
                  <a:outerShdw blurRad="38100" dist="19050" dir="2700000" algn="tl" rotWithShape="0">
                    <a:schemeClr val="dk1">
                      <a:alpha val="40000"/>
                    </a:schemeClr>
                  </a:outerShdw>
                </a:effectLst>
              </a:rPr>
              <a:t>bài</a:t>
            </a:r>
            <a:r>
              <a:rPr lang="en-US" sz="3600" b="1" cap="none" spc="0" dirty="0">
                <a:ln w="0"/>
                <a:solidFill>
                  <a:srgbClr val="E22426"/>
                </a:solidFill>
                <a:effectLst>
                  <a:outerShdw blurRad="38100" dist="19050" dir="2700000" algn="tl" rotWithShape="0">
                    <a:schemeClr val="dk1">
                      <a:alpha val="40000"/>
                    </a:schemeClr>
                  </a:outerShdw>
                </a:effectLst>
              </a:rPr>
              <a:t> </a:t>
            </a:r>
            <a:r>
              <a:rPr lang="en-US" sz="3600" b="1" cap="none" spc="0" dirty="0" err="1">
                <a:ln w="0"/>
                <a:solidFill>
                  <a:srgbClr val="E22426"/>
                </a:solidFill>
                <a:effectLst>
                  <a:outerShdw blurRad="38100" dist="19050" dir="2700000" algn="tl" rotWithShape="0">
                    <a:schemeClr val="dk1">
                      <a:alpha val="40000"/>
                    </a:schemeClr>
                  </a:outerShdw>
                </a:effectLst>
              </a:rPr>
              <a:t>tập</a:t>
            </a:r>
            <a:r>
              <a:rPr lang="en-US" sz="3600" b="1" cap="none" spc="0" dirty="0">
                <a:ln w="0"/>
                <a:solidFill>
                  <a:srgbClr val="E22426"/>
                </a:solidFill>
                <a:effectLst>
                  <a:outerShdw blurRad="38100" dist="19050" dir="2700000" algn="tl" rotWithShape="0">
                    <a:schemeClr val="dk1">
                      <a:alpha val="40000"/>
                    </a:schemeClr>
                  </a:outerShdw>
                </a:effectLst>
              </a:rPr>
              <a:t> </a:t>
            </a:r>
            <a:r>
              <a:rPr lang="en-US" sz="3600" b="1" cap="none" spc="0" dirty="0" err="1">
                <a:ln w="0"/>
                <a:solidFill>
                  <a:srgbClr val="E22426"/>
                </a:solidFill>
                <a:effectLst>
                  <a:outerShdw blurRad="38100" dist="19050" dir="2700000" algn="tl" rotWithShape="0">
                    <a:schemeClr val="dk1">
                      <a:alpha val="40000"/>
                    </a:schemeClr>
                  </a:outerShdw>
                </a:effectLst>
              </a:rPr>
              <a:t>còn</a:t>
            </a:r>
            <a:r>
              <a:rPr lang="en-US" sz="3600" b="1" cap="none" spc="0" dirty="0">
                <a:ln w="0"/>
                <a:solidFill>
                  <a:srgbClr val="E22426"/>
                </a:solidFill>
                <a:effectLst>
                  <a:outerShdw blurRad="38100" dist="19050" dir="2700000" algn="tl" rotWithShape="0">
                    <a:schemeClr val="dk1">
                      <a:alpha val="40000"/>
                    </a:schemeClr>
                  </a:outerShdw>
                </a:effectLst>
              </a:rPr>
              <a:t> </a:t>
            </a:r>
            <a:r>
              <a:rPr lang="en-US" sz="3600" b="1" cap="none" spc="0" dirty="0" err="1">
                <a:ln w="0"/>
                <a:solidFill>
                  <a:srgbClr val="E22426"/>
                </a:solidFill>
                <a:effectLst>
                  <a:outerShdw blurRad="38100" dist="19050" dir="2700000" algn="tl" rotWithShape="0">
                    <a:schemeClr val="dk1">
                      <a:alpha val="40000"/>
                    </a:schemeClr>
                  </a:outerShdw>
                </a:effectLst>
              </a:rPr>
              <a:t>lại</a:t>
            </a:r>
            <a:endParaRPr lang="en-US" sz="3600" b="1" cap="none" spc="0" dirty="0">
              <a:ln w="0"/>
              <a:solidFill>
                <a:srgbClr val="E22426"/>
              </a:solidFill>
              <a:effectLst>
                <a:outerShdw blurRad="38100" dist="19050" dir="2700000" algn="tl" rotWithShape="0">
                  <a:schemeClr val="dk1">
                    <a:alpha val="40000"/>
                  </a:schemeClr>
                </a:outerShdw>
              </a:effectLst>
            </a:endParaRPr>
          </a:p>
        </p:txBody>
      </p:sp>
      <p:sp>
        <p:nvSpPr>
          <p:cNvPr id="9" name="Rectangle 8"/>
          <p:cNvSpPr/>
          <p:nvPr/>
        </p:nvSpPr>
        <p:spPr>
          <a:xfrm>
            <a:off x="8519101" y="2563380"/>
            <a:ext cx="3419637" cy="1200329"/>
          </a:xfrm>
          <a:prstGeom prst="rect">
            <a:avLst/>
          </a:prstGeom>
          <a:noFill/>
        </p:spPr>
        <p:txBody>
          <a:bodyPr wrap="square" lIns="91440" tIns="45720" rIns="91440" bIns="45720">
            <a:spAutoFit/>
          </a:bodyPr>
          <a:lstStyle/>
          <a:p>
            <a:pPr algn="ctr"/>
            <a:r>
              <a:rPr lang="en-US" sz="3600" b="1" cap="none" spc="0">
                <a:ln w="0"/>
                <a:solidFill>
                  <a:srgbClr val="024370"/>
                </a:solidFill>
                <a:effectLst>
                  <a:outerShdw blurRad="38100" dist="19050" dir="2700000" algn="tl" rotWithShape="0">
                    <a:schemeClr val="dk1">
                      <a:alpha val="40000"/>
                    </a:schemeClr>
                  </a:outerShdw>
                </a:effectLst>
              </a:rPr>
              <a:t>Chuẩn bị bài LUYỆN TẬP</a:t>
            </a:r>
          </a:p>
        </p:txBody>
      </p:sp>
    </p:spTree>
    <p:extLst>
      <p:ext uri="{BB962C8B-B14F-4D97-AF65-F5344CB8AC3E}">
        <p14:creationId xmlns:p14="http://schemas.microsoft.com/office/powerpoint/2010/main" val="1692617838"/>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Effect transition="in" filter="wheel(1)">
                                      <p:cBhvr>
                                        <p:cTn id="11" dur="500"/>
                                        <p:tgtEl>
                                          <p:spTgt spid="6"/>
                                        </p:tgtEl>
                                      </p:cBhvr>
                                    </p:animEffect>
                                  </p:childTnLst>
                                </p:cTn>
                              </p:par>
                            </p:childTnLst>
                          </p:cTn>
                        </p:par>
                        <p:par>
                          <p:cTn id="12" fill="hold">
                            <p:stCondLst>
                              <p:cond delay="1050"/>
                            </p:stCondLst>
                            <p:childTnLst>
                              <p:par>
                                <p:cTn id="13" presetID="9" presetClass="entr" presetSubtype="0" fill="hold" nodeType="afterEffect">
                                  <p:stCondLst>
                                    <p:cond delay="0"/>
                                  </p:stCondLst>
                                  <p:iterate type="wd">
                                    <p:tmPct val="10000"/>
                                  </p:iterate>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par>
                          <p:cTn id="16" fill="hold">
                            <p:stCondLst>
                              <p:cond delay="1550"/>
                            </p:stCondLst>
                            <p:childTnLst>
                              <p:par>
                                <p:cTn id="17" presetID="14" presetClass="entr" presetSubtype="10" fill="hold" grpId="0" nodeType="afterEffect">
                                  <p:stCondLst>
                                    <p:cond delay="0"/>
                                  </p:stCondLst>
                                  <p:iterate type="wd">
                                    <p:tmPct val="10000"/>
                                  </p:iterate>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par>
                          <p:cTn id="20" fill="hold">
                            <p:stCondLst>
                              <p:cond delay="2150"/>
                            </p:stCondLst>
                            <p:childTnLst>
                              <p:par>
                                <p:cTn id="21" presetID="16" presetClass="entr" presetSubtype="21" fill="hold" grpId="0" nodeType="afterEffect">
                                  <p:stCondLst>
                                    <p:cond delay="0"/>
                                  </p:stCondLst>
                                  <p:iterate type="wd">
                                    <p:tmPct val="10000"/>
                                  </p:iterate>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par>
                          <p:cTn id="24" fill="hold">
                            <p:stCondLst>
                              <p:cond delay="3000"/>
                            </p:stCondLst>
                            <p:childTnLst>
                              <p:par>
                                <p:cTn id="25" presetID="53" presetClass="entr" presetSubtype="16" fill="hold" grpId="0" nodeType="afterEffect">
                                  <p:stCondLst>
                                    <p:cond delay="0"/>
                                  </p:stCondLst>
                                  <p:iterate type="wd">
                                    <p:tmPct val="10000"/>
                                  </p:iterate>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EC8C6"/>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414208" y="149999"/>
            <a:ext cx="4777792" cy="6858000"/>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77792"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36" y="-1155821"/>
            <a:ext cx="10058400" cy="320709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599604" cy="685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592396" y="0"/>
            <a:ext cx="1599604" cy="6858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4856" y="1958110"/>
            <a:ext cx="2603218" cy="4993057"/>
          </a:xfrm>
          <a:prstGeom prst="rect">
            <a:avLst/>
          </a:prstGeom>
        </p:spPr>
      </p:pic>
      <p:sp>
        <p:nvSpPr>
          <p:cNvPr id="11" name="Rectangle 10"/>
          <p:cNvSpPr/>
          <p:nvPr/>
        </p:nvSpPr>
        <p:spPr>
          <a:xfrm>
            <a:off x="5024755" y="1958110"/>
            <a:ext cx="4249433" cy="4479944"/>
          </a:xfrm>
          <a:prstGeom prst="rect">
            <a:avLst/>
          </a:prstGeom>
          <a:noFill/>
        </p:spPr>
        <p:txBody>
          <a:bodyPr wrap="none" lIns="91440" tIns="45720" rIns="91440" bIns="45720">
            <a:spAutoFit/>
          </a:bodyPr>
          <a:lstStyle/>
          <a:p>
            <a:pPr algn="ctr">
              <a:lnSpc>
                <a:spcPct val="150000"/>
              </a:lnSpc>
            </a:pPr>
            <a:r>
              <a:rPr lang="en-US" sz="6600" cap="none" spc="0">
                <a:ln w="0"/>
                <a:solidFill>
                  <a:srgbClr val="48316E"/>
                </a:solidFill>
                <a:latin typeface="UVN Bay Buom Nang" panose="00000900000000000000" pitchFamily="2" charset="0"/>
              </a:rPr>
              <a:t>Tạm biệt </a:t>
            </a:r>
          </a:p>
          <a:p>
            <a:pPr algn="ctr">
              <a:lnSpc>
                <a:spcPct val="150000"/>
              </a:lnSpc>
            </a:pPr>
            <a:r>
              <a:rPr lang="en-US" sz="6600" cap="none" spc="0">
                <a:ln w="0"/>
                <a:solidFill>
                  <a:srgbClr val="48316E"/>
                </a:solidFill>
                <a:latin typeface="UVN Bay Buom Nang" panose="00000900000000000000" pitchFamily="2" charset="0"/>
              </a:rPr>
              <a:t>các em!</a:t>
            </a:r>
          </a:p>
          <a:p>
            <a:pPr algn="ctr">
              <a:lnSpc>
                <a:spcPct val="150000"/>
              </a:lnSpc>
            </a:pPr>
            <a:endParaRPr lang="en-US" sz="6600" cap="none" spc="0">
              <a:ln w="0"/>
              <a:solidFill>
                <a:srgbClr val="48316E"/>
              </a:solidFill>
              <a:latin typeface="UVN Bay Buom Nang" panose="00000900000000000000" pitchFamily="2" charset="0"/>
            </a:endParaRPr>
          </a:p>
        </p:txBody>
      </p:sp>
    </p:spTree>
    <p:extLst>
      <p:ext uri="{BB962C8B-B14F-4D97-AF65-F5344CB8AC3E}">
        <p14:creationId xmlns:p14="http://schemas.microsoft.com/office/powerpoint/2010/main" val="350776328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diamond(in)">
                                      <p:cBhvr>
                                        <p:cTn id="7" dur="500"/>
                                        <p:tgtEl>
                                          <p:spTgt spid="8"/>
                                        </p:tgtEl>
                                      </p:cBhvr>
                                    </p:animEffect>
                                  </p:childTnLst>
                                </p:cTn>
                              </p:par>
                              <p:par>
                                <p:cTn id="8" presetID="8" presetClass="entr" presetSubtype="16" fill="hold" nodeType="withEffect">
                                  <p:stCondLst>
                                    <p:cond delay="0"/>
                                  </p:stCondLst>
                                  <p:iterate type="lt">
                                    <p:tmPct val="10000"/>
                                  </p:iterate>
                                  <p:childTnLst>
                                    <p:set>
                                      <p:cBhvr>
                                        <p:cTn id="9" dur="1" fill="hold">
                                          <p:stCondLst>
                                            <p:cond delay="0"/>
                                          </p:stCondLst>
                                        </p:cTn>
                                        <p:tgtEl>
                                          <p:spTgt spid="9"/>
                                        </p:tgtEl>
                                        <p:attrNameLst>
                                          <p:attrName>style.visibility</p:attrName>
                                        </p:attrNameLst>
                                      </p:cBhvr>
                                      <p:to>
                                        <p:strVal val="visible"/>
                                      </p:to>
                                    </p:set>
                                    <p:animEffect transition="in" filter="diamond(in)">
                                      <p:cBhvr>
                                        <p:cTn id="10" dur="500"/>
                                        <p:tgtEl>
                                          <p:spTgt spid="9"/>
                                        </p:tgtEl>
                                      </p:cBhvr>
                                    </p:animEffect>
                                  </p:childTnLst>
                                </p:cTn>
                              </p:par>
                            </p:childTnLst>
                          </p:cTn>
                        </p:par>
                        <p:par>
                          <p:cTn id="11" fill="hold">
                            <p:stCondLst>
                              <p:cond delay="500"/>
                            </p:stCondLst>
                            <p:childTnLst>
                              <p:par>
                                <p:cTn id="12" presetID="45" presetClass="entr" presetSubtype="0" fill="hold"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ppt_w</p:attrName>
                                        </p:attrNameLst>
                                      </p:cBhvr>
                                      <p:tavLst>
                                        <p:tav tm="0" fmla="#ppt_w*sin(2.5*pi*$)">
                                          <p:val>
                                            <p:fltVal val="0"/>
                                          </p:val>
                                        </p:tav>
                                        <p:tav tm="100000">
                                          <p:val>
                                            <p:fltVal val="1"/>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childTnLst>
                          </p:cTn>
                        </p:par>
                        <p:par>
                          <p:cTn id="17" fill="hold">
                            <p:stCondLst>
                              <p:cond delay="1000"/>
                            </p:stCondLst>
                            <p:childTnLst>
                              <p:par>
                                <p:cTn id="18" presetID="22" presetClass="entr" presetSubtype="4" fill="hold"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nodeType="with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1500"/>
                            </p:stCondLst>
                            <p:childTnLst>
                              <p:par>
                                <p:cTn id="25" presetID="37" presetClass="entr" presetSubtype="0" fill="hold" nodeType="after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450" decel="100000" fill="hold"/>
                                        <p:tgtEl>
                                          <p:spTgt spid="3"/>
                                        </p:tgtEl>
                                        <p:attrNameLst>
                                          <p:attrName>ppt_y</p:attrName>
                                        </p:attrNameLst>
                                      </p:cBhvr>
                                      <p:tavLst>
                                        <p:tav tm="0">
                                          <p:val>
                                            <p:strVal val="#ppt_y+1"/>
                                          </p:val>
                                        </p:tav>
                                        <p:tav tm="100000">
                                          <p:val>
                                            <p:strVal val="#ppt_y-.03"/>
                                          </p:val>
                                        </p:tav>
                                      </p:tavLst>
                                    </p:anim>
                                    <p:anim calcmode="lin" valueType="num">
                                      <p:cBhvr>
                                        <p:cTn id="30"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par>
                          <p:cTn id="31" fill="hold">
                            <p:stCondLst>
                              <p:cond delay="2000"/>
                            </p:stCondLst>
                            <p:childTnLst>
                              <p:par>
                                <p:cTn id="32" presetID="14" presetClass="entr" presetSubtype="10" fill="hold" grpId="0" nodeType="afterEffect">
                                  <p:stCondLst>
                                    <p:cond delay="0"/>
                                  </p:stCondLst>
                                  <p:iterate type="lt">
                                    <p:tmPct val="10000"/>
                                  </p:iterate>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350" y="3475644"/>
            <a:ext cx="14382750" cy="366810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69621301"/>
              </p:ext>
            </p:extLst>
          </p:nvPr>
        </p:nvGraphicFramePr>
        <p:xfrm>
          <a:off x="1022355" y="1279373"/>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7" name="Rectangle 6"/>
          <p:cNvSpPr/>
          <p:nvPr/>
        </p:nvSpPr>
        <p:spPr>
          <a:xfrm>
            <a:off x="2773262" y="0"/>
            <a:ext cx="6226384" cy="923330"/>
          </a:xfrm>
          <a:prstGeom prst="rect">
            <a:avLst/>
          </a:prstGeom>
          <a:noFill/>
        </p:spPr>
        <p:txBody>
          <a:bodyPr wrap="none" lIns="91440" tIns="45720" rIns="91440" bIns="45720">
            <a:spAutoFit/>
          </a:bodyPr>
          <a:lstStyle/>
          <a:p>
            <a:pPr algn="ctr"/>
            <a:r>
              <a:rPr lang="en-US" sz="5400">
                <a:ln w="0"/>
                <a:solidFill>
                  <a:srgbClr val="0070C0"/>
                </a:solidFill>
                <a:effectLst>
                  <a:outerShdw blurRad="38100" dist="19050" dir="2700000" algn="tl" rotWithShape="0">
                    <a:schemeClr val="dk1">
                      <a:alpha val="40000"/>
                    </a:schemeClr>
                  </a:outerShdw>
                </a:effectLst>
              </a:rPr>
              <a:t>a) 865 279 – 450 237 </a:t>
            </a:r>
            <a:endParaRPr lang="en-US" sz="5400" b="0" cap="none" spc="0">
              <a:ln w="0"/>
              <a:solidFill>
                <a:srgbClr val="0070C0"/>
              </a:solidFill>
              <a:effectLst>
                <a:outerShdw blurRad="38100" dist="19050" dir="2700000" algn="tl" rotWithShape="0">
                  <a:schemeClr val="dk1">
                    <a:alpha val="40000"/>
                  </a:schemeClr>
                </a:outerShdw>
              </a:effectLst>
            </a:endParaRPr>
          </a:p>
        </p:txBody>
      </p:sp>
      <p:sp>
        <p:nvSpPr>
          <p:cNvPr id="8" name="Rectangle 7"/>
          <p:cNvSpPr/>
          <p:nvPr/>
        </p:nvSpPr>
        <p:spPr>
          <a:xfrm>
            <a:off x="1104495"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8</a:t>
            </a:r>
          </a:p>
        </p:txBody>
      </p:sp>
      <p:sp>
        <p:nvSpPr>
          <p:cNvPr id="9" name="Rectangle 8"/>
          <p:cNvSpPr/>
          <p:nvPr/>
        </p:nvSpPr>
        <p:spPr>
          <a:xfrm>
            <a:off x="189839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6</a:t>
            </a:r>
          </a:p>
        </p:txBody>
      </p:sp>
      <p:sp>
        <p:nvSpPr>
          <p:cNvPr id="10" name="Rectangle 9"/>
          <p:cNvSpPr/>
          <p:nvPr/>
        </p:nvSpPr>
        <p:spPr>
          <a:xfrm>
            <a:off x="275481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1" name="Rectangle 10"/>
          <p:cNvSpPr/>
          <p:nvPr/>
        </p:nvSpPr>
        <p:spPr>
          <a:xfrm>
            <a:off x="361123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2" name="Rectangle 11"/>
          <p:cNvSpPr/>
          <p:nvPr/>
        </p:nvSpPr>
        <p:spPr>
          <a:xfrm>
            <a:off x="446765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13" name="Rectangle 12"/>
          <p:cNvSpPr/>
          <p:nvPr/>
        </p:nvSpPr>
        <p:spPr>
          <a:xfrm>
            <a:off x="5247233"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9</a:t>
            </a:r>
          </a:p>
        </p:txBody>
      </p:sp>
      <p:graphicFrame>
        <p:nvGraphicFramePr>
          <p:cNvPr id="14" name="Table 13"/>
          <p:cNvGraphicFramePr>
            <a:graphicFrameLocks noGrp="1"/>
          </p:cNvGraphicFramePr>
          <p:nvPr>
            <p:extLst>
              <p:ext uri="{D42A27DB-BD31-4B8C-83A1-F6EECF244321}">
                <p14:modId xmlns:p14="http://schemas.microsoft.com/office/powerpoint/2010/main" val="4211890123"/>
              </p:ext>
            </p:extLst>
          </p:nvPr>
        </p:nvGraphicFramePr>
        <p:xfrm>
          <a:off x="1019342" y="3205076"/>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15" name="Rectangle 14"/>
          <p:cNvSpPr/>
          <p:nvPr/>
        </p:nvSpPr>
        <p:spPr>
          <a:xfrm>
            <a:off x="1101482"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4</a:t>
            </a:r>
          </a:p>
        </p:txBody>
      </p:sp>
      <p:sp>
        <p:nvSpPr>
          <p:cNvPr id="16" name="Rectangle 15"/>
          <p:cNvSpPr/>
          <p:nvPr/>
        </p:nvSpPr>
        <p:spPr>
          <a:xfrm>
            <a:off x="189538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7" name="Rectangle 16"/>
          <p:cNvSpPr/>
          <p:nvPr/>
        </p:nvSpPr>
        <p:spPr>
          <a:xfrm>
            <a:off x="275180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0</a:t>
            </a:r>
          </a:p>
        </p:txBody>
      </p:sp>
      <p:sp>
        <p:nvSpPr>
          <p:cNvPr id="18" name="Rectangle 17"/>
          <p:cNvSpPr/>
          <p:nvPr/>
        </p:nvSpPr>
        <p:spPr>
          <a:xfrm>
            <a:off x="360822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9" name="Rectangle 18"/>
          <p:cNvSpPr/>
          <p:nvPr/>
        </p:nvSpPr>
        <p:spPr>
          <a:xfrm>
            <a:off x="446464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3</a:t>
            </a:r>
          </a:p>
        </p:txBody>
      </p:sp>
      <p:sp>
        <p:nvSpPr>
          <p:cNvPr id="20" name="Rectangle 19"/>
          <p:cNvSpPr/>
          <p:nvPr/>
        </p:nvSpPr>
        <p:spPr>
          <a:xfrm>
            <a:off x="5244220"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21" name="Rectangle 20"/>
          <p:cNvSpPr/>
          <p:nvPr/>
        </p:nvSpPr>
        <p:spPr>
          <a:xfrm>
            <a:off x="286354" y="1969297"/>
            <a:ext cx="561371"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a:t>
            </a:r>
          </a:p>
        </p:txBody>
      </p:sp>
      <p:cxnSp>
        <p:nvCxnSpPr>
          <p:cNvPr id="23" name="Straight Connector 22"/>
          <p:cNvCxnSpPr/>
          <p:nvPr/>
        </p:nvCxnSpPr>
        <p:spPr>
          <a:xfrm>
            <a:off x="933450" y="4645489"/>
            <a:ext cx="5230292"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6610350" y="1242146"/>
            <a:ext cx="5410200" cy="52947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a:p>
        </p:txBody>
      </p:sp>
      <p:sp>
        <p:nvSpPr>
          <p:cNvPr id="32" name="Rectangle 31"/>
          <p:cNvSpPr/>
          <p:nvPr/>
        </p:nvSpPr>
        <p:spPr>
          <a:xfrm>
            <a:off x="6843346" y="1213781"/>
            <a:ext cx="5177204" cy="5170646"/>
          </a:xfrm>
          <a:prstGeom prst="rect">
            <a:avLst/>
          </a:prstGeom>
          <a:noFill/>
        </p:spPr>
        <p:txBody>
          <a:bodyPr wrap="square" lIns="91440" tIns="45720" rIns="91440" bIns="45720">
            <a:spAutoFit/>
          </a:bodyPr>
          <a:lstStyle/>
          <a:p>
            <a:pPr marL="571500" indent="-571500">
              <a:lnSpc>
                <a:spcPct val="150000"/>
              </a:lnSpc>
              <a:buFont typeface="Wingdings" panose="05000000000000000000" pitchFamily="2" charset="2"/>
              <a:buChar char="ü"/>
            </a:pPr>
            <a:r>
              <a:rPr lang="en-US" sz="4400" b="1">
                <a:ln w="0"/>
                <a:solidFill>
                  <a:srgbClr val="002060"/>
                </a:solidFill>
                <a:effectLst>
                  <a:outerShdw blurRad="38100" dist="19050" dir="2700000" algn="tl" rotWithShape="0">
                    <a:schemeClr val="dk1">
                      <a:alpha val="40000"/>
                    </a:schemeClr>
                  </a:outerShdw>
                </a:effectLst>
              </a:rPr>
              <a:t>Đặt tính sao cho các hàng thẳng cột </a:t>
            </a:r>
            <a:br>
              <a:rPr lang="en-US" sz="4400" b="1">
                <a:ln w="0"/>
                <a:solidFill>
                  <a:srgbClr val="002060"/>
                </a:solidFill>
                <a:effectLst>
                  <a:outerShdw blurRad="38100" dist="19050" dir="2700000" algn="tl" rotWithShape="0">
                    <a:schemeClr val="dk1">
                      <a:alpha val="40000"/>
                    </a:schemeClr>
                  </a:outerShdw>
                </a:effectLst>
              </a:rPr>
            </a:br>
            <a:r>
              <a:rPr lang="en-US" sz="4400" b="1">
                <a:ln w="0"/>
                <a:solidFill>
                  <a:srgbClr val="002060"/>
                </a:solidFill>
                <a:effectLst>
                  <a:outerShdw blurRad="38100" dist="19050" dir="2700000" algn="tl" rotWithShape="0">
                    <a:schemeClr val="dk1">
                      <a:alpha val="40000"/>
                    </a:schemeClr>
                  </a:outerShdw>
                </a:effectLst>
              </a:rPr>
              <a:t>với nhau</a:t>
            </a:r>
          </a:p>
          <a:p>
            <a:pPr marL="571500" indent="-571500">
              <a:lnSpc>
                <a:spcPct val="150000"/>
              </a:lnSpc>
              <a:buFont typeface="Wingdings" panose="05000000000000000000" pitchFamily="2" charset="2"/>
              <a:buChar char="ü"/>
            </a:pPr>
            <a:r>
              <a:rPr lang="en-US" sz="4400" b="1" cap="none" spc="0">
                <a:ln w="0"/>
                <a:solidFill>
                  <a:srgbClr val="002060"/>
                </a:solidFill>
                <a:effectLst>
                  <a:outerShdw blurRad="38100" dist="19050" dir="2700000" algn="tl" rotWithShape="0">
                    <a:schemeClr val="dk1">
                      <a:alpha val="40000"/>
                    </a:schemeClr>
                  </a:outerShdw>
                </a:effectLst>
              </a:rPr>
              <a:t>Viết dấu -</a:t>
            </a:r>
          </a:p>
          <a:p>
            <a:pPr marL="571500" indent="-571500">
              <a:lnSpc>
                <a:spcPct val="150000"/>
              </a:lnSpc>
              <a:buFont typeface="Wingdings" panose="05000000000000000000" pitchFamily="2" charset="2"/>
              <a:buChar char="ü"/>
            </a:pPr>
            <a:r>
              <a:rPr lang="en-US" sz="4400" b="1">
                <a:ln w="0"/>
                <a:solidFill>
                  <a:srgbClr val="002060"/>
                </a:solidFill>
                <a:effectLst>
                  <a:outerShdw blurRad="38100" dist="19050" dir="2700000" algn="tl" rotWithShape="0">
                    <a:schemeClr val="dk1">
                      <a:alpha val="40000"/>
                    </a:schemeClr>
                  </a:outerShdw>
                </a:effectLst>
              </a:rPr>
              <a:t>Kẻ gạch ngang</a:t>
            </a:r>
            <a:endParaRPr lang="en-US" sz="4400" b="1" cap="none" spc="0">
              <a:ln w="0"/>
              <a:solidFill>
                <a:srgbClr val="00206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11982763"/>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800"/>
                            </p:stCondLst>
                            <p:childTnLst>
                              <p:par>
                                <p:cTn id="11" presetID="42"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anim calcmode="lin" valueType="num">
                                      <p:cBhvr>
                                        <p:cTn id="14" dur="500" fill="hold"/>
                                        <p:tgtEl>
                                          <p:spTgt spid="33"/>
                                        </p:tgtEl>
                                        <p:attrNameLst>
                                          <p:attrName>ppt_x</p:attrName>
                                        </p:attrNameLst>
                                      </p:cBhvr>
                                      <p:tavLst>
                                        <p:tav tm="0">
                                          <p:val>
                                            <p:strVal val="#ppt_x"/>
                                          </p:val>
                                        </p:tav>
                                        <p:tav tm="100000">
                                          <p:val>
                                            <p:strVal val="#ppt_x"/>
                                          </p:val>
                                        </p:tav>
                                      </p:tavLst>
                                    </p:anim>
                                    <p:anim calcmode="lin" valueType="num">
                                      <p:cBhvr>
                                        <p:cTn id="15"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par>
                          <p:cTn id="22" fill="hold">
                            <p:stCondLst>
                              <p:cond delay="500"/>
                            </p:stCondLst>
                            <p:childTnLst>
                              <p:par>
                                <p:cTn id="23" presetID="23" presetClass="entr" presetSubtype="16" fill="hold" grpId="0" nodeType="afterEffect">
                                  <p:stCondLst>
                                    <p:cond delay="0"/>
                                  </p:stCondLst>
                                  <p:iterate type="wd">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par>
                          <p:cTn id="27" fill="hold">
                            <p:stCondLst>
                              <p:cond delay="1000"/>
                            </p:stCondLst>
                            <p:childTnLst>
                              <p:par>
                                <p:cTn id="28" presetID="23" presetClass="entr" presetSubtype="16" fill="hold" grpId="0" nodeType="afterEffect">
                                  <p:stCondLst>
                                    <p:cond delay="0"/>
                                  </p:stCondLst>
                                  <p:iterate type="wd">
                                    <p:tmPct val="10000"/>
                                  </p:iterate>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childTnLst>
                                </p:cTn>
                              </p:par>
                            </p:childTnLst>
                          </p:cTn>
                        </p:par>
                        <p:par>
                          <p:cTn id="32" fill="hold">
                            <p:stCondLst>
                              <p:cond delay="1500"/>
                            </p:stCondLst>
                            <p:childTnLst>
                              <p:par>
                                <p:cTn id="33" presetID="23" presetClass="entr" presetSubtype="16" fill="hold" grpId="0" nodeType="afterEffect">
                                  <p:stCondLst>
                                    <p:cond delay="0"/>
                                  </p:stCondLst>
                                  <p:iterate type="wd">
                                    <p:tmPct val="10000"/>
                                  </p:iterate>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childTnLst>
                                </p:cTn>
                              </p:par>
                            </p:childTnLst>
                          </p:cTn>
                        </p:par>
                        <p:par>
                          <p:cTn id="37" fill="hold">
                            <p:stCondLst>
                              <p:cond delay="2000"/>
                            </p:stCondLst>
                            <p:childTnLst>
                              <p:par>
                                <p:cTn id="38" presetID="23" presetClass="entr" presetSubtype="16" fill="hold" grpId="0" nodeType="afterEffect">
                                  <p:stCondLst>
                                    <p:cond delay="0"/>
                                  </p:stCondLst>
                                  <p:iterate type="wd">
                                    <p:tmPct val="10000"/>
                                  </p:iterate>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childTnLst>
                                </p:cTn>
                              </p:par>
                            </p:childTnLst>
                          </p:cTn>
                        </p:par>
                        <p:par>
                          <p:cTn id="42" fill="hold">
                            <p:stCondLst>
                              <p:cond delay="2500"/>
                            </p:stCondLst>
                            <p:childTnLst>
                              <p:par>
                                <p:cTn id="43" presetID="23" presetClass="entr" presetSubtype="16" fill="hold" grpId="0" nodeType="afterEffect">
                                  <p:stCondLst>
                                    <p:cond delay="0"/>
                                  </p:stCondLst>
                                  <p:iterate type="wd">
                                    <p:tmPct val="10000"/>
                                  </p:iterate>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iterate type="wd">
                                    <p:tmPct val="10000"/>
                                  </p:iterate>
                                  <p:childTnLst>
                                    <p:set>
                                      <p:cBhvr>
                                        <p:cTn id="50" dur="1" fill="hold">
                                          <p:stCondLst>
                                            <p:cond delay="0"/>
                                          </p:stCondLst>
                                        </p:cTn>
                                        <p:tgtEl>
                                          <p:spTgt spid="32">
                                            <p:txEl>
                                              <p:pRg st="0" end="0"/>
                                            </p:txEl>
                                          </p:spTgt>
                                        </p:tgtEl>
                                        <p:attrNameLst>
                                          <p:attrName>style.visibility</p:attrName>
                                        </p:attrNameLst>
                                      </p:cBhvr>
                                      <p:to>
                                        <p:strVal val="visible"/>
                                      </p:to>
                                    </p:set>
                                    <p:anim calcmode="lin" valueType="num">
                                      <p:cBhvr>
                                        <p:cTn id="51"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32">
                                            <p:txEl>
                                              <p:pRg st="0" end="0"/>
                                            </p:txEl>
                                          </p:spTgt>
                                        </p:tgtEl>
                                        <p:attrNameLst>
                                          <p:attrName>ppt_h</p:attrName>
                                        </p:attrNameLst>
                                      </p:cBhvr>
                                      <p:tavLst>
                                        <p:tav tm="0">
                                          <p:val>
                                            <p:fltVal val="0"/>
                                          </p:val>
                                        </p:tav>
                                        <p:tav tm="100000">
                                          <p:val>
                                            <p:strVal val="#ppt_h"/>
                                          </p:val>
                                        </p:tav>
                                      </p:tavLst>
                                    </p:anim>
                                  </p:childTnLst>
                                </p:cTn>
                              </p:par>
                            </p:childTnLst>
                          </p:cTn>
                        </p:par>
                        <p:par>
                          <p:cTn id="53" fill="hold">
                            <p:stCondLst>
                              <p:cond delay="950"/>
                            </p:stCondLst>
                            <p:childTnLst>
                              <p:par>
                                <p:cTn id="54" presetID="23" presetClass="entr" presetSubtype="16" fill="hold" grpId="0" nodeType="afterEffect">
                                  <p:stCondLst>
                                    <p:cond delay="0"/>
                                  </p:stCondLst>
                                  <p:iterate type="wd">
                                    <p:tmPct val="10000"/>
                                  </p:iterate>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childTnLst>
                                </p:cTn>
                              </p:par>
                            </p:childTnLst>
                          </p:cTn>
                        </p:par>
                        <p:par>
                          <p:cTn id="58" fill="hold">
                            <p:stCondLst>
                              <p:cond delay="1450"/>
                            </p:stCondLst>
                            <p:childTnLst>
                              <p:par>
                                <p:cTn id="59" presetID="23" presetClass="entr" presetSubtype="16" fill="hold" grpId="0" nodeType="afterEffect">
                                  <p:stCondLst>
                                    <p:cond delay="0"/>
                                  </p:stCondLst>
                                  <p:iterate type="wd">
                                    <p:tmPct val="10000"/>
                                  </p:iterate>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childTnLst>
                                </p:cTn>
                              </p:par>
                            </p:childTnLst>
                          </p:cTn>
                        </p:par>
                        <p:par>
                          <p:cTn id="63" fill="hold">
                            <p:stCondLst>
                              <p:cond delay="1950"/>
                            </p:stCondLst>
                            <p:childTnLst>
                              <p:par>
                                <p:cTn id="64" presetID="23" presetClass="entr" presetSubtype="16" fill="hold" grpId="0" nodeType="afterEffect">
                                  <p:stCondLst>
                                    <p:cond delay="0"/>
                                  </p:stCondLst>
                                  <p:iterate type="wd">
                                    <p:tmPct val="10000"/>
                                  </p:iterate>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childTnLst>
                                </p:cTn>
                              </p:par>
                            </p:childTnLst>
                          </p:cTn>
                        </p:par>
                        <p:par>
                          <p:cTn id="68" fill="hold">
                            <p:stCondLst>
                              <p:cond delay="2450"/>
                            </p:stCondLst>
                            <p:childTnLst>
                              <p:par>
                                <p:cTn id="69" presetID="23" presetClass="entr" presetSubtype="16" fill="hold" grpId="0" nodeType="afterEffect">
                                  <p:stCondLst>
                                    <p:cond delay="0"/>
                                  </p:stCondLst>
                                  <p:iterate type="wd">
                                    <p:tmPct val="10000"/>
                                  </p:iterate>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childTnLst>
                                </p:cTn>
                              </p:par>
                            </p:childTnLst>
                          </p:cTn>
                        </p:par>
                        <p:par>
                          <p:cTn id="73" fill="hold">
                            <p:stCondLst>
                              <p:cond delay="2950"/>
                            </p:stCondLst>
                            <p:childTnLst>
                              <p:par>
                                <p:cTn id="74" presetID="23" presetClass="entr" presetSubtype="16" fill="hold" grpId="0" nodeType="afterEffect">
                                  <p:stCondLst>
                                    <p:cond delay="0"/>
                                  </p:stCondLst>
                                  <p:iterate type="wd">
                                    <p:tmPct val="10000"/>
                                  </p:iterate>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childTnLst>
                                </p:cTn>
                              </p:par>
                            </p:childTnLst>
                          </p:cTn>
                        </p:par>
                        <p:par>
                          <p:cTn id="78" fill="hold">
                            <p:stCondLst>
                              <p:cond delay="3450"/>
                            </p:stCondLst>
                            <p:childTnLst>
                              <p:par>
                                <p:cTn id="79" presetID="23" presetClass="entr" presetSubtype="16" fill="hold" grpId="0" nodeType="afterEffect">
                                  <p:stCondLst>
                                    <p:cond delay="0"/>
                                  </p:stCondLst>
                                  <p:iterate type="wd">
                                    <p:tmPct val="10000"/>
                                  </p:iterate>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nodeType="clickEffect">
                                  <p:stCondLst>
                                    <p:cond delay="0"/>
                                  </p:stCondLst>
                                  <p:iterate type="wd">
                                    <p:tmPct val="10000"/>
                                  </p:iterate>
                                  <p:childTnLst>
                                    <p:set>
                                      <p:cBhvr>
                                        <p:cTn id="86"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87" dur="500"/>
                                        <p:tgtEl>
                                          <p:spTgt spid="32">
                                            <p:txEl>
                                              <p:pRg st="1" end="1"/>
                                            </p:txEl>
                                          </p:spTgt>
                                        </p:tgtEl>
                                      </p:cBhvr>
                                    </p:animEffect>
                                  </p:childTnLst>
                                </p:cTn>
                              </p:par>
                            </p:childTnLst>
                          </p:cTn>
                        </p:par>
                        <p:par>
                          <p:cTn id="88" fill="hold">
                            <p:stCondLst>
                              <p:cond delay="600"/>
                            </p:stCondLst>
                            <p:childTnLst>
                              <p:par>
                                <p:cTn id="89" presetID="16" presetClass="entr" presetSubtype="21" fill="hold" grpId="0" nodeType="afterEffect">
                                  <p:stCondLst>
                                    <p:cond delay="0"/>
                                  </p:stCondLst>
                                  <p:iterate type="wd">
                                    <p:tmPct val="10000"/>
                                  </p:iterate>
                                  <p:childTnLst>
                                    <p:set>
                                      <p:cBhvr>
                                        <p:cTn id="90" dur="1" fill="hold">
                                          <p:stCondLst>
                                            <p:cond delay="0"/>
                                          </p:stCondLst>
                                        </p:cTn>
                                        <p:tgtEl>
                                          <p:spTgt spid="21"/>
                                        </p:tgtEl>
                                        <p:attrNameLst>
                                          <p:attrName>style.visibility</p:attrName>
                                        </p:attrNameLst>
                                      </p:cBhvr>
                                      <p:to>
                                        <p:strVal val="visible"/>
                                      </p:to>
                                    </p:set>
                                    <p:animEffect transition="in" filter="barn(inVertical)">
                                      <p:cBhvr>
                                        <p:cTn id="91" dur="5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nodeType="clickEffect">
                                  <p:stCondLst>
                                    <p:cond delay="0"/>
                                  </p:stCondLst>
                                  <p:iterate type="wd">
                                    <p:tmPct val="10000"/>
                                  </p:iterate>
                                  <p:childTnLst>
                                    <p:set>
                                      <p:cBhvr>
                                        <p:cTn id="95"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96" dur="500"/>
                                        <p:tgtEl>
                                          <p:spTgt spid="32">
                                            <p:txEl>
                                              <p:pRg st="2" end="2"/>
                                            </p:txEl>
                                          </p:spTgt>
                                        </p:tgtEl>
                                      </p:cBhvr>
                                    </p:animEffect>
                                  </p:childTnLst>
                                </p:cTn>
                              </p:par>
                            </p:childTnLst>
                          </p:cTn>
                        </p:par>
                        <p:par>
                          <p:cTn id="97" fill="hold">
                            <p:stCondLst>
                              <p:cond delay="600"/>
                            </p:stCondLst>
                            <p:childTnLst>
                              <p:par>
                                <p:cTn id="98" presetID="16" presetClass="entr" presetSubtype="21" fill="hold" nodeType="afterEffect">
                                  <p:stCondLst>
                                    <p:cond delay="0"/>
                                  </p:stCondLst>
                                  <p:iterate type="wd">
                                    <p:tmPct val="10000"/>
                                  </p:iterate>
                                  <p:childTnLst>
                                    <p:set>
                                      <p:cBhvr>
                                        <p:cTn id="99" dur="1" fill="hold">
                                          <p:stCondLst>
                                            <p:cond delay="0"/>
                                          </p:stCondLst>
                                        </p:cTn>
                                        <p:tgtEl>
                                          <p:spTgt spid="23"/>
                                        </p:tgtEl>
                                        <p:attrNameLst>
                                          <p:attrName>style.visibility</p:attrName>
                                        </p:attrNameLst>
                                      </p:cBhvr>
                                      <p:to>
                                        <p:strVal val="visible"/>
                                      </p:to>
                                    </p:set>
                                    <p:animEffect transition="in" filter="barn(inVertical)">
                                      <p:cBhvr>
                                        <p:cTn id="10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5" grpId="0"/>
      <p:bldP spid="16" grpId="0"/>
      <p:bldP spid="1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350" y="3475644"/>
            <a:ext cx="14382750" cy="3668105"/>
          </a:xfrm>
          <a:prstGeom prst="rect">
            <a:avLst/>
          </a:prstGeom>
        </p:spPr>
      </p:pic>
      <p:graphicFrame>
        <p:nvGraphicFramePr>
          <p:cNvPr id="6" name="Table 5"/>
          <p:cNvGraphicFramePr>
            <a:graphicFrameLocks noGrp="1"/>
          </p:cNvGraphicFramePr>
          <p:nvPr/>
        </p:nvGraphicFramePr>
        <p:xfrm>
          <a:off x="1022355" y="1279373"/>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7" name="Rectangle 6"/>
          <p:cNvSpPr/>
          <p:nvPr/>
        </p:nvSpPr>
        <p:spPr>
          <a:xfrm>
            <a:off x="218164" y="75121"/>
            <a:ext cx="5779147" cy="923330"/>
          </a:xfrm>
          <a:prstGeom prst="rect">
            <a:avLst/>
          </a:prstGeom>
          <a:noFill/>
        </p:spPr>
        <p:txBody>
          <a:bodyPr wrap="none" lIns="91440" tIns="45720" rIns="91440" bIns="45720">
            <a:spAutoFit/>
          </a:bodyPr>
          <a:lstStyle/>
          <a:p>
            <a:pPr algn="ctr"/>
            <a:r>
              <a:rPr lang="en-US" sz="5400">
                <a:ln w="0"/>
                <a:solidFill>
                  <a:srgbClr val="0070C0"/>
                </a:solidFill>
                <a:effectLst>
                  <a:outerShdw blurRad="38100" dist="19050" dir="2700000" algn="tl" rotWithShape="0">
                    <a:schemeClr val="dk1">
                      <a:alpha val="40000"/>
                    </a:schemeClr>
                  </a:outerShdw>
                </a:effectLst>
              </a:rPr>
              <a:t>a) 865279 - 450237 </a:t>
            </a:r>
            <a:endParaRPr lang="en-US" sz="5400" b="0" cap="none" spc="0">
              <a:ln w="0"/>
              <a:solidFill>
                <a:srgbClr val="0070C0"/>
              </a:solidFill>
              <a:effectLst>
                <a:outerShdw blurRad="38100" dist="19050" dir="2700000" algn="tl" rotWithShape="0">
                  <a:schemeClr val="dk1">
                    <a:alpha val="40000"/>
                  </a:schemeClr>
                </a:outerShdw>
              </a:effectLst>
            </a:endParaRPr>
          </a:p>
        </p:txBody>
      </p:sp>
      <p:sp>
        <p:nvSpPr>
          <p:cNvPr id="8" name="Rectangle 7"/>
          <p:cNvSpPr/>
          <p:nvPr/>
        </p:nvSpPr>
        <p:spPr>
          <a:xfrm>
            <a:off x="1104495"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8</a:t>
            </a:r>
          </a:p>
        </p:txBody>
      </p:sp>
      <p:sp>
        <p:nvSpPr>
          <p:cNvPr id="9" name="Rectangle 8"/>
          <p:cNvSpPr/>
          <p:nvPr/>
        </p:nvSpPr>
        <p:spPr>
          <a:xfrm>
            <a:off x="189839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6</a:t>
            </a:r>
          </a:p>
        </p:txBody>
      </p:sp>
      <p:sp>
        <p:nvSpPr>
          <p:cNvPr id="10" name="Rectangle 9"/>
          <p:cNvSpPr/>
          <p:nvPr/>
        </p:nvSpPr>
        <p:spPr>
          <a:xfrm>
            <a:off x="275481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1" name="Rectangle 10"/>
          <p:cNvSpPr/>
          <p:nvPr/>
        </p:nvSpPr>
        <p:spPr>
          <a:xfrm>
            <a:off x="361123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2" name="Rectangle 11"/>
          <p:cNvSpPr/>
          <p:nvPr/>
        </p:nvSpPr>
        <p:spPr>
          <a:xfrm>
            <a:off x="446765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13" name="Rectangle 12"/>
          <p:cNvSpPr/>
          <p:nvPr/>
        </p:nvSpPr>
        <p:spPr>
          <a:xfrm>
            <a:off x="5247233"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9</a:t>
            </a:r>
          </a:p>
        </p:txBody>
      </p:sp>
      <p:graphicFrame>
        <p:nvGraphicFramePr>
          <p:cNvPr id="14" name="Table 13"/>
          <p:cNvGraphicFramePr>
            <a:graphicFrameLocks noGrp="1"/>
          </p:cNvGraphicFramePr>
          <p:nvPr/>
        </p:nvGraphicFramePr>
        <p:xfrm>
          <a:off x="1019342" y="3205076"/>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15" name="Rectangle 14"/>
          <p:cNvSpPr/>
          <p:nvPr/>
        </p:nvSpPr>
        <p:spPr>
          <a:xfrm>
            <a:off x="1101482"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4</a:t>
            </a:r>
          </a:p>
        </p:txBody>
      </p:sp>
      <p:sp>
        <p:nvSpPr>
          <p:cNvPr id="16" name="Rectangle 15"/>
          <p:cNvSpPr/>
          <p:nvPr/>
        </p:nvSpPr>
        <p:spPr>
          <a:xfrm>
            <a:off x="189538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7" name="Rectangle 16"/>
          <p:cNvSpPr/>
          <p:nvPr/>
        </p:nvSpPr>
        <p:spPr>
          <a:xfrm>
            <a:off x="275180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0</a:t>
            </a:r>
          </a:p>
        </p:txBody>
      </p:sp>
      <p:sp>
        <p:nvSpPr>
          <p:cNvPr id="18" name="Rectangle 17"/>
          <p:cNvSpPr/>
          <p:nvPr/>
        </p:nvSpPr>
        <p:spPr>
          <a:xfrm>
            <a:off x="360822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9" name="Rectangle 18"/>
          <p:cNvSpPr/>
          <p:nvPr/>
        </p:nvSpPr>
        <p:spPr>
          <a:xfrm>
            <a:off x="446464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3</a:t>
            </a:r>
          </a:p>
        </p:txBody>
      </p:sp>
      <p:sp>
        <p:nvSpPr>
          <p:cNvPr id="20" name="Rectangle 19"/>
          <p:cNvSpPr/>
          <p:nvPr/>
        </p:nvSpPr>
        <p:spPr>
          <a:xfrm>
            <a:off x="5244220"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21" name="Rectangle 20"/>
          <p:cNvSpPr/>
          <p:nvPr/>
        </p:nvSpPr>
        <p:spPr>
          <a:xfrm>
            <a:off x="286354" y="1969297"/>
            <a:ext cx="561371"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a:t>
            </a:r>
          </a:p>
        </p:txBody>
      </p:sp>
      <p:cxnSp>
        <p:nvCxnSpPr>
          <p:cNvPr id="23" name="Straight Connector 22"/>
          <p:cNvCxnSpPr/>
          <p:nvPr/>
        </p:nvCxnSpPr>
        <p:spPr>
          <a:xfrm>
            <a:off x="933450" y="4645489"/>
            <a:ext cx="5230292"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p:nvGraphicFramePr>
        <p:xfrm>
          <a:off x="971157" y="5096438"/>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30" name="Rectangle 29"/>
          <p:cNvSpPr/>
          <p:nvPr/>
        </p:nvSpPr>
        <p:spPr>
          <a:xfrm>
            <a:off x="5195515" y="489784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2</a:t>
            </a:r>
          </a:p>
        </p:txBody>
      </p:sp>
      <p:sp>
        <p:nvSpPr>
          <p:cNvPr id="31" name="Rounded Rectangle 30"/>
          <p:cNvSpPr/>
          <p:nvPr/>
        </p:nvSpPr>
        <p:spPr>
          <a:xfrm>
            <a:off x="6406415" y="179832"/>
            <a:ext cx="5410200" cy="52947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a:p>
        </p:txBody>
      </p:sp>
      <p:sp>
        <p:nvSpPr>
          <p:cNvPr id="32" name="Rectangle 31"/>
          <p:cNvSpPr/>
          <p:nvPr/>
        </p:nvSpPr>
        <p:spPr>
          <a:xfrm>
            <a:off x="6642424" y="309079"/>
            <a:ext cx="5549576" cy="5432256"/>
          </a:xfrm>
          <a:prstGeom prst="rect">
            <a:avLst/>
          </a:prstGeom>
          <a:noFill/>
        </p:spPr>
        <p:txBody>
          <a:bodyPr wrap="square" lIns="91440" tIns="45720" rIns="91440" bIns="45720">
            <a:spAutoFit/>
          </a:bodyPr>
          <a:lstStyle/>
          <a:p>
            <a:pPr>
              <a:lnSpc>
                <a:spcPct val="125000"/>
              </a:lnSpc>
              <a:spcAft>
                <a:spcPts val="600"/>
              </a:spcAft>
            </a:pPr>
            <a:r>
              <a:rPr lang="en-US" sz="3600" b="1">
                <a:ln w="0"/>
                <a:solidFill>
                  <a:srgbClr val="002060"/>
                </a:solidFill>
                <a:effectLst>
                  <a:outerShdw blurRad="38100" dist="19050" dir="2700000" algn="tl" rotWithShape="0">
                    <a:schemeClr val="dk1">
                      <a:alpha val="40000"/>
                    </a:schemeClr>
                  </a:outerShdw>
                </a:effectLst>
              </a:rPr>
              <a:t>Trừ theo thứ tự từ phải sang trái:</a:t>
            </a:r>
          </a:p>
          <a:p>
            <a:pPr marL="571500" indent="-571500">
              <a:buFont typeface="Arial" panose="020B0604020202020204" pitchFamily="34" charset="0"/>
              <a:buChar char="•"/>
            </a:pPr>
            <a:r>
              <a:rPr lang="en-US" sz="3600" b="1">
                <a:ln w="0"/>
                <a:solidFill>
                  <a:srgbClr val="002060"/>
                </a:solidFill>
                <a:effectLst>
                  <a:outerShdw blurRad="38100" dist="19050" dir="2700000" algn="tl" rotWithShape="0">
                    <a:schemeClr val="dk1">
                      <a:alpha val="40000"/>
                    </a:schemeClr>
                  </a:outerShdw>
                </a:effectLst>
              </a:rPr>
              <a:t>9 trừ 7 bằng 2, viết 2.</a:t>
            </a:r>
          </a:p>
          <a:p>
            <a:pPr marL="571500" indent="-571500">
              <a:buFont typeface="Arial" panose="020B0604020202020204" pitchFamily="34" charset="0"/>
              <a:buChar char="•"/>
            </a:pPr>
            <a:r>
              <a:rPr lang="en-US" sz="3600" b="1">
                <a:ln w="0"/>
                <a:solidFill>
                  <a:srgbClr val="002060"/>
                </a:solidFill>
                <a:effectLst>
                  <a:outerShdw blurRad="38100" dist="19050" dir="2700000" algn="tl" rotWithShape="0">
                    <a:schemeClr val="dk1">
                      <a:alpha val="40000"/>
                    </a:schemeClr>
                  </a:outerShdw>
                </a:effectLst>
              </a:rPr>
              <a:t>7 trừ 3 bằng 4, viết 4.</a:t>
            </a:r>
          </a:p>
          <a:p>
            <a:pPr marL="571500" indent="-571500">
              <a:buFont typeface="Arial" panose="020B0604020202020204" pitchFamily="34" charset="0"/>
              <a:buChar char="•"/>
            </a:pPr>
            <a:r>
              <a:rPr lang="en-US" sz="3600" b="1">
                <a:ln w="0"/>
                <a:solidFill>
                  <a:srgbClr val="002060"/>
                </a:solidFill>
                <a:effectLst>
                  <a:outerShdw blurRad="38100" dist="19050" dir="2700000" algn="tl" rotWithShape="0">
                    <a:schemeClr val="dk1">
                      <a:alpha val="40000"/>
                    </a:schemeClr>
                  </a:outerShdw>
                </a:effectLst>
              </a:rPr>
              <a:t>2 trừ 2 bằng 0, viết 0.</a:t>
            </a:r>
          </a:p>
          <a:p>
            <a:pPr marL="571500" indent="-571500">
              <a:buFont typeface="Arial" panose="020B0604020202020204" pitchFamily="34" charset="0"/>
              <a:buChar char="•"/>
            </a:pPr>
            <a:r>
              <a:rPr lang="en-US" sz="3600" b="1">
                <a:ln w="0"/>
                <a:solidFill>
                  <a:srgbClr val="002060"/>
                </a:solidFill>
                <a:effectLst>
                  <a:outerShdw blurRad="38100" dist="19050" dir="2700000" algn="tl" rotWithShape="0">
                    <a:schemeClr val="dk1">
                      <a:alpha val="40000"/>
                    </a:schemeClr>
                  </a:outerShdw>
                </a:effectLst>
              </a:rPr>
              <a:t>5 trừ 0 bằng 5, viết 5.</a:t>
            </a:r>
          </a:p>
          <a:p>
            <a:pPr marL="571500" indent="-571500">
              <a:buFont typeface="Arial" panose="020B0604020202020204" pitchFamily="34" charset="0"/>
              <a:buChar char="•"/>
            </a:pPr>
            <a:r>
              <a:rPr lang="en-US" sz="3600" b="1">
                <a:ln w="0"/>
                <a:solidFill>
                  <a:srgbClr val="002060"/>
                </a:solidFill>
                <a:effectLst>
                  <a:outerShdw blurRad="38100" dist="19050" dir="2700000" algn="tl" rotWithShape="0">
                    <a:schemeClr val="dk1">
                      <a:alpha val="40000"/>
                    </a:schemeClr>
                  </a:outerShdw>
                </a:effectLst>
              </a:rPr>
              <a:t>6 trừ 5 bằng 1, viết 1.</a:t>
            </a:r>
          </a:p>
          <a:p>
            <a:pPr marL="571500" indent="-571500">
              <a:buFont typeface="Arial" panose="020B0604020202020204" pitchFamily="34" charset="0"/>
              <a:buChar char="•"/>
            </a:pPr>
            <a:r>
              <a:rPr lang="en-US" sz="3600" b="1">
                <a:ln w="0"/>
                <a:solidFill>
                  <a:srgbClr val="002060"/>
                </a:solidFill>
                <a:effectLst>
                  <a:outerShdw blurRad="38100" dist="19050" dir="2700000" algn="tl" rotWithShape="0">
                    <a:schemeClr val="dk1">
                      <a:alpha val="40000"/>
                    </a:schemeClr>
                  </a:outerShdw>
                </a:effectLst>
              </a:rPr>
              <a:t>8 trừ 4 bằng 4, viết 4.</a:t>
            </a:r>
          </a:p>
          <a:p>
            <a:pPr marL="571500" indent="-571500">
              <a:buFont typeface="Arial" panose="020B0604020202020204" pitchFamily="34" charset="0"/>
              <a:buChar char="•"/>
            </a:pPr>
            <a:endParaRPr lang="en-US" sz="3600" b="1" cap="none" spc="0">
              <a:ln w="0"/>
              <a:solidFill>
                <a:srgbClr val="002060"/>
              </a:solidFill>
              <a:effectLst>
                <a:outerShdw blurRad="38100" dist="19050" dir="2700000" algn="tl" rotWithShape="0">
                  <a:schemeClr val="dk1">
                    <a:alpha val="40000"/>
                  </a:schemeClr>
                </a:outerShdw>
              </a:effectLst>
            </a:endParaRPr>
          </a:p>
        </p:txBody>
      </p:sp>
      <p:sp>
        <p:nvSpPr>
          <p:cNvPr id="33" name="Rectangle 32"/>
          <p:cNvSpPr/>
          <p:nvPr/>
        </p:nvSpPr>
        <p:spPr>
          <a:xfrm>
            <a:off x="5963491" y="5773748"/>
            <a:ext cx="6165470" cy="646331"/>
          </a:xfrm>
          <a:prstGeom prst="rect">
            <a:avLst/>
          </a:prstGeom>
          <a:noFill/>
        </p:spPr>
        <p:txBody>
          <a:bodyPr wrap="none" lIns="91440" tIns="45720" rIns="91440" bIns="45720">
            <a:spAutoFit/>
          </a:bodyPr>
          <a:lstStyle/>
          <a:p>
            <a:pPr algn="ctr"/>
            <a:r>
              <a:rPr lang="en-US" sz="3600" b="1">
                <a:ln w="0"/>
                <a:solidFill>
                  <a:schemeClr val="accent2">
                    <a:lumMod val="75000"/>
                  </a:schemeClr>
                </a:solidFill>
                <a:effectLst>
                  <a:outerShdw blurRad="38100" dist="19050" dir="2700000" algn="tl" rotWithShape="0">
                    <a:schemeClr val="dk1">
                      <a:alpha val="40000"/>
                    </a:schemeClr>
                  </a:outerShdw>
                </a:effectLst>
              </a:rPr>
              <a:t>a) 865 279 – 450 237 = 415 042 </a:t>
            </a:r>
            <a:endParaRPr lang="en-US" sz="3600" b="1" cap="none" spc="0">
              <a:ln w="0"/>
              <a:solidFill>
                <a:schemeClr val="accent2">
                  <a:lumMod val="75000"/>
                </a:schemeClr>
              </a:solidFill>
              <a:effectLst>
                <a:outerShdw blurRad="38100" dist="19050" dir="2700000" algn="tl" rotWithShape="0">
                  <a:schemeClr val="dk1">
                    <a:alpha val="40000"/>
                  </a:schemeClr>
                </a:outerShdw>
              </a:effectLst>
            </a:endParaRPr>
          </a:p>
        </p:txBody>
      </p:sp>
      <p:sp>
        <p:nvSpPr>
          <p:cNvPr id="34" name="Rectangle 33"/>
          <p:cNvSpPr/>
          <p:nvPr/>
        </p:nvSpPr>
        <p:spPr>
          <a:xfrm>
            <a:off x="5229890" y="110841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9</a:t>
            </a:r>
          </a:p>
        </p:txBody>
      </p:sp>
      <p:sp>
        <p:nvSpPr>
          <p:cNvPr id="35" name="Rectangle 34"/>
          <p:cNvSpPr/>
          <p:nvPr/>
        </p:nvSpPr>
        <p:spPr>
          <a:xfrm>
            <a:off x="4461365" y="1127698"/>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36" name="Rectangle 35"/>
          <p:cNvSpPr/>
          <p:nvPr/>
        </p:nvSpPr>
        <p:spPr>
          <a:xfrm>
            <a:off x="3619388" y="1139932"/>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37" name="Rectangle 36"/>
          <p:cNvSpPr/>
          <p:nvPr/>
        </p:nvSpPr>
        <p:spPr>
          <a:xfrm>
            <a:off x="2778911" y="11575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38" name="Rectangle 37"/>
          <p:cNvSpPr/>
          <p:nvPr/>
        </p:nvSpPr>
        <p:spPr>
          <a:xfrm>
            <a:off x="1910445" y="1169974"/>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6</a:t>
            </a:r>
          </a:p>
        </p:txBody>
      </p:sp>
      <p:sp>
        <p:nvSpPr>
          <p:cNvPr id="39" name="Rectangle 38"/>
          <p:cNvSpPr/>
          <p:nvPr/>
        </p:nvSpPr>
        <p:spPr>
          <a:xfrm>
            <a:off x="1082622" y="115545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8</a:t>
            </a:r>
          </a:p>
        </p:txBody>
      </p:sp>
      <p:sp>
        <p:nvSpPr>
          <p:cNvPr id="40" name="Rectangle 39"/>
          <p:cNvSpPr/>
          <p:nvPr/>
        </p:nvSpPr>
        <p:spPr>
          <a:xfrm>
            <a:off x="4350626" y="4934774"/>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4</a:t>
            </a:r>
          </a:p>
        </p:txBody>
      </p:sp>
      <p:sp>
        <p:nvSpPr>
          <p:cNvPr id="41" name="Rectangle 40"/>
          <p:cNvSpPr/>
          <p:nvPr/>
        </p:nvSpPr>
        <p:spPr>
          <a:xfrm>
            <a:off x="3537405" y="488861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0</a:t>
            </a:r>
          </a:p>
        </p:txBody>
      </p:sp>
      <p:sp>
        <p:nvSpPr>
          <p:cNvPr id="44" name="Rectangle 43"/>
          <p:cNvSpPr/>
          <p:nvPr/>
        </p:nvSpPr>
        <p:spPr>
          <a:xfrm>
            <a:off x="2660422" y="490563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5</a:t>
            </a:r>
          </a:p>
        </p:txBody>
      </p:sp>
      <p:sp>
        <p:nvSpPr>
          <p:cNvPr id="45" name="Rectangle 44"/>
          <p:cNvSpPr/>
          <p:nvPr/>
        </p:nvSpPr>
        <p:spPr>
          <a:xfrm>
            <a:off x="1776752" y="4921260"/>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1</a:t>
            </a:r>
          </a:p>
        </p:txBody>
      </p:sp>
      <p:sp>
        <p:nvSpPr>
          <p:cNvPr id="46" name="Rectangle 45"/>
          <p:cNvSpPr/>
          <p:nvPr/>
        </p:nvSpPr>
        <p:spPr>
          <a:xfrm>
            <a:off x="1008750" y="4931744"/>
            <a:ext cx="808235" cy="1569660"/>
          </a:xfrm>
          <a:prstGeom prst="rect">
            <a:avLst/>
          </a:prstGeom>
          <a:noFill/>
        </p:spPr>
        <p:txBody>
          <a:bodyPr wrap="none" lIns="91440" tIns="45720" rIns="91440" bIns="45720">
            <a:spAutoFit/>
          </a:bodyPr>
          <a:lstStyle/>
          <a:p>
            <a:pPr algn="ctr"/>
            <a:r>
              <a:rPr lang="en-US" sz="9600" b="1">
                <a:ln w="0"/>
                <a:solidFill>
                  <a:srgbClr val="C00000"/>
                </a:solidFill>
                <a:effectLst>
                  <a:outerShdw blurRad="38100" dist="19050" dir="2700000" algn="tl" rotWithShape="0">
                    <a:schemeClr val="dk1">
                      <a:alpha val="40000"/>
                    </a:schemeClr>
                  </a:outerShdw>
                </a:effectLst>
              </a:rPr>
              <a:t>4</a:t>
            </a:r>
            <a:endParaRPr lang="en-US" sz="9600" b="1" cap="none" spc="0">
              <a:ln w="0"/>
              <a:solidFill>
                <a:srgbClr val="C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26738648"/>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iterate type="wd">
                                    <p:tmPct val="10000"/>
                                  </p:iterate>
                                  <p:childTnLst>
                                    <p:set>
                                      <p:cBhvr>
                                        <p:cTn id="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7" dur="500"/>
                                        <p:tgtEl>
                                          <p:spTgt spid="32">
                                            <p:txEl>
                                              <p:pRg st="0" end="0"/>
                                            </p:txEl>
                                          </p:spTgt>
                                        </p:tgtEl>
                                      </p:cBhvr>
                                    </p:animEffect>
                                  </p:childTnLst>
                                </p:cTn>
                              </p:par>
                            </p:childTnLst>
                          </p:cTn>
                        </p:par>
                        <p:par>
                          <p:cTn id="8" fill="hold">
                            <p:stCondLst>
                              <p:cond delay="900"/>
                            </p:stCondLst>
                            <p:childTnLst>
                              <p:par>
                                <p:cTn id="9" presetID="42"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anim calcmode="lin" valueType="num">
                                      <p:cBhvr>
                                        <p:cTn id="12" dur="500" fill="hold"/>
                                        <p:tgtEl>
                                          <p:spTgt spid="47"/>
                                        </p:tgtEl>
                                        <p:attrNameLst>
                                          <p:attrName>ppt_x</p:attrName>
                                        </p:attrNameLst>
                                      </p:cBhvr>
                                      <p:tavLst>
                                        <p:tav tm="0">
                                          <p:val>
                                            <p:strVal val="#ppt_x"/>
                                          </p:val>
                                        </p:tav>
                                        <p:tav tm="100000">
                                          <p:val>
                                            <p:strVal val="#ppt_x"/>
                                          </p:val>
                                        </p:tav>
                                      </p:tavLst>
                                    </p:anim>
                                    <p:anim calcmode="lin" valueType="num">
                                      <p:cBhvr>
                                        <p:cTn id="13"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17" dur="500" fill="hold"/>
                                        <p:tgtEl>
                                          <p:spTgt spid="34"/>
                                        </p:tgtEl>
                                        <p:attrNameLst>
                                          <p:attrName>ppt_x</p:attrName>
                                          <p:attrName>ppt_y</p:attrName>
                                        </p:attrNameLst>
                                      </p:cBhvr>
                                      <p:rCtr x="-156" y="14630"/>
                                    </p:animMotion>
                                  </p:childTnLst>
                                </p:cTn>
                              </p:par>
                            </p:childTnLst>
                          </p:cTn>
                        </p:par>
                        <p:par>
                          <p:cTn id="18" fill="hold">
                            <p:stCondLst>
                              <p:cond delay="500"/>
                            </p:stCondLst>
                            <p:childTnLst>
                              <p:par>
                                <p:cTn id="19" presetID="55" presetClass="exit" presetSubtype="0" fill="hold" grpId="1" nodeType="afterEffect">
                                  <p:stCondLst>
                                    <p:cond delay="0"/>
                                  </p:stCondLst>
                                  <p:iterate type="wd">
                                    <p:tmPct val="10000"/>
                                  </p:iterate>
                                  <p:childTnLst>
                                    <p:anim calcmode="lin" valueType="num">
                                      <p:cBhvr>
                                        <p:cTn id="20" dur="500"/>
                                        <p:tgtEl>
                                          <p:spTgt spid="34"/>
                                        </p:tgtEl>
                                        <p:attrNameLst>
                                          <p:attrName>ppt_w</p:attrName>
                                        </p:attrNameLst>
                                      </p:cBhvr>
                                      <p:tavLst>
                                        <p:tav tm="0">
                                          <p:val>
                                            <p:strVal val="ppt_w"/>
                                          </p:val>
                                        </p:tav>
                                        <p:tav tm="100000">
                                          <p:val>
                                            <p:strVal val="ppt_w*0.70"/>
                                          </p:val>
                                        </p:tav>
                                      </p:tavLst>
                                    </p:anim>
                                    <p:anim calcmode="lin" valueType="num">
                                      <p:cBhvr>
                                        <p:cTn id="21" dur="500"/>
                                        <p:tgtEl>
                                          <p:spTgt spid="34"/>
                                        </p:tgtEl>
                                        <p:attrNameLst>
                                          <p:attrName>ppt_h</p:attrName>
                                        </p:attrNameLst>
                                      </p:cBhvr>
                                      <p:tavLst>
                                        <p:tav tm="0">
                                          <p:val>
                                            <p:strVal val="ppt_h"/>
                                          </p:val>
                                        </p:tav>
                                        <p:tav tm="100000">
                                          <p:val>
                                            <p:strVal val="ppt_h"/>
                                          </p:val>
                                        </p:tav>
                                      </p:tavLst>
                                    </p:anim>
                                    <p:animEffect transition="out" filter="fade">
                                      <p:cBhvr>
                                        <p:cTn id="22" dur="500"/>
                                        <p:tgtEl>
                                          <p:spTgt spid="34"/>
                                        </p:tgtEl>
                                      </p:cBhvr>
                                    </p:animEffect>
                                    <p:set>
                                      <p:cBhvr>
                                        <p:cTn id="23" dur="1" fill="hold">
                                          <p:stCondLst>
                                            <p:cond delay="499"/>
                                          </p:stCondLst>
                                        </p:cTn>
                                        <p:tgtEl>
                                          <p:spTgt spid="34"/>
                                        </p:tgtEl>
                                        <p:attrNameLst>
                                          <p:attrName>style.visibility</p:attrName>
                                        </p:attrNameLst>
                                      </p:cBhvr>
                                      <p:to>
                                        <p:strVal val="hidden"/>
                                      </p:to>
                                    </p:set>
                                  </p:childTnLst>
                                </p:cTn>
                              </p:par>
                            </p:childTnLst>
                          </p:cTn>
                        </p:par>
                        <p:par>
                          <p:cTn id="24" fill="hold">
                            <p:stCondLst>
                              <p:cond delay="1000"/>
                            </p:stCondLst>
                            <p:childTnLst>
                              <p:par>
                                <p:cTn id="25" presetID="47" presetClass="entr" presetSubtype="0" fill="hold" grpId="0" nodeType="afterEffect">
                                  <p:stCondLst>
                                    <p:cond delay="0"/>
                                  </p:stCondLst>
                                  <p:iterate type="wd">
                                    <p:tmPct val="10000"/>
                                  </p:iterate>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16" presetClass="entr" presetSubtype="21" fill="hold" nodeType="afterEffect">
                                  <p:stCondLst>
                                    <p:cond delay="0"/>
                                  </p:stCondLst>
                                  <p:iterate type="wd">
                                    <p:tmPct val="10000"/>
                                  </p:iterate>
                                  <p:childTnLst>
                                    <p:set>
                                      <p:cBhvr>
                                        <p:cTn id="32" dur="1" fill="hold">
                                          <p:stCondLst>
                                            <p:cond delay="0"/>
                                          </p:stCondLst>
                                        </p:cTn>
                                        <p:tgtEl>
                                          <p:spTgt spid="32">
                                            <p:txEl>
                                              <p:pRg st="1" end="1"/>
                                            </p:txEl>
                                          </p:spTgt>
                                        </p:tgtEl>
                                        <p:attrNameLst>
                                          <p:attrName>style.visibility</p:attrName>
                                        </p:attrNameLst>
                                      </p:cBhvr>
                                      <p:to>
                                        <p:strVal val="visible"/>
                                      </p:to>
                                    </p:set>
                                    <p:animEffect transition="in" filter="barn(inVertical)">
                                      <p:cBhvr>
                                        <p:cTn id="33" dur="500"/>
                                        <p:tgtEl>
                                          <p:spTgt spid="3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0" nodeType="clickEffect">
                                  <p:stCondLst>
                                    <p:cond delay="0"/>
                                  </p:stCondLst>
                                  <p:iterate type="wd">
                                    <p:tmPct val="10000"/>
                                  </p:iterate>
                                  <p:childTnLst>
                                    <p:animMotion origin="layout" path="M 1.66667E-6 -3.7037E-6 L -0.003 0.29283 " pathEditMode="relative" rAng="0" ptsTypes="AA">
                                      <p:cBhvr>
                                        <p:cTn id="37" dur="500" fill="hold"/>
                                        <p:tgtEl>
                                          <p:spTgt spid="35"/>
                                        </p:tgtEl>
                                        <p:attrNameLst>
                                          <p:attrName>ppt_x</p:attrName>
                                          <p:attrName>ppt_y</p:attrName>
                                        </p:attrNameLst>
                                      </p:cBhvr>
                                      <p:rCtr x="-156" y="14630"/>
                                    </p:animMotion>
                                  </p:childTnLst>
                                </p:cTn>
                              </p:par>
                            </p:childTnLst>
                          </p:cTn>
                        </p:par>
                        <p:par>
                          <p:cTn id="38" fill="hold">
                            <p:stCondLst>
                              <p:cond delay="500"/>
                            </p:stCondLst>
                            <p:childTnLst>
                              <p:par>
                                <p:cTn id="39" presetID="55" presetClass="exit" presetSubtype="0" fill="hold" grpId="1" nodeType="afterEffect">
                                  <p:stCondLst>
                                    <p:cond delay="0"/>
                                  </p:stCondLst>
                                  <p:iterate type="wd">
                                    <p:tmPct val="10000"/>
                                  </p:iterate>
                                  <p:childTnLst>
                                    <p:anim calcmode="lin" valueType="num">
                                      <p:cBhvr>
                                        <p:cTn id="40" dur="500"/>
                                        <p:tgtEl>
                                          <p:spTgt spid="35"/>
                                        </p:tgtEl>
                                        <p:attrNameLst>
                                          <p:attrName>ppt_w</p:attrName>
                                        </p:attrNameLst>
                                      </p:cBhvr>
                                      <p:tavLst>
                                        <p:tav tm="0">
                                          <p:val>
                                            <p:strVal val="ppt_w"/>
                                          </p:val>
                                        </p:tav>
                                        <p:tav tm="100000">
                                          <p:val>
                                            <p:strVal val="ppt_w*0.70"/>
                                          </p:val>
                                        </p:tav>
                                      </p:tavLst>
                                    </p:anim>
                                    <p:anim calcmode="lin" valueType="num">
                                      <p:cBhvr>
                                        <p:cTn id="41" dur="500"/>
                                        <p:tgtEl>
                                          <p:spTgt spid="35"/>
                                        </p:tgtEl>
                                        <p:attrNameLst>
                                          <p:attrName>ppt_h</p:attrName>
                                        </p:attrNameLst>
                                      </p:cBhvr>
                                      <p:tavLst>
                                        <p:tav tm="0">
                                          <p:val>
                                            <p:strVal val="ppt_h"/>
                                          </p:val>
                                        </p:tav>
                                        <p:tav tm="100000">
                                          <p:val>
                                            <p:strVal val="ppt_h"/>
                                          </p:val>
                                        </p:tav>
                                      </p:tavLst>
                                    </p:anim>
                                    <p:animEffect transition="out" filter="fade">
                                      <p:cBhvr>
                                        <p:cTn id="42" dur="500"/>
                                        <p:tgtEl>
                                          <p:spTgt spid="35"/>
                                        </p:tgtEl>
                                      </p:cBhvr>
                                    </p:animEffect>
                                    <p:set>
                                      <p:cBhvr>
                                        <p:cTn id="43" dur="1" fill="hold">
                                          <p:stCondLst>
                                            <p:cond delay="499"/>
                                          </p:stCondLst>
                                        </p:cTn>
                                        <p:tgtEl>
                                          <p:spTgt spid="35"/>
                                        </p:tgtEl>
                                        <p:attrNameLst>
                                          <p:attrName>style.visibility</p:attrName>
                                        </p:attrNameLst>
                                      </p:cBhvr>
                                      <p:to>
                                        <p:strVal val="hidden"/>
                                      </p:to>
                                    </p:set>
                                  </p:childTnLst>
                                </p:cTn>
                              </p:par>
                            </p:childTnLst>
                          </p:cTn>
                        </p:par>
                        <p:par>
                          <p:cTn id="44" fill="hold">
                            <p:stCondLst>
                              <p:cond delay="1000"/>
                            </p:stCondLst>
                            <p:childTnLst>
                              <p:par>
                                <p:cTn id="45" presetID="47" presetClass="entr" presetSubtype="0" fill="hold" grpId="0" nodeType="afterEffect">
                                  <p:stCondLst>
                                    <p:cond delay="0"/>
                                  </p:stCondLst>
                                  <p:iterate type="wd">
                                    <p:tmPct val="10000"/>
                                  </p:iterate>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anim calcmode="lin" valueType="num">
                                      <p:cBhvr>
                                        <p:cTn id="48" dur="500" fill="hold"/>
                                        <p:tgtEl>
                                          <p:spTgt spid="40"/>
                                        </p:tgtEl>
                                        <p:attrNameLst>
                                          <p:attrName>ppt_x</p:attrName>
                                        </p:attrNameLst>
                                      </p:cBhvr>
                                      <p:tavLst>
                                        <p:tav tm="0">
                                          <p:val>
                                            <p:strVal val="#ppt_x"/>
                                          </p:val>
                                        </p:tav>
                                        <p:tav tm="100000">
                                          <p:val>
                                            <p:strVal val="#ppt_x"/>
                                          </p:val>
                                        </p:tav>
                                      </p:tavLst>
                                    </p:anim>
                                    <p:anim calcmode="lin" valueType="num">
                                      <p:cBhvr>
                                        <p:cTn id="49" dur="500" fill="hold"/>
                                        <p:tgtEl>
                                          <p:spTgt spid="40"/>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16" presetClass="entr" presetSubtype="21" fill="hold" nodeType="afterEffect">
                                  <p:stCondLst>
                                    <p:cond delay="0"/>
                                  </p:stCondLst>
                                  <p:iterate type="wd">
                                    <p:tmPct val="10000"/>
                                  </p:iterate>
                                  <p:childTnLst>
                                    <p:set>
                                      <p:cBhvr>
                                        <p:cTn id="52" dur="1" fill="hold">
                                          <p:stCondLst>
                                            <p:cond delay="0"/>
                                          </p:stCondLst>
                                        </p:cTn>
                                        <p:tgtEl>
                                          <p:spTgt spid="32">
                                            <p:txEl>
                                              <p:pRg st="2" end="2"/>
                                            </p:txEl>
                                          </p:spTgt>
                                        </p:tgtEl>
                                        <p:attrNameLst>
                                          <p:attrName>style.visibility</p:attrName>
                                        </p:attrNameLst>
                                      </p:cBhvr>
                                      <p:to>
                                        <p:strVal val="visible"/>
                                      </p:to>
                                    </p:set>
                                    <p:animEffect transition="in" filter="barn(inVertical)">
                                      <p:cBhvr>
                                        <p:cTn id="53" dur="500"/>
                                        <p:tgtEl>
                                          <p:spTgt spid="32">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57" dur="500" fill="hold"/>
                                        <p:tgtEl>
                                          <p:spTgt spid="36"/>
                                        </p:tgtEl>
                                        <p:attrNameLst>
                                          <p:attrName>ppt_x</p:attrName>
                                          <p:attrName>ppt_y</p:attrName>
                                        </p:attrNameLst>
                                      </p:cBhvr>
                                      <p:rCtr x="-156" y="14630"/>
                                    </p:animMotion>
                                  </p:childTnLst>
                                </p:cTn>
                              </p:par>
                            </p:childTnLst>
                          </p:cTn>
                        </p:par>
                        <p:par>
                          <p:cTn id="58" fill="hold">
                            <p:stCondLst>
                              <p:cond delay="500"/>
                            </p:stCondLst>
                            <p:childTnLst>
                              <p:par>
                                <p:cTn id="59" presetID="55" presetClass="exit" presetSubtype="0" fill="hold" grpId="1" nodeType="afterEffect">
                                  <p:stCondLst>
                                    <p:cond delay="0"/>
                                  </p:stCondLst>
                                  <p:iterate type="wd">
                                    <p:tmPct val="10000"/>
                                  </p:iterate>
                                  <p:childTnLst>
                                    <p:anim calcmode="lin" valueType="num">
                                      <p:cBhvr>
                                        <p:cTn id="60" dur="500"/>
                                        <p:tgtEl>
                                          <p:spTgt spid="36"/>
                                        </p:tgtEl>
                                        <p:attrNameLst>
                                          <p:attrName>ppt_w</p:attrName>
                                        </p:attrNameLst>
                                      </p:cBhvr>
                                      <p:tavLst>
                                        <p:tav tm="0">
                                          <p:val>
                                            <p:strVal val="ppt_w"/>
                                          </p:val>
                                        </p:tav>
                                        <p:tav tm="100000">
                                          <p:val>
                                            <p:strVal val="ppt_w*0.70"/>
                                          </p:val>
                                        </p:tav>
                                      </p:tavLst>
                                    </p:anim>
                                    <p:anim calcmode="lin" valueType="num">
                                      <p:cBhvr>
                                        <p:cTn id="61" dur="500"/>
                                        <p:tgtEl>
                                          <p:spTgt spid="36"/>
                                        </p:tgtEl>
                                        <p:attrNameLst>
                                          <p:attrName>ppt_h</p:attrName>
                                        </p:attrNameLst>
                                      </p:cBhvr>
                                      <p:tavLst>
                                        <p:tav tm="0">
                                          <p:val>
                                            <p:strVal val="ppt_h"/>
                                          </p:val>
                                        </p:tav>
                                        <p:tav tm="100000">
                                          <p:val>
                                            <p:strVal val="ppt_h"/>
                                          </p:val>
                                        </p:tav>
                                      </p:tavLst>
                                    </p:anim>
                                    <p:animEffect transition="out" filter="fade">
                                      <p:cBhvr>
                                        <p:cTn id="62" dur="500"/>
                                        <p:tgtEl>
                                          <p:spTgt spid="36"/>
                                        </p:tgtEl>
                                      </p:cBhvr>
                                    </p:animEffect>
                                    <p:set>
                                      <p:cBhvr>
                                        <p:cTn id="63" dur="1" fill="hold">
                                          <p:stCondLst>
                                            <p:cond delay="499"/>
                                          </p:stCondLst>
                                        </p:cTn>
                                        <p:tgtEl>
                                          <p:spTgt spid="36"/>
                                        </p:tgtEl>
                                        <p:attrNameLst>
                                          <p:attrName>style.visibility</p:attrName>
                                        </p:attrNameLst>
                                      </p:cBhvr>
                                      <p:to>
                                        <p:strVal val="hidden"/>
                                      </p:to>
                                    </p:set>
                                  </p:childTnLst>
                                </p:cTn>
                              </p:par>
                            </p:childTnLst>
                          </p:cTn>
                        </p:par>
                        <p:par>
                          <p:cTn id="64" fill="hold">
                            <p:stCondLst>
                              <p:cond delay="1000"/>
                            </p:stCondLst>
                            <p:childTnLst>
                              <p:par>
                                <p:cTn id="65" presetID="47" presetClass="entr" presetSubtype="0" fill="hold" grpId="0" nodeType="afterEffect">
                                  <p:stCondLst>
                                    <p:cond delay="0"/>
                                  </p:stCondLst>
                                  <p:iterate type="wd">
                                    <p:tmPct val="10000"/>
                                  </p:iterate>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anim calcmode="lin" valueType="num">
                                      <p:cBhvr>
                                        <p:cTn id="68" dur="500" fill="hold"/>
                                        <p:tgtEl>
                                          <p:spTgt spid="41"/>
                                        </p:tgtEl>
                                        <p:attrNameLst>
                                          <p:attrName>ppt_x</p:attrName>
                                        </p:attrNameLst>
                                      </p:cBhvr>
                                      <p:tavLst>
                                        <p:tav tm="0">
                                          <p:val>
                                            <p:strVal val="#ppt_x"/>
                                          </p:val>
                                        </p:tav>
                                        <p:tav tm="100000">
                                          <p:val>
                                            <p:strVal val="#ppt_x"/>
                                          </p:val>
                                        </p:tav>
                                      </p:tavLst>
                                    </p:anim>
                                    <p:anim calcmode="lin" valueType="num">
                                      <p:cBhvr>
                                        <p:cTn id="69" dur="500" fill="hold"/>
                                        <p:tgtEl>
                                          <p:spTgt spid="41"/>
                                        </p:tgtEl>
                                        <p:attrNameLst>
                                          <p:attrName>ppt_y</p:attrName>
                                        </p:attrNameLst>
                                      </p:cBhvr>
                                      <p:tavLst>
                                        <p:tav tm="0">
                                          <p:val>
                                            <p:strVal val="#ppt_y-.1"/>
                                          </p:val>
                                        </p:tav>
                                        <p:tav tm="100000">
                                          <p:val>
                                            <p:strVal val="#ppt_y"/>
                                          </p:val>
                                        </p:tav>
                                      </p:tavLst>
                                    </p:anim>
                                  </p:childTnLst>
                                </p:cTn>
                              </p:par>
                            </p:childTnLst>
                          </p:cTn>
                        </p:par>
                        <p:par>
                          <p:cTn id="70" fill="hold">
                            <p:stCondLst>
                              <p:cond delay="1500"/>
                            </p:stCondLst>
                            <p:childTnLst>
                              <p:par>
                                <p:cTn id="71" presetID="16" presetClass="entr" presetSubtype="21" fill="hold" nodeType="afterEffect">
                                  <p:stCondLst>
                                    <p:cond delay="0"/>
                                  </p:stCondLst>
                                  <p:iterate type="wd">
                                    <p:tmPct val="10000"/>
                                  </p:iterate>
                                  <p:childTnLst>
                                    <p:set>
                                      <p:cBhvr>
                                        <p:cTn id="72" dur="1" fill="hold">
                                          <p:stCondLst>
                                            <p:cond delay="0"/>
                                          </p:stCondLst>
                                        </p:cTn>
                                        <p:tgtEl>
                                          <p:spTgt spid="32">
                                            <p:txEl>
                                              <p:pRg st="3" end="3"/>
                                            </p:txEl>
                                          </p:spTgt>
                                        </p:tgtEl>
                                        <p:attrNameLst>
                                          <p:attrName>style.visibility</p:attrName>
                                        </p:attrNameLst>
                                      </p:cBhvr>
                                      <p:to>
                                        <p:strVal val="visible"/>
                                      </p:to>
                                    </p:set>
                                    <p:animEffect transition="in" filter="barn(inVertical)">
                                      <p:cBhvr>
                                        <p:cTn id="73" dur="500"/>
                                        <p:tgtEl>
                                          <p:spTgt spid="32">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77" dur="500" fill="hold"/>
                                        <p:tgtEl>
                                          <p:spTgt spid="37"/>
                                        </p:tgtEl>
                                        <p:attrNameLst>
                                          <p:attrName>ppt_x</p:attrName>
                                          <p:attrName>ppt_y</p:attrName>
                                        </p:attrNameLst>
                                      </p:cBhvr>
                                      <p:rCtr x="-156" y="14630"/>
                                    </p:animMotion>
                                  </p:childTnLst>
                                </p:cTn>
                              </p:par>
                            </p:childTnLst>
                          </p:cTn>
                        </p:par>
                        <p:par>
                          <p:cTn id="78" fill="hold">
                            <p:stCondLst>
                              <p:cond delay="500"/>
                            </p:stCondLst>
                            <p:childTnLst>
                              <p:par>
                                <p:cTn id="79" presetID="55" presetClass="exit" presetSubtype="0" fill="hold" grpId="1" nodeType="afterEffect">
                                  <p:stCondLst>
                                    <p:cond delay="0"/>
                                  </p:stCondLst>
                                  <p:iterate type="wd">
                                    <p:tmPct val="10000"/>
                                  </p:iterate>
                                  <p:childTnLst>
                                    <p:anim calcmode="lin" valueType="num">
                                      <p:cBhvr>
                                        <p:cTn id="80" dur="500"/>
                                        <p:tgtEl>
                                          <p:spTgt spid="37"/>
                                        </p:tgtEl>
                                        <p:attrNameLst>
                                          <p:attrName>ppt_w</p:attrName>
                                        </p:attrNameLst>
                                      </p:cBhvr>
                                      <p:tavLst>
                                        <p:tav tm="0">
                                          <p:val>
                                            <p:strVal val="ppt_w"/>
                                          </p:val>
                                        </p:tav>
                                        <p:tav tm="100000">
                                          <p:val>
                                            <p:strVal val="ppt_w*0.70"/>
                                          </p:val>
                                        </p:tav>
                                      </p:tavLst>
                                    </p:anim>
                                    <p:anim calcmode="lin" valueType="num">
                                      <p:cBhvr>
                                        <p:cTn id="81" dur="500"/>
                                        <p:tgtEl>
                                          <p:spTgt spid="37"/>
                                        </p:tgtEl>
                                        <p:attrNameLst>
                                          <p:attrName>ppt_h</p:attrName>
                                        </p:attrNameLst>
                                      </p:cBhvr>
                                      <p:tavLst>
                                        <p:tav tm="0">
                                          <p:val>
                                            <p:strVal val="ppt_h"/>
                                          </p:val>
                                        </p:tav>
                                        <p:tav tm="100000">
                                          <p:val>
                                            <p:strVal val="ppt_h"/>
                                          </p:val>
                                        </p:tav>
                                      </p:tavLst>
                                    </p:anim>
                                    <p:animEffect transition="out" filter="fade">
                                      <p:cBhvr>
                                        <p:cTn id="82" dur="500"/>
                                        <p:tgtEl>
                                          <p:spTgt spid="37"/>
                                        </p:tgtEl>
                                      </p:cBhvr>
                                    </p:animEffect>
                                    <p:set>
                                      <p:cBhvr>
                                        <p:cTn id="83" dur="1" fill="hold">
                                          <p:stCondLst>
                                            <p:cond delay="499"/>
                                          </p:stCondLst>
                                        </p:cTn>
                                        <p:tgtEl>
                                          <p:spTgt spid="37"/>
                                        </p:tgtEl>
                                        <p:attrNameLst>
                                          <p:attrName>style.visibility</p:attrName>
                                        </p:attrNameLst>
                                      </p:cBhvr>
                                      <p:to>
                                        <p:strVal val="hidden"/>
                                      </p:to>
                                    </p:set>
                                  </p:childTnLst>
                                </p:cTn>
                              </p:par>
                            </p:childTnLst>
                          </p:cTn>
                        </p:par>
                        <p:par>
                          <p:cTn id="84" fill="hold">
                            <p:stCondLst>
                              <p:cond delay="1000"/>
                            </p:stCondLst>
                            <p:childTnLst>
                              <p:par>
                                <p:cTn id="85" presetID="47" presetClass="entr" presetSubtype="0" fill="hold" grpId="0" nodeType="afterEffect">
                                  <p:stCondLst>
                                    <p:cond delay="0"/>
                                  </p:stCondLst>
                                  <p:iterate type="wd">
                                    <p:tmPct val="10000"/>
                                  </p:iterate>
                                  <p:childTnLst>
                                    <p:set>
                                      <p:cBhvr>
                                        <p:cTn id="86" dur="1" fill="hold">
                                          <p:stCondLst>
                                            <p:cond delay="0"/>
                                          </p:stCondLst>
                                        </p:cTn>
                                        <p:tgtEl>
                                          <p:spTgt spid="44"/>
                                        </p:tgtEl>
                                        <p:attrNameLst>
                                          <p:attrName>style.visibility</p:attrName>
                                        </p:attrNameLst>
                                      </p:cBhvr>
                                      <p:to>
                                        <p:strVal val="visible"/>
                                      </p:to>
                                    </p:set>
                                    <p:animEffect transition="in" filter="fade">
                                      <p:cBhvr>
                                        <p:cTn id="87" dur="500"/>
                                        <p:tgtEl>
                                          <p:spTgt spid="44"/>
                                        </p:tgtEl>
                                      </p:cBhvr>
                                    </p:animEffect>
                                    <p:anim calcmode="lin" valueType="num">
                                      <p:cBhvr>
                                        <p:cTn id="88" dur="500" fill="hold"/>
                                        <p:tgtEl>
                                          <p:spTgt spid="44"/>
                                        </p:tgtEl>
                                        <p:attrNameLst>
                                          <p:attrName>ppt_x</p:attrName>
                                        </p:attrNameLst>
                                      </p:cBhvr>
                                      <p:tavLst>
                                        <p:tav tm="0">
                                          <p:val>
                                            <p:strVal val="#ppt_x"/>
                                          </p:val>
                                        </p:tav>
                                        <p:tav tm="100000">
                                          <p:val>
                                            <p:strVal val="#ppt_x"/>
                                          </p:val>
                                        </p:tav>
                                      </p:tavLst>
                                    </p:anim>
                                    <p:anim calcmode="lin" valueType="num">
                                      <p:cBhvr>
                                        <p:cTn id="89" dur="500" fill="hold"/>
                                        <p:tgtEl>
                                          <p:spTgt spid="44"/>
                                        </p:tgtEl>
                                        <p:attrNameLst>
                                          <p:attrName>ppt_y</p:attrName>
                                        </p:attrNameLst>
                                      </p:cBhvr>
                                      <p:tavLst>
                                        <p:tav tm="0">
                                          <p:val>
                                            <p:strVal val="#ppt_y-.1"/>
                                          </p:val>
                                        </p:tav>
                                        <p:tav tm="100000">
                                          <p:val>
                                            <p:strVal val="#ppt_y"/>
                                          </p:val>
                                        </p:tav>
                                      </p:tavLst>
                                    </p:anim>
                                  </p:childTnLst>
                                </p:cTn>
                              </p:par>
                            </p:childTnLst>
                          </p:cTn>
                        </p:par>
                        <p:par>
                          <p:cTn id="90" fill="hold">
                            <p:stCondLst>
                              <p:cond delay="1500"/>
                            </p:stCondLst>
                            <p:childTnLst>
                              <p:par>
                                <p:cTn id="91" presetID="16" presetClass="entr" presetSubtype="21" fill="hold" nodeType="afterEffect">
                                  <p:stCondLst>
                                    <p:cond delay="0"/>
                                  </p:stCondLst>
                                  <p:iterate type="wd">
                                    <p:tmPct val="10000"/>
                                  </p:iterate>
                                  <p:childTnLst>
                                    <p:set>
                                      <p:cBhvr>
                                        <p:cTn id="92" dur="1" fill="hold">
                                          <p:stCondLst>
                                            <p:cond delay="0"/>
                                          </p:stCondLst>
                                        </p:cTn>
                                        <p:tgtEl>
                                          <p:spTgt spid="32">
                                            <p:txEl>
                                              <p:pRg st="4" end="4"/>
                                            </p:txEl>
                                          </p:spTgt>
                                        </p:tgtEl>
                                        <p:attrNameLst>
                                          <p:attrName>style.visibility</p:attrName>
                                        </p:attrNameLst>
                                      </p:cBhvr>
                                      <p:to>
                                        <p:strVal val="visible"/>
                                      </p:to>
                                    </p:set>
                                    <p:animEffect transition="in" filter="barn(inVertical)">
                                      <p:cBhvr>
                                        <p:cTn id="93" dur="500"/>
                                        <p:tgtEl>
                                          <p:spTgt spid="3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97" dur="500" fill="hold"/>
                                        <p:tgtEl>
                                          <p:spTgt spid="38"/>
                                        </p:tgtEl>
                                        <p:attrNameLst>
                                          <p:attrName>ppt_x</p:attrName>
                                          <p:attrName>ppt_y</p:attrName>
                                        </p:attrNameLst>
                                      </p:cBhvr>
                                      <p:rCtr x="-156" y="14630"/>
                                    </p:animMotion>
                                  </p:childTnLst>
                                </p:cTn>
                              </p:par>
                            </p:childTnLst>
                          </p:cTn>
                        </p:par>
                        <p:par>
                          <p:cTn id="98" fill="hold">
                            <p:stCondLst>
                              <p:cond delay="500"/>
                            </p:stCondLst>
                            <p:childTnLst>
                              <p:par>
                                <p:cTn id="99" presetID="55" presetClass="exit" presetSubtype="0" fill="hold" grpId="1" nodeType="afterEffect">
                                  <p:stCondLst>
                                    <p:cond delay="0"/>
                                  </p:stCondLst>
                                  <p:iterate type="wd">
                                    <p:tmPct val="10000"/>
                                  </p:iterate>
                                  <p:childTnLst>
                                    <p:anim calcmode="lin" valueType="num">
                                      <p:cBhvr>
                                        <p:cTn id="100" dur="500"/>
                                        <p:tgtEl>
                                          <p:spTgt spid="38"/>
                                        </p:tgtEl>
                                        <p:attrNameLst>
                                          <p:attrName>ppt_w</p:attrName>
                                        </p:attrNameLst>
                                      </p:cBhvr>
                                      <p:tavLst>
                                        <p:tav tm="0">
                                          <p:val>
                                            <p:strVal val="ppt_w"/>
                                          </p:val>
                                        </p:tav>
                                        <p:tav tm="100000">
                                          <p:val>
                                            <p:strVal val="ppt_w*0.70"/>
                                          </p:val>
                                        </p:tav>
                                      </p:tavLst>
                                    </p:anim>
                                    <p:anim calcmode="lin" valueType="num">
                                      <p:cBhvr>
                                        <p:cTn id="101" dur="500"/>
                                        <p:tgtEl>
                                          <p:spTgt spid="38"/>
                                        </p:tgtEl>
                                        <p:attrNameLst>
                                          <p:attrName>ppt_h</p:attrName>
                                        </p:attrNameLst>
                                      </p:cBhvr>
                                      <p:tavLst>
                                        <p:tav tm="0">
                                          <p:val>
                                            <p:strVal val="ppt_h"/>
                                          </p:val>
                                        </p:tav>
                                        <p:tav tm="100000">
                                          <p:val>
                                            <p:strVal val="ppt_h"/>
                                          </p:val>
                                        </p:tav>
                                      </p:tavLst>
                                    </p:anim>
                                    <p:animEffect transition="out" filter="fade">
                                      <p:cBhvr>
                                        <p:cTn id="102" dur="500"/>
                                        <p:tgtEl>
                                          <p:spTgt spid="38"/>
                                        </p:tgtEl>
                                      </p:cBhvr>
                                    </p:animEffect>
                                    <p:set>
                                      <p:cBhvr>
                                        <p:cTn id="103" dur="1" fill="hold">
                                          <p:stCondLst>
                                            <p:cond delay="499"/>
                                          </p:stCondLst>
                                        </p:cTn>
                                        <p:tgtEl>
                                          <p:spTgt spid="38"/>
                                        </p:tgtEl>
                                        <p:attrNameLst>
                                          <p:attrName>style.visibility</p:attrName>
                                        </p:attrNameLst>
                                      </p:cBhvr>
                                      <p:to>
                                        <p:strVal val="hidden"/>
                                      </p:to>
                                    </p:set>
                                  </p:childTnLst>
                                </p:cTn>
                              </p:par>
                            </p:childTnLst>
                          </p:cTn>
                        </p:par>
                        <p:par>
                          <p:cTn id="104" fill="hold">
                            <p:stCondLst>
                              <p:cond delay="1000"/>
                            </p:stCondLst>
                            <p:childTnLst>
                              <p:par>
                                <p:cTn id="105" presetID="47" presetClass="entr" presetSubtype="0" fill="hold" grpId="0" nodeType="afterEffect">
                                  <p:stCondLst>
                                    <p:cond delay="0"/>
                                  </p:stCondLst>
                                  <p:iterate type="wd">
                                    <p:tmPct val="10000"/>
                                  </p:iterate>
                                  <p:childTnLst>
                                    <p:set>
                                      <p:cBhvr>
                                        <p:cTn id="106" dur="1" fill="hold">
                                          <p:stCondLst>
                                            <p:cond delay="0"/>
                                          </p:stCondLst>
                                        </p:cTn>
                                        <p:tgtEl>
                                          <p:spTgt spid="45"/>
                                        </p:tgtEl>
                                        <p:attrNameLst>
                                          <p:attrName>style.visibility</p:attrName>
                                        </p:attrNameLst>
                                      </p:cBhvr>
                                      <p:to>
                                        <p:strVal val="visible"/>
                                      </p:to>
                                    </p:set>
                                    <p:animEffect transition="in" filter="fade">
                                      <p:cBhvr>
                                        <p:cTn id="107" dur="500"/>
                                        <p:tgtEl>
                                          <p:spTgt spid="45"/>
                                        </p:tgtEl>
                                      </p:cBhvr>
                                    </p:animEffect>
                                    <p:anim calcmode="lin" valueType="num">
                                      <p:cBhvr>
                                        <p:cTn id="108" dur="500" fill="hold"/>
                                        <p:tgtEl>
                                          <p:spTgt spid="45"/>
                                        </p:tgtEl>
                                        <p:attrNameLst>
                                          <p:attrName>ppt_x</p:attrName>
                                        </p:attrNameLst>
                                      </p:cBhvr>
                                      <p:tavLst>
                                        <p:tav tm="0">
                                          <p:val>
                                            <p:strVal val="#ppt_x"/>
                                          </p:val>
                                        </p:tav>
                                        <p:tav tm="100000">
                                          <p:val>
                                            <p:strVal val="#ppt_x"/>
                                          </p:val>
                                        </p:tav>
                                      </p:tavLst>
                                    </p:anim>
                                    <p:anim calcmode="lin" valueType="num">
                                      <p:cBhvr>
                                        <p:cTn id="109" dur="500" fill="hold"/>
                                        <p:tgtEl>
                                          <p:spTgt spid="45"/>
                                        </p:tgtEl>
                                        <p:attrNameLst>
                                          <p:attrName>ppt_y</p:attrName>
                                        </p:attrNameLst>
                                      </p:cBhvr>
                                      <p:tavLst>
                                        <p:tav tm="0">
                                          <p:val>
                                            <p:strVal val="#ppt_y-.1"/>
                                          </p:val>
                                        </p:tav>
                                        <p:tav tm="100000">
                                          <p:val>
                                            <p:strVal val="#ppt_y"/>
                                          </p:val>
                                        </p:tav>
                                      </p:tavLst>
                                    </p:anim>
                                  </p:childTnLst>
                                </p:cTn>
                              </p:par>
                            </p:childTnLst>
                          </p:cTn>
                        </p:par>
                        <p:par>
                          <p:cTn id="110" fill="hold">
                            <p:stCondLst>
                              <p:cond delay="1500"/>
                            </p:stCondLst>
                            <p:childTnLst>
                              <p:par>
                                <p:cTn id="111" presetID="16" presetClass="entr" presetSubtype="21" fill="hold" nodeType="afterEffect">
                                  <p:stCondLst>
                                    <p:cond delay="0"/>
                                  </p:stCondLst>
                                  <p:iterate type="wd">
                                    <p:tmPct val="10000"/>
                                  </p:iterate>
                                  <p:childTnLst>
                                    <p:set>
                                      <p:cBhvr>
                                        <p:cTn id="112" dur="1" fill="hold">
                                          <p:stCondLst>
                                            <p:cond delay="0"/>
                                          </p:stCondLst>
                                        </p:cTn>
                                        <p:tgtEl>
                                          <p:spTgt spid="32">
                                            <p:txEl>
                                              <p:pRg st="5" end="5"/>
                                            </p:txEl>
                                          </p:spTgt>
                                        </p:tgtEl>
                                        <p:attrNameLst>
                                          <p:attrName>style.visibility</p:attrName>
                                        </p:attrNameLst>
                                      </p:cBhvr>
                                      <p:to>
                                        <p:strVal val="visible"/>
                                      </p:to>
                                    </p:set>
                                    <p:animEffect transition="in" filter="barn(inVertical)">
                                      <p:cBhvr>
                                        <p:cTn id="113" dur="500"/>
                                        <p:tgtEl>
                                          <p:spTgt spid="32">
                                            <p:txEl>
                                              <p:pRg st="5" end="5"/>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117" dur="500" fill="hold"/>
                                        <p:tgtEl>
                                          <p:spTgt spid="39"/>
                                        </p:tgtEl>
                                        <p:attrNameLst>
                                          <p:attrName>ppt_x</p:attrName>
                                          <p:attrName>ppt_y</p:attrName>
                                        </p:attrNameLst>
                                      </p:cBhvr>
                                      <p:rCtr x="-156" y="14630"/>
                                    </p:animMotion>
                                  </p:childTnLst>
                                </p:cTn>
                              </p:par>
                            </p:childTnLst>
                          </p:cTn>
                        </p:par>
                        <p:par>
                          <p:cTn id="118" fill="hold">
                            <p:stCondLst>
                              <p:cond delay="500"/>
                            </p:stCondLst>
                            <p:childTnLst>
                              <p:par>
                                <p:cTn id="119" presetID="55" presetClass="exit" presetSubtype="0" fill="hold" grpId="1" nodeType="afterEffect">
                                  <p:stCondLst>
                                    <p:cond delay="0"/>
                                  </p:stCondLst>
                                  <p:iterate type="wd">
                                    <p:tmPct val="10000"/>
                                  </p:iterate>
                                  <p:childTnLst>
                                    <p:anim calcmode="lin" valueType="num">
                                      <p:cBhvr>
                                        <p:cTn id="120" dur="500"/>
                                        <p:tgtEl>
                                          <p:spTgt spid="39"/>
                                        </p:tgtEl>
                                        <p:attrNameLst>
                                          <p:attrName>ppt_w</p:attrName>
                                        </p:attrNameLst>
                                      </p:cBhvr>
                                      <p:tavLst>
                                        <p:tav tm="0">
                                          <p:val>
                                            <p:strVal val="ppt_w"/>
                                          </p:val>
                                        </p:tav>
                                        <p:tav tm="100000">
                                          <p:val>
                                            <p:strVal val="ppt_w*0.70"/>
                                          </p:val>
                                        </p:tav>
                                      </p:tavLst>
                                    </p:anim>
                                    <p:anim calcmode="lin" valueType="num">
                                      <p:cBhvr>
                                        <p:cTn id="121" dur="500"/>
                                        <p:tgtEl>
                                          <p:spTgt spid="39"/>
                                        </p:tgtEl>
                                        <p:attrNameLst>
                                          <p:attrName>ppt_h</p:attrName>
                                        </p:attrNameLst>
                                      </p:cBhvr>
                                      <p:tavLst>
                                        <p:tav tm="0">
                                          <p:val>
                                            <p:strVal val="ppt_h"/>
                                          </p:val>
                                        </p:tav>
                                        <p:tav tm="100000">
                                          <p:val>
                                            <p:strVal val="ppt_h"/>
                                          </p:val>
                                        </p:tav>
                                      </p:tavLst>
                                    </p:anim>
                                    <p:animEffect transition="out" filter="fade">
                                      <p:cBhvr>
                                        <p:cTn id="122" dur="500"/>
                                        <p:tgtEl>
                                          <p:spTgt spid="39"/>
                                        </p:tgtEl>
                                      </p:cBhvr>
                                    </p:animEffect>
                                    <p:set>
                                      <p:cBhvr>
                                        <p:cTn id="123" dur="1" fill="hold">
                                          <p:stCondLst>
                                            <p:cond delay="499"/>
                                          </p:stCondLst>
                                        </p:cTn>
                                        <p:tgtEl>
                                          <p:spTgt spid="39"/>
                                        </p:tgtEl>
                                        <p:attrNameLst>
                                          <p:attrName>style.visibility</p:attrName>
                                        </p:attrNameLst>
                                      </p:cBhvr>
                                      <p:to>
                                        <p:strVal val="hidden"/>
                                      </p:to>
                                    </p:set>
                                  </p:childTnLst>
                                </p:cTn>
                              </p:par>
                            </p:childTnLst>
                          </p:cTn>
                        </p:par>
                        <p:par>
                          <p:cTn id="124" fill="hold">
                            <p:stCondLst>
                              <p:cond delay="1000"/>
                            </p:stCondLst>
                            <p:childTnLst>
                              <p:par>
                                <p:cTn id="125" presetID="47" presetClass="entr" presetSubtype="0" fill="hold" grpId="0" nodeType="afterEffect">
                                  <p:stCondLst>
                                    <p:cond delay="0"/>
                                  </p:stCondLst>
                                  <p:iterate type="wd">
                                    <p:tmPct val="10000"/>
                                  </p:iterate>
                                  <p:childTnLst>
                                    <p:set>
                                      <p:cBhvr>
                                        <p:cTn id="126" dur="1" fill="hold">
                                          <p:stCondLst>
                                            <p:cond delay="0"/>
                                          </p:stCondLst>
                                        </p:cTn>
                                        <p:tgtEl>
                                          <p:spTgt spid="46"/>
                                        </p:tgtEl>
                                        <p:attrNameLst>
                                          <p:attrName>style.visibility</p:attrName>
                                        </p:attrNameLst>
                                      </p:cBhvr>
                                      <p:to>
                                        <p:strVal val="visible"/>
                                      </p:to>
                                    </p:set>
                                    <p:animEffect transition="in" filter="fade">
                                      <p:cBhvr>
                                        <p:cTn id="127" dur="500"/>
                                        <p:tgtEl>
                                          <p:spTgt spid="46"/>
                                        </p:tgtEl>
                                      </p:cBhvr>
                                    </p:animEffect>
                                    <p:anim calcmode="lin" valueType="num">
                                      <p:cBhvr>
                                        <p:cTn id="128" dur="500" fill="hold"/>
                                        <p:tgtEl>
                                          <p:spTgt spid="46"/>
                                        </p:tgtEl>
                                        <p:attrNameLst>
                                          <p:attrName>ppt_x</p:attrName>
                                        </p:attrNameLst>
                                      </p:cBhvr>
                                      <p:tavLst>
                                        <p:tav tm="0">
                                          <p:val>
                                            <p:strVal val="#ppt_x"/>
                                          </p:val>
                                        </p:tav>
                                        <p:tav tm="100000">
                                          <p:val>
                                            <p:strVal val="#ppt_x"/>
                                          </p:val>
                                        </p:tav>
                                      </p:tavLst>
                                    </p:anim>
                                    <p:anim calcmode="lin" valueType="num">
                                      <p:cBhvr>
                                        <p:cTn id="129" dur="500" fill="hold"/>
                                        <p:tgtEl>
                                          <p:spTgt spid="46"/>
                                        </p:tgtEl>
                                        <p:attrNameLst>
                                          <p:attrName>ppt_y</p:attrName>
                                        </p:attrNameLst>
                                      </p:cBhvr>
                                      <p:tavLst>
                                        <p:tav tm="0">
                                          <p:val>
                                            <p:strVal val="#ppt_y-.1"/>
                                          </p:val>
                                        </p:tav>
                                        <p:tav tm="100000">
                                          <p:val>
                                            <p:strVal val="#ppt_y"/>
                                          </p:val>
                                        </p:tav>
                                      </p:tavLst>
                                    </p:anim>
                                  </p:childTnLst>
                                </p:cTn>
                              </p:par>
                            </p:childTnLst>
                          </p:cTn>
                        </p:par>
                        <p:par>
                          <p:cTn id="130" fill="hold">
                            <p:stCondLst>
                              <p:cond delay="1500"/>
                            </p:stCondLst>
                            <p:childTnLst>
                              <p:par>
                                <p:cTn id="131" presetID="16" presetClass="entr" presetSubtype="21" fill="hold" nodeType="afterEffect">
                                  <p:stCondLst>
                                    <p:cond delay="0"/>
                                  </p:stCondLst>
                                  <p:iterate type="wd">
                                    <p:tmPct val="10000"/>
                                  </p:iterate>
                                  <p:childTnLst>
                                    <p:set>
                                      <p:cBhvr>
                                        <p:cTn id="132" dur="1" fill="hold">
                                          <p:stCondLst>
                                            <p:cond delay="0"/>
                                          </p:stCondLst>
                                        </p:cTn>
                                        <p:tgtEl>
                                          <p:spTgt spid="32">
                                            <p:txEl>
                                              <p:pRg st="6" end="6"/>
                                            </p:txEl>
                                          </p:spTgt>
                                        </p:tgtEl>
                                        <p:attrNameLst>
                                          <p:attrName>style.visibility</p:attrName>
                                        </p:attrNameLst>
                                      </p:cBhvr>
                                      <p:to>
                                        <p:strVal val="visible"/>
                                      </p:to>
                                    </p:set>
                                    <p:animEffect transition="in" filter="barn(inVertical)">
                                      <p:cBhvr>
                                        <p:cTn id="133" dur="500"/>
                                        <p:tgtEl>
                                          <p:spTgt spid="32">
                                            <p:txEl>
                                              <p:pRg st="6" end="6"/>
                                            </p:txEl>
                                          </p:spTgt>
                                        </p:tgtEl>
                                      </p:cBhvr>
                                    </p:animEffect>
                                  </p:childTnLst>
                                </p:cTn>
                              </p:par>
                              <p:par>
                                <p:cTn id="134" presetID="53" presetClass="exit" presetSubtype="32" fill="hold" nodeType="withEffect">
                                  <p:stCondLst>
                                    <p:cond delay="0"/>
                                  </p:stCondLst>
                                  <p:childTnLst>
                                    <p:anim calcmode="lin" valueType="num">
                                      <p:cBhvr>
                                        <p:cTn id="135" dur="500"/>
                                        <p:tgtEl>
                                          <p:spTgt spid="6"/>
                                        </p:tgtEl>
                                        <p:attrNameLst>
                                          <p:attrName>ppt_w</p:attrName>
                                        </p:attrNameLst>
                                      </p:cBhvr>
                                      <p:tavLst>
                                        <p:tav tm="0">
                                          <p:val>
                                            <p:strVal val="ppt_w"/>
                                          </p:val>
                                        </p:tav>
                                        <p:tav tm="100000">
                                          <p:val>
                                            <p:fltVal val="0"/>
                                          </p:val>
                                        </p:tav>
                                      </p:tavLst>
                                    </p:anim>
                                    <p:anim calcmode="lin" valueType="num">
                                      <p:cBhvr>
                                        <p:cTn id="136" dur="500"/>
                                        <p:tgtEl>
                                          <p:spTgt spid="6"/>
                                        </p:tgtEl>
                                        <p:attrNameLst>
                                          <p:attrName>ppt_h</p:attrName>
                                        </p:attrNameLst>
                                      </p:cBhvr>
                                      <p:tavLst>
                                        <p:tav tm="0">
                                          <p:val>
                                            <p:strVal val="ppt_h"/>
                                          </p:val>
                                        </p:tav>
                                        <p:tav tm="100000">
                                          <p:val>
                                            <p:fltVal val="0"/>
                                          </p:val>
                                        </p:tav>
                                      </p:tavLst>
                                    </p:anim>
                                    <p:animEffect transition="out" filter="fade">
                                      <p:cBhvr>
                                        <p:cTn id="137" dur="500"/>
                                        <p:tgtEl>
                                          <p:spTgt spid="6"/>
                                        </p:tgtEl>
                                      </p:cBhvr>
                                    </p:animEffect>
                                    <p:set>
                                      <p:cBhvr>
                                        <p:cTn id="138" dur="1" fill="hold">
                                          <p:stCondLst>
                                            <p:cond delay="499"/>
                                          </p:stCondLst>
                                        </p:cTn>
                                        <p:tgtEl>
                                          <p:spTgt spid="6"/>
                                        </p:tgtEl>
                                        <p:attrNameLst>
                                          <p:attrName>style.visibility</p:attrName>
                                        </p:attrNameLst>
                                      </p:cBhvr>
                                      <p:to>
                                        <p:strVal val="hidden"/>
                                      </p:to>
                                    </p:set>
                                  </p:childTnLst>
                                </p:cTn>
                              </p:par>
                              <p:par>
                                <p:cTn id="139" presetID="53" presetClass="exit" presetSubtype="32" fill="hold" nodeType="withEffect">
                                  <p:stCondLst>
                                    <p:cond delay="0"/>
                                  </p:stCondLst>
                                  <p:childTnLst>
                                    <p:anim calcmode="lin" valueType="num">
                                      <p:cBhvr>
                                        <p:cTn id="140" dur="500"/>
                                        <p:tgtEl>
                                          <p:spTgt spid="14"/>
                                        </p:tgtEl>
                                        <p:attrNameLst>
                                          <p:attrName>ppt_w</p:attrName>
                                        </p:attrNameLst>
                                      </p:cBhvr>
                                      <p:tavLst>
                                        <p:tav tm="0">
                                          <p:val>
                                            <p:strVal val="ppt_w"/>
                                          </p:val>
                                        </p:tav>
                                        <p:tav tm="100000">
                                          <p:val>
                                            <p:fltVal val="0"/>
                                          </p:val>
                                        </p:tav>
                                      </p:tavLst>
                                    </p:anim>
                                    <p:anim calcmode="lin" valueType="num">
                                      <p:cBhvr>
                                        <p:cTn id="141" dur="500"/>
                                        <p:tgtEl>
                                          <p:spTgt spid="14"/>
                                        </p:tgtEl>
                                        <p:attrNameLst>
                                          <p:attrName>ppt_h</p:attrName>
                                        </p:attrNameLst>
                                      </p:cBhvr>
                                      <p:tavLst>
                                        <p:tav tm="0">
                                          <p:val>
                                            <p:strVal val="ppt_h"/>
                                          </p:val>
                                        </p:tav>
                                        <p:tav tm="100000">
                                          <p:val>
                                            <p:fltVal val="0"/>
                                          </p:val>
                                        </p:tav>
                                      </p:tavLst>
                                    </p:anim>
                                    <p:animEffect transition="out" filter="fade">
                                      <p:cBhvr>
                                        <p:cTn id="142" dur="500"/>
                                        <p:tgtEl>
                                          <p:spTgt spid="14"/>
                                        </p:tgtEl>
                                      </p:cBhvr>
                                    </p:animEffect>
                                    <p:set>
                                      <p:cBhvr>
                                        <p:cTn id="143" dur="1" fill="hold">
                                          <p:stCondLst>
                                            <p:cond delay="499"/>
                                          </p:stCondLst>
                                        </p:cTn>
                                        <p:tgtEl>
                                          <p:spTgt spid="14"/>
                                        </p:tgtEl>
                                        <p:attrNameLst>
                                          <p:attrName>style.visibility</p:attrName>
                                        </p:attrNameLst>
                                      </p:cBhvr>
                                      <p:to>
                                        <p:strVal val="hidden"/>
                                      </p:to>
                                    </p:set>
                                  </p:childTnLst>
                                </p:cTn>
                              </p:par>
                              <p:par>
                                <p:cTn id="144" presetID="53" presetClass="exit" presetSubtype="32" fill="hold" nodeType="withEffect">
                                  <p:stCondLst>
                                    <p:cond delay="0"/>
                                  </p:stCondLst>
                                  <p:childTnLst>
                                    <p:anim calcmode="lin" valueType="num">
                                      <p:cBhvr>
                                        <p:cTn id="145" dur="500"/>
                                        <p:tgtEl>
                                          <p:spTgt spid="24"/>
                                        </p:tgtEl>
                                        <p:attrNameLst>
                                          <p:attrName>ppt_w</p:attrName>
                                        </p:attrNameLst>
                                      </p:cBhvr>
                                      <p:tavLst>
                                        <p:tav tm="0">
                                          <p:val>
                                            <p:strVal val="ppt_w"/>
                                          </p:val>
                                        </p:tav>
                                        <p:tav tm="100000">
                                          <p:val>
                                            <p:fltVal val="0"/>
                                          </p:val>
                                        </p:tav>
                                      </p:tavLst>
                                    </p:anim>
                                    <p:anim calcmode="lin" valueType="num">
                                      <p:cBhvr>
                                        <p:cTn id="146" dur="500"/>
                                        <p:tgtEl>
                                          <p:spTgt spid="24"/>
                                        </p:tgtEl>
                                        <p:attrNameLst>
                                          <p:attrName>ppt_h</p:attrName>
                                        </p:attrNameLst>
                                      </p:cBhvr>
                                      <p:tavLst>
                                        <p:tav tm="0">
                                          <p:val>
                                            <p:strVal val="ppt_h"/>
                                          </p:val>
                                        </p:tav>
                                        <p:tav tm="100000">
                                          <p:val>
                                            <p:fltVal val="0"/>
                                          </p:val>
                                        </p:tav>
                                      </p:tavLst>
                                    </p:anim>
                                    <p:animEffect transition="out" filter="fade">
                                      <p:cBhvr>
                                        <p:cTn id="147" dur="500"/>
                                        <p:tgtEl>
                                          <p:spTgt spid="24"/>
                                        </p:tgtEl>
                                      </p:cBhvr>
                                    </p:animEffect>
                                    <p:set>
                                      <p:cBhvr>
                                        <p:cTn id="148" dur="1" fill="hold">
                                          <p:stCondLst>
                                            <p:cond delay="499"/>
                                          </p:stCondLst>
                                        </p:cTn>
                                        <p:tgtEl>
                                          <p:spTgt spid="24"/>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4" presetClass="entr" presetSubtype="10" fill="hold" nodeType="clickEffect">
                                  <p:stCondLst>
                                    <p:cond delay="0"/>
                                  </p:stCondLst>
                                  <p:iterate type="wd">
                                    <p:tmPct val="10000"/>
                                  </p:iterate>
                                  <p:childTnLst>
                                    <p:set>
                                      <p:cBhvr>
                                        <p:cTn id="152"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153" dur="500"/>
                                        <p:tgtEl>
                                          <p:spTgt spid="33">
                                            <p:txEl>
                                              <p:pRg st="0" end="0"/>
                                            </p:txEl>
                                          </p:spTgt>
                                        </p:tgtEl>
                                      </p:cBhvr>
                                    </p:animEffect>
                                  </p:childTnLst>
                                </p:cTn>
                              </p:par>
                            </p:childTnLst>
                          </p:cTn>
                        </p:par>
                        <p:par>
                          <p:cTn id="154" fill="hold">
                            <p:stCondLst>
                              <p:cond delay="950"/>
                            </p:stCondLst>
                            <p:childTnLst>
                              <p:par>
                                <p:cTn id="155" presetID="26" presetClass="emph" presetSubtype="0" repeatCount="2000" fill="hold" grpId="0" nodeType="afterEffect">
                                  <p:stCondLst>
                                    <p:cond delay="0"/>
                                  </p:stCondLst>
                                  <p:iterate type="wd">
                                    <p:tmPct val="10000"/>
                                  </p:iterate>
                                  <p:childTnLst>
                                    <p:animEffect transition="out" filter="fade">
                                      <p:cBhvr>
                                        <p:cTn id="156" dur="500" tmFilter="0, 0; .2, .5; .8, .5; 1, 0"/>
                                        <p:tgtEl>
                                          <p:spTgt spid="33">
                                            <p:txEl>
                                              <p:pRg st="0" end="0"/>
                                            </p:txEl>
                                          </p:spTgt>
                                        </p:tgtEl>
                                      </p:cBhvr>
                                    </p:animEffect>
                                    <p:animScale>
                                      <p:cBhvr>
                                        <p:cTn id="157" dur="250" autoRev="1" fill="hold"/>
                                        <p:tgtEl>
                                          <p:spTgt spid="3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build="allAtOnce"/>
      <p:bldP spid="34" grpId="0"/>
      <p:bldP spid="34" grpId="1"/>
      <p:bldP spid="35" grpId="0"/>
      <p:bldP spid="35" grpId="1"/>
      <p:bldP spid="36" grpId="0"/>
      <p:bldP spid="36" grpId="1"/>
      <p:bldP spid="37" grpId="0"/>
      <p:bldP spid="37" grpId="1"/>
      <p:bldP spid="38" grpId="0"/>
      <p:bldP spid="38" grpId="1"/>
      <p:bldP spid="39" grpId="0"/>
      <p:bldP spid="39" grpId="1"/>
      <p:bldP spid="40" grpId="0"/>
      <p:bldP spid="41" grpId="0"/>
      <p:bldP spid="44" grpId="0"/>
      <p:bldP spid="45"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475644"/>
            <a:ext cx="14401800" cy="3668105"/>
          </a:xfrm>
          <a:prstGeom prst="rect">
            <a:avLst/>
          </a:prstGeom>
        </p:spPr>
      </p:pic>
      <p:graphicFrame>
        <p:nvGraphicFramePr>
          <p:cNvPr id="6" name="Table 5"/>
          <p:cNvGraphicFramePr>
            <a:graphicFrameLocks noGrp="1"/>
          </p:cNvGraphicFramePr>
          <p:nvPr/>
        </p:nvGraphicFramePr>
        <p:xfrm>
          <a:off x="1022355" y="1279373"/>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7" name="Rectangle 6"/>
          <p:cNvSpPr/>
          <p:nvPr/>
        </p:nvSpPr>
        <p:spPr>
          <a:xfrm>
            <a:off x="-21484" y="75121"/>
            <a:ext cx="6258445" cy="923330"/>
          </a:xfrm>
          <a:prstGeom prst="rect">
            <a:avLst/>
          </a:prstGeom>
          <a:noFill/>
        </p:spPr>
        <p:txBody>
          <a:bodyPr wrap="none" lIns="91440" tIns="45720" rIns="91440" bIns="45720">
            <a:spAutoFit/>
          </a:bodyPr>
          <a:lstStyle/>
          <a:p>
            <a:pPr algn="ctr"/>
            <a:r>
              <a:rPr lang="en-US" sz="5400">
                <a:ln w="0"/>
                <a:solidFill>
                  <a:srgbClr val="0070C0"/>
                </a:solidFill>
                <a:effectLst>
                  <a:outerShdw blurRad="38100" dist="19050" dir="2700000" algn="tl" rotWithShape="0">
                    <a:schemeClr val="dk1">
                      <a:alpha val="40000"/>
                    </a:schemeClr>
                  </a:outerShdw>
                </a:effectLst>
              </a:rPr>
              <a:t>b) 647 253 – 285 749 </a:t>
            </a:r>
            <a:endParaRPr lang="en-US" sz="5400" b="0" cap="none" spc="0">
              <a:ln w="0"/>
              <a:solidFill>
                <a:srgbClr val="0070C0"/>
              </a:solidFill>
              <a:effectLst>
                <a:outerShdw blurRad="38100" dist="19050" dir="2700000" algn="tl" rotWithShape="0">
                  <a:schemeClr val="dk1">
                    <a:alpha val="40000"/>
                  </a:schemeClr>
                </a:outerShdw>
              </a:effectLst>
            </a:endParaRPr>
          </a:p>
        </p:txBody>
      </p:sp>
      <p:sp>
        <p:nvSpPr>
          <p:cNvPr id="8" name="Rectangle 7"/>
          <p:cNvSpPr/>
          <p:nvPr/>
        </p:nvSpPr>
        <p:spPr>
          <a:xfrm>
            <a:off x="1104495" y="1150126"/>
            <a:ext cx="808235" cy="1569660"/>
          </a:xfrm>
          <a:prstGeom prst="rect">
            <a:avLst/>
          </a:prstGeom>
          <a:noFill/>
        </p:spPr>
        <p:txBody>
          <a:bodyPr wrap="none" lIns="91440" tIns="45720" rIns="91440" bIns="45720">
            <a:spAutoFit/>
          </a:bodyPr>
          <a:lstStyle/>
          <a:p>
            <a:pPr algn="ctr"/>
            <a:r>
              <a:rPr lang="en-US" sz="9600" b="1">
                <a:ln w="0"/>
                <a:solidFill>
                  <a:srgbClr val="00B050"/>
                </a:solidFill>
                <a:effectLst>
                  <a:outerShdw blurRad="38100" dist="19050" dir="2700000" algn="tl" rotWithShape="0">
                    <a:schemeClr val="dk1">
                      <a:alpha val="40000"/>
                    </a:schemeClr>
                  </a:outerShdw>
                </a:effectLst>
              </a:rPr>
              <a:t>6</a:t>
            </a:r>
            <a:endParaRPr lang="en-US" sz="9600" b="1" cap="none" spc="0">
              <a:ln w="0"/>
              <a:solidFill>
                <a:srgbClr val="00B050"/>
              </a:solidFill>
              <a:effectLst>
                <a:outerShdw blurRad="38100" dist="19050" dir="2700000" algn="tl" rotWithShape="0">
                  <a:schemeClr val="dk1">
                    <a:alpha val="40000"/>
                  </a:schemeClr>
                </a:outerShdw>
              </a:effectLst>
            </a:endParaRPr>
          </a:p>
        </p:txBody>
      </p:sp>
      <p:sp>
        <p:nvSpPr>
          <p:cNvPr id="9" name="Rectangle 8"/>
          <p:cNvSpPr/>
          <p:nvPr/>
        </p:nvSpPr>
        <p:spPr>
          <a:xfrm>
            <a:off x="189839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4</a:t>
            </a:r>
          </a:p>
        </p:txBody>
      </p:sp>
      <p:sp>
        <p:nvSpPr>
          <p:cNvPr id="10" name="Rectangle 9"/>
          <p:cNvSpPr/>
          <p:nvPr/>
        </p:nvSpPr>
        <p:spPr>
          <a:xfrm>
            <a:off x="275481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11" name="Rectangle 10"/>
          <p:cNvSpPr/>
          <p:nvPr/>
        </p:nvSpPr>
        <p:spPr>
          <a:xfrm>
            <a:off x="361123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2" name="Rectangle 11"/>
          <p:cNvSpPr/>
          <p:nvPr/>
        </p:nvSpPr>
        <p:spPr>
          <a:xfrm>
            <a:off x="446765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3" name="Rectangle 12"/>
          <p:cNvSpPr/>
          <p:nvPr/>
        </p:nvSpPr>
        <p:spPr>
          <a:xfrm>
            <a:off x="5247233"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3</a:t>
            </a:r>
          </a:p>
        </p:txBody>
      </p:sp>
      <p:graphicFrame>
        <p:nvGraphicFramePr>
          <p:cNvPr id="14" name="Table 13"/>
          <p:cNvGraphicFramePr>
            <a:graphicFrameLocks noGrp="1"/>
          </p:cNvGraphicFramePr>
          <p:nvPr/>
        </p:nvGraphicFramePr>
        <p:xfrm>
          <a:off x="1019342" y="3205076"/>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15" name="Rectangle 14"/>
          <p:cNvSpPr/>
          <p:nvPr/>
        </p:nvSpPr>
        <p:spPr>
          <a:xfrm>
            <a:off x="1101482"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6" name="Rectangle 15"/>
          <p:cNvSpPr/>
          <p:nvPr/>
        </p:nvSpPr>
        <p:spPr>
          <a:xfrm>
            <a:off x="189538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8</a:t>
            </a:r>
          </a:p>
        </p:txBody>
      </p:sp>
      <p:sp>
        <p:nvSpPr>
          <p:cNvPr id="17" name="Rectangle 16"/>
          <p:cNvSpPr/>
          <p:nvPr/>
        </p:nvSpPr>
        <p:spPr>
          <a:xfrm>
            <a:off x="275180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8" name="Rectangle 17"/>
          <p:cNvSpPr/>
          <p:nvPr/>
        </p:nvSpPr>
        <p:spPr>
          <a:xfrm>
            <a:off x="360822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19" name="Rectangle 18"/>
          <p:cNvSpPr/>
          <p:nvPr/>
        </p:nvSpPr>
        <p:spPr>
          <a:xfrm>
            <a:off x="446464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4</a:t>
            </a:r>
          </a:p>
        </p:txBody>
      </p:sp>
      <p:sp>
        <p:nvSpPr>
          <p:cNvPr id="20" name="Rectangle 19"/>
          <p:cNvSpPr/>
          <p:nvPr/>
        </p:nvSpPr>
        <p:spPr>
          <a:xfrm>
            <a:off x="5244220"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9</a:t>
            </a:r>
          </a:p>
        </p:txBody>
      </p:sp>
      <p:sp>
        <p:nvSpPr>
          <p:cNvPr id="21" name="Rectangle 20"/>
          <p:cNvSpPr/>
          <p:nvPr/>
        </p:nvSpPr>
        <p:spPr>
          <a:xfrm>
            <a:off x="286354" y="1969297"/>
            <a:ext cx="561371"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a:t>
            </a:r>
          </a:p>
        </p:txBody>
      </p:sp>
      <p:cxnSp>
        <p:nvCxnSpPr>
          <p:cNvPr id="23" name="Straight Connector 22"/>
          <p:cNvCxnSpPr/>
          <p:nvPr/>
        </p:nvCxnSpPr>
        <p:spPr>
          <a:xfrm>
            <a:off x="933450" y="4645489"/>
            <a:ext cx="5230292"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p:nvGraphicFramePr>
        <p:xfrm>
          <a:off x="971157" y="5096438"/>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30" name="Rectangle 29"/>
          <p:cNvSpPr/>
          <p:nvPr/>
        </p:nvSpPr>
        <p:spPr>
          <a:xfrm>
            <a:off x="5195515" y="489784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4</a:t>
            </a:r>
          </a:p>
        </p:txBody>
      </p:sp>
      <p:sp>
        <p:nvSpPr>
          <p:cNvPr id="31" name="Rounded Rectangle 30"/>
          <p:cNvSpPr/>
          <p:nvPr/>
        </p:nvSpPr>
        <p:spPr>
          <a:xfrm>
            <a:off x="6406415" y="179832"/>
            <a:ext cx="5410200" cy="52947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a:p>
        </p:txBody>
      </p:sp>
      <p:sp>
        <p:nvSpPr>
          <p:cNvPr id="32" name="Rectangle 31"/>
          <p:cNvSpPr/>
          <p:nvPr/>
        </p:nvSpPr>
        <p:spPr>
          <a:xfrm>
            <a:off x="6393591" y="536786"/>
            <a:ext cx="5549576" cy="4785926"/>
          </a:xfrm>
          <a:prstGeom prst="rect">
            <a:avLst/>
          </a:prstGeom>
          <a:noFill/>
        </p:spPr>
        <p:txBody>
          <a:bodyPr wrap="square" lIns="91440" tIns="45720" rIns="91440" bIns="45720">
            <a:spAutoFit/>
          </a:bodyPr>
          <a:lstStyle/>
          <a:p>
            <a:pPr>
              <a:spcAft>
                <a:spcPts val="600"/>
              </a:spcAft>
            </a:pPr>
            <a:r>
              <a:rPr lang="en-US" sz="3000" b="1">
                <a:ln w="0"/>
                <a:solidFill>
                  <a:srgbClr val="002060"/>
                </a:solidFill>
                <a:effectLst>
                  <a:outerShdw blurRad="38100" dist="19050" dir="2700000" algn="tl" rotWithShape="0">
                    <a:schemeClr val="dk1">
                      <a:alpha val="40000"/>
                    </a:schemeClr>
                  </a:outerShdw>
                </a:effectLst>
              </a:rPr>
              <a:t>Trừ theo thứ tự từ phải sang trái:</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13 trừ 9 bằng 4, viết 4 nhớ 1.</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4 thêm 1 bằng 5, 5 trừ 5 bằng 0, viết 0.</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12 trừ 7 bằng 5, viết 5 nhớ 1.</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5 thêm 1 bằng 6, 7 trừ 6 bằng 1, viết 1.</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14 trừ 8 bằng 6, viết 6 nhớ 1</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2 thêm 1 bằng 3, 6 trừ 3 bằng 3, viết 3.</a:t>
            </a:r>
          </a:p>
        </p:txBody>
      </p:sp>
      <p:sp>
        <p:nvSpPr>
          <p:cNvPr id="33" name="Rectangle 32"/>
          <p:cNvSpPr/>
          <p:nvPr/>
        </p:nvSpPr>
        <p:spPr>
          <a:xfrm>
            <a:off x="5990913" y="5773748"/>
            <a:ext cx="6290505" cy="646331"/>
          </a:xfrm>
          <a:prstGeom prst="rect">
            <a:avLst/>
          </a:prstGeom>
          <a:noFill/>
        </p:spPr>
        <p:txBody>
          <a:bodyPr wrap="none" lIns="91440" tIns="45720" rIns="91440" bIns="45720">
            <a:spAutoFit/>
          </a:bodyPr>
          <a:lstStyle/>
          <a:p>
            <a:pPr algn="ctr"/>
            <a:r>
              <a:rPr lang="en-US" sz="3600" b="1">
                <a:ln w="0"/>
                <a:solidFill>
                  <a:schemeClr val="accent2">
                    <a:lumMod val="75000"/>
                  </a:schemeClr>
                </a:solidFill>
                <a:effectLst>
                  <a:outerShdw blurRad="38100" dist="19050" dir="2700000" algn="tl" rotWithShape="0">
                    <a:schemeClr val="dk1">
                      <a:alpha val="40000"/>
                    </a:schemeClr>
                  </a:outerShdw>
                </a:effectLst>
              </a:rPr>
              <a:t>b) 647 253 – 285 749  = 361 504 </a:t>
            </a:r>
          </a:p>
        </p:txBody>
      </p:sp>
      <p:sp>
        <p:nvSpPr>
          <p:cNvPr id="34" name="Rectangle 33"/>
          <p:cNvSpPr/>
          <p:nvPr/>
        </p:nvSpPr>
        <p:spPr>
          <a:xfrm>
            <a:off x="5244401" y="1139932"/>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3</a:t>
            </a:r>
          </a:p>
        </p:txBody>
      </p:sp>
      <p:sp>
        <p:nvSpPr>
          <p:cNvPr id="35" name="Rectangle 34"/>
          <p:cNvSpPr/>
          <p:nvPr/>
        </p:nvSpPr>
        <p:spPr>
          <a:xfrm>
            <a:off x="4461477" y="1162741"/>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36" name="Rectangle 35"/>
          <p:cNvSpPr/>
          <p:nvPr/>
        </p:nvSpPr>
        <p:spPr>
          <a:xfrm>
            <a:off x="3619388" y="1139932"/>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37" name="Rectangle 36"/>
          <p:cNvSpPr/>
          <p:nvPr/>
        </p:nvSpPr>
        <p:spPr>
          <a:xfrm>
            <a:off x="2738982" y="1176935"/>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38" name="Rectangle 37"/>
          <p:cNvSpPr/>
          <p:nvPr/>
        </p:nvSpPr>
        <p:spPr>
          <a:xfrm>
            <a:off x="1890250"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4</a:t>
            </a:r>
          </a:p>
        </p:txBody>
      </p:sp>
      <p:sp>
        <p:nvSpPr>
          <p:cNvPr id="39" name="Rectangle 38"/>
          <p:cNvSpPr/>
          <p:nvPr/>
        </p:nvSpPr>
        <p:spPr>
          <a:xfrm>
            <a:off x="1082116" y="1176935"/>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6</a:t>
            </a:r>
          </a:p>
        </p:txBody>
      </p:sp>
      <p:sp>
        <p:nvSpPr>
          <p:cNvPr id="40" name="Rectangle 39"/>
          <p:cNvSpPr/>
          <p:nvPr/>
        </p:nvSpPr>
        <p:spPr>
          <a:xfrm>
            <a:off x="4350626" y="4934774"/>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0</a:t>
            </a:r>
          </a:p>
        </p:txBody>
      </p:sp>
      <p:sp>
        <p:nvSpPr>
          <p:cNvPr id="41" name="Rectangle 40"/>
          <p:cNvSpPr/>
          <p:nvPr/>
        </p:nvSpPr>
        <p:spPr>
          <a:xfrm>
            <a:off x="3537405" y="490766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5</a:t>
            </a:r>
          </a:p>
        </p:txBody>
      </p:sp>
      <p:sp>
        <p:nvSpPr>
          <p:cNvPr id="44" name="Rectangle 43"/>
          <p:cNvSpPr/>
          <p:nvPr/>
        </p:nvSpPr>
        <p:spPr>
          <a:xfrm>
            <a:off x="2660422" y="490563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1</a:t>
            </a:r>
          </a:p>
        </p:txBody>
      </p:sp>
      <p:sp>
        <p:nvSpPr>
          <p:cNvPr id="45" name="Rectangle 44"/>
          <p:cNvSpPr/>
          <p:nvPr/>
        </p:nvSpPr>
        <p:spPr>
          <a:xfrm>
            <a:off x="1776752" y="4921260"/>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6</a:t>
            </a:r>
          </a:p>
        </p:txBody>
      </p:sp>
      <p:sp>
        <p:nvSpPr>
          <p:cNvPr id="46" name="Rectangle 45"/>
          <p:cNvSpPr/>
          <p:nvPr/>
        </p:nvSpPr>
        <p:spPr>
          <a:xfrm>
            <a:off x="1008750" y="4931744"/>
            <a:ext cx="808235" cy="1569660"/>
          </a:xfrm>
          <a:prstGeom prst="rect">
            <a:avLst/>
          </a:prstGeom>
          <a:noFill/>
        </p:spPr>
        <p:txBody>
          <a:bodyPr wrap="none" lIns="91440" tIns="45720" rIns="91440" bIns="45720">
            <a:spAutoFit/>
          </a:bodyPr>
          <a:lstStyle/>
          <a:p>
            <a:pPr algn="ctr"/>
            <a:r>
              <a:rPr lang="en-US" sz="9600" b="1">
                <a:ln w="0"/>
                <a:solidFill>
                  <a:srgbClr val="C00000"/>
                </a:solidFill>
                <a:effectLst>
                  <a:outerShdw blurRad="38100" dist="19050" dir="2700000" algn="tl" rotWithShape="0">
                    <a:schemeClr val="dk1">
                      <a:alpha val="40000"/>
                    </a:schemeClr>
                  </a:outerShdw>
                </a:effectLst>
              </a:rPr>
              <a:t>3</a:t>
            </a:r>
            <a:endParaRPr lang="en-US" sz="9600" b="1" cap="none" spc="0">
              <a:ln w="0"/>
              <a:solidFill>
                <a:srgbClr val="C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09578979"/>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iterate type="wd">
                                    <p:tmPct val="10000"/>
                                  </p:iterate>
                                  <p:childTnLst>
                                    <p:set>
                                      <p:cBhvr>
                                        <p:cTn id="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7" dur="500"/>
                                        <p:tgtEl>
                                          <p:spTgt spid="32">
                                            <p:txEl>
                                              <p:pRg st="0" end="0"/>
                                            </p:txEl>
                                          </p:spTgt>
                                        </p:tgtEl>
                                      </p:cBhvr>
                                    </p:animEffect>
                                  </p:childTnLst>
                                </p:cTn>
                              </p:par>
                            </p:childTnLst>
                          </p:cTn>
                        </p:par>
                        <p:par>
                          <p:cTn id="8" fill="hold">
                            <p:stCondLst>
                              <p:cond delay="900"/>
                            </p:stCondLst>
                            <p:childTnLst>
                              <p:par>
                                <p:cTn id="9" presetID="42"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anim calcmode="lin" valueType="num">
                                      <p:cBhvr>
                                        <p:cTn id="12" dur="500" fill="hold"/>
                                        <p:tgtEl>
                                          <p:spTgt spid="48"/>
                                        </p:tgtEl>
                                        <p:attrNameLst>
                                          <p:attrName>ppt_x</p:attrName>
                                        </p:attrNameLst>
                                      </p:cBhvr>
                                      <p:tavLst>
                                        <p:tav tm="0">
                                          <p:val>
                                            <p:strVal val="#ppt_x"/>
                                          </p:val>
                                        </p:tav>
                                        <p:tav tm="100000">
                                          <p:val>
                                            <p:strVal val="#ppt_x"/>
                                          </p:val>
                                        </p:tav>
                                      </p:tavLst>
                                    </p:anim>
                                    <p:anim calcmode="lin" valueType="num">
                                      <p:cBhvr>
                                        <p:cTn id="13" dur="5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iterate type="wd">
                                    <p:tmPct val="10000"/>
                                  </p:iterate>
                                  <p:childTnLst>
                                    <p:animMotion origin="layout" path="M -1.25E-6 4.44444E-6 L -0.00299 0.29282 " pathEditMode="relative" rAng="0" ptsTypes="AA">
                                      <p:cBhvr>
                                        <p:cTn id="17" dur="500" fill="hold"/>
                                        <p:tgtEl>
                                          <p:spTgt spid="34"/>
                                        </p:tgtEl>
                                        <p:attrNameLst>
                                          <p:attrName>ppt_x</p:attrName>
                                          <p:attrName>ppt_y</p:attrName>
                                        </p:attrNameLst>
                                      </p:cBhvr>
                                      <p:rCtr x="-156" y="14630"/>
                                    </p:animMotion>
                                  </p:childTnLst>
                                </p:cTn>
                              </p:par>
                            </p:childTnLst>
                          </p:cTn>
                        </p:par>
                        <p:par>
                          <p:cTn id="18" fill="hold">
                            <p:stCondLst>
                              <p:cond delay="500"/>
                            </p:stCondLst>
                            <p:childTnLst>
                              <p:par>
                                <p:cTn id="19" presetID="55" presetClass="exit" presetSubtype="0" fill="hold" grpId="1" nodeType="afterEffect">
                                  <p:stCondLst>
                                    <p:cond delay="0"/>
                                  </p:stCondLst>
                                  <p:iterate type="wd">
                                    <p:tmPct val="10000"/>
                                  </p:iterate>
                                  <p:childTnLst>
                                    <p:anim calcmode="lin" valueType="num">
                                      <p:cBhvr>
                                        <p:cTn id="20" dur="500"/>
                                        <p:tgtEl>
                                          <p:spTgt spid="34"/>
                                        </p:tgtEl>
                                        <p:attrNameLst>
                                          <p:attrName>ppt_w</p:attrName>
                                        </p:attrNameLst>
                                      </p:cBhvr>
                                      <p:tavLst>
                                        <p:tav tm="0">
                                          <p:val>
                                            <p:strVal val="ppt_w"/>
                                          </p:val>
                                        </p:tav>
                                        <p:tav tm="100000">
                                          <p:val>
                                            <p:strVal val="ppt_w*0.70"/>
                                          </p:val>
                                        </p:tav>
                                      </p:tavLst>
                                    </p:anim>
                                    <p:anim calcmode="lin" valueType="num">
                                      <p:cBhvr>
                                        <p:cTn id="21" dur="500"/>
                                        <p:tgtEl>
                                          <p:spTgt spid="34"/>
                                        </p:tgtEl>
                                        <p:attrNameLst>
                                          <p:attrName>ppt_h</p:attrName>
                                        </p:attrNameLst>
                                      </p:cBhvr>
                                      <p:tavLst>
                                        <p:tav tm="0">
                                          <p:val>
                                            <p:strVal val="ppt_h"/>
                                          </p:val>
                                        </p:tav>
                                        <p:tav tm="100000">
                                          <p:val>
                                            <p:strVal val="ppt_h"/>
                                          </p:val>
                                        </p:tav>
                                      </p:tavLst>
                                    </p:anim>
                                    <p:animEffect transition="out" filter="fade">
                                      <p:cBhvr>
                                        <p:cTn id="22" dur="500"/>
                                        <p:tgtEl>
                                          <p:spTgt spid="34"/>
                                        </p:tgtEl>
                                      </p:cBhvr>
                                    </p:animEffect>
                                    <p:set>
                                      <p:cBhvr>
                                        <p:cTn id="23" dur="1" fill="hold">
                                          <p:stCondLst>
                                            <p:cond delay="499"/>
                                          </p:stCondLst>
                                        </p:cTn>
                                        <p:tgtEl>
                                          <p:spTgt spid="34"/>
                                        </p:tgtEl>
                                        <p:attrNameLst>
                                          <p:attrName>style.visibility</p:attrName>
                                        </p:attrNameLst>
                                      </p:cBhvr>
                                      <p:to>
                                        <p:strVal val="hidden"/>
                                      </p:to>
                                    </p:set>
                                  </p:childTnLst>
                                </p:cTn>
                              </p:par>
                            </p:childTnLst>
                          </p:cTn>
                        </p:par>
                        <p:par>
                          <p:cTn id="24" fill="hold">
                            <p:stCondLst>
                              <p:cond delay="1000"/>
                            </p:stCondLst>
                            <p:childTnLst>
                              <p:par>
                                <p:cTn id="25" presetID="47" presetClass="entr" presetSubtype="0" fill="hold" grpId="0" nodeType="afterEffect">
                                  <p:stCondLst>
                                    <p:cond delay="0"/>
                                  </p:stCondLst>
                                  <p:iterate type="wd">
                                    <p:tmPct val="10000"/>
                                  </p:iterate>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16" presetClass="entr" presetSubtype="21" fill="hold" nodeType="afterEffect">
                                  <p:stCondLst>
                                    <p:cond delay="0"/>
                                  </p:stCondLst>
                                  <p:iterate type="wd">
                                    <p:tmPct val="10000"/>
                                  </p:iterate>
                                  <p:childTnLst>
                                    <p:set>
                                      <p:cBhvr>
                                        <p:cTn id="32" dur="1" fill="hold">
                                          <p:stCondLst>
                                            <p:cond delay="0"/>
                                          </p:stCondLst>
                                        </p:cTn>
                                        <p:tgtEl>
                                          <p:spTgt spid="32">
                                            <p:txEl>
                                              <p:pRg st="1" end="1"/>
                                            </p:txEl>
                                          </p:spTgt>
                                        </p:tgtEl>
                                        <p:attrNameLst>
                                          <p:attrName>style.visibility</p:attrName>
                                        </p:attrNameLst>
                                      </p:cBhvr>
                                      <p:to>
                                        <p:strVal val="visible"/>
                                      </p:to>
                                    </p:set>
                                    <p:animEffect transition="in" filter="barn(inVertical)">
                                      <p:cBhvr>
                                        <p:cTn id="33" dur="500"/>
                                        <p:tgtEl>
                                          <p:spTgt spid="3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0" nodeType="clickEffect">
                                  <p:stCondLst>
                                    <p:cond delay="0"/>
                                  </p:stCondLst>
                                  <p:iterate type="wd">
                                    <p:tmPct val="10000"/>
                                  </p:iterate>
                                  <p:childTnLst>
                                    <p:animMotion origin="layout" path="M 1.45833E-6 3.7037E-6 L -0.003 0.29282 " pathEditMode="relative" rAng="0" ptsTypes="AA">
                                      <p:cBhvr>
                                        <p:cTn id="37" dur="500" fill="hold"/>
                                        <p:tgtEl>
                                          <p:spTgt spid="35"/>
                                        </p:tgtEl>
                                        <p:attrNameLst>
                                          <p:attrName>ppt_x</p:attrName>
                                          <p:attrName>ppt_y</p:attrName>
                                        </p:attrNameLst>
                                      </p:cBhvr>
                                      <p:rCtr x="-156" y="14630"/>
                                    </p:animMotion>
                                  </p:childTnLst>
                                </p:cTn>
                              </p:par>
                            </p:childTnLst>
                          </p:cTn>
                        </p:par>
                        <p:par>
                          <p:cTn id="38" fill="hold">
                            <p:stCondLst>
                              <p:cond delay="500"/>
                            </p:stCondLst>
                            <p:childTnLst>
                              <p:par>
                                <p:cTn id="39" presetID="55" presetClass="exit" presetSubtype="0" fill="hold" grpId="1" nodeType="afterEffect">
                                  <p:stCondLst>
                                    <p:cond delay="0"/>
                                  </p:stCondLst>
                                  <p:iterate type="wd">
                                    <p:tmPct val="10000"/>
                                  </p:iterate>
                                  <p:childTnLst>
                                    <p:anim calcmode="lin" valueType="num">
                                      <p:cBhvr>
                                        <p:cTn id="40" dur="500"/>
                                        <p:tgtEl>
                                          <p:spTgt spid="35"/>
                                        </p:tgtEl>
                                        <p:attrNameLst>
                                          <p:attrName>ppt_w</p:attrName>
                                        </p:attrNameLst>
                                      </p:cBhvr>
                                      <p:tavLst>
                                        <p:tav tm="0">
                                          <p:val>
                                            <p:strVal val="ppt_w"/>
                                          </p:val>
                                        </p:tav>
                                        <p:tav tm="100000">
                                          <p:val>
                                            <p:strVal val="ppt_w*0.70"/>
                                          </p:val>
                                        </p:tav>
                                      </p:tavLst>
                                    </p:anim>
                                    <p:anim calcmode="lin" valueType="num">
                                      <p:cBhvr>
                                        <p:cTn id="41" dur="500"/>
                                        <p:tgtEl>
                                          <p:spTgt spid="35"/>
                                        </p:tgtEl>
                                        <p:attrNameLst>
                                          <p:attrName>ppt_h</p:attrName>
                                        </p:attrNameLst>
                                      </p:cBhvr>
                                      <p:tavLst>
                                        <p:tav tm="0">
                                          <p:val>
                                            <p:strVal val="ppt_h"/>
                                          </p:val>
                                        </p:tav>
                                        <p:tav tm="100000">
                                          <p:val>
                                            <p:strVal val="ppt_h"/>
                                          </p:val>
                                        </p:tav>
                                      </p:tavLst>
                                    </p:anim>
                                    <p:animEffect transition="out" filter="fade">
                                      <p:cBhvr>
                                        <p:cTn id="42" dur="500"/>
                                        <p:tgtEl>
                                          <p:spTgt spid="35"/>
                                        </p:tgtEl>
                                      </p:cBhvr>
                                    </p:animEffect>
                                    <p:set>
                                      <p:cBhvr>
                                        <p:cTn id="43" dur="1" fill="hold">
                                          <p:stCondLst>
                                            <p:cond delay="499"/>
                                          </p:stCondLst>
                                        </p:cTn>
                                        <p:tgtEl>
                                          <p:spTgt spid="35"/>
                                        </p:tgtEl>
                                        <p:attrNameLst>
                                          <p:attrName>style.visibility</p:attrName>
                                        </p:attrNameLst>
                                      </p:cBhvr>
                                      <p:to>
                                        <p:strVal val="hidden"/>
                                      </p:to>
                                    </p:set>
                                  </p:childTnLst>
                                </p:cTn>
                              </p:par>
                            </p:childTnLst>
                          </p:cTn>
                        </p:par>
                        <p:par>
                          <p:cTn id="44" fill="hold">
                            <p:stCondLst>
                              <p:cond delay="1000"/>
                            </p:stCondLst>
                            <p:childTnLst>
                              <p:par>
                                <p:cTn id="45" presetID="47" presetClass="entr" presetSubtype="0" fill="hold" grpId="0" nodeType="afterEffect">
                                  <p:stCondLst>
                                    <p:cond delay="0"/>
                                  </p:stCondLst>
                                  <p:iterate type="wd">
                                    <p:tmPct val="10000"/>
                                  </p:iterate>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anim calcmode="lin" valueType="num">
                                      <p:cBhvr>
                                        <p:cTn id="48" dur="500" fill="hold"/>
                                        <p:tgtEl>
                                          <p:spTgt spid="40"/>
                                        </p:tgtEl>
                                        <p:attrNameLst>
                                          <p:attrName>ppt_x</p:attrName>
                                        </p:attrNameLst>
                                      </p:cBhvr>
                                      <p:tavLst>
                                        <p:tav tm="0">
                                          <p:val>
                                            <p:strVal val="#ppt_x"/>
                                          </p:val>
                                        </p:tav>
                                        <p:tav tm="100000">
                                          <p:val>
                                            <p:strVal val="#ppt_x"/>
                                          </p:val>
                                        </p:tav>
                                      </p:tavLst>
                                    </p:anim>
                                    <p:anim calcmode="lin" valueType="num">
                                      <p:cBhvr>
                                        <p:cTn id="49" dur="500" fill="hold"/>
                                        <p:tgtEl>
                                          <p:spTgt spid="40"/>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16" presetClass="entr" presetSubtype="21" fill="hold" nodeType="afterEffect">
                                  <p:stCondLst>
                                    <p:cond delay="0"/>
                                  </p:stCondLst>
                                  <p:iterate type="wd">
                                    <p:tmPct val="10000"/>
                                  </p:iterate>
                                  <p:childTnLst>
                                    <p:set>
                                      <p:cBhvr>
                                        <p:cTn id="52" dur="1" fill="hold">
                                          <p:stCondLst>
                                            <p:cond delay="0"/>
                                          </p:stCondLst>
                                        </p:cTn>
                                        <p:tgtEl>
                                          <p:spTgt spid="32">
                                            <p:txEl>
                                              <p:pRg st="2" end="2"/>
                                            </p:txEl>
                                          </p:spTgt>
                                        </p:tgtEl>
                                        <p:attrNameLst>
                                          <p:attrName>style.visibility</p:attrName>
                                        </p:attrNameLst>
                                      </p:cBhvr>
                                      <p:to>
                                        <p:strVal val="visible"/>
                                      </p:to>
                                    </p:set>
                                    <p:animEffect transition="in" filter="barn(inVertical)">
                                      <p:cBhvr>
                                        <p:cTn id="53" dur="500"/>
                                        <p:tgtEl>
                                          <p:spTgt spid="32">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57" dur="500" fill="hold"/>
                                        <p:tgtEl>
                                          <p:spTgt spid="36"/>
                                        </p:tgtEl>
                                        <p:attrNameLst>
                                          <p:attrName>ppt_x</p:attrName>
                                          <p:attrName>ppt_y</p:attrName>
                                        </p:attrNameLst>
                                      </p:cBhvr>
                                      <p:rCtr x="-156" y="14630"/>
                                    </p:animMotion>
                                  </p:childTnLst>
                                </p:cTn>
                              </p:par>
                            </p:childTnLst>
                          </p:cTn>
                        </p:par>
                        <p:par>
                          <p:cTn id="58" fill="hold">
                            <p:stCondLst>
                              <p:cond delay="500"/>
                            </p:stCondLst>
                            <p:childTnLst>
                              <p:par>
                                <p:cTn id="59" presetID="55" presetClass="exit" presetSubtype="0" fill="hold" grpId="1" nodeType="afterEffect">
                                  <p:stCondLst>
                                    <p:cond delay="0"/>
                                  </p:stCondLst>
                                  <p:iterate type="wd">
                                    <p:tmPct val="10000"/>
                                  </p:iterate>
                                  <p:childTnLst>
                                    <p:anim calcmode="lin" valueType="num">
                                      <p:cBhvr>
                                        <p:cTn id="60" dur="500"/>
                                        <p:tgtEl>
                                          <p:spTgt spid="36"/>
                                        </p:tgtEl>
                                        <p:attrNameLst>
                                          <p:attrName>ppt_w</p:attrName>
                                        </p:attrNameLst>
                                      </p:cBhvr>
                                      <p:tavLst>
                                        <p:tav tm="0">
                                          <p:val>
                                            <p:strVal val="ppt_w"/>
                                          </p:val>
                                        </p:tav>
                                        <p:tav tm="100000">
                                          <p:val>
                                            <p:strVal val="ppt_w*0.70"/>
                                          </p:val>
                                        </p:tav>
                                      </p:tavLst>
                                    </p:anim>
                                    <p:anim calcmode="lin" valueType="num">
                                      <p:cBhvr>
                                        <p:cTn id="61" dur="500"/>
                                        <p:tgtEl>
                                          <p:spTgt spid="36"/>
                                        </p:tgtEl>
                                        <p:attrNameLst>
                                          <p:attrName>ppt_h</p:attrName>
                                        </p:attrNameLst>
                                      </p:cBhvr>
                                      <p:tavLst>
                                        <p:tav tm="0">
                                          <p:val>
                                            <p:strVal val="ppt_h"/>
                                          </p:val>
                                        </p:tav>
                                        <p:tav tm="100000">
                                          <p:val>
                                            <p:strVal val="ppt_h"/>
                                          </p:val>
                                        </p:tav>
                                      </p:tavLst>
                                    </p:anim>
                                    <p:animEffect transition="out" filter="fade">
                                      <p:cBhvr>
                                        <p:cTn id="62" dur="500"/>
                                        <p:tgtEl>
                                          <p:spTgt spid="36"/>
                                        </p:tgtEl>
                                      </p:cBhvr>
                                    </p:animEffect>
                                    <p:set>
                                      <p:cBhvr>
                                        <p:cTn id="63" dur="1" fill="hold">
                                          <p:stCondLst>
                                            <p:cond delay="499"/>
                                          </p:stCondLst>
                                        </p:cTn>
                                        <p:tgtEl>
                                          <p:spTgt spid="36"/>
                                        </p:tgtEl>
                                        <p:attrNameLst>
                                          <p:attrName>style.visibility</p:attrName>
                                        </p:attrNameLst>
                                      </p:cBhvr>
                                      <p:to>
                                        <p:strVal val="hidden"/>
                                      </p:to>
                                    </p:set>
                                  </p:childTnLst>
                                </p:cTn>
                              </p:par>
                            </p:childTnLst>
                          </p:cTn>
                        </p:par>
                        <p:par>
                          <p:cTn id="64" fill="hold">
                            <p:stCondLst>
                              <p:cond delay="1000"/>
                            </p:stCondLst>
                            <p:childTnLst>
                              <p:par>
                                <p:cTn id="65" presetID="47" presetClass="entr" presetSubtype="0" fill="hold" grpId="0" nodeType="afterEffect">
                                  <p:stCondLst>
                                    <p:cond delay="0"/>
                                  </p:stCondLst>
                                  <p:iterate type="wd">
                                    <p:tmPct val="10000"/>
                                  </p:iterate>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anim calcmode="lin" valueType="num">
                                      <p:cBhvr>
                                        <p:cTn id="68" dur="500" fill="hold"/>
                                        <p:tgtEl>
                                          <p:spTgt spid="41"/>
                                        </p:tgtEl>
                                        <p:attrNameLst>
                                          <p:attrName>ppt_x</p:attrName>
                                        </p:attrNameLst>
                                      </p:cBhvr>
                                      <p:tavLst>
                                        <p:tav tm="0">
                                          <p:val>
                                            <p:strVal val="#ppt_x"/>
                                          </p:val>
                                        </p:tav>
                                        <p:tav tm="100000">
                                          <p:val>
                                            <p:strVal val="#ppt_x"/>
                                          </p:val>
                                        </p:tav>
                                      </p:tavLst>
                                    </p:anim>
                                    <p:anim calcmode="lin" valueType="num">
                                      <p:cBhvr>
                                        <p:cTn id="69" dur="500" fill="hold"/>
                                        <p:tgtEl>
                                          <p:spTgt spid="41"/>
                                        </p:tgtEl>
                                        <p:attrNameLst>
                                          <p:attrName>ppt_y</p:attrName>
                                        </p:attrNameLst>
                                      </p:cBhvr>
                                      <p:tavLst>
                                        <p:tav tm="0">
                                          <p:val>
                                            <p:strVal val="#ppt_y-.1"/>
                                          </p:val>
                                        </p:tav>
                                        <p:tav tm="100000">
                                          <p:val>
                                            <p:strVal val="#ppt_y"/>
                                          </p:val>
                                        </p:tav>
                                      </p:tavLst>
                                    </p:anim>
                                  </p:childTnLst>
                                </p:cTn>
                              </p:par>
                            </p:childTnLst>
                          </p:cTn>
                        </p:par>
                        <p:par>
                          <p:cTn id="70" fill="hold">
                            <p:stCondLst>
                              <p:cond delay="1500"/>
                            </p:stCondLst>
                            <p:childTnLst>
                              <p:par>
                                <p:cTn id="71" presetID="16" presetClass="entr" presetSubtype="21" fill="hold" nodeType="afterEffect">
                                  <p:stCondLst>
                                    <p:cond delay="0"/>
                                  </p:stCondLst>
                                  <p:iterate type="wd">
                                    <p:tmPct val="10000"/>
                                  </p:iterate>
                                  <p:childTnLst>
                                    <p:set>
                                      <p:cBhvr>
                                        <p:cTn id="72" dur="1" fill="hold">
                                          <p:stCondLst>
                                            <p:cond delay="0"/>
                                          </p:stCondLst>
                                        </p:cTn>
                                        <p:tgtEl>
                                          <p:spTgt spid="32">
                                            <p:txEl>
                                              <p:pRg st="3" end="3"/>
                                            </p:txEl>
                                          </p:spTgt>
                                        </p:tgtEl>
                                        <p:attrNameLst>
                                          <p:attrName>style.visibility</p:attrName>
                                        </p:attrNameLst>
                                      </p:cBhvr>
                                      <p:to>
                                        <p:strVal val="visible"/>
                                      </p:to>
                                    </p:set>
                                    <p:animEffect transition="in" filter="barn(inVertical)">
                                      <p:cBhvr>
                                        <p:cTn id="73" dur="500"/>
                                        <p:tgtEl>
                                          <p:spTgt spid="32">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grpId="0" nodeType="clickEffect">
                                  <p:stCondLst>
                                    <p:cond delay="0"/>
                                  </p:stCondLst>
                                  <p:iterate type="wd">
                                    <p:tmPct val="10000"/>
                                  </p:iterate>
                                  <p:childTnLst>
                                    <p:animMotion origin="layout" path="M -2.29167E-6 3.7037E-7 L -0.00299 0.29282 " pathEditMode="relative" rAng="0" ptsTypes="AA">
                                      <p:cBhvr>
                                        <p:cTn id="77" dur="500" fill="hold"/>
                                        <p:tgtEl>
                                          <p:spTgt spid="37"/>
                                        </p:tgtEl>
                                        <p:attrNameLst>
                                          <p:attrName>ppt_x</p:attrName>
                                          <p:attrName>ppt_y</p:attrName>
                                        </p:attrNameLst>
                                      </p:cBhvr>
                                      <p:rCtr x="-156" y="14630"/>
                                    </p:animMotion>
                                  </p:childTnLst>
                                </p:cTn>
                              </p:par>
                            </p:childTnLst>
                          </p:cTn>
                        </p:par>
                        <p:par>
                          <p:cTn id="78" fill="hold">
                            <p:stCondLst>
                              <p:cond delay="500"/>
                            </p:stCondLst>
                            <p:childTnLst>
                              <p:par>
                                <p:cTn id="79" presetID="55" presetClass="exit" presetSubtype="0" fill="hold" grpId="1" nodeType="afterEffect">
                                  <p:stCondLst>
                                    <p:cond delay="0"/>
                                  </p:stCondLst>
                                  <p:iterate type="wd">
                                    <p:tmPct val="10000"/>
                                  </p:iterate>
                                  <p:childTnLst>
                                    <p:anim calcmode="lin" valueType="num">
                                      <p:cBhvr>
                                        <p:cTn id="80" dur="500"/>
                                        <p:tgtEl>
                                          <p:spTgt spid="37"/>
                                        </p:tgtEl>
                                        <p:attrNameLst>
                                          <p:attrName>ppt_w</p:attrName>
                                        </p:attrNameLst>
                                      </p:cBhvr>
                                      <p:tavLst>
                                        <p:tav tm="0">
                                          <p:val>
                                            <p:strVal val="ppt_w"/>
                                          </p:val>
                                        </p:tav>
                                        <p:tav tm="100000">
                                          <p:val>
                                            <p:strVal val="ppt_w*0.70"/>
                                          </p:val>
                                        </p:tav>
                                      </p:tavLst>
                                    </p:anim>
                                    <p:anim calcmode="lin" valueType="num">
                                      <p:cBhvr>
                                        <p:cTn id="81" dur="500"/>
                                        <p:tgtEl>
                                          <p:spTgt spid="37"/>
                                        </p:tgtEl>
                                        <p:attrNameLst>
                                          <p:attrName>ppt_h</p:attrName>
                                        </p:attrNameLst>
                                      </p:cBhvr>
                                      <p:tavLst>
                                        <p:tav tm="0">
                                          <p:val>
                                            <p:strVal val="ppt_h"/>
                                          </p:val>
                                        </p:tav>
                                        <p:tav tm="100000">
                                          <p:val>
                                            <p:strVal val="ppt_h"/>
                                          </p:val>
                                        </p:tav>
                                      </p:tavLst>
                                    </p:anim>
                                    <p:animEffect transition="out" filter="fade">
                                      <p:cBhvr>
                                        <p:cTn id="82" dur="500"/>
                                        <p:tgtEl>
                                          <p:spTgt spid="37"/>
                                        </p:tgtEl>
                                      </p:cBhvr>
                                    </p:animEffect>
                                    <p:set>
                                      <p:cBhvr>
                                        <p:cTn id="83" dur="1" fill="hold">
                                          <p:stCondLst>
                                            <p:cond delay="499"/>
                                          </p:stCondLst>
                                        </p:cTn>
                                        <p:tgtEl>
                                          <p:spTgt spid="37"/>
                                        </p:tgtEl>
                                        <p:attrNameLst>
                                          <p:attrName>style.visibility</p:attrName>
                                        </p:attrNameLst>
                                      </p:cBhvr>
                                      <p:to>
                                        <p:strVal val="hidden"/>
                                      </p:to>
                                    </p:set>
                                  </p:childTnLst>
                                </p:cTn>
                              </p:par>
                            </p:childTnLst>
                          </p:cTn>
                        </p:par>
                        <p:par>
                          <p:cTn id="84" fill="hold">
                            <p:stCondLst>
                              <p:cond delay="1000"/>
                            </p:stCondLst>
                            <p:childTnLst>
                              <p:par>
                                <p:cTn id="85" presetID="47" presetClass="entr" presetSubtype="0" fill="hold" grpId="0" nodeType="afterEffect">
                                  <p:stCondLst>
                                    <p:cond delay="0"/>
                                  </p:stCondLst>
                                  <p:iterate type="wd">
                                    <p:tmPct val="10000"/>
                                  </p:iterate>
                                  <p:childTnLst>
                                    <p:set>
                                      <p:cBhvr>
                                        <p:cTn id="86" dur="1" fill="hold">
                                          <p:stCondLst>
                                            <p:cond delay="0"/>
                                          </p:stCondLst>
                                        </p:cTn>
                                        <p:tgtEl>
                                          <p:spTgt spid="44"/>
                                        </p:tgtEl>
                                        <p:attrNameLst>
                                          <p:attrName>style.visibility</p:attrName>
                                        </p:attrNameLst>
                                      </p:cBhvr>
                                      <p:to>
                                        <p:strVal val="visible"/>
                                      </p:to>
                                    </p:set>
                                    <p:animEffect transition="in" filter="fade">
                                      <p:cBhvr>
                                        <p:cTn id="87" dur="500"/>
                                        <p:tgtEl>
                                          <p:spTgt spid="44"/>
                                        </p:tgtEl>
                                      </p:cBhvr>
                                    </p:animEffect>
                                    <p:anim calcmode="lin" valueType="num">
                                      <p:cBhvr>
                                        <p:cTn id="88" dur="500" fill="hold"/>
                                        <p:tgtEl>
                                          <p:spTgt spid="44"/>
                                        </p:tgtEl>
                                        <p:attrNameLst>
                                          <p:attrName>ppt_x</p:attrName>
                                        </p:attrNameLst>
                                      </p:cBhvr>
                                      <p:tavLst>
                                        <p:tav tm="0">
                                          <p:val>
                                            <p:strVal val="#ppt_x"/>
                                          </p:val>
                                        </p:tav>
                                        <p:tav tm="100000">
                                          <p:val>
                                            <p:strVal val="#ppt_x"/>
                                          </p:val>
                                        </p:tav>
                                      </p:tavLst>
                                    </p:anim>
                                    <p:anim calcmode="lin" valueType="num">
                                      <p:cBhvr>
                                        <p:cTn id="89" dur="500" fill="hold"/>
                                        <p:tgtEl>
                                          <p:spTgt spid="44"/>
                                        </p:tgtEl>
                                        <p:attrNameLst>
                                          <p:attrName>ppt_y</p:attrName>
                                        </p:attrNameLst>
                                      </p:cBhvr>
                                      <p:tavLst>
                                        <p:tav tm="0">
                                          <p:val>
                                            <p:strVal val="#ppt_y-.1"/>
                                          </p:val>
                                        </p:tav>
                                        <p:tav tm="100000">
                                          <p:val>
                                            <p:strVal val="#ppt_y"/>
                                          </p:val>
                                        </p:tav>
                                      </p:tavLst>
                                    </p:anim>
                                  </p:childTnLst>
                                </p:cTn>
                              </p:par>
                            </p:childTnLst>
                          </p:cTn>
                        </p:par>
                        <p:par>
                          <p:cTn id="90" fill="hold">
                            <p:stCondLst>
                              <p:cond delay="1500"/>
                            </p:stCondLst>
                            <p:childTnLst>
                              <p:par>
                                <p:cTn id="91" presetID="16" presetClass="entr" presetSubtype="21" fill="hold" nodeType="afterEffect">
                                  <p:stCondLst>
                                    <p:cond delay="0"/>
                                  </p:stCondLst>
                                  <p:iterate type="wd">
                                    <p:tmPct val="10000"/>
                                  </p:iterate>
                                  <p:childTnLst>
                                    <p:set>
                                      <p:cBhvr>
                                        <p:cTn id="92" dur="1" fill="hold">
                                          <p:stCondLst>
                                            <p:cond delay="0"/>
                                          </p:stCondLst>
                                        </p:cTn>
                                        <p:tgtEl>
                                          <p:spTgt spid="32">
                                            <p:txEl>
                                              <p:pRg st="4" end="4"/>
                                            </p:txEl>
                                          </p:spTgt>
                                        </p:tgtEl>
                                        <p:attrNameLst>
                                          <p:attrName>style.visibility</p:attrName>
                                        </p:attrNameLst>
                                      </p:cBhvr>
                                      <p:to>
                                        <p:strVal val="visible"/>
                                      </p:to>
                                    </p:set>
                                    <p:animEffect transition="in" filter="barn(inVertical)">
                                      <p:cBhvr>
                                        <p:cTn id="93" dur="500"/>
                                        <p:tgtEl>
                                          <p:spTgt spid="3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path" presetSubtype="0" accel="50000" decel="50000" fill="hold" grpId="0" nodeType="clickEffect">
                                  <p:stCondLst>
                                    <p:cond delay="0"/>
                                  </p:stCondLst>
                                  <p:iterate type="wd">
                                    <p:tmPct val="10000"/>
                                  </p:iterate>
                                  <p:childTnLst>
                                    <p:animMotion origin="layout" path="M -1.04167E-6 -4.44444E-6 L -0.00299 0.29283 " pathEditMode="relative" rAng="0" ptsTypes="AA">
                                      <p:cBhvr>
                                        <p:cTn id="97" dur="500" fill="hold"/>
                                        <p:tgtEl>
                                          <p:spTgt spid="38"/>
                                        </p:tgtEl>
                                        <p:attrNameLst>
                                          <p:attrName>ppt_x</p:attrName>
                                          <p:attrName>ppt_y</p:attrName>
                                        </p:attrNameLst>
                                      </p:cBhvr>
                                      <p:rCtr x="-156" y="14630"/>
                                    </p:animMotion>
                                  </p:childTnLst>
                                </p:cTn>
                              </p:par>
                            </p:childTnLst>
                          </p:cTn>
                        </p:par>
                        <p:par>
                          <p:cTn id="98" fill="hold">
                            <p:stCondLst>
                              <p:cond delay="500"/>
                            </p:stCondLst>
                            <p:childTnLst>
                              <p:par>
                                <p:cTn id="99" presetID="55" presetClass="exit" presetSubtype="0" fill="hold" grpId="1" nodeType="afterEffect">
                                  <p:stCondLst>
                                    <p:cond delay="0"/>
                                  </p:stCondLst>
                                  <p:iterate type="wd">
                                    <p:tmPct val="10000"/>
                                  </p:iterate>
                                  <p:childTnLst>
                                    <p:anim calcmode="lin" valueType="num">
                                      <p:cBhvr>
                                        <p:cTn id="100" dur="500"/>
                                        <p:tgtEl>
                                          <p:spTgt spid="38"/>
                                        </p:tgtEl>
                                        <p:attrNameLst>
                                          <p:attrName>ppt_w</p:attrName>
                                        </p:attrNameLst>
                                      </p:cBhvr>
                                      <p:tavLst>
                                        <p:tav tm="0">
                                          <p:val>
                                            <p:strVal val="ppt_w"/>
                                          </p:val>
                                        </p:tav>
                                        <p:tav tm="100000">
                                          <p:val>
                                            <p:strVal val="ppt_w*0.70"/>
                                          </p:val>
                                        </p:tav>
                                      </p:tavLst>
                                    </p:anim>
                                    <p:anim calcmode="lin" valueType="num">
                                      <p:cBhvr>
                                        <p:cTn id="101" dur="500"/>
                                        <p:tgtEl>
                                          <p:spTgt spid="38"/>
                                        </p:tgtEl>
                                        <p:attrNameLst>
                                          <p:attrName>ppt_h</p:attrName>
                                        </p:attrNameLst>
                                      </p:cBhvr>
                                      <p:tavLst>
                                        <p:tav tm="0">
                                          <p:val>
                                            <p:strVal val="ppt_h"/>
                                          </p:val>
                                        </p:tav>
                                        <p:tav tm="100000">
                                          <p:val>
                                            <p:strVal val="ppt_h"/>
                                          </p:val>
                                        </p:tav>
                                      </p:tavLst>
                                    </p:anim>
                                    <p:animEffect transition="out" filter="fade">
                                      <p:cBhvr>
                                        <p:cTn id="102" dur="500"/>
                                        <p:tgtEl>
                                          <p:spTgt spid="38"/>
                                        </p:tgtEl>
                                      </p:cBhvr>
                                    </p:animEffect>
                                    <p:set>
                                      <p:cBhvr>
                                        <p:cTn id="103" dur="1" fill="hold">
                                          <p:stCondLst>
                                            <p:cond delay="499"/>
                                          </p:stCondLst>
                                        </p:cTn>
                                        <p:tgtEl>
                                          <p:spTgt spid="38"/>
                                        </p:tgtEl>
                                        <p:attrNameLst>
                                          <p:attrName>style.visibility</p:attrName>
                                        </p:attrNameLst>
                                      </p:cBhvr>
                                      <p:to>
                                        <p:strVal val="hidden"/>
                                      </p:to>
                                    </p:set>
                                  </p:childTnLst>
                                </p:cTn>
                              </p:par>
                            </p:childTnLst>
                          </p:cTn>
                        </p:par>
                        <p:par>
                          <p:cTn id="104" fill="hold">
                            <p:stCondLst>
                              <p:cond delay="1000"/>
                            </p:stCondLst>
                            <p:childTnLst>
                              <p:par>
                                <p:cTn id="105" presetID="47" presetClass="entr" presetSubtype="0" fill="hold" grpId="0" nodeType="afterEffect">
                                  <p:stCondLst>
                                    <p:cond delay="0"/>
                                  </p:stCondLst>
                                  <p:iterate type="wd">
                                    <p:tmPct val="10000"/>
                                  </p:iterate>
                                  <p:childTnLst>
                                    <p:set>
                                      <p:cBhvr>
                                        <p:cTn id="106" dur="1" fill="hold">
                                          <p:stCondLst>
                                            <p:cond delay="0"/>
                                          </p:stCondLst>
                                        </p:cTn>
                                        <p:tgtEl>
                                          <p:spTgt spid="45"/>
                                        </p:tgtEl>
                                        <p:attrNameLst>
                                          <p:attrName>style.visibility</p:attrName>
                                        </p:attrNameLst>
                                      </p:cBhvr>
                                      <p:to>
                                        <p:strVal val="visible"/>
                                      </p:to>
                                    </p:set>
                                    <p:animEffect transition="in" filter="fade">
                                      <p:cBhvr>
                                        <p:cTn id="107" dur="500"/>
                                        <p:tgtEl>
                                          <p:spTgt spid="45"/>
                                        </p:tgtEl>
                                      </p:cBhvr>
                                    </p:animEffect>
                                    <p:anim calcmode="lin" valueType="num">
                                      <p:cBhvr>
                                        <p:cTn id="108" dur="500" fill="hold"/>
                                        <p:tgtEl>
                                          <p:spTgt spid="45"/>
                                        </p:tgtEl>
                                        <p:attrNameLst>
                                          <p:attrName>ppt_x</p:attrName>
                                        </p:attrNameLst>
                                      </p:cBhvr>
                                      <p:tavLst>
                                        <p:tav tm="0">
                                          <p:val>
                                            <p:strVal val="#ppt_x"/>
                                          </p:val>
                                        </p:tav>
                                        <p:tav tm="100000">
                                          <p:val>
                                            <p:strVal val="#ppt_x"/>
                                          </p:val>
                                        </p:tav>
                                      </p:tavLst>
                                    </p:anim>
                                    <p:anim calcmode="lin" valueType="num">
                                      <p:cBhvr>
                                        <p:cTn id="109" dur="500" fill="hold"/>
                                        <p:tgtEl>
                                          <p:spTgt spid="45"/>
                                        </p:tgtEl>
                                        <p:attrNameLst>
                                          <p:attrName>ppt_y</p:attrName>
                                        </p:attrNameLst>
                                      </p:cBhvr>
                                      <p:tavLst>
                                        <p:tav tm="0">
                                          <p:val>
                                            <p:strVal val="#ppt_y-.1"/>
                                          </p:val>
                                        </p:tav>
                                        <p:tav tm="100000">
                                          <p:val>
                                            <p:strVal val="#ppt_y"/>
                                          </p:val>
                                        </p:tav>
                                      </p:tavLst>
                                    </p:anim>
                                  </p:childTnLst>
                                </p:cTn>
                              </p:par>
                            </p:childTnLst>
                          </p:cTn>
                        </p:par>
                        <p:par>
                          <p:cTn id="110" fill="hold">
                            <p:stCondLst>
                              <p:cond delay="1500"/>
                            </p:stCondLst>
                            <p:childTnLst>
                              <p:par>
                                <p:cTn id="111" presetID="16" presetClass="entr" presetSubtype="21" fill="hold" nodeType="afterEffect">
                                  <p:stCondLst>
                                    <p:cond delay="0"/>
                                  </p:stCondLst>
                                  <p:iterate type="wd">
                                    <p:tmPct val="10000"/>
                                  </p:iterate>
                                  <p:childTnLst>
                                    <p:set>
                                      <p:cBhvr>
                                        <p:cTn id="112" dur="1" fill="hold">
                                          <p:stCondLst>
                                            <p:cond delay="0"/>
                                          </p:stCondLst>
                                        </p:cTn>
                                        <p:tgtEl>
                                          <p:spTgt spid="32">
                                            <p:txEl>
                                              <p:pRg st="5" end="5"/>
                                            </p:txEl>
                                          </p:spTgt>
                                        </p:tgtEl>
                                        <p:attrNameLst>
                                          <p:attrName>style.visibility</p:attrName>
                                        </p:attrNameLst>
                                      </p:cBhvr>
                                      <p:to>
                                        <p:strVal val="visible"/>
                                      </p:to>
                                    </p:set>
                                    <p:animEffect transition="in" filter="barn(inVertical)">
                                      <p:cBhvr>
                                        <p:cTn id="113" dur="500"/>
                                        <p:tgtEl>
                                          <p:spTgt spid="32">
                                            <p:txEl>
                                              <p:pRg st="5" end="5"/>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42" presetClass="path" presetSubtype="0" accel="50000" decel="50000" fill="hold" grpId="0" nodeType="clickEffect">
                                  <p:stCondLst>
                                    <p:cond delay="0"/>
                                  </p:stCondLst>
                                  <p:iterate type="wd">
                                    <p:tmPct val="10000"/>
                                  </p:iterate>
                                  <p:childTnLst>
                                    <p:animMotion origin="layout" path="M 5E-6 3.7037E-7 L -0.00299 0.29282 " pathEditMode="relative" rAng="0" ptsTypes="AA">
                                      <p:cBhvr>
                                        <p:cTn id="117" dur="500" fill="hold"/>
                                        <p:tgtEl>
                                          <p:spTgt spid="39"/>
                                        </p:tgtEl>
                                        <p:attrNameLst>
                                          <p:attrName>ppt_x</p:attrName>
                                          <p:attrName>ppt_y</p:attrName>
                                        </p:attrNameLst>
                                      </p:cBhvr>
                                      <p:rCtr x="-156" y="14630"/>
                                    </p:animMotion>
                                  </p:childTnLst>
                                </p:cTn>
                              </p:par>
                            </p:childTnLst>
                          </p:cTn>
                        </p:par>
                        <p:par>
                          <p:cTn id="118" fill="hold">
                            <p:stCondLst>
                              <p:cond delay="500"/>
                            </p:stCondLst>
                            <p:childTnLst>
                              <p:par>
                                <p:cTn id="119" presetID="55" presetClass="exit" presetSubtype="0" fill="hold" grpId="1" nodeType="afterEffect">
                                  <p:stCondLst>
                                    <p:cond delay="0"/>
                                  </p:stCondLst>
                                  <p:iterate type="wd">
                                    <p:tmPct val="10000"/>
                                  </p:iterate>
                                  <p:childTnLst>
                                    <p:anim calcmode="lin" valueType="num">
                                      <p:cBhvr>
                                        <p:cTn id="120" dur="500"/>
                                        <p:tgtEl>
                                          <p:spTgt spid="39"/>
                                        </p:tgtEl>
                                        <p:attrNameLst>
                                          <p:attrName>ppt_w</p:attrName>
                                        </p:attrNameLst>
                                      </p:cBhvr>
                                      <p:tavLst>
                                        <p:tav tm="0">
                                          <p:val>
                                            <p:strVal val="ppt_w"/>
                                          </p:val>
                                        </p:tav>
                                        <p:tav tm="100000">
                                          <p:val>
                                            <p:strVal val="ppt_w*0.70"/>
                                          </p:val>
                                        </p:tav>
                                      </p:tavLst>
                                    </p:anim>
                                    <p:anim calcmode="lin" valueType="num">
                                      <p:cBhvr>
                                        <p:cTn id="121" dur="500"/>
                                        <p:tgtEl>
                                          <p:spTgt spid="39"/>
                                        </p:tgtEl>
                                        <p:attrNameLst>
                                          <p:attrName>ppt_h</p:attrName>
                                        </p:attrNameLst>
                                      </p:cBhvr>
                                      <p:tavLst>
                                        <p:tav tm="0">
                                          <p:val>
                                            <p:strVal val="ppt_h"/>
                                          </p:val>
                                        </p:tav>
                                        <p:tav tm="100000">
                                          <p:val>
                                            <p:strVal val="ppt_h"/>
                                          </p:val>
                                        </p:tav>
                                      </p:tavLst>
                                    </p:anim>
                                    <p:animEffect transition="out" filter="fade">
                                      <p:cBhvr>
                                        <p:cTn id="122" dur="500"/>
                                        <p:tgtEl>
                                          <p:spTgt spid="39"/>
                                        </p:tgtEl>
                                      </p:cBhvr>
                                    </p:animEffect>
                                    <p:set>
                                      <p:cBhvr>
                                        <p:cTn id="123" dur="1" fill="hold">
                                          <p:stCondLst>
                                            <p:cond delay="499"/>
                                          </p:stCondLst>
                                        </p:cTn>
                                        <p:tgtEl>
                                          <p:spTgt spid="39"/>
                                        </p:tgtEl>
                                        <p:attrNameLst>
                                          <p:attrName>style.visibility</p:attrName>
                                        </p:attrNameLst>
                                      </p:cBhvr>
                                      <p:to>
                                        <p:strVal val="hidden"/>
                                      </p:to>
                                    </p:set>
                                  </p:childTnLst>
                                </p:cTn>
                              </p:par>
                            </p:childTnLst>
                          </p:cTn>
                        </p:par>
                        <p:par>
                          <p:cTn id="124" fill="hold">
                            <p:stCondLst>
                              <p:cond delay="1000"/>
                            </p:stCondLst>
                            <p:childTnLst>
                              <p:par>
                                <p:cTn id="125" presetID="47" presetClass="entr" presetSubtype="0" fill="hold" grpId="0" nodeType="afterEffect">
                                  <p:stCondLst>
                                    <p:cond delay="0"/>
                                  </p:stCondLst>
                                  <p:iterate type="wd">
                                    <p:tmPct val="10000"/>
                                  </p:iterate>
                                  <p:childTnLst>
                                    <p:set>
                                      <p:cBhvr>
                                        <p:cTn id="126" dur="1" fill="hold">
                                          <p:stCondLst>
                                            <p:cond delay="0"/>
                                          </p:stCondLst>
                                        </p:cTn>
                                        <p:tgtEl>
                                          <p:spTgt spid="46"/>
                                        </p:tgtEl>
                                        <p:attrNameLst>
                                          <p:attrName>style.visibility</p:attrName>
                                        </p:attrNameLst>
                                      </p:cBhvr>
                                      <p:to>
                                        <p:strVal val="visible"/>
                                      </p:to>
                                    </p:set>
                                    <p:animEffect transition="in" filter="fade">
                                      <p:cBhvr>
                                        <p:cTn id="127" dur="500"/>
                                        <p:tgtEl>
                                          <p:spTgt spid="46"/>
                                        </p:tgtEl>
                                      </p:cBhvr>
                                    </p:animEffect>
                                    <p:anim calcmode="lin" valueType="num">
                                      <p:cBhvr>
                                        <p:cTn id="128" dur="500" fill="hold"/>
                                        <p:tgtEl>
                                          <p:spTgt spid="46"/>
                                        </p:tgtEl>
                                        <p:attrNameLst>
                                          <p:attrName>ppt_x</p:attrName>
                                        </p:attrNameLst>
                                      </p:cBhvr>
                                      <p:tavLst>
                                        <p:tav tm="0">
                                          <p:val>
                                            <p:strVal val="#ppt_x"/>
                                          </p:val>
                                        </p:tav>
                                        <p:tav tm="100000">
                                          <p:val>
                                            <p:strVal val="#ppt_x"/>
                                          </p:val>
                                        </p:tav>
                                      </p:tavLst>
                                    </p:anim>
                                    <p:anim calcmode="lin" valueType="num">
                                      <p:cBhvr>
                                        <p:cTn id="129" dur="500" fill="hold"/>
                                        <p:tgtEl>
                                          <p:spTgt spid="46"/>
                                        </p:tgtEl>
                                        <p:attrNameLst>
                                          <p:attrName>ppt_y</p:attrName>
                                        </p:attrNameLst>
                                      </p:cBhvr>
                                      <p:tavLst>
                                        <p:tav tm="0">
                                          <p:val>
                                            <p:strVal val="#ppt_y-.1"/>
                                          </p:val>
                                        </p:tav>
                                        <p:tav tm="100000">
                                          <p:val>
                                            <p:strVal val="#ppt_y"/>
                                          </p:val>
                                        </p:tav>
                                      </p:tavLst>
                                    </p:anim>
                                  </p:childTnLst>
                                </p:cTn>
                              </p:par>
                            </p:childTnLst>
                          </p:cTn>
                        </p:par>
                        <p:par>
                          <p:cTn id="130" fill="hold">
                            <p:stCondLst>
                              <p:cond delay="1500"/>
                            </p:stCondLst>
                            <p:childTnLst>
                              <p:par>
                                <p:cTn id="131" presetID="16" presetClass="entr" presetSubtype="21" fill="hold" nodeType="afterEffect">
                                  <p:stCondLst>
                                    <p:cond delay="0"/>
                                  </p:stCondLst>
                                  <p:childTnLst>
                                    <p:set>
                                      <p:cBhvr>
                                        <p:cTn id="132" dur="1" fill="hold">
                                          <p:stCondLst>
                                            <p:cond delay="0"/>
                                          </p:stCondLst>
                                        </p:cTn>
                                        <p:tgtEl>
                                          <p:spTgt spid="32">
                                            <p:txEl>
                                              <p:pRg st="6" end="6"/>
                                            </p:txEl>
                                          </p:spTgt>
                                        </p:tgtEl>
                                        <p:attrNameLst>
                                          <p:attrName>style.visibility</p:attrName>
                                        </p:attrNameLst>
                                      </p:cBhvr>
                                      <p:to>
                                        <p:strVal val="visible"/>
                                      </p:to>
                                    </p:set>
                                    <p:animEffect transition="in" filter="barn(inVertical)">
                                      <p:cBhvr>
                                        <p:cTn id="133" dur="500"/>
                                        <p:tgtEl>
                                          <p:spTgt spid="32">
                                            <p:txEl>
                                              <p:pRg st="6" end="6"/>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xit" presetSubtype="32" fill="hold" nodeType="clickEffect">
                                  <p:stCondLst>
                                    <p:cond delay="0"/>
                                  </p:stCondLst>
                                  <p:childTnLst>
                                    <p:anim calcmode="lin" valueType="num">
                                      <p:cBhvr>
                                        <p:cTn id="137" dur="500"/>
                                        <p:tgtEl>
                                          <p:spTgt spid="6"/>
                                        </p:tgtEl>
                                        <p:attrNameLst>
                                          <p:attrName>ppt_w</p:attrName>
                                        </p:attrNameLst>
                                      </p:cBhvr>
                                      <p:tavLst>
                                        <p:tav tm="0">
                                          <p:val>
                                            <p:strVal val="ppt_w"/>
                                          </p:val>
                                        </p:tav>
                                        <p:tav tm="100000">
                                          <p:val>
                                            <p:fltVal val="0"/>
                                          </p:val>
                                        </p:tav>
                                      </p:tavLst>
                                    </p:anim>
                                    <p:anim calcmode="lin" valueType="num">
                                      <p:cBhvr>
                                        <p:cTn id="138" dur="500"/>
                                        <p:tgtEl>
                                          <p:spTgt spid="6"/>
                                        </p:tgtEl>
                                        <p:attrNameLst>
                                          <p:attrName>ppt_h</p:attrName>
                                        </p:attrNameLst>
                                      </p:cBhvr>
                                      <p:tavLst>
                                        <p:tav tm="0">
                                          <p:val>
                                            <p:strVal val="ppt_h"/>
                                          </p:val>
                                        </p:tav>
                                        <p:tav tm="100000">
                                          <p:val>
                                            <p:fltVal val="0"/>
                                          </p:val>
                                        </p:tav>
                                      </p:tavLst>
                                    </p:anim>
                                    <p:animEffect transition="out" filter="fade">
                                      <p:cBhvr>
                                        <p:cTn id="139" dur="500"/>
                                        <p:tgtEl>
                                          <p:spTgt spid="6"/>
                                        </p:tgtEl>
                                      </p:cBhvr>
                                    </p:animEffect>
                                    <p:set>
                                      <p:cBhvr>
                                        <p:cTn id="140" dur="1" fill="hold">
                                          <p:stCondLst>
                                            <p:cond delay="499"/>
                                          </p:stCondLst>
                                        </p:cTn>
                                        <p:tgtEl>
                                          <p:spTgt spid="6"/>
                                        </p:tgtEl>
                                        <p:attrNameLst>
                                          <p:attrName>style.visibility</p:attrName>
                                        </p:attrNameLst>
                                      </p:cBhvr>
                                      <p:to>
                                        <p:strVal val="hidden"/>
                                      </p:to>
                                    </p:set>
                                  </p:childTnLst>
                                </p:cTn>
                              </p:par>
                              <p:par>
                                <p:cTn id="141" presetID="53" presetClass="exit" presetSubtype="32" fill="hold" nodeType="withEffect">
                                  <p:stCondLst>
                                    <p:cond delay="0"/>
                                  </p:stCondLst>
                                  <p:childTnLst>
                                    <p:anim calcmode="lin" valueType="num">
                                      <p:cBhvr>
                                        <p:cTn id="142" dur="500"/>
                                        <p:tgtEl>
                                          <p:spTgt spid="14"/>
                                        </p:tgtEl>
                                        <p:attrNameLst>
                                          <p:attrName>ppt_w</p:attrName>
                                        </p:attrNameLst>
                                      </p:cBhvr>
                                      <p:tavLst>
                                        <p:tav tm="0">
                                          <p:val>
                                            <p:strVal val="ppt_w"/>
                                          </p:val>
                                        </p:tav>
                                        <p:tav tm="100000">
                                          <p:val>
                                            <p:fltVal val="0"/>
                                          </p:val>
                                        </p:tav>
                                      </p:tavLst>
                                    </p:anim>
                                    <p:anim calcmode="lin" valueType="num">
                                      <p:cBhvr>
                                        <p:cTn id="143" dur="500"/>
                                        <p:tgtEl>
                                          <p:spTgt spid="14"/>
                                        </p:tgtEl>
                                        <p:attrNameLst>
                                          <p:attrName>ppt_h</p:attrName>
                                        </p:attrNameLst>
                                      </p:cBhvr>
                                      <p:tavLst>
                                        <p:tav tm="0">
                                          <p:val>
                                            <p:strVal val="ppt_h"/>
                                          </p:val>
                                        </p:tav>
                                        <p:tav tm="100000">
                                          <p:val>
                                            <p:fltVal val="0"/>
                                          </p:val>
                                        </p:tav>
                                      </p:tavLst>
                                    </p:anim>
                                    <p:animEffect transition="out" filter="fade">
                                      <p:cBhvr>
                                        <p:cTn id="144" dur="500"/>
                                        <p:tgtEl>
                                          <p:spTgt spid="14"/>
                                        </p:tgtEl>
                                      </p:cBhvr>
                                    </p:animEffect>
                                    <p:set>
                                      <p:cBhvr>
                                        <p:cTn id="145" dur="1" fill="hold">
                                          <p:stCondLst>
                                            <p:cond delay="499"/>
                                          </p:stCondLst>
                                        </p:cTn>
                                        <p:tgtEl>
                                          <p:spTgt spid="14"/>
                                        </p:tgtEl>
                                        <p:attrNameLst>
                                          <p:attrName>style.visibility</p:attrName>
                                        </p:attrNameLst>
                                      </p:cBhvr>
                                      <p:to>
                                        <p:strVal val="hidden"/>
                                      </p:to>
                                    </p:set>
                                  </p:childTnLst>
                                </p:cTn>
                              </p:par>
                              <p:par>
                                <p:cTn id="146" presetID="53" presetClass="exit" presetSubtype="32" fill="hold" nodeType="withEffect">
                                  <p:stCondLst>
                                    <p:cond delay="0"/>
                                  </p:stCondLst>
                                  <p:childTnLst>
                                    <p:anim calcmode="lin" valueType="num">
                                      <p:cBhvr>
                                        <p:cTn id="147" dur="500"/>
                                        <p:tgtEl>
                                          <p:spTgt spid="24"/>
                                        </p:tgtEl>
                                        <p:attrNameLst>
                                          <p:attrName>ppt_w</p:attrName>
                                        </p:attrNameLst>
                                      </p:cBhvr>
                                      <p:tavLst>
                                        <p:tav tm="0">
                                          <p:val>
                                            <p:strVal val="ppt_w"/>
                                          </p:val>
                                        </p:tav>
                                        <p:tav tm="100000">
                                          <p:val>
                                            <p:fltVal val="0"/>
                                          </p:val>
                                        </p:tav>
                                      </p:tavLst>
                                    </p:anim>
                                    <p:anim calcmode="lin" valueType="num">
                                      <p:cBhvr>
                                        <p:cTn id="148" dur="500"/>
                                        <p:tgtEl>
                                          <p:spTgt spid="24"/>
                                        </p:tgtEl>
                                        <p:attrNameLst>
                                          <p:attrName>ppt_h</p:attrName>
                                        </p:attrNameLst>
                                      </p:cBhvr>
                                      <p:tavLst>
                                        <p:tav tm="0">
                                          <p:val>
                                            <p:strVal val="ppt_h"/>
                                          </p:val>
                                        </p:tav>
                                        <p:tav tm="100000">
                                          <p:val>
                                            <p:fltVal val="0"/>
                                          </p:val>
                                        </p:tav>
                                      </p:tavLst>
                                    </p:anim>
                                    <p:animEffect transition="out" filter="fade">
                                      <p:cBhvr>
                                        <p:cTn id="149" dur="500"/>
                                        <p:tgtEl>
                                          <p:spTgt spid="24"/>
                                        </p:tgtEl>
                                      </p:cBhvr>
                                    </p:animEffect>
                                    <p:set>
                                      <p:cBhvr>
                                        <p:cTn id="150" dur="1" fill="hold">
                                          <p:stCondLst>
                                            <p:cond delay="499"/>
                                          </p:stCondLst>
                                        </p:cTn>
                                        <p:tgtEl>
                                          <p:spTgt spid="24"/>
                                        </p:tgtEl>
                                        <p:attrNameLst>
                                          <p:attrName>style.visibility</p:attrName>
                                        </p:attrNameLst>
                                      </p:cBhvr>
                                      <p:to>
                                        <p:strVal val="hidden"/>
                                      </p:to>
                                    </p:set>
                                  </p:childTnLst>
                                </p:cTn>
                              </p:par>
                            </p:childTnLst>
                          </p:cTn>
                        </p:par>
                        <p:par>
                          <p:cTn id="151" fill="hold">
                            <p:stCondLst>
                              <p:cond delay="500"/>
                            </p:stCondLst>
                            <p:childTnLst>
                              <p:par>
                                <p:cTn id="152" presetID="14" presetClass="entr" presetSubtype="10" fill="hold" nodeType="afterEffect">
                                  <p:stCondLst>
                                    <p:cond delay="0"/>
                                  </p:stCondLst>
                                  <p:iterate type="wd">
                                    <p:tmPct val="10000"/>
                                  </p:iterate>
                                  <p:childTnLst>
                                    <p:set>
                                      <p:cBhvr>
                                        <p:cTn id="153"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154" dur="500"/>
                                        <p:tgtEl>
                                          <p:spTgt spid="33">
                                            <p:txEl>
                                              <p:pRg st="0" end="0"/>
                                            </p:txEl>
                                          </p:spTgt>
                                        </p:tgtEl>
                                      </p:cBhvr>
                                    </p:animEffect>
                                  </p:childTnLst>
                                </p:cTn>
                              </p:par>
                            </p:childTnLst>
                          </p:cTn>
                        </p:par>
                        <p:par>
                          <p:cTn id="155" fill="hold">
                            <p:stCondLst>
                              <p:cond delay="1450"/>
                            </p:stCondLst>
                            <p:childTnLst>
                              <p:par>
                                <p:cTn id="156" presetID="26" presetClass="emph" presetSubtype="0" repeatCount="2000" fill="hold" grpId="0" nodeType="afterEffect">
                                  <p:stCondLst>
                                    <p:cond delay="0"/>
                                  </p:stCondLst>
                                  <p:iterate type="wd">
                                    <p:tmPct val="10000"/>
                                  </p:iterate>
                                  <p:childTnLst>
                                    <p:animEffect transition="out" filter="fade">
                                      <p:cBhvr>
                                        <p:cTn id="157" dur="500" tmFilter="0, 0; .2, .5; .8, .5; 1, 0"/>
                                        <p:tgtEl>
                                          <p:spTgt spid="33">
                                            <p:txEl>
                                              <p:pRg st="0" end="0"/>
                                            </p:txEl>
                                          </p:spTgt>
                                        </p:tgtEl>
                                      </p:cBhvr>
                                    </p:animEffect>
                                    <p:animScale>
                                      <p:cBhvr>
                                        <p:cTn id="158" dur="250" autoRev="1" fill="hold"/>
                                        <p:tgtEl>
                                          <p:spTgt spid="3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build="allAtOnce"/>
      <p:bldP spid="34" grpId="0"/>
      <p:bldP spid="34" grpId="1"/>
      <p:bldP spid="35" grpId="0"/>
      <p:bldP spid="35" grpId="1"/>
      <p:bldP spid="36" grpId="0"/>
      <p:bldP spid="36" grpId="1"/>
      <p:bldP spid="37" grpId="0"/>
      <p:bldP spid="37" grpId="1"/>
      <p:bldP spid="38" grpId="0"/>
      <p:bldP spid="38" grpId="1"/>
      <p:bldP spid="39" grpId="0"/>
      <p:bldP spid="39" grpId="1"/>
      <p:bldP spid="40" grpId="0"/>
      <p:bldP spid="41" grpId="0"/>
      <p:bldP spid="44" grpId="0"/>
      <p:bldP spid="4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EE6E6"/>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086446"/>
            <a:ext cx="10058400" cy="3207097"/>
          </a:xfrm>
          <a:prstGeom prst="rect">
            <a:avLst/>
          </a:prstGeom>
        </p:spPr>
      </p:pic>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1450" y="1178279"/>
            <a:ext cx="4793430" cy="4351338"/>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647" y="1178279"/>
            <a:ext cx="4754203" cy="431572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1" y="3400161"/>
            <a:ext cx="2171700" cy="3424856"/>
          </a:xfrm>
          <a:prstGeom prst="rect">
            <a:avLst/>
          </a:prstGeom>
        </p:spPr>
      </p:pic>
      <p:sp>
        <p:nvSpPr>
          <p:cNvPr id="11" name="Oval Callout 10"/>
          <p:cNvSpPr/>
          <p:nvPr/>
        </p:nvSpPr>
        <p:spPr>
          <a:xfrm>
            <a:off x="4255044" y="1330679"/>
            <a:ext cx="3654570" cy="3546121"/>
          </a:xfrm>
          <a:prstGeom prst="wedgeEllipseCallout">
            <a:avLst>
              <a:gd name="adj1" fmla="val 33857"/>
              <a:gd name="adj2" fmla="val 48212"/>
            </a:avLst>
          </a:prstGeom>
          <a:solidFill>
            <a:srgbClr val="FFFF99"/>
          </a:solidFill>
          <a:ln w="38100">
            <a:solidFill>
              <a:srgbClr val="18A0A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E22426"/>
                </a:solidFill>
              </a:rPr>
              <a:t>Phép trừ không nhớ và phép trừ có nhớ  </a:t>
            </a:r>
          </a:p>
        </p:txBody>
      </p:sp>
    </p:spTree>
    <p:extLst>
      <p:ext uri="{BB962C8B-B14F-4D97-AF65-F5344CB8AC3E}">
        <p14:creationId xmlns:p14="http://schemas.microsoft.com/office/powerpoint/2010/main" val="7809966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iterate type="wd">
                                    <p:tmPct val="10000"/>
                                  </p:iterate>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42" presetClass="entr" presetSubtype="0" fill="hold" nodeType="afterEffect">
                                  <p:stCondLst>
                                    <p:cond delay="0"/>
                                  </p:stCondLst>
                                  <p:iterate type="wd">
                                    <p:tmPct val="10000"/>
                                  </p:iterate>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iterate type="wd">
                                    <p:tmPct val="10000"/>
                                  </p:iterate>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EC28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036" y="-1155821"/>
            <a:ext cx="10058400" cy="3207097"/>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0" y="150000"/>
            <a:ext cx="4777792" cy="68580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417968" y="150000"/>
            <a:ext cx="4777792" cy="6858000"/>
          </a:xfrm>
          <a:prstGeom prst="rect">
            <a:avLst/>
          </a:prstGeom>
        </p:spPr>
      </p:pic>
      <p:sp>
        <p:nvSpPr>
          <p:cNvPr id="15" name="Flowchart: Terminator 14"/>
          <p:cNvSpPr/>
          <p:nvPr/>
        </p:nvSpPr>
        <p:spPr>
          <a:xfrm>
            <a:off x="2911834" y="4949668"/>
            <a:ext cx="6553200" cy="1638300"/>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024221" y="5214820"/>
            <a:ext cx="4328429" cy="1107996"/>
          </a:xfrm>
          <a:prstGeom prst="rect">
            <a:avLst/>
          </a:prstGeom>
          <a:noFill/>
        </p:spPr>
        <p:txBody>
          <a:bodyPr wrap="none" lIns="91440" tIns="45720" rIns="91440" bIns="45720">
            <a:spAutoFit/>
          </a:bodyPr>
          <a:lstStyle/>
          <a:p>
            <a:pPr algn="ctr"/>
            <a:r>
              <a:rPr lang="en-US" sz="6600" cap="none" spc="0">
                <a:ln w="0"/>
                <a:solidFill>
                  <a:srgbClr val="48316E"/>
                </a:solidFill>
                <a:latin typeface="UVN Bai Sau Nang" panose="04030905020802020C03" pitchFamily="82" charset="0"/>
              </a:rPr>
              <a:t>LUYỆN TẬP</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400" y="5214820"/>
            <a:ext cx="484409" cy="34039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8604" y="1076777"/>
            <a:ext cx="6076800" cy="4298400"/>
          </a:xfrm>
          <a:prstGeom prst="rect">
            <a:avLst/>
          </a:prstGeom>
        </p:spPr>
      </p:pic>
    </p:spTree>
    <p:extLst>
      <p:ext uri="{BB962C8B-B14F-4D97-AF65-F5344CB8AC3E}">
        <p14:creationId xmlns:p14="http://schemas.microsoft.com/office/powerpoint/2010/main" val="564969062"/>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par>
                                <p:cTn id="8" presetID="6" presetClass="entr" presetSubtype="16" fill="hold" nodeType="withEffect">
                                  <p:stCondLst>
                                    <p:cond delay="0"/>
                                  </p:stCondLst>
                                  <p:iterate type="lt">
                                    <p:tmPct val="10000"/>
                                  </p:iterate>
                                  <p:childTnLst>
                                    <p:set>
                                      <p:cBhvr>
                                        <p:cTn id="9" dur="1" fill="hold">
                                          <p:stCondLst>
                                            <p:cond delay="0"/>
                                          </p:stCondLst>
                                        </p:cTn>
                                        <p:tgtEl>
                                          <p:spTgt spid="14"/>
                                        </p:tgtEl>
                                        <p:attrNameLst>
                                          <p:attrName>style.visibility</p:attrName>
                                        </p:attrNameLst>
                                      </p:cBhvr>
                                      <p:to>
                                        <p:strVal val="visible"/>
                                      </p:to>
                                    </p:set>
                                    <p:animEffect transition="in" filter="circle(in)">
                                      <p:cBhvr>
                                        <p:cTn id="10" dur="500"/>
                                        <p:tgtEl>
                                          <p:spTgt spid="14"/>
                                        </p:tgtEl>
                                      </p:cBhvr>
                                    </p:animEffect>
                                  </p:childTnLst>
                                </p:cTn>
                              </p:par>
                              <p:par>
                                <p:cTn id="11" presetID="2" presetClass="entr" presetSubtype="4" fill="hold" nodeType="with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6" presetClass="entr" presetSubtype="21" fill="hold" grpId="0" nodeType="after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iterate type="lt">
                                    <p:tmPct val="10000"/>
                                  </p:iterate>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350"/>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15"/>
                                        </p:tgtEl>
                                      </p:cBhvr>
                                    </p:animEffect>
                                    <p:animScale>
                                      <p:cBhvr>
                                        <p:cTn id="34"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874F"/>
        </a:solidFill>
        <a:effectLst/>
      </p:bgPr>
    </p:bg>
    <p:spTree>
      <p:nvGrpSpPr>
        <p:cNvPr id="1" name=""/>
        <p:cNvGrpSpPr/>
        <p:nvPr/>
      </p:nvGrpSpPr>
      <p:grpSpPr>
        <a:xfrm>
          <a:off x="0" y="0"/>
          <a:ext cx="0" cy="0"/>
          <a:chOff x="0" y="0"/>
          <a:chExt cx="0" cy="0"/>
        </a:xfrm>
      </p:grpSpPr>
      <p:grpSp>
        <p:nvGrpSpPr>
          <p:cNvPr id="7" name="Group 6"/>
          <p:cNvGrpSpPr/>
          <p:nvPr/>
        </p:nvGrpSpPr>
        <p:grpSpPr>
          <a:xfrm>
            <a:off x="0" y="-190500"/>
            <a:ext cx="2914650" cy="1725961"/>
            <a:chOff x="0" y="-190500"/>
            <a:chExt cx="2914650" cy="1725961"/>
          </a:xfrm>
        </p:grpSpPr>
        <p:sp>
          <p:nvSpPr>
            <p:cNvPr id="5" name="Flowchart: Terminator 4"/>
            <p:cNvSpPr/>
            <p:nvPr/>
          </p:nvSpPr>
          <p:spPr>
            <a:xfrm>
              <a:off x="949684" y="452943"/>
              <a:ext cx="1964966" cy="1082518"/>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19778" y="554299"/>
              <a:ext cx="1510350" cy="769441"/>
            </a:xfrm>
            <a:prstGeom prst="rect">
              <a:avLst/>
            </a:prstGeom>
            <a:noFill/>
          </p:spPr>
          <p:txBody>
            <a:bodyPr wrap="none" lIns="91440" tIns="45720" rIns="91440" bIns="45720">
              <a:spAutoFit/>
            </a:bodyPr>
            <a:lstStyle/>
            <a:p>
              <a:pPr algn="ctr"/>
              <a:r>
                <a:rPr lang="en-US" sz="4400" cap="none" spc="0">
                  <a:ln w="0"/>
                  <a:solidFill>
                    <a:srgbClr val="48316E"/>
                  </a:solidFill>
                  <a:latin typeface="UVN Bai Sau Nang" panose="04030905020802020C03" pitchFamily="82" charset="0"/>
                </a:rPr>
                <a:t>Bài 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0"/>
              <a:ext cx="1627303" cy="1514240"/>
            </a:xfrm>
            <a:prstGeom prst="rect">
              <a:avLst/>
            </a:prstGeom>
          </p:spPr>
        </p:pic>
      </p:grpSp>
      <p:sp>
        <p:nvSpPr>
          <p:cNvPr id="8" name="Rectangle 7"/>
          <p:cNvSpPr/>
          <p:nvPr/>
        </p:nvSpPr>
        <p:spPr>
          <a:xfrm>
            <a:off x="2914650" y="477354"/>
            <a:ext cx="4762394" cy="923330"/>
          </a:xfrm>
          <a:prstGeom prst="rect">
            <a:avLst/>
          </a:prstGeom>
          <a:noFill/>
        </p:spPr>
        <p:txBody>
          <a:bodyPr wrap="none" lIns="91440" tIns="45720" rIns="91440" bIns="45720">
            <a:spAutoFit/>
          </a:bodyPr>
          <a:lstStyle/>
          <a:p>
            <a:pPr algn="ctr"/>
            <a:r>
              <a:rPr lang="en-US" sz="5400" b="1">
                <a:ln w="0"/>
                <a:solidFill>
                  <a:schemeClr val="bg1"/>
                </a:solidFill>
                <a:effectLst>
                  <a:glow rad="228600">
                    <a:schemeClr val="accent4">
                      <a:satMod val="175000"/>
                      <a:alpha val="40000"/>
                    </a:schemeClr>
                  </a:glow>
                  <a:outerShdw blurRad="38100" dist="19050" dir="2700000" algn="tl" rotWithShape="0">
                    <a:schemeClr val="dk1">
                      <a:alpha val="40000"/>
                    </a:schemeClr>
                  </a:outerShdw>
                </a:effectLst>
              </a:rPr>
              <a:t>Đặt tính rồi tính</a:t>
            </a:r>
            <a:endParaRPr lang="en-US" sz="5400" b="1" cap="none" spc="0">
              <a:ln w="0"/>
              <a:solidFill>
                <a:schemeClr val="bg1"/>
              </a:solidFill>
              <a:effectLst>
                <a:glow rad="228600">
                  <a:schemeClr val="accent4">
                    <a:satMod val="175000"/>
                    <a:alpha val="40000"/>
                  </a:schemeClr>
                </a:glow>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4787" y="1535461"/>
            <a:ext cx="3932112" cy="4811683"/>
          </a:xfrm>
          <a:prstGeom prst="rect">
            <a:avLst/>
          </a:prstGeom>
        </p:spPr>
      </p:pic>
      <p:sp>
        <p:nvSpPr>
          <p:cNvPr id="10" name="Rectangle 9"/>
          <p:cNvSpPr/>
          <p:nvPr/>
        </p:nvSpPr>
        <p:spPr>
          <a:xfrm>
            <a:off x="2057652" y="1204553"/>
            <a:ext cx="6627135" cy="2585323"/>
          </a:xfrm>
          <a:prstGeom prst="rect">
            <a:avLst/>
          </a:prstGeom>
          <a:noFill/>
        </p:spPr>
        <p:txBody>
          <a:bodyPr wrap="none" lIns="91440" tIns="45720" rIns="91440" bIns="45720">
            <a:spAutoFit/>
          </a:bodyPr>
          <a:lstStyle/>
          <a:p>
            <a:pPr marL="914400" indent="-914400" algn="ctr">
              <a:lnSpc>
                <a:spcPct val="150000"/>
              </a:lnSpc>
              <a:buAutoNum type="alphaLcParenR"/>
            </a:pPr>
            <a:r>
              <a:rPr lang="en-US" sz="5400" b="1" cap="none" spc="0">
                <a:ln w="0"/>
                <a:solidFill>
                  <a:schemeClr val="accent1">
                    <a:lumMod val="20000"/>
                    <a:lumOff val="80000"/>
                  </a:schemeClr>
                </a:solidFill>
                <a:effectLst>
                  <a:outerShdw blurRad="38100" dist="19050" dir="2700000" algn="tl" rotWithShape="0">
                    <a:schemeClr val="dk1">
                      <a:alpha val="40000"/>
                    </a:schemeClr>
                  </a:outerShdw>
                </a:effectLst>
              </a:rPr>
              <a:t>987 864 – 783 251</a:t>
            </a:r>
            <a:endParaRPr lang="en-US" sz="5400" b="1">
              <a:ln w="0"/>
              <a:solidFill>
                <a:schemeClr val="accent1">
                  <a:lumMod val="20000"/>
                  <a:lumOff val="80000"/>
                </a:schemeClr>
              </a:solidFill>
              <a:effectLst>
                <a:outerShdw blurRad="38100" dist="19050" dir="2700000" algn="tl" rotWithShape="0">
                  <a:schemeClr val="dk1">
                    <a:alpha val="40000"/>
                  </a:schemeClr>
                </a:outerShdw>
              </a:effectLst>
            </a:endParaRPr>
          </a:p>
          <a:p>
            <a:pPr algn="ctr">
              <a:lnSpc>
                <a:spcPct val="150000"/>
              </a:lnSpc>
            </a:pPr>
            <a:r>
              <a:rPr lang="en-US" sz="5400" b="1" cap="none" spc="0">
                <a:ln w="0"/>
                <a:solidFill>
                  <a:schemeClr val="accent1">
                    <a:lumMod val="20000"/>
                    <a:lumOff val="80000"/>
                  </a:schemeClr>
                </a:solidFill>
                <a:effectLst>
                  <a:outerShdw blurRad="38100" dist="19050" dir="2700000" algn="tl" rotWithShape="0">
                    <a:schemeClr val="dk1">
                      <a:alpha val="40000"/>
                    </a:schemeClr>
                  </a:outerShdw>
                </a:effectLst>
              </a:rPr>
              <a:t>       969 696 – 656 565 </a:t>
            </a:r>
          </a:p>
        </p:txBody>
      </p:sp>
      <p:sp>
        <p:nvSpPr>
          <p:cNvPr id="11" name="Rectangle 10"/>
          <p:cNvSpPr/>
          <p:nvPr/>
        </p:nvSpPr>
        <p:spPr>
          <a:xfrm>
            <a:off x="2254821" y="3479266"/>
            <a:ext cx="6587061" cy="2585323"/>
          </a:xfrm>
          <a:prstGeom prst="rect">
            <a:avLst/>
          </a:prstGeom>
          <a:noFill/>
        </p:spPr>
        <p:txBody>
          <a:bodyPr wrap="none" lIns="91440" tIns="45720" rIns="91440" bIns="45720">
            <a:spAutoFit/>
          </a:bodyPr>
          <a:lstStyle/>
          <a:p>
            <a:pPr algn="ctr">
              <a:lnSpc>
                <a:spcPct val="150000"/>
              </a:lnSpc>
            </a:pPr>
            <a:r>
              <a:rPr lang="en-US" sz="5400" b="1" cap="none" spc="0">
                <a:ln w="0"/>
                <a:solidFill>
                  <a:schemeClr val="accent1">
                    <a:lumMod val="20000"/>
                    <a:lumOff val="80000"/>
                  </a:schemeClr>
                </a:solidFill>
                <a:effectLst>
                  <a:outerShdw blurRad="38100" dist="19050" dir="2700000" algn="tl" rotWithShape="0">
                    <a:schemeClr val="dk1">
                      <a:alpha val="40000"/>
                    </a:schemeClr>
                  </a:outerShdw>
                </a:effectLst>
              </a:rPr>
              <a:t>b)   839 084 – 246 937 </a:t>
            </a:r>
          </a:p>
          <a:p>
            <a:pPr algn="ctr">
              <a:lnSpc>
                <a:spcPct val="150000"/>
              </a:lnSpc>
            </a:pPr>
            <a:r>
              <a:rPr lang="en-US" sz="5400" b="1">
                <a:ln w="0"/>
                <a:solidFill>
                  <a:schemeClr val="accent1">
                    <a:lumMod val="20000"/>
                    <a:lumOff val="80000"/>
                  </a:schemeClr>
                </a:solidFill>
                <a:effectLst>
                  <a:outerShdw blurRad="38100" dist="19050" dir="2700000" algn="tl" rotWithShape="0">
                    <a:schemeClr val="dk1">
                      <a:alpha val="40000"/>
                    </a:schemeClr>
                  </a:outerShdw>
                </a:effectLst>
              </a:rPr>
              <a:t>   628 450 – 35 813</a:t>
            </a:r>
            <a:endParaRPr lang="en-US" sz="5400" b="1" cap="none" spc="0">
              <a:ln w="0"/>
              <a:solidFill>
                <a:schemeClr val="accent1">
                  <a:lumMod val="20000"/>
                  <a:lumOff val="80000"/>
                </a:schemeClr>
              </a:solidFill>
              <a:effectLst>
                <a:outerShdw blurRad="38100" dist="19050" dir="2700000" algn="tl" rotWithShape="0">
                  <a:schemeClr val="dk1">
                    <a:alpha val="40000"/>
                  </a:schemeClr>
                </a:outerShdw>
              </a:effectLst>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5918" y="3364711"/>
            <a:ext cx="15155718" cy="3668105"/>
          </a:xfrm>
          <a:prstGeom prst="rect">
            <a:avLst/>
          </a:prstGeom>
        </p:spPr>
      </p:pic>
    </p:spTree>
    <p:extLst>
      <p:ext uri="{BB962C8B-B14F-4D97-AF65-F5344CB8AC3E}">
        <p14:creationId xmlns:p14="http://schemas.microsoft.com/office/powerpoint/2010/main" val="1278306172"/>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1" presetClass="entr" presetSubtype="1" fill="hold" grpId="0" nodeType="afterEffect">
                                  <p:stCondLst>
                                    <p:cond delay="0"/>
                                  </p:stCondLst>
                                  <p:iterate type="wd">
                                    <p:tmPct val="10000"/>
                                  </p:iterate>
                                  <p:childTnLst>
                                    <p:set>
                                      <p:cBhvr>
                                        <p:cTn id="18" dur="1" fill="hold">
                                          <p:stCondLst>
                                            <p:cond delay="0"/>
                                          </p:stCondLst>
                                        </p:cTn>
                                        <p:tgtEl>
                                          <p:spTgt spid="8"/>
                                        </p:tgtEl>
                                        <p:attrNameLst>
                                          <p:attrName>style.visibility</p:attrName>
                                        </p:attrNameLst>
                                      </p:cBhvr>
                                      <p:to>
                                        <p:strVal val="visible"/>
                                      </p:to>
                                    </p:set>
                                    <p:animEffect transition="in" filter="wheel(1)">
                                      <p:cBhvr>
                                        <p:cTn id="19" dur="500"/>
                                        <p:tgtEl>
                                          <p:spTgt spid="8"/>
                                        </p:tgtEl>
                                      </p:cBhvr>
                                    </p:animEffect>
                                  </p:childTnLst>
                                </p:cTn>
                              </p:par>
                            </p:childTnLst>
                          </p:cTn>
                        </p:par>
                        <p:par>
                          <p:cTn id="20" fill="hold">
                            <p:stCondLst>
                              <p:cond delay="1650"/>
                            </p:stCondLst>
                            <p:childTnLst>
                              <p:par>
                                <p:cTn id="21" presetID="47" presetClass="entr" presetSubtype="0" fill="hold" nodeType="afterEffect">
                                  <p:stCondLst>
                                    <p:cond delay="0"/>
                                  </p:stCondLst>
                                  <p:iterate type="wd">
                                    <p:tmPct val="10000"/>
                                  </p:iterate>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150"/>
                            </p:stCondLst>
                            <p:childTnLst>
                              <p:par>
                                <p:cTn id="27" presetID="26" presetClass="entr" presetSubtype="0" fill="hold" grpId="0" nodeType="afterEffect">
                                  <p:stCondLst>
                                    <p:cond delay="0"/>
                                  </p:stCondLst>
                                  <p:iterate type="wd">
                                    <p:tmPct val="10000"/>
                                  </p:iterate>
                                  <p:childTnLst>
                                    <p:set>
                                      <p:cBhvr>
                                        <p:cTn id="28" dur="1" fill="hold">
                                          <p:stCondLst>
                                            <p:cond delay="0"/>
                                          </p:stCondLst>
                                        </p:cTn>
                                        <p:tgtEl>
                                          <p:spTgt spid="10"/>
                                        </p:tgtEl>
                                        <p:attrNameLst>
                                          <p:attrName>style.visibility</p:attrName>
                                        </p:attrNameLst>
                                      </p:cBhvr>
                                      <p:to>
                                        <p:strVal val="visible"/>
                                      </p:to>
                                    </p:set>
                                    <p:animEffect transition="in" filter="wipe(down)">
                                      <p:cBhvr>
                                        <p:cTn id="29" dur="145">
                                          <p:stCondLst>
                                            <p:cond delay="0"/>
                                          </p:stCondLst>
                                        </p:cTn>
                                        <p:tgtEl>
                                          <p:spTgt spid="10"/>
                                        </p:tgtEl>
                                      </p:cBhvr>
                                    </p:animEffect>
                                    <p:anim calcmode="lin" valueType="num">
                                      <p:cBhvr>
                                        <p:cTn id="30"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33"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34"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35" dur="7">
                                          <p:stCondLst>
                                            <p:cond delay="162"/>
                                          </p:stCondLst>
                                        </p:cTn>
                                        <p:tgtEl>
                                          <p:spTgt spid="10"/>
                                        </p:tgtEl>
                                      </p:cBhvr>
                                      <p:to x="100000" y="60000"/>
                                    </p:animScale>
                                    <p:animScale>
                                      <p:cBhvr>
                                        <p:cTn id="36" dur="41" decel="50000">
                                          <p:stCondLst>
                                            <p:cond delay="169"/>
                                          </p:stCondLst>
                                        </p:cTn>
                                        <p:tgtEl>
                                          <p:spTgt spid="10"/>
                                        </p:tgtEl>
                                      </p:cBhvr>
                                      <p:to x="100000" y="100000"/>
                                    </p:animScale>
                                    <p:animScale>
                                      <p:cBhvr>
                                        <p:cTn id="37" dur="7">
                                          <p:stCondLst>
                                            <p:cond delay="328"/>
                                          </p:stCondLst>
                                        </p:cTn>
                                        <p:tgtEl>
                                          <p:spTgt spid="10"/>
                                        </p:tgtEl>
                                      </p:cBhvr>
                                      <p:to x="100000" y="80000"/>
                                    </p:animScale>
                                    <p:animScale>
                                      <p:cBhvr>
                                        <p:cTn id="38" dur="41" decel="50000">
                                          <p:stCondLst>
                                            <p:cond delay="335"/>
                                          </p:stCondLst>
                                        </p:cTn>
                                        <p:tgtEl>
                                          <p:spTgt spid="10"/>
                                        </p:tgtEl>
                                      </p:cBhvr>
                                      <p:to x="100000" y="100000"/>
                                    </p:animScale>
                                    <p:animScale>
                                      <p:cBhvr>
                                        <p:cTn id="39" dur="7">
                                          <p:stCondLst>
                                            <p:cond delay="410"/>
                                          </p:stCondLst>
                                        </p:cTn>
                                        <p:tgtEl>
                                          <p:spTgt spid="10"/>
                                        </p:tgtEl>
                                      </p:cBhvr>
                                      <p:to x="100000" y="90000"/>
                                    </p:animScale>
                                    <p:animScale>
                                      <p:cBhvr>
                                        <p:cTn id="40" dur="41" decel="50000">
                                          <p:stCondLst>
                                            <p:cond delay="417"/>
                                          </p:stCondLst>
                                        </p:cTn>
                                        <p:tgtEl>
                                          <p:spTgt spid="10"/>
                                        </p:tgtEl>
                                      </p:cBhvr>
                                      <p:to x="100000" y="100000"/>
                                    </p:animScale>
                                    <p:animScale>
                                      <p:cBhvr>
                                        <p:cTn id="41" dur="7">
                                          <p:stCondLst>
                                            <p:cond delay="452"/>
                                          </p:stCondLst>
                                        </p:cTn>
                                        <p:tgtEl>
                                          <p:spTgt spid="10"/>
                                        </p:tgtEl>
                                      </p:cBhvr>
                                      <p:to x="100000" y="95000"/>
                                    </p:animScale>
                                    <p:animScale>
                                      <p:cBhvr>
                                        <p:cTn id="42" dur="41" decel="50000">
                                          <p:stCondLst>
                                            <p:cond delay="459"/>
                                          </p:stCondLst>
                                        </p:cTn>
                                        <p:tgtEl>
                                          <p:spTgt spid="10"/>
                                        </p:tgtEl>
                                      </p:cBhvr>
                                      <p:to x="100000" y="100000"/>
                                    </p:animScale>
                                  </p:childTnLst>
                                </p:cTn>
                              </p:par>
                            </p:childTnLst>
                          </p:cTn>
                        </p:par>
                        <p:par>
                          <p:cTn id="43" fill="hold">
                            <p:stCondLst>
                              <p:cond delay="3150"/>
                            </p:stCondLst>
                            <p:childTnLst>
                              <p:par>
                                <p:cTn id="44" presetID="26" presetClass="entr" presetSubtype="0" fill="hold" grpId="0" nodeType="afterEffect">
                                  <p:stCondLst>
                                    <p:cond delay="0"/>
                                  </p:stCondLst>
                                  <p:iterate type="wd">
                                    <p:tmPct val="10000"/>
                                  </p:iterate>
                                  <p:childTnLst>
                                    <p:set>
                                      <p:cBhvr>
                                        <p:cTn id="45" dur="1" fill="hold">
                                          <p:stCondLst>
                                            <p:cond delay="0"/>
                                          </p:stCondLst>
                                        </p:cTn>
                                        <p:tgtEl>
                                          <p:spTgt spid="11"/>
                                        </p:tgtEl>
                                        <p:attrNameLst>
                                          <p:attrName>style.visibility</p:attrName>
                                        </p:attrNameLst>
                                      </p:cBhvr>
                                      <p:to>
                                        <p:strVal val="visible"/>
                                      </p:to>
                                    </p:set>
                                    <p:animEffect transition="in" filter="wipe(down)">
                                      <p:cBhvr>
                                        <p:cTn id="46" dur="145">
                                          <p:stCondLst>
                                            <p:cond delay="0"/>
                                          </p:stCondLst>
                                        </p:cTn>
                                        <p:tgtEl>
                                          <p:spTgt spid="11"/>
                                        </p:tgtEl>
                                      </p:cBhvr>
                                    </p:animEffect>
                                    <p:anim calcmode="lin" valueType="num">
                                      <p:cBhvr>
                                        <p:cTn id="47"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8"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9"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50"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51"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52" dur="7">
                                          <p:stCondLst>
                                            <p:cond delay="162"/>
                                          </p:stCondLst>
                                        </p:cTn>
                                        <p:tgtEl>
                                          <p:spTgt spid="11"/>
                                        </p:tgtEl>
                                      </p:cBhvr>
                                      <p:to x="100000" y="60000"/>
                                    </p:animScale>
                                    <p:animScale>
                                      <p:cBhvr>
                                        <p:cTn id="53" dur="41" decel="50000">
                                          <p:stCondLst>
                                            <p:cond delay="169"/>
                                          </p:stCondLst>
                                        </p:cTn>
                                        <p:tgtEl>
                                          <p:spTgt spid="11"/>
                                        </p:tgtEl>
                                      </p:cBhvr>
                                      <p:to x="100000" y="100000"/>
                                    </p:animScale>
                                    <p:animScale>
                                      <p:cBhvr>
                                        <p:cTn id="54" dur="7">
                                          <p:stCondLst>
                                            <p:cond delay="328"/>
                                          </p:stCondLst>
                                        </p:cTn>
                                        <p:tgtEl>
                                          <p:spTgt spid="11"/>
                                        </p:tgtEl>
                                      </p:cBhvr>
                                      <p:to x="100000" y="80000"/>
                                    </p:animScale>
                                    <p:animScale>
                                      <p:cBhvr>
                                        <p:cTn id="55" dur="41" decel="50000">
                                          <p:stCondLst>
                                            <p:cond delay="335"/>
                                          </p:stCondLst>
                                        </p:cTn>
                                        <p:tgtEl>
                                          <p:spTgt spid="11"/>
                                        </p:tgtEl>
                                      </p:cBhvr>
                                      <p:to x="100000" y="100000"/>
                                    </p:animScale>
                                    <p:animScale>
                                      <p:cBhvr>
                                        <p:cTn id="56" dur="7">
                                          <p:stCondLst>
                                            <p:cond delay="410"/>
                                          </p:stCondLst>
                                        </p:cTn>
                                        <p:tgtEl>
                                          <p:spTgt spid="11"/>
                                        </p:tgtEl>
                                      </p:cBhvr>
                                      <p:to x="100000" y="90000"/>
                                    </p:animScale>
                                    <p:animScale>
                                      <p:cBhvr>
                                        <p:cTn id="57" dur="41" decel="50000">
                                          <p:stCondLst>
                                            <p:cond delay="417"/>
                                          </p:stCondLst>
                                        </p:cTn>
                                        <p:tgtEl>
                                          <p:spTgt spid="11"/>
                                        </p:tgtEl>
                                      </p:cBhvr>
                                      <p:to x="100000" y="100000"/>
                                    </p:animScale>
                                    <p:animScale>
                                      <p:cBhvr>
                                        <p:cTn id="58" dur="7">
                                          <p:stCondLst>
                                            <p:cond delay="452"/>
                                          </p:stCondLst>
                                        </p:cTn>
                                        <p:tgtEl>
                                          <p:spTgt spid="11"/>
                                        </p:tgtEl>
                                      </p:cBhvr>
                                      <p:to x="100000" y="95000"/>
                                    </p:animScale>
                                    <p:animScale>
                                      <p:cBhvr>
                                        <p:cTn id="59" dur="41" decel="50000">
                                          <p:stCondLst>
                                            <p:cond delay="459"/>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D1E48"/>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450" y="3475644"/>
            <a:ext cx="14801850" cy="3668105"/>
          </a:xfrm>
          <a:prstGeom prst="rect">
            <a:avLst/>
          </a:prstGeom>
        </p:spPr>
      </p:pic>
      <p:grpSp>
        <p:nvGrpSpPr>
          <p:cNvPr id="7" name="Group 6"/>
          <p:cNvGrpSpPr/>
          <p:nvPr/>
        </p:nvGrpSpPr>
        <p:grpSpPr>
          <a:xfrm>
            <a:off x="2878316" y="-56963"/>
            <a:ext cx="2914650" cy="1725961"/>
            <a:chOff x="0" y="-190500"/>
            <a:chExt cx="2914650" cy="1725961"/>
          </a:xfrm>
        </p:grpSpPr>
        <p:sp>
          <p:nvSpPr>
            <p:cNvPr id="5" name="Flowchart: Terminator 4"/>
            <p:cNvSpPr/>
            <p:nvPr/>
          </p:nvSpPr>
          <p:spPr>
            <a:xfrm>
              <a:off x="949684" y="452943"/>
              <a:ext cx="1964966" cy="1082518"/>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19778" y="554299"/>
              <a:ext cx="1510350" cy="769441"/>
            </a:xfrm>
            <a:prstGeom prst="rect">
              <a:avLst/>
            </a:prstGeom>
            <a:noFill/>
          </p:spPr>
          <p:txBody>
            <a:bodyPr wrap="none" lIns="91440" tIns="45720" rIns="91440" bIns="45720">
              <a:spAutoFit/>
            </a:bodyPr>
            <a:lstStyle/>
            <a:p>
              <a:pPr algn="ctr"/>
              <a:r>
                <a:rPr lang="en-US" sz="4400" cap="none" spc="0">
                  <a:ln w="0"/>
                  <a:solidFill>
                    <a:srgbClr val="48316E"/>
                  </a:solidFill>
                  <a:latin typeface="UVN Bai Sau Nang" panose="04030905020802020C03" pitchFamily="82" charset="0"/>
                </a:rPr>
                <a:t>Bài 2</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90500"/>
              <a:ext cx="1627303" cy="1514240"/>
            </a:xfrm>
            <a:prstGeom prst="rect">
              <a:avLst/>
            </a:prstGeom>
          </p:spPr>
        </p:pic>
      </p:grpSp>
      <p:sp>
        <p:nvSpPr>
          <p:cNvPr id="8" name="Rectangle 7"/>
          <p:cNvSpPr/>
          <p:nvPr/>
        </p:nvSpPr>
        <p:spPr>
          <a:xfrm>
            <a:off x="5862021" y="660737"/>
            <a:ext cx="1441420" cy="923330"/>
          </a:xfrm>
          <a:prstGeom prst="rect">
            <a:avLst/>
          </a:prstGeom>
          <a:noFill/>
        </p:spPr>
        <p:txBody>
          <a:bodyPr wrap="none" lIns="91440" tIns="45720" rIns="91440" bIns="45720">
            <a:spAutoFit/>
          </a:bodyPr>
          <a:lstStyle/>
          <a:p>
            <a:pPr algn="ctr"/>
            <a:r>
              <a:rPr lang="en-US" sz="5400" b="1">
                <a:ln w="0"/>
                <a:solidFill>
                  <a:schemeClr val="bg1"/>
                </a:solidFill>
                <a:effectLst>
                  <a:glow rad="228600">
                    <a:schemeClr val="accent4">
                      <a:satMod val="175000"/>
                      <a:alpha val="40000"/>
                    </a:schemeClr>
                  </a:glow>
                  <a:outerShdw blurRad="38100" dist="19050" dir="2700000" algn="tl" rotWithShape="0">
                    <a:schemeClr val="dk1">
                      <a:alpha val="40000"/>
                    </a:schemeClr>
                  </a:outerShdw>
                </a:effectLst>
              </a:rPr>
              <a:t>Tính</a:t>
            </a:r>
            <a:endParaRPr lang="en-US" sz="5400" b="1" cap="none" spc="0">
              <a:ln w="0"/>
              <a:solidFill>
                <a:schemeClr val="bg1"/>
              </a:solidFill>
              <a:effectLst>
                <a:glow rad="228600">
                  <a:schemeClr val="accent4">
                    <a:satMod val="175000"/>
                    <a:alpha val="40000"/>
                  </a:schemeClr>
                </a:glow>
                <a:outerShdw blurRad="38100" dist="19050" dir="2700000" algn="tl" rotWithShape="0">
                  <a:schemeClr val="dk1">
                    <a:alpha val="40000"/>
                  </a:schemeClr>
                </a:outerShdw>
              </a:effectLst>
            </a:endParaRPr>
          </a:p>
        </p:txBody>
      </p:sp>
      <p:sp>
        <p:nvSpPr>
          <p:cNvPr id="10" name="Rectangle 9"/>
          <p:cNvSpPr/>
          <p:nvPr/>
        </p:nvSpPr>
        <p:spPr>
          <a:xfrm>
            <a:off x="876924" y="1878604"/>
            <a:ext cx="7811754" cy="1338828"/>
          </a:xfrm>
          <a:prstGeom prst="rect">
            <a:avLst/>
          </a:prstGeom>
          <a:noFill/>
        </p:spPr>
        <p:txBody>
          <a:bodyPr wrap="none" lIns="91440" tIns="45720" rIns="91440" bIns="45720">
            <a:spAutoFit/>
          </a:bodyPr>
          <a:lstStyle/>
          <a:p>
            <a:pPr marL="914400" indent="-914400" algn="ctr">
              <a:lnSpc>
                <a:spcPct val="150000"/>
              </a:lnSpc>
              <a:buAutoNum type="alphaLcParenR"/>
            </a:pPr>
            <a:r>
              <a:rPr lang="en-US" sz="5400" b="1" cap="none" spc="0">
                <a:ln w="0"/>
                <a:solidFill>
                  <a:schemeClr val="accent1">
                    <a:lumMod val="20000"/>
                    <a:lumOff val="80000"/>
                  </a:schemeClr>
                </a:solidFill>
              </a:rPr>
              <a:t>48 600 – 9 455 = 39 145</a:t>
            </a:r>
            <a:endParaRPr lang="en-US" sz="5400" b="1">
              <a:ln w="0"/>
              <a:solidFill>
                <a:schemeClr val="accent1">
                  <a:lumMod val="20000"/>
                  <a:lumOff val="80000"/>
                </a:schemeClr>
              </a:solidFill>
            </a:endParaRPr>
          </a:p>
        </p:txBody>
      </p:sp>
      <p:sp>
        <p:nvSpPr>
          <p:cNvPr id="11" name="Rectangle 10"/>
          <p:cNvSpPr/>
          <p:nvPr/>
        </p:nvSpPr>
        <p:spPr>
          <a:xfrm>
            <a:off x="876924" y="3463176"/>
            <a:ext cx="8299067" cy="1338828"/>
          </a:xfrm>
          <a:prstGeom prst="rect">
            <a:avLst/>
          </a:prstGeom>
          <a:noFill/>
        </p:spPr>
        <p:txBody>
          <a:bodyPr wrap="none" lIns="91440" tIns="45720" rIns="91440" bIns="45720">
            <a:spAutoFit/>
          </a:bodyPr>
          <a:lstStyle/>
          <a:p>
            <a:pPr algn="ctr">
              <a:lnSpc>
                <a:spcPct val="150000"/>
              </a:lnSpc>
            </a:pPr>
            <a:r>
              <a:rPr lang="en-US" sz="5400" b="1" cap="none" spc="0">
                <a:ln w="0"/>
                <a:solidFill>
                  <a:schemeClr val="accent1">
                    <a:lumMod val="20000"/>
                    <a:lumOff val="80000"/>
                  </a:schemeClr>
                </a:solidFill>
              </a:rPr>
              <a:t>b)  80 000 – 48 765 = 31 235 </a:t>
            </a:r>
          </a:p>
        </p:txBody>
      </p:sp>
      <p:sp>
        <p:nvSpPr>
          <p:cNvPr id="3" name="Rectangle 2"/>
          <p:cNvSpPr/>
          <p:nvPr/>
        </p:nvSpPr>
        <p:spPr>
          <a:xfrm>
            <a:off x="6674666" y="2005394"/>
            <a:ext cx="2501325" cy="1290222"/>
          </a:xfrm>
          <a:prstGeom prst="rect">
            <a:avLst/>
          </a:prstGeom>
          <a:solidFill>
            <a:srgbClr val="3D1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937528" y="3645506"/>
            <a:ext cx="2501325" cy="1290222"/>
          </a:xfrm>
          <a:prstGeom prst="rect">
            <a:avLst/>
          </a:prstGeom>
          <a:solidFill>
            <a:srgbClr val="3D1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7801" y="1975174"/>
            <a:ext cx="3261300" cy="4834204"/>
          </a:xfrm>
          <a:prstGeom prst="rect">
            <a:avLst/>
          </a:prstGeom>
        </p:spPr>
      </p:pic>
    </p:spTree>
    <p:extLst>
      <p:ext uri="{BB962C8B-B14F-4D97-AF65-F5344CB8AC3E}">
        <p14:creationId xmlns:p14="http://schemas.microsoft.com/office/powerpoint/2010/main" val="40912430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par>
                                <p:cTn id="14" presetID="16" presetClass="entr" presetSubtype="21" fill="hold" grpId="0" nodeType="withEffect">
                                  <p:stCondLst>
                                    <p:cond delay="0"/>
                                  </p:stCondLst>
                                  <p:iterate type="wd">
                                    <p:tmPct val="10000"/>
                                  </p:iterate>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par>
                          <p:cTn id="17" fill="hold">
                            <p:stCondLst>
                              <p:cond delay="1000"/>
                            </p:stCondLst>
                            <p:childTnLst>
                              <p:par>
                                <p:cTn id="18" presetID="9" presetClass="entr" presetSubtype="0" fill="hold" grpId="0" nodeType="afterEffect">
                                  <p:stCondLst>
                                    <p:cond delay="0"/>
                                  </p:stCondLst>
                                  <p:iterate type="wd">
                                    <p:tmPct val="10000"/>
                                  </p:iterate>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9" presetClass="entr" presetSubtype="0" fill="hold" grpId="0" nodeType="withEffect">
                                  <p:stCondLst>
                                    <p:cond delay="0"/>
                                  </p:stCondLst>
                                  <p:iterate type="wd">
                                    <p:tmPct val="10000"/>
                                  </p:iterate>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iterate type="wd">
                                    <p:tmPct val="10000"/>
                                  </p:iterate>
                                  <p:childTnLst>
                                    <p:anim calcmode="lin" valueType="num">
                                      <p:cBhvr>
                                        <p:cTn id="27" dur="500"/>
                                        <p:tgtEl>
                                          <p:spTgt spid="3"/>
                                        </p:tgtEl>
                                        <p:attrNameLst>
                                          <p:attrName>ppt_w</p:attrName>
                                        </p:attrNameLst>
                                      </p:cBhvr>
                                      <p:tavLst>
                                        <p:tav tm="0">
                                          <p:val>
                                            <p:strVal val="ppt_w"/>
                                          </p:val>
                                        </p:tav>
                                        <p:tav tm="100000">
                                          <p:val>
                                            <p:fltVal val="0"/>
                                          </p:val>
                                        </p:tav>
                                      </p:tavLst>
                                    </p:anim>
                                    <p:anim calcmode="lin" valueType="num">
                                      <p:cBhvr>
                                        <p:cTn id="28" dur="500"/>
                                        <p:tgtEl>
                                          <p:spTgt spid="3"/>
                                        </p:tgtEl>
                                        <p:attrNameLst>
                                          <p:attrName>ppt_h</p:attrName>
                                        </p:attrNameLst>
                                      </p:cBhvr>
                                      <p:tavLst>
                                        <p:tav tm="0">
                                          <p:val>
                                            <p:strVal val="ppt_h"/>
                                          </p:val>
                                        </p:tav>
                                        <p:tav tm="100000">
                                          <p:val>
                                            <p:fltVal val="0"/>
                                          </p:val>
                                        </p:tav>
                                      </p:tavLst>
                                    </p:anim>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iterate type="wd">
                                    <p:tmPct val="10000"/>
                                  </p:iterate>
                                  <p:childTnLst>
                                    <p:anim calcmode="lin" valueType="num">
                                      <p:cBhvr>
                                        <p:cTn id="34" dur="500"/>
                                        <p:tgtEl>
                                          <p:spTgt spid="15"/>
                                        </p:tgtEl>
                                        <p:attrNameLst>
                                          <p:attrName>ppt_w</p:attrName>
                                        </p:attrNameLst>
                                      </p:cBhvr>
                                      <p:tavLst>
                                        <p:tav tm="0">
                                          <p:val>
                                            <p:strVal val="ppt_w"/>
                                          </p:val>
                                        </p:tav>
                                        <p:tav tm="100000">
                                          <p:val>
                                            <p:fltVal val="0"/>
                                          </p:val>
                                        </p:tav>
                                      </p:tavLst>
                                    </p:anim>
                                    <p:anim calcmode="lin" valueType="num">
                                      <p:cBhvr>
                                        <p:cTn id="35" dur="500"/>
                                        <p:tgtEl>
                                          <p:spTgt spid="15"/>
                                        </p:tgtEl>
                                        <p:attrNameLst>
                                          <p:attrName>ppt_h</p:attrName>
                                        </p:attrNameLst>
                                      </p:cBhvr>
                                      <p:tavLst>
                                        <p:tav tm="0">
                                          <p:val>
                                            <p:strVal val="ppt_h"/>
                                          </p:val>
                                        </p:tav>
                                        <p:tav tm="100000">
                                          <p:val>
                                            <p:fltVal val="0"/>
                                          </p:val>
                                        </p:tav>
                                      </p:tavLst>
                                    </p:anim>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par>
                          <p:cTn id="38" fill="hold">
                            <p:stCondLst>
                              <p:cond delay="500"/>
                            </p:stCondLst>
                            <p:childTnLst>
                              <p:par>
                                <p:cTn id="39" presetID="37"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anim calcmode="lin" valueType="num">
                                      <p:cBhvr>
                                        <p:cTn id="42" dur="500" fill="hold"/>
                                        <p:tgtEl>
                                          <p:spTgt spid="13"/>
                                        </p:tgtEl>
                                        <p:attrNameLst>
                                          <p:attrName>ppt_x</p:attrName>
                                        </p:attrNameLst>
                                      </p:cBhvr>
                                      <p:tavLst>
                                        <p:tav tm="0">
                                          <p:val>
                                            <p:strVal val="#ppt_x"/>
                                          </p:val>
                                        </p:tav>
                                        <p:tav tm="100000">
                                          <p:val>
                                            <p:strVal val="#ppt_x"/>
                                          </p:val>
                                        </p:tav>
                                      </p:tavLst>
                                    </p:anim>
                                    <p:anim calcmode="lin" valueType="num">
                                      <p:cBhvr>
                                        <p:cTn id="43" dur="450" decel="100000" fill="hold"/>
                                        <p:tgtEl>
                                          <p:spTgt spid="13"/>
                                        </p:tgtEl>
                                        <p:attrNameLst>
                                          <p:attrName>ppt_y</p:attrName>
                                        </p:attrNameLst>
                                      </p:cBhvr>
                                      <p:tavLst>
                                        <p:tav tm="0">
                                          <p:val>
                                            <p:strVal val="#ppt_y+1"/>
                                          </p:val>
                                        </p:tav>
                                        <p:tav tm="100000">
                                          <p:val>
                                            <p:strVal val="#ppt_y-.03"/>
                                          </p:val>
                                        </p:tav>
                                      </p:tavLst>
                                    </p:anim>
                                    <p:anim calcmode="lin" valueType="num">
                                      <p:cBhvr>
                                        <p:cTn id="44"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8C88"/>
        </a:solidFill>
        <a:effectLst/>
      </p:bgPr>
    </p:bg>
    <p:spTree>
      <p:nvGrpSpPr>
        <p:cNvPr id="1" name=""/>
        <p:cNvGrpSpPr/>
        <p:nvPr/>
      </p:nvGrpSpPr>
      <p:grpSpPr>
        <a:xfrm>
          <a:off x="0" y="0"/>
          <a:ext cx="0" cy="0"/>
          <a:chOff x="0" y="0"/>
          <a:chExt cx="0" cy="0"/>
        </a:xfrm>
      </p:grpSpPr>
      <p:sp>
        <p:nvSpPr>
          <p:cNvPr id="10" name="Rectangle 9"/>
          <p:cNvSpPr/>
          <p:nvPr/>
        </p:nvSpPr>
        <p:spPr>
          <a:xfrm>
            <a:off x="7184230" y="2521346"/>
            <a:ext cx="2055020"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94688" y="4343710"/>
            <a:ext cx="2324761"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83230" y="3603864"/>
            <a:ext cx="5356169"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35831" y="1660232"/>
            <a:ext cx="4542517"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38641" y="2617749"/>
            <a:ext cx="4938259"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94689" y="5368581"/>
            <a:ext cx="9716161"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547" y="-685751"/>
            <a:ext cx="10058400" cy="3207097"/>
          </a:xfrm>
          <a:prstGeom prst="rect">
            <a:avLst/>
          </a:prstGeom>
        </p:spPr>
      </p:pic>
      <p:sp>
        <p:nvSpPr>
          <p:cNvPr id="8" name="Rectangle 7"/>
          <p:cNvSpPr/>
          <p:nvPr/>
        </p:nvSpPr>
        <p:spPr>
          <a:xfrm>
            <a:off x="856525" y="1514240"/>
            <a:ext cx="10483659" cy="4708981"/>
          </a:xfrm>
          <a:prstGeom prst="rect">
            <a:avLst/>
          </a:prstGeom>
          <a:noFill/>
        </p:spPr>
        <p:txBody>
          <a:bodyPr wrap="square" lIns="91440" tIns="45720" rIns="91440" bIns="45720">
            <a:spAutoFit/>
          </a:bodyPr>
          <a:lstStyle/>
          <a:p>
            <a:pPr algn="just">
              <a:lnSpc>
                <a:spcPct val="150000"/>
              </a:lnSpc>
            </a:pPr>
            <a:r>
              <a:rPr lang="vi-VN" sz="4000" b="1" cap="none" spc="0">
                <a:ln w="0"/>
                <a:solidFill>
                  <a:srgbClr val="002060"/>
                </a:solidFill>
                <a:effectLst>
                  <a:outerShdw blurRad="38100" dist="19050" dir="2700000" algn="tl" rotWithShape="0">
                    <a:schemeClr val="dk1">
                      <a:alpha val="40000"/>
                    </a:schemeClr>
                  </a:outerShdw>
                </a:effectLst>
              </a:rPr>
              <a:t>Quãng đường xe lửa từ Hà Nội đến Thành phố Hồ Chí Minh dài 1730km. Quãng đường xe lửa từ Hà Nội đến Nha Trang dài 1315km. Tính quãng đường xe lửa từ </a:t>
            </a:r>
            <a:br>
              <a:rPr lang="en-US" sz="4000" b="1" cap="none" spc="0">
                <a:ln w="0"/>
                <a:solidFill>
                  <a:srgbClr val="002060"/>
                </a:solidFill>
                <a:effectLst>
                  <a:outerShdw blurRad="38100" dist="19050" dir="2700000" algn="tl" rotWithShape="0">
                    <a:schemeClr val="dk1">
                      <a:alpha val="40000"/>
                    </a:schemeClr>
                  </a:outerShdw>
                </a:effectLst>
              </a:rPr>
            </a:br>
            <a:r>
              <a:rPr lang="vi-VN" sz="4000" b="1" cap="none" spc="0">
                <a:ln w="0"/>
                <a:solidFill>
                  <a:srgbClr val="002060"/>
                </a:solidFill>
                <a:effectLst>
                  <a:outerShdw blurRad="38100" dist="19050" dir="2700000" algn="tl" rotWithShape="0">
                    <a:schemeClr val="dk1">
                      <a:alpha val="40000"/>
                    </a:schemeClr>
                  </a:outerShdw>
                </a:effectLst>
              </a:rPr>
              <a:t>Nha Trang đến Thành phố Hồ Chí Minh.</a:t>
            </a:r>
            <a:endParaRPr lang="en-US" sz="4000" b="1" cap="none" spc="0">
              <a:ln w="0"/>
              <a:solidFill>
                <a:srgbClr val="002060"/>
              </a:solidFill>
              <a:effectLst>
                <a:outerShdw blurRad="38100" dist="19050" dir="2700000" algn="tl" rotWithShape="0">
                  <a:schemeClr val="dk1">
                    <a:alpha val="40000"/>
                  </a:schemeClr>
                </a:outerShdw>
              </a:effectLst>
            </a:endParaRPr>
          </a:p>
        </p:txBody>
      </p:sp>
      <p:grpSp>
        <p:nvGrpSpPr>
          <p:cNvPr id="4" name="Group 3"/>
          <p:cNvGrpSpPr/>
          <p:nvPr/>
        </p:nvGrpSpPr>
        <p:grpSpPr>
          <a:xfrm>
            <a:off x="4269580" y="-211721"/>
            <a:ext cx="2914650" cy="1725961"/>
            <a:chOff x="0" y="-190500"/>
            <a:chExt cx="2914650" cy="1725961"/>
          </a:xfrm>
        </p:grpSpPr>
        <p:sp>
          <p:nvSpPr>
            <p:cNvPr id="5" name="Flowchart: Terminator 4"/>
            <p:cNvSpPr/>
            <p:nvPr/>
          </p:nvSpPr>
          <p:spPr>
            <a:xfrm>
              <a:off x="949684" y="452943"/>
              <a:ext cx="1964966" cy="1082518"/>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19778" y="554299"/>
              <a:ext cx="1510350" cy="769441"/>
            </a:xfrm>
            <a:prstGeom prst="rect">
              <a:avLst/>
            </a:prstGeom>
            <a:noFill/>
          </p:spPr>
          <p:txBody>
            <a:bodyPr wrap="none" lIns="91440" tIns="45720" rIns="91440" bIns="45720">
              <a:spAutoFit/>
            </a:bodyPr>
            <a:lstStyle/>
            <a:p>
              <a:pPr algn="ctr"/>
              <a:r>
                <a:rPr lang="en-US" sz="4400" cap="none" spc="0">
                  <a:ln w="0"/>
                  <a:solidFill>
                    <a:srgbClr val="48316E"/>
                  </a:solidFill>
                  <a:latin typeface="UVN Bai Sau Nang" panose="04030905020802020C03" pitchFamily="82" charset="0"/>
                </a:rPr>
                <a:t>Bài 3</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0500"/>
              <a:ext cx="1627303" cy="1514240"/>
            </a:xfrm>
            <a:prstGeom prst="rect">
              <a:avLst/>
            </a:prstGeom>
          </p:spPr>
        </p:pic>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7995" y="-168898"/>
            <a:ext cx="1440000" cy="1558944"/>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92" y="-37604"/>
            <a:ext cx="1440000" cy="1535164"/>
          </a:xfrm>
          <a:prstGeom prst="rect">
            <a:avLst/>
          </a:prstGeom>
        </p:spPr>
      </p:pic>
      <p:sp>
        <p:nvSpPr>
          <p:cNvPr id="17" name="Half Frame 16"/>
          <p:cNvSpPr/>
          <p:nvPr/>
        </p:nvSpPr>
        <p:spPr>
          <a:xfrm flipV="1">
            <a:off x="7376" y="3670521"/>
            <a:ext cx="471941" cy="3181350"/>
          </a:xfrm>
          <a:prstGeom prst="halfFrame">
            <a:avLst/>
          </a:prstGeom>
          <a:solidFill>
            <a:srgbClr val="88BF8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p:cNvSpPr/>
          <p:nvPr/>
        </p:nvSpPr>
        <p:spPr>
          <a:xfrm flipH="1" flipV="1">
            <a:off x="11720059" y="3676650"/>
            <a:ext cx="471941" cy="3181350"/>
          </a:xfrm>
          <a:prstGeom prst="halfFrame">
            <a:avLst/>
          </a:prstGeom>
          <a:solidFill>
            <a:srgbClr val="88BF8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p:cNvSpPr/>
          <p:nvPr/>
        </p:nvSpPr>
        <p:spPr>
          <a:xfrm>
            <a:off x="561626" y="6459478"/>
            <a:ext cx="360000" cy="360000"/>
          </a:xfrm>
          <a:prstGeom prst="ellipse">
            <a:avLst/>
          </a:prstGeom>
          <a:solidFill>
            <a:srgbClr val="0174B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172547" y="6459478"/>
            <a:ext cx="360000" cy="360000"/>
          </a:xfrm>
          <a:prstGeom prst="ellipse">
            <a:avLst/>
          </a:prstGeom>
          <a:solidFill>
            <a:srgbClr val="E4061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783468" y="6459478"/>
            <a:ext cx="360000" cy="360000"/>
          </a:xfrm>
          <a:prstGeom prst="ellipse">
            <a:avLst/>
          </a:prstGeom>
          <a:solidFill>
            <a:srgbClr val="C7D00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1006656" y="6498000"/>
            <a:ext cx="360000" cy="360000"/>
          </a:xfrm>
          <a:prstGeom prst="ellipse">
            <a:avLst/>
          </a:prstGeom>
          <a:solidFill>
            <a:srgbClr val="0175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372441" y="6498000"/>
            <a:ext cx="360000" cy="360000"/>
          </a:xfrm>
          <a:prstGeom prst="ellipse">
            <a:avLst/>
          </a:prstGeom>
          <a:solidFill>
            <a:srgbClr val="5FB13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657407" y="6498000"/>
            <a:ext cx="360000" cy="360000"/>
          </a:xfrm>
          <a:prstGeom prst="ellipse">
            <a:avLst/>
          </a:prstGeom>
          <a:solidFill>
            <a:srgbClr val="C9000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927470" y="6498000"/>
            <a:ext cx="360000" cy="360000"/>
          </a:xfrm>
          <a:prstGeom prst="ellipse">
            <a:avLst/>
          </a:prstGeom>
          <a:solidFill>
            <a:srgbClr val="F9E62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197533" y="6469978"/>
            <a:ext cx="360000" cy="360000"/>
          </a:xfrm>
          <a:prstGeom prst="ellipse">
            <a:avLst/>
          </a:prstGeom>
          <a:solidFill>
            <a:srgbClr val="5A0A0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864962"/>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4" fill="hold" nodeType="withEffect">
                                  <p:stCondLst>
                                    <p:cond delay="0"/>
                                  </p:stCondLst>
                                  <p:iterate type="wd">
                                    <p:tmPct val="10000"/>
                                  </p:iterate>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3" presetClass="entr" presetSubtype="16" fill="hold" grpId="0" nodeType="afterEffect">
                                  <p:stCondLst>
                                    <p:cond delay="0"/>
                                  </p:stCondLst>
                                  <p:iterate type="wd">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iterate type="wd">
                                    <p:tmPct val="10000"/>
                                  </p:iterate>
                                  <p:childTnLst>
                                    <p:set>
                                      <p:cBhvr>
                                        <p:cTn id="20" dur="1" fill="hold">
                                          <p:stCondLst>
                                            <p:cond delay="0"/>
                                          </p:stCondLst>
                                        </p:cTn>
                                        <p:tgtEl>
                                          <p:spTgt spid="13"/>
                                        </p:tgtEl>
                                        <p:attrNameLst>
                                          <p:attrName>style.visibility</p:attrName>
                                        </p:attrNameLst>
                                      </p:cBhvr>
                                      <p:to>
                                        <p:strVal val="visible"/>
                                      </p:to>
                                    </p:set>
                                    <p:animEffect transition="in" filter="strips(downLeft)">
                                      <p:cBhvr>
                                        <p:cTn id="21" dur="500"/>
                                        <p:tgtEl>
                                          <p:spTgt spid="13"/>
                                        </p:tgtEl>
                                      </p:cBhvr>
                                    </p:animEffect>
                                  </p:childTnLst>
                                </p:cTn>
                              </p:par>
                              <p:par>
                                <p:cTn id="22" presetID="18" presetClass="entr" presetSubtype="12" fill="hold" grpId="0" nodeType="withEffect">
                                  <p:stCondLst>
                                    <p:cond delay="0"/>
                                  </p:stCondLst>
                                  <p:iterate type="wd">
                                    <p:tmPct val="10000"/>
                                  </p:iterate>
                                  <p:childTnLst>
                                    <p:set>
                                      <p:cBhvr>
                                        <p:cTn id="23" dur="1" fill="hold">
                                          <p:stCondLst>
                                            <p:cond delay="0"/>
                                          </p:stCondLst>
                                        </p:cTn>
                                        <p:tgtEl>
                                          <p:spTgt spid="14"/>
                                        </p:tgtEl>
                                        <p:attrNameLst>
                                          <p:attrName>style.visibility</p:attrName>
                                        </p:attrNameLst>
                                      </p:cBhvr>
                                      <p:to>
                                        <p:strVal val="visible"/>
                                      </p:to>
                                    </p:set>
                                    <p:animEffect transition="in" filter="strips(downLeft)">
                                      <p:cBhvr>
                                        <p:cTn id="24" dur="500"/>
                                        <p:tgtEl>
                                          <p:spTgt spid="14"/>
                                        </p:tgtEl>
                                      </p:cBhvr>
                                    </p:animEffect>
                                  </p:childTnLst>
                                </p:cTn>
                              </p:par>
                            </p:childTnLst>
                          </p:cTn>
                        </p:par>
                        <p:par>
                          <p:cTn id="25" fill="hold">
                            <p:stCondLst>
                              <p:cond delay="500"/>
                            </p:stCondLst>
                            <p:childTnLst>
                              <p:par>
                                <p:cTn id="26" presetID="18" presetClass="entr" presetSubtype="12" fill="hold" grpId="0" nodeType="afterEffect">
                                  <p:stCondLst>
                                    <p:cond delay="0"/>
                                  </p:stCondLst>
                                  <p:iterate type="wd">
                                    <p:tmPct val="10000"/>
                                  </p:iterate>
                                  <p:childTnLst>
                                    <p:set>
                                      <p:cBhvr>
                                        <p:cTn id="27" dur="1" fill="hold">
                                          <p:stCondLst>
                                            <p:cond delay="0"/>
                                          </p:stCondLst>
                                        </p:cTn>
                                        <p:tgtEl>
                                          <p:spTgt spid="10"/>
                                        </p:tgtEl>
                                        <p:attrNameLst>
                                          <p:attrName>style.visibility</p:attrName>
                                        </p:attrNameLst>
                                      </p:cBhvr>
                                      <p:to>
                                        <p:strVal val="visible"/>
                                      </p:to>
                                    </p:set>
                                    <p:animEffect transition="in" filter="strips(down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iterate type="wd">
                                    <p:tmPct val="10000"/>
                                  </p:iterate>
                                  <p:childTnLst>
                                    <p:set>
                                      <p:cBhvr>
                                        <p:cTn id="32" dur="1" fill="hold">
                                          <p:stCondLst>
                                            <p:cond delay="0"/>
                                          </p:stCondLst>
                                        </p:cTn>
                                        <p:tgtEl>
                                          <p:spTgt spid="12"/>
                                        </p:tgtEl>
                                        <p:attrNameLst>
                                          <p:attrName>style.visibility</p:attrName>
                                        </p:attrNameLst>
                                      </p:cBhvr>
                                      <p:to>
                                        <p:strVal val="visible"/>
                                      </p:to>
                                    </p:set>
                                    <p:animEffect transition="in" filter="strips(downLeft)">
                                      <p:cBhvr>
                                        <p:cTn id="33" dur="500"/>
                                        <p:tgtEl>
                                          <p:spTgt spid="12"/>
                                        </p:tgtEl>
                                      </p:cBhvr>
                                    </p:animEffect>
                                  </p:childTnLst>
                                </p:cTn>
                              </p:par>
                            </p:childTnLst>
                          </p:cTn>
                        </p:par>
                        <p:par>
                          <p:cTn id="34" fill="hold">
                            <p:stCondLst>
                              <p:cond delay="500"/>
                            </p:stCondLst>
                            <p:childTnLst>
                              <p:par>
                                <p:cTn id="35" presetID="18" presetClass="entr" presetSubtype="12" fill="hold" grpId="0" nodeType="afterEffect">
                                  <p:stCondLst>
                                    <p:cond delay="0"/>
                                  </p:stCondLst>
                                  <p:iterate type="wd">
                                    <p:tmPct val="10000"/>
                                  </p:iterate>
                                  <p:childTnLst>
                                    <p:set>
                                      <p:cBhvr>
                                        <p:cTn id="36" dur="1" fill="hold">
                                          <p:stCondLst>
                                            <p:cond delay="0"/>
                                          </p:stCondLst>
                                        </p:cTn>
                                        <p:tgtEl>
                                          <p:spTgt spid="11"/>
                                        </p:tgtEl>
                                        <p:attrNameLst>
                                          <p:attrName>style.visibility</p:attrName>
                                        </p:attrNameLst>
                                      </p:cBhvr>
                                      <p:to>
                                        <p:strVal val="visible"/>
                                      </p:to>
                                    </p:set>
                                    <p:animEffect transition="in" filter="strips(down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iterate type="wd">
                                    <p:tmPct val="10000"/>
                                  </p:iterate>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320</TotalTime>
  <Words>484</Words>
  <Application>Microsoft Office PowerPoint</Application>
  <PresentationFormat>Widescreen</PresentationFormat>
  <Paragraphs>120</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UVN Bai Sau Nang</vt:lpstr>
      <vt:lpstr>Calibri Light</vt:lpstr>
      <vt:lpstr>UVN Bay Buom Nang</vt:lpstr>
      <vt:lpstr>UTM Soraya</vt:lpstr>
      <vt:lpstr>UTM Roman Classic</vt: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Thy Tho</dc:creator>
  <cp:keywords>Thy Tho</cp:keywords>
  <cp:lastModifiedBy>Ngọc Phạm</cp:lastModifiedBy>
  <cp:revision>64</cp:revision>
  <dcterms:created xsi:type="dcterms:W3CDTF">2021-10-02T06:19:08Z</dcterms:created>
  <dcterms:modified xsi:type="dcterms:W3CDTF">2021-10-07T15:36:18Z</dcterms:modified>
</cp:coreProperties>
</file>