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685" r:id="rId4"/>
    <p:sldMasterId id="2147483697" r:id="rId5"/>
    <p:sldMasterId id="2147483733" r:id="rId6"/>
    <p:sldMasterId id="2147483745" r:id="rId7"/>
    <p:sldMasterId id="2147483757" r:id="rId8"/>
    <p:sldMasterId id="2147483769" r:id="rId9"/>
    <p:sldMasterId id="2147483793" r:id="rId10"/>
    <p:sldMasterId id="2147483805" r:id="rId11"/>
    <p:sldMasterId id="2147483817" r:id="rId12"/>
    <p:sldMasterId id="2147483829" r:id="rId13"/>
    <p:sldMasterId id="2147483841" r:id="rId14"/>
    <p:sldMasterId id="2147483901" r:id="rId15"/>
    <p:sldMasterId id="2147483932" r:id="rId16"/>
  </p:sldMasterIdLst>
  <p:notesMasterIdLst>
    <p:notesMasterId r:id="rId38"/>
  </p:notesMasterIdLst>
  <p:sldIdLst>
    <p:sldId id="288" r:id="rId17"/>
    <p:sldId id="292" r:id="rId18"/>
    <p:sldId id="257" r:id="rId19"/>
    <p:sldId id="291" r:id="rId20"/>
    <p:sldId id="319" r:id="rId21"/>
    <p:sldId id="293" r:id="rId22"/>
    <p:sldId id="294" r:id="rId23"/>
    <p:sldId id="295" r:id="rId24"/>
    <p:sldId id="298" r:id="rId25"/>
    <p:sldId id="299" r:id="rId26"/>
    <p:sldId id="300" r:id="rId27"/>
    <p:sldId id="301" r:id="rId28"/>
    <p:sldId id="303" r:id="rId29"/>
    <p:sldId id="304" r:id="rId30"/>
    <p:sldId id="305" r:id="rId31"/>
    <p:sldId id="306" r:id="rId32"/>
    <p:sldId id="307" r:id="rId33"/>
    <p:sldId id="277" r:id="rId34"/>
    <p:sldId id="279" r:id="rId35"/>
    <p:sldId id="325" r:id="rId36"/>
    <p:sldId id="267" r:id="rId37"/>
  </p:sldIdLst>
  <p:sldSz cx="16276638" cy="9144000"/>
  <p:notesSz cx="6858000" cy="9144000"/>
  <p:defaultTextStyle>
    <a:defPPr>
      <a:defRPr lang="zh-CN"/>
    </a:defPPr>
    <a:lvl1pPr marL="0" lvl="0"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31067" lvl="1"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62180" lvl="2"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293259" lvl="3"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24355" lvl="4"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155428" lvl="5"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586531" lvl="6"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17602" lvl="7"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448693" lvl="8" indent="0" algn="l" defTabSz="862180"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varScale="1">
        <p:scale>
          <a:sx n="65" d="100"/>
          <a:sy n="65" d="100"/>
        </p:scale>
        <p:origin x="-774" y="-108"/>
      </p:cViewPr>
      <p:guideLst>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31067" lvl="1"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62180" lvl="2"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293259" lvl="3"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24355" lvl="4"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155428" lvl="5"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586531" lvl="6"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17602" lvl="7"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448693" lvl="8" indent="0" algn="l" defTabSz="86218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a:t>
            </a:fld>
            <a:endParaRPr lang="zh-CN" altLang="en-US" dirty="0">
              <a:solidFill>
                <a:prstClr val="black"/>
              </a:solidFill>
            </a:endParaRPr>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6239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60931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780149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256995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010019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35098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237334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3508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4</a:t>
            </a:fld>
            <a:endParaRPr lang="zh-CN" altLang="en-US" dirty="0">
              <a:solidFill>
                <a:prstClr val="black"/>
              </a:solidFill>
            </a:endParaRPr>
          </a:p>
        </p:txBody>
      </p:sp>
    </p:spTree>
    <p:extLst>
      <p:ext uri="{BB962C8B-B14F-4D97-AF65-F5344CB8AC3E}">
        <p14:creationId xmlns:p14="http://schemas.microsoft.com/office/powerpoint/2010/main" val="106980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8766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1374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387609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1182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5943BCEF-4473-48F1-9201-1E1C1865F08C}" type="slidenum">
              <a:rPr lang="zh-CN" altLang="en-US" smtClean="0">
                <a:solidFill>
                  <a:prstClr val="black"/>
                </a:solidFill>
                <a:latin typeface="等线" panose="020F0502020204030204"/>
                <a:ea typeface="等线" panose="02010600030101010101" pitchFamily="2" charset="-122"/>
              </a:rPr>
              <a:pPr defTabSz="914400">
                <a:defRPr/>
              </a:pPr>
              <a:t>10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57202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903" y="1496536"/>
            <a:ext cx="12207709" cy="3183573"/>
          </a:xfrm>
          <a:prstGeom prst="rect">
            <a:avLst/>
          </a:prstGeom>
        </p:spPr>
        <p:txBody>
          <a:bodyPr lIns="86168" tIns="43087" rIns="86168" bIns="43087"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903" y="4802879"/>
            <a:ext cx="12207709" cy="2207756"/>
          </a:xfrm>
          <a:prstGeom prst="rect">
            <a:avLst/>
          </a:prstGeom>
        </p:spPr>
        <p:txBody>
          <a:bodyPr lIns="86168" tIns="43087" rIns="86168" bIns="43087"/>
          <a:lstStyle>
            <a:lvl1pPr marL="0" indent="0" algn="ctr">
              <a:buNone/>
              <a:defRPr sz="3200"/>
            </a:lvl1pPr>
            <a:lvl2pPr marL="593365" indent="0" algn="ctr">
              <a:buNone/>
              <a:defRPr sz="2700"/>
            </a:lvl2pPr>
            <a:lvl3pPr marL="1186684" indent="0" algn="ctr">
              <a:buNone/>
              <a:defRPr sz="2400"/>
            </a:lvl3pPr>
            <a:lvl4pPr marL="1780034" indent="0" algn="ctr">
              <a:buNone/>
              <a:defRPr sz="2100"/>
            </a:lvl4pPr>
            <a:lvl5pPr marL="2372781" indent="0" algn="ctr">
              <a:buNone/>
              <a:defRPr sz="2100"/>
            </a:lvl5pPr>
            <a:lvl6pPr marL="2966123" indent="0" algn="ctr">
              <a:buNone/>
              <a:defRPr sz="2100"/>
            </a:lvl6pPr>
            <a:lvl7pPr marL="3559462" indent="0" algn="ctr">
              <a:buNone/>
              <a:defRPr sz="2100"/>
            </a:lvl7pPr>
            <a:lvl8pPr marL="4152821" indent="0" algn="ctr">
              <a:buNone/>
              <a:defRPr sz="2100"/>
            </a:lvl8pPr>
            <a:lvl9pPr marL="4746152"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789" y="265329"/>
            <a:ext cx="7983544" cy="1102979"/>
          </a:xfrm>
          <a:prstGeom prst="rect">
            <a:avLst/>
          </a:prstGeom>
        </p:spPr>
        <p:txBody>
          <a:bodyPr lIns="86168" tIns="43087" rIns="86168" bIns="43087"/>
          <a:lstStyle/>
          <a:p>
            <a:r>
              <a:rPr lang="zh-CN" altLang="en-US"/>
              <a:t>单击此处编辑母版标题样式</a:t>
            </a:r>
          </a:p>
        </p:txBody>
      </p:sp>
      <p:sp>
        <p:nvSpPr>
          <p:cNvPr id="3" name="竖排文字占位符 2"/>
          <p:cNvSpPr>
            <a:spLocks noGrp="1"/>
          </p:cNvSpPr>
          <p:nvPr>
            <p:ph type="body" orient="vert" idx="1"/>
          </p:nvPr>
        </p:nvSpPr>
        <p:spPr>
          <a:xfrm>
            <a:off x="443789" y="1544171"/>
            <a:ext cx="7983544" cy="4367796"/>
          </a:xfrm>
          <a:prstGeom prst="rect">
            <a:avLst/>
          </a:prstGeom>
        </p:spPr>
        <p:txBody>
          <a:bodyPr vert="eaVert"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9581" tIns="59792" rIns="119581" bIns="59792"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0776221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9515" indent="0" algn="ctr">
              <a:buNone/>
              <a:defRPr sz="2700"/>
            </a:lvl2pPr>
            <a:lvl3pPr marL="1198988" indent="0" algn="ctr">
              <a:buNone/>
              <a:defRPr sz="2400"/>
            </a:lvl3pPr>
            <a:lvl4pPr marL="1798493" indent="0" algn="ctr">
              <a:buNone/>
              <a:defRPr sz="2100"/>
            </a:lvl4pPr>
            <a:lvl5pPr marL="2397992" indent="0" algn="ctr">
              <a:buNone/>
              <a:defRPr sz="2100"/>
            </a:lvl5pPr>
            <a:lvl6pPr marL="2997496" indent="0" algn="ctr">
              <a:buNone/>
              <a:defRPr sz="2100"/>
            </a:lvl6pPr>
            <a:lvl7pPr marL="3596984" indent="0" algn="ctr">
              <a:buNone/>
              <a:defRPr sz="2100"/>
            </a:lvl7pPr>
            <a:lvl8pPr marL="4196490" indent="0" algn="ctr">
              <a:buNone/>
              <a:defRPr sz="2100"/>
            </a:lvl8pPr>
            <a:lvl9pPr marL="4795993"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82886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51982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846"/>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479"/>
            <a:ext cx="14038600" cy="2000249"/>
          </a:xfrm>
        </p:spPr>
        <p:txBody>
          <a:bodyPr/>
          <a:lstStyle>
            <a:lvl1pPr marL="0" indent="0">
              <a:buNone/>
              <a:defRPr sz="3200">
                <a:solidFill>
                  <a:schemeClr val="tx1">
                    <a:tint val="75000"/>
                  </a:schemeClr>
                </a:solidFill>
              </a:defRPr>
            </a:lvl1pPr>
            <a:lvl2pPr marL="599515" indent="0">
              <a:buNone/>
              <a:defRPr sz="2700">
                <a:solidFill>
                  <a:schemeClr val="tx1">
                    <a:tint val="75000"/>
                  </a:schemeClr>
                </a:solidFill>
              </a:defRPr>
            </a:lvl2pPr>
            <a:lvl3pPr marL="1198988" indent="0">
              <a:buNone/>
              <a:defRPr sz="2400">
                <a:solidFill>
                  <a:schemeClr val="tx1">
                    <a:tint val="75000"/>
                  </a:schemeClr>
                </a:solidFill>
              </a:defRPr>
            </a:lvl3pPr>
            <a:lvl4pPr marL="1798493" indent="0">
              <a:buNone/>
              <a:defRPr sz="2100">
                <a:solidFill>
                  <a:schemeClr val="tx1">
                    <a:tint val="75000"/>
                  </a:schemeClr>
                </a:solidFill>
              </a:defRPr>
            </a:lvl4pPr>
            <a:lvl5pPr marL="2397992" indent="0">
              <a:buNone/>
              <a:defRPr sz="2100">
                <a:solidFill>
                  <a:schemeClr val="tx1">
                    <a:tint val="75000"/>
                  </a:schemeClr>
                </a:solidFill>
              </a:defRPr>
            </a:lvl5pPr>
            <a:lvl6pPr marL="2997496" indent="0">
              <a:buNone/>
              <a:defRPr sz="2100">
                <a:solidFill>
                  <a:schemeClr val="tx1">
                    <a:tint val="75000"/>
                  </a:schemeClr>
                </a:solidFill>
              </a:defRPr>
            </a:lvl6pPr>
            <a:lvl7pPr marL="3596984" indent="0">
              <a:buNone/>
              <a:defRPr sz="2100">
                <a:solidFill>
                  <a:schemeClr val="tx1">
                    <a:tint val="75000"/>
                  </a:schemeClr>
                </a:solidFill>
              </a:defRPr>
            </a:lvl7pPr>
            <a:lvl8pPr marL="4196490" indent="0">
              <a:buNone/>
              <a:defRPr sz="2100">
                <a:solidFill>
                  <a:schemeClr val="tx1">
                    <a:tint val="75000"/>
                  </a:schemeClr>
                </a:solidFill>
              </a:defRPr>
            </a:lvl8pPr>
            <a:lvl9pPr marL="4795993"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49833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32891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9515" indent="0">
              <a:buNone/>
              <a:defRPr sz="2700" b="1"/>
            </a:lvl2pPr>
            <a:lvl3pPr marL="1198988" indent="0">
              <a:buNone/>
              <a:defRPr sz="2400" b="1"/>
            </a:lvl3pPr>
            <a:lvl4pPr marL="1798493" indent="0">
              <a:buNone/>
              <a:defRPr sz="2100" b="1"/>
            </a:lvl4pPr>
            <a:lvl5pPr marL="2397992" indent="0">
              <a:buNone/>
              <a:defRPr sz="2100" b="1"/>
            </a:lvl5pPr>
            <a:lvl6pPr marL="2997496" indent="0">
              <a:buNone/>
              <a:defRPr sz="2100" b="1"/>
            </a:lvl6pPr>
            <a:lvl7pPr marL="3596984" indent="0">
              <a:buNone/>
              <a:defRPr sz="2100" b="1"/>
            </a:lvl7pPr>
            <a:lvl8pPr marL="4196490" indent="0">
              <a:buNone/>
              <a:defRPr sz="2100" b="1"/>
            </a:lvl8pPr>
            <a:lvl9pPr marL="4795993"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9515" indent="0">
              <a:buNone/>
              <a:defRPr sz="2700" b="1"/>
            </a:lvl2pPr>
            <a:lvl3pPr marL="1198988" indent="0">
              <a:buNone/>
              <a:defRPr sz="2400" b="1"/>
            </a:lvl3pPr>
            <a:lvl4pPr marL="1798493" indent="0">
              <a:buNone/>
              <a:defRPr sz="2100" b="1"/>
            </a:lvl4pPr>
            <a:lvl5pPr marL="2397992" indent="0">
              <a:buNone/>
              <a:defRPr sz="2100" b="1"/>
            </a:lvl5pPr>
            <a:lvl6pPr marL="2997496" indent="0">
              <a:buNone/>
              <a:defRPr sz="2100" b="1"/>
            </a:lvl6pPr>
            <a:lvl7pPr marL="3596984" indent="0">
              <a:buNone/>
              <a:defRPr sz="2100" b="1"/>
            </a:lvl7pPr>
            <a:lvl8pPr marL="4196490" indent="0">
              <a:buNone/>
              <a:defRPr sz="2100" b="1"/>
            </a:lvl8pPr>
            <a:lvl9pPr marL="4795993"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83402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67222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301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334"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762"/>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334" y="2743200"/>
            <a:ext cx="5249639" cy="5082117"/>
          </a:xfrm>
        </p:spPr>
        <p:txBody>
          <a:bodyPr/>
          <a:lstStyle>
            <a:lvl1pPr marL="0" indent="0">
              <a:buNone/>
              <a:defRPr sz="2100"/>
            </a:lvl1pPr>
            <a:lvl2pPr marL="599515" indent="0">
              <a:buNone/>
              <a:defRPr sz="1900"/>
            </a:lvl2pPr>
            <a:lvl3pPr marL="1198988" indent="0">
              <a:buNone/>
              <a:defRPr sz="1600"/>
            </a:lvl3pPr>
            <a:lvl4pPr marL="1798493" indent="0">
              <a:buNone/>
              <a:defRPr sz="1300"/>
            </a:lvl4pPr>
            <a:lvl5pPr marL="2397992" indent="0">
              <a:buNone/>
              <a:defRPr sz="1300"/>
            </a:lvl5pPr>
            <a:lvl6pPr marL="2997496" indent="0">
              <a:buNone/>
              <a:defRPr sz="1300"/>
            </a:lvl6pPr>
            <a:lvl7pPr marL="3596984" indent="0">
              <a:buNone/>
              <a:defRPr sz="1300"/>
            </a:lvl7pPr>
            <a:lvl8pPr marL="4196490" indent="0">
              <a:buNone/>
              <a:defRPr sz="1300"/>
            </a:lvl8pPr>
            <a:lvl9pPr marL="4795993"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2194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334"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762"/>
            <a:ext cx="8240047" cy="6498167"/>
          </a:xfrm>
        </p:spPr>
        <p:txBody>
          <a:bodyPr/>
          <a:lstStyle>
            <a:lvl1pPr marL="0" indent="0">
              <a:buNone/>
              <a:defRPr sz="4300"/>
            </a:lvl1pPr>
            <a:lvl2pPr marL="599515" indent="0">
              <a:buNone/>
              <a:defRPr sz="3700"/>
            </a:lvl2pPr>
            <a:lvl3pPr marL="1198988" indent="0">
              <a:buNone/>
              <a:defRPr sz="3200"/>
            </a:lvl3pPr>
            <a:lvl4pPr marL="1798493" indent="0">
              <a:buNone/>
              <a:defRPr sz="2700"/>
            </a:lvl4pPr>
            <a:lvl5pPr marL="2397992" indent="0">
              <a:buNone/>
              <a:defRPr sz="2700"/>
            </a:lvl5pPr>
            <a:lvl6pPr marL="2997496" indent="0">
              <a:buNone/>
              <a:defRPr sz="2700"/>
            </a:lvl6pPr>
            <a:lvl7pPr marL="3596984" indent="0">
              <a:buNone/>
              <a:defRPr sz="2700"/>
            </a:lvl7pPr>
            <a:lvl8pPr marL="4196490" indent="0">
              <a:buNone/>
              <a:defRPr sz="2700"/>
            </a:lvl8pPr>
            <a:lvl9pPr marL="4795993"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334" y="2743200"/>
            <a:ext cx="5249639" cy="5082117"/>
          </a:xfrm>
        </p:spPr>
        <p:txBody>
          <a:bodyPr/>
          <a:lstStyle>
            <a:lvl1pPr marL="0" indent="0">
              <a:buNone/>
              <a:defRPr sz="2100"/>
            </a:lvl1pPr>
            <a:lvl2pPr marL="599515" indent="0">
              <a:buNone/>
              <a:defRPr sz="1900"/>
            </a:lvl2pPr>
            <a:lvl3pPr marL="1198988" indent="0">
              <a:buNone/>
              <a:defRPr sz="1600"/>
            </a:lvl3pPr>
            <a:lvl4pPr marL="1798493" indent="0">
              <a:buNone/>
              <a:defRPr sz="1300"/>
            </a:lvl4pPr>
            <a:lvl5pPr marL="2397992" indent="0">
              <a:buNone/>
              <a:defRPr sz="1300"/>
            </a:lvl5pPr>
            <a:lvl6pPr marL="2997496" indent="0">
              <a:buNone/>
              <a:defRPr sz="1300"/>
            </a:lvl6pPr>
            <a:lvl7pPr marL="3596984" indent="0">
              <a:buNone/>
              <a:defRPr sz="1300"/>
            </a:lvl7pPr>
            <a:lvl8pPr marL="4196490" indent="0">
              <a:buNone/>
              <a:defRPr sz="1300"/>
            </a:lvl8pPr>
            <a:lvl9pPr marL="4795993"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37420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7134"/>
            <a:ext cx="3509717" cy="7749377"/>
          </a:xfrm>
          <a:prstGeom prst="rect">
            <a:avLst/>
          </a:prstGeom>
        </p:spPr>
        <p:txBody>
          <a:bodyPr vert="eaVert" lIns="86168" tIns="43087" rIns="86168" bIns="43087"/>
          <a:lstStyle/>
          <a:p>
            <a:r>
              <a:rPr lang="zh-CN" altLang="en-US"/>
              <a:t>单击此处编辑母版标题样式</a:t>
            </a:r>
          </a:p>
        </p:txBody>
      </p:sp>
      <p:sp>
        <p:nvSpPr>
          <p:cNvPr id="3" name="竖排文字占位符 2"/>
          <p:cNvSpPr>
            <a:spLocks noGrp="1"/>
          </p:cNvSpPr>
          <p:nvPr>
            <p:ph type="body" orient="vert" idx="1"/>
          </p:nvPr>
        </p:nvSpPr>
        <p:spPr>
          <a:xfrm>
            <a:off x="1119041" y="487134"/>
            <a:ext cx="10325688" cy="7749377"/>
          </a:xfrm>
          <a:prstGeom prst="rect">
            <a:avLst/>
          </a:prstGeom>
        </p:spPr>
        <p:txBody>
          <a:bodyPr vert="eaVert"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45804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9919" tIns="59961" rIns="119919" bIns="5996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5970856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600555" indent="0" algn="ctr">
              <a:buNone/>
              <a:defRPr sz="2700"/>
            </a:lvl2pPr>
            <a:lvl3pPr marL="1201084" indent="0" algn="ctr">
              <a:buNone/>
              <a:defRPr sz="2400"/>
            </a:lvl3pPr>
            <a:lvl4pPr marL="1801634" indent="0" algn="ctr">
              <a:buNone/>
              <a:defRPr sz="2100"/>
            </a:lvl4pPr>
            <a:lvl5pPr marL="2402181" indent="0" algn="ctr">
              <a:buNone/>
              <a:defRPr sz="2100"/>
            </a:lvl5pPr>
            <a:lvl6pPr marL="3002733" indent="0" algn="ctr">
              <a:buNone/>
              <a:defRPr sz="2100"/>
            </a:lvl6pPr>
            <a:lvl7pPr marL="3603261" indent="0" algn="ctr">
              <a:buNone/>
              <a:defRPr sz="2100"/>
            </a:lvl7pPr>
            <a:lvl8pPr marL="4203812" indent="0" algn="ctr">
              <a:buNone/>
              <a:defRPr sz="2100"/>
            </a:lvl8pPr>
            <a:lvl9pPr marL="4804362"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28724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62443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829"/>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462"/>
            <a:ext cx="14038600" cy="2000249"/>
          </a:xfrm>
        </p:spPr>
        <p:txBody>
          <a:bodyPr/>
          <a:lstStyle>
            <a:lvl1pPr marL="0" indent="0">
              <a:buNone/>
              <a:defRPr sz="3200">
                <a:solidFill>
                  <a:schemeClr val="tx1">
                    <a:tint val="75000"/>
                  </a:schemeClr>
                </a:solidFill>
              </a:defRPr>
            </a:lvl1pPr>
            <a:lvl2pPr marL="600555" indent="0">
              <a:buNone/>
              <a:defRPr sz="2700">
                <a:solidFill>
                  <a:schemeClr val="tx1">
                    <a:tint val="75000"/>
                  </a:schemeClr>
                </a:solidFill>
              </a:defRPr>
            </a:lvl2pPr>
            <a:lvl3pPr marL="1201084" indent="0">
              <a:buNone/>
              <a:defRPr sz="2400">
                <a:solidFill>
                  <a:schemeClr val="tx1">
                    <a:tint val="75000"/>
                  </a:schemeClr>
                </a:solidFill>
              </a:defRPr>
            </a:lvl3pPr>
            <a:lvl4pPr marL="1801634" indent="0">
              <a:buNone/>
              <a:defRPr sz="2100">
                <a:solidFill>
                  <a:schemeClr val="tx1">
                    <a:tint val="75000"/>
                  </a:schemeClr>
                </a:solidFill>
              </a:defRPr>
            </a:lvl4pPr>
            <a:lvl5pPr marL="2402181" indent="0">
              <a:buNone/>
              <a:defRPr sz="2100">
                <a:solidFill>
                  <a:schemeClr val="tx1">
                    <a:tint val="75000"/>
                  </a:schemeClr>
                </a:solidFill>
              </a:defRPr>
            </a:lvl5pPr>
            <a:lvl6pPr marL="3002733" indent="0">
              <a:buNone/>
              <a:defRPr sz="2100">
                <a:solidFill>
                  <a:schemeClr val="tx1">
                    <a:tint val="75000"/>
                  </a:schemeClr>
                </a:solidFill>
              </a:defRPr>
            </a:lvl6pPr>
            <a:lvl7pPr marL="3603261" indent="0">
              <a:buNone/>
              <a:defRPr sz="2100">
                <a:solidFill>
                  <a:schemeClr val="tx1">
                    <a:tint val="75000"/>
                  </a:schemeClr>
                </a:solidFill>
              </a:defRPr>
            </a:lvl7pPr>
            <a:lvl8pPr marL="4203812" indent="0">
              <a:buNone/>
              <a:defRPr sz="2100">
                <a:solidFill>
                  <a:schemeClr val="tx1">
                    <a:tint val="75000"/>
                  </a:schemeClr>
                </a:solidFill>
              </a:defRPr>
            </a:lvl8pPr>
            <a:lvl9pPr marL="4804362"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322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97287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600555" indent="0">
              <a:buNone/>
              <a:defRPr sz="2700" b="1"/>
            </a:lvl2pPr>
            <a:lvl3pPr marL="1201084" indent="0">
              <a:buNone/>
              <a:defRPr sz="2400" b="1"/>
            </a:lvl3pPr>
            <a:lvl4pPr marL="1801634" indent="0">
              <a:buNone/>
              <a:defRPr sz="2100" b="1"/>
            </a:lvl4pPr>
            <a:lvl5pPr marL="2402181" indent="0">
              <a:buNone/>
              <a:defRPr sz="2100" b="1"/>
            </a:lvl5pPr>
            <a:lvl6pPr marL="3002733" indent="0">
              <a:buNone/>
              <a:defRPr sz="2100" b="1"/>
            </a:lvl6pPr>
            <a:lvl7pPr marL="3603261" indent="0">
              <a:buNone/>
              <a:defRPr sz="2100" b="1"/>
            </a:lvl7pPr>
            <a:lvl8pPr marL="4203812" indent="0">
              <a:buNone/>
              <a:defRPr sz="2100" b="1"/>
            </a:lvl8pPr>
            <a:lvl9pPr marL="4804362"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600555" indent="0">
              <a:buNone/>
              <a:defRPr sz="2700" b="1"/>
            </a:lvl2pPr>
            <a:lvl3pPr marL="1201084" indent="0">
              <a:buNone/>
              <a:defRPr sz="2400" b="1"/>
            </a:lvl3pPr>
            <a:lvl4pPr marL="1801634" indent="0">
              <a:buNone/>
              <a:defRPr sz="2100" b="1"/>
            </a:lvl4pPr>
            <a:lvl5pPr marL="2402181" indent="0">
              <a:buNone/>
              <a:defRPr sz="2100" b="1"/>
            </a:lvl5pPr>
            <a:lvl6pPr marL="3002733" indent="0">
              <a:buNone/>
              <a:defRPr sz="2100" b="1"/>
            </a:lvl6pPr>
            <a:lvl7pPr marL="3603261" indent="0">
              <a:buNone/>
              <a:defRPr sz="2100" b="1"/>
            </a:lvl7pPr>
            <a:lvl8pPr marL="4203812" indent="0">
              <a:buNone/>
              <a:defRPr sz="2100" b="1"/>
            </a:lvl8pPr>
            <a:lvl9pPr marL="4804362"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28095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69199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05119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317"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745"/>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317" y="2743200"/>
            <a:ext cx="5249639" cy="5082117"/>
          </a:xfrm>
        </p:spPr>
        <p:txBody>
          <a:bodyPr/>
          <a:lstStyle>
            <a:lvl1pPr marL="0" indent="0">
              <a:buNone/>
              <a:defRPr sz="2100"/>
            </a:lvl1pPr>
            <a:lvl2pPr marL="600555" indent="0">
              <a:buNone/>
              <a:defRPr sz="1900"/>
            </a:lvl2pPr>
            <a:lvl3pPr marL="1201084" indent="0">
              <a:buNone/>
              <a:defRPr sz="1600"/>
            </a:lvl3pPr>
            <a:lvl4pPr marL="1801634" indent="0">
              <a:buNone/>
              <a:defRPr sz="1300"/>
            </a:lvl4pPr>
            <a:lvl5pPr marL="2402181" indent="0">
              <a:buNone/>
              <a:defRPr sz="1300"/>
            </a:lvl5pPr>
            <a:lvl6pPr marL="3002733" indent="0">
              <a:buNone/>
              <a:defRPr sz="1300"/>
            </a:lvl6pPr>
            <a:lvl7pPr marL="3603261" indent="0">
              <a:buNone/>
              <a:defRPr sz="1300"/>
            </a:lvl7pPr>
            <a:lvl8pPr marL="4203812" indent="0">
              <a:buNone/>
              <a:defRPr sz="1300"/>
            </a:lvl8pPr>
            <a:lvl9pPr marL="4804362"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9232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6168" tIns="43087" rIns="86168" bIns="43087"/>
          <a:lstStyle/>
          <a:p>
            <a:r>
              <a:rPr lang="zh-CN" altLang="en-US"/>
              <a:t>单击此处编辑母版标题样式</a:t>
            </a:r>
          </a:p>
        </p:txBody>
      </p:sp>
      <p:sp>
        <p:nvSpPr>
          <p:cNvPr id="3" name="内容占位符 2"/>
          <p:cNvSpPr>
            <a:spLocks noGrp="1"/>
          </p:cNvSpPr>
          <p:nvPr>
            <p:ph sz="half" idx="1"/>
          </p:nvPr>
        </p:nvSpPr>
        <p:spPr>
          <a:xfrm>
            <a:off x="1119043" y="2434249"/>
            <a:ext cx="6917702" cy="5801979"/>
          </a:xfr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7" y="2434533"/>
            <a:ext cx="6917702" cy="2798327"/>
          </a:xfr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7" y="5435783"/>
            <a:ext cx="6917702" cy="2800444"/>
          </a:xfr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317"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745"/>
            <a:ext cx="8240047" cy="6498167"/>
          </a:xfrm>
        </p:spPr>
        <p:txBody>
          <a:bodyPr/>
          <a:lstStyle>
            <a:lvl1pPr marL="0" indent="0">
              <a:buNone/>
              <a:defRPr sz="4300"/>
            </a:lvl1pPr>
            <a:lvl2pPr marL="600555" indent="0">
              <a:buNone/>
              <a:defRPr sz="3700"/>
            </a:lvl2pPr>
            <a:lvl3pPr marL="1201084" indent="0">
              <a:buNone/>
              <a:defRPr sz="3200"/>
            </a:lvl3pPr>
            <a:lvl4pPr marL="1801634" indent="0">
              <a:buNone/>
              <a:defRPr sz="2700"/>
            </a:lvl4pPr>
            <a:lvl5pPr marL="2402181" indent="0">
              <a:buNone/>
              <a:defRPr sz="2700"/>
            </a:lvl5pPr>
            <a:lvl6pPr marL="3002733" indent="0">
              <a:buNone/>
              <a:defRPr sz="2700"/>
            </a:lvl6pPr>
            <a:lvl7pPr marL="3603261" indent="0">
              <a:buNone/>
              <a:defRPr sz="2700"/>
            </a:lvl7pPr>
            <a:lvl8pPr marL="4203812" indent="0">
              <a:buNone/>
              <a:defRPr sz="2700"/>
            </a:lvl8pPr>
            <a:lvl9pPr marL="4804362"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317" y="2743200"/>
            <a:ext cx="5249639" cy="5082117"/>
          </a:xfrm>
        </p:spPr>
        <p:txBody>
          <a:bodyPr/>
          <a:lstStyle>
            <a:lvl1pPr marL="0" indent="0">
              <a:buNone/>
              <a:defRPr sz="2100"/>
            </a:lvl1pPr>
            <a:lvl2pPr marL="600555" indent="0">
              <a:buNone/>
              <a:defRPr sz="1900"/>
            </a:lvl2pPr>
            <a:lvl3pPr marL="1201084" indent="0">
              <a:buNone/>
              <a:defRPr sz="1600"/>
            </a:lvl3pPr>
            <a:lvl4pPr marL="1801634" indent="0">
              <a:buNone/>
              <a:defRPr sz="1300"/>
            </a:lvl4pPr>
            <a:lvl5pPr marL="2402181" indent="0">
              <a:buNone/>
              <a:defRPr sz="1300"/>
            </a:lvl5pPr>
            <a:lvl6pPr marL="3002733" indent="0">
              <a:buNone/>
              <a:defRPr sz="1300"/>
            </a:lvl6pPr>
            <a:lvl7pPr marL="3603261" indent="0">
              <a:buNone/>
              <a:defRPr sz="1300"/>
            </a:lvl7pPr>
            <a:lvl8pPr marL="4203812" indent="0">
              <a:buNone/>
              <a:defRPr sz="1300"/>
            </a:lvl8pPr>
            <a:lvl9pPr marL="4804362"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13069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4465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20126" tIns="60064" rIns="120126" bIns="60064"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396131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601599" indent="0" algn="ctr">
              <a:buNone/>
              <a:defRPr sz="2700"/>
            </a:lvl2pPr>
            <a:lvl3pPr marL="1203181" indent="0" algn="ctr">
              <a:buNone/>
              <a:defRPr sz="2400"/>
            </a:lvl3pPr>
            <a:lvl4pPr marL="1804776" indent="0" algn="ctr">
              <a:buNone/>
              <a:defRPr sz="2100"/>
            </a:lvl4pPr>
            <a:lvl5pPr marL="2406378" indent="0" algn="ctr">
              <a:buNone/>
              <a:defRPr sz="2100"/>
            </a:lvl5pPr>
            <a:lvl6pPr marL="3007971" indent="0" algn="ctr">
              <a:buNone/>
              <a:defRPr sz="2100"/>
            </a:lvl6pPr>
            <a:lvl7pPr marL="3609547" indent="0" algn="ctr">
              <a:buNone/>
              <a:defRPr sz="2100"/>
            </a:lvl7pPr>
            <a:lvl8pPr marL="4211142" indent="0" algn="ctr">
              <a:buNone/>
              <a:defRPr sz="2100"/>
            </a:lvl8pPr>
            <a:lvl9pPr marL="4812749"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98732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1888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812"/>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445"/>
            <a:ext cx="14038600" cy="2000249"/>
          </a:xfrm>
        </p:spPr>
        <p:txBody>
          <a:bodyPr/>
          <a:lstStyle>
            <a:lvl1pPr marL="0" indent="0">
              <a:buNone/>
              <a:defRPr sz="3200">
                <a:solidFill>
                  <a:schemeClr val="tx1">
                    <a:tint val="75000"/>
                  </a:schemeClr>
                </a:solidFill>
              </a:defRPr>
            </a:lvl1pPr>
            <a:lvl2pPr marL="601599" indent="0">
              <a:buNone/>
              <a:defRPr sz="2700">
                <a:solidFill>
                  <a:schemeClr val="tx1">
                    <a:tint val="75000"/>
                  </a:schemeClr>
                </a:solidFill>
              </a:defRPr>
            </a:lvl2pPr>
            <a:lvl3pPr marL="1203181" indent="0">
              <a:buNone/>
              <a:defRPr sz="2400">
                <a:solidFill>
                  <a:schemeClr val="tx1">
                    <a:tint val="75000"/>
                  </a:schemeClr>
                </a:solidFill>
              </a:defRPr>
            </a:lvl3pPr>
            <a:lvl4pPr marL="1804776" indent="0">
              <a:buNone/>
              <a:defRPr sz="2100">
                <a:solidFill>
                  <a:schemeClr val="tx1">
                    <a:tint val="75000"/>
                  </a:schemeClr>
                </a:solidFill>
              </a:defRPr>
            </a:lvl4pPr>
            <a:lvl5pPr marL="2406378" indent="0">
              <a:buNone/>
              <a:defRPr sz="2100">
                <a:solidFill>
                  <a:schemeClr val="tx1">
                    <a:tint val="75000"/>
                  </a:schemeClr>
                </a:solidFill>
              </a:defRPr>
            </a:lvl5pPr>
            <a:lvl6pPr marL="3007971" indent="0">
              <a:buNone/>
              <a:defRPr sz="2100">
                <a:solidFill>
                  <a:schemeClr val="tx1">
                    <a:tint val="75000"/>
                  </a:schemeClr>
                </a:solidFill>
              </a:defRPr>
            </a:lvl6pPr>
            <a:lvl7pPr marL="3609547" indent="0">
              <a:buNone/>
              <a:defRPr sz="2100">
                <a:solidFill>
                  <a:schemeClr val="tx1">
                    <a:tint val="75000"/>
                  </a:schemeClr>
                </a:solidFill>
              </a:defRPr>
            </a:lvl7pPr>
            <a:lvl8pPr marL="4211142" indent="0">
              <a:buNone/>
              <a:defRPr sz="2100">
                <a:solidFill>
                  <a:schemeClr val="tx1">
                    <a:tint val="75000"/>
                  </a:schemeClr>
                </a:solidFill>
              </a:defRPr>
            </a:lvl8pPr>
            <a:lvl9pPr marL="4812749"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8402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701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601599" indent="0">
              <a:buNone/>
              <a:defRPr sz="2700" b="1"/>
            </a:lvl2pPr>
            <a:lvl3pPr marL="1203181" indent="0">
              <a:buNone/>
              <a:defRPr sz="2400" b="1"/>
            </a:lvl3pPr>
            <a:lvl4pPr marL="1804776" indent="0">
              <a:buNone/>
              <a:defRPr sz="2100" b="1"/>
            </a:lvl4pPr>
            <a:lvl5pPr marL="2406378" indent="0">
              <a:buNone/>
              <a:defRPr sz="2100" b="1"/>
            </a:lvl5pPr>
            <a:lvl6pPr marL="3007971" indent="0">
              <a:buNone/>
              <a:defRPr sz="2100" b="1"/>
            </a:lvl6pPr>
            <a:lvl7pPr marL="3609547" indent="0">
              <a:buNone/>
              <a:defRPr sz="2100" b="1"/>
            </a:lvl7pPr>
            <a:lvl8pPr marL="4211142" indent="0">
              <a:buNone/>
              <a:defRPr sz="2100" b="1"/>
            </a:lvl8pPr>
            <a:lvl9pPr marL="4812749"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601599" indent="0">
              <a:buNone/>
              <a:defRPr sz="2700" b="1"/>
            </a:lvl2pPr>
            <a:lvl3pPr marL="1203181" indent="0">
              <a:buNone/>
              <a:defRPr sz="2400" b="1"/>
            </a:lvl3pPr>
            <a:lvl4pPr marL="1804776" indent="0">
              <a:buNone/>
              <a:defRPr sz="2100" b="1"/>
            </a:lvl4pPr>
            <a:lvl5pPr marL="2406378" indent="0">
              <a:buNone/>
              <a:defRPr sz="2100" b="1"/>
            </a:lvl5pPr>
            <a:lvl6pPr marL="3007971" indent="0">
              <a:buNone/>
              <a:defRPr sz="2100" b="1"/>
            </a:lvl6pPr>
            <a:lvl7pPr marL="3609547" indent="0">
              <a:buNone/>
              <a:defRPr sz="2100" b="1"/>
            </a:lvl7pPr>
            <a:lvl8pPr marL="4211142" indent="0">
              <a:buNone/>
              <a:defRPr sz="2100" b="1"/>
            </a:lvl8pPr>
            <a:lvl9pPr marL="4812749"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87017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4878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63342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4154" indent="0" algn="ctr">
              <a:buNone/>
              <a:defRPr sz="2700"/>
            </a:lvl2pPr>
            <a:lvl3pPr marL="1188273" indent="0" algn="ctr">
              <a:buNone/>
              <a:defRPr sz="2400"/>
            </a:lvl3pPr>
            <a:lvl4pPr marL="1782417" indent="0" algn="ctr">
              <a:buNone/>
              <a:defRPr sz="2100"/>
            </a:lvl4pPr>
            <a:lvl5pPr marL="2376551" indent="0" algn="ctr">
              <a:buNone/>
              <a:defRPr sz="2100"/>
            </a:lvl5pPr>
            <a:lvl6pPr marL="2970693" indent="0" algn="ctr">
              <a:buNone/>
              <a:defRPr sz="2100"/>
            </a:lvl6pPr>
            <a:lvl7pPr marL="3564820" indent="0" algn="ctr">
              <a:buNone/>
              <a:defRPr sz="2100"/>
            </a:lvl7pPr>
            <a:lvl8pPr marL="4158973" indent="0" algn="ctr">
              <a:buNone/>
              <a:defRPr sz="2100"/>
            </a:lvl8pPr>
            <a:lvl9pPr marL="4753094"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89776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300"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727"/>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300" y="2743200"/>
            <a:ext cx="5249639" cy="5082117"/>
          </a:xfrm>
        </p:spPr>
        <p:txBody>
          <a:bodyPr/>
          <a:lstStyle>
            <a:lvl1pPr marL="0" indent="0">
              <a:buNone/>
              <a:defRPr sz="2100"/>
            </a:lvl1pPr>
            <a:lvl2pPr marL="601599" indent="0">
              <a:buNone/>
              <a:defRPr sz="1900"/>
            </a:lvl2pPr>
            <a:lvl3pPr marL="1203181" indent="0">
              <a:buNone/>
              <a:defRPr sz="1600"/>
            </a:lvl3pPr>
            <a:lvl4pPr marL="1804776" indent="0">
              <a:buNone/>
              <a:defRPr sz="1300"/>
            </a:lvl4pPr>
            <a:lvl5pPr marL="2406378" indent="0">
              <a:buNone/>
              <a:defRPr sz="1300"/>
            </a:lvl5pPr>
            <a:lvl6pPr marL="3007971" indent="0">
              <a:buNone/>
              <a:defRPr sz="1300"/>
            </a:lvl6pPr>
            <a:lvl7pPr marL="3609547" indent="0">
              <a:buNone/>
              <a:defRPr sz="1300"/>
            </a:lvl7pPr>
            <a:lvl8pPr marL="4211142" indent="0">
              <a:buNone/>
              <a:defRPr sz="1300"/>
            </a:lvl8pPr>
            <a:lvl9pPr marL="4812749"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68603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300"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727"/>
            <a:ext cx="8240047" cy="6498167"/>
          </a:xfrm>
        </p:spPr>
        <p:txBody>
          <a:bodyPr/>
          <a:lstStyle>
            <a:lvl1pPr marL="0" indent="0">
              <a:buNone/>
              <a:defRPr sz="4300"/>
            </a:lvl1pPr>
            <a:lvl2pPr marL="601599" indent="0">
              <a:buNone/>
              <a:defRPr sz="3700"/>
            </a:lvl2pPr>
            <a:lvl3pPr marL="1203181" indent="0">
              <a:buNone/>
              <a:defRPr sz="3200"/>
            </a:lvl3pPr>
            <a:lvl4pPr marL="1804776" indent="0">
              <a:buNone/>
              <a:defRPr sz="2700"/>
            </a:lvl4pPr>
            <a:lvl5pPr marL="2406378" indent="0">
              <a:buNone/>
              <a:defRPr sz="2700"/>
            </a:lvl5pPr>
            <a:lvl6pPr marL="3007971" indent="0">
              <a:buNone/>
              <a:defRPr sz="2700"/>
            </a:lvl6pPr>
            <a:lvl7pPr marL="3609547" indent="0">
              <a:buNone/>
              <a:defRPr sz="2700"/>
            </a:lvl7pPr>
            <a:lvl8pPr marL="4211142" indent="0">
              <a:buNone/>
              <a:defRPr sz="2700"/>
            </a:lvl8pPr>
            <a:lvl9pPr marL="4812749"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300" y="2743200"/>
            <a:ext cx="5249639" cy="5082117"/>
          </a:xfrm>
        </p:spPr>
        <p:txBody>
          <a:bodyPr/>
          <a:lstStyle>
            <a:lvl1pPr marL="0" indent="0">
              <a:buNone/>
              <a:defRPr sz="2100"/>
            </a:lvl1pPr>
            <a:lvl2pPr marL="601599" indent="0">
              <a:buNone/>
              <a:defRPr sz="1900"/>
            </a:lvl2pPr>
            <a:lvl3pPr marL="1203181" indent="0">
              <a:buNone/>
              <a:defRPr sz="1600"/>
            </a:lvl3pPr>
            <a:lvl4pPr marL="1804776" indent="0">
              <a:buNone/>
              <a:defRPr sz="1300"/>
            </a:lvl4pPr>
            <a:lvl5pPr marL="2406378" indent="0">
              <a:buNone/>
              <a:defRPr sz="1300"/>
            </a:lvl5pPr>
            <a:lvl6pPr marL="3007971" indent="0">
              <a:buNone/>
              <a:defRPr sz="1300"/>
            </a:lvl6pPr>
            <a:lvl7pPr marL="3609547" indent="0">
              <a:buNone/>
              <a:defRPr sz="1300"/>
            </a:lvl7pPr>
            <a:lvl8pPr marL="4211142" indent="0">
              <a:buNone/>
              <a:defRPr sz="1300"/>
            </a:lvl8pPr>
            <a:lvl9pPr marL="4812749"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1878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51551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20336" tIns="60169" rIns="120336" bIns="6016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7066499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602725" indent="0" algn="ctr">
              <a:buNone/>
              <a:defRPr sz="2700"/>
            </a:lvl2pPr>
            <a:lvl3pPr marL="1205441" indent="0" algn="ctr">
              <a:buNone/>
              <a:defRPr sz="2400"/>
            </a:lvl3pPr>
            <a:lvl4pPr marL="1808171" indent="0" algn="ctr">
              <a:buNone/>
              <a:defRPr sz="2100"/>
            </a:lvl4pPr>
            <a:lvl5pPr marL="2410898" indent="0" algn="ctr">
              <a:buNone/>
              <a:defRPr sz="2100"/>
            </a:lvl5pPr>
            <a:lvl6pPr marL="3013616" indent="0" algn="ctr">
              <a:buNone/>
              <a:defRPr sz="2100"/>
            </a:lvl6pPr>
            <a:lvl7pPr marL="3616334" indent="0" algn="ctr">
              <a:buNone/>
              <a:defRPr sz="2100"/>
            </a:lvl7pPr>
            <a:lvl8pPr marL="4219057" indent="0" algn="ctr">
              <a:buNone/>
              <a:defRPr sz="2100"/>
            </a:lvl8pPr>
            <a:lvl9pPr marL="4821781"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1281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5748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793"/>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426"/>
            <a:ext cx="14038600" cy="2000249"/>
          </a:xfrm>
        </p:spPr>
        <p:txBody>
          <a:bodyPr/>
          <a:lstStyle>
            <a:lvl1pPr marL="0" indent="0">
              <a:buNone/>
              <a:defRPr sz="3200">
                <a:solidFill>
                  <a:schemeClr val="tx1">
                    <a:tint val="75000"/>
                  </a:schemeClr>
                </a:solidFill>
              </a:defRPr>
            </a:lvl1pPr>
            <a:lvl2pPr marL="602725" indent="0">
              <a:buNone/>
              <a:defRPr sz="2700">
                <a:solidFill>
                  <a:schemeClr val="tx1">
                    <a:tint val="75000"/>
                  </a:schemeClr>
                </a:solidFill>
              </a:defRPr>
            </a:lvl2pPr>
            <a:lvl3pPr marL="1205441" indent="0">
              <a:buNone/>
              <a:defRPr sz="2400">
                <a:solidFill>
                  <a:schemeClr val="tx1">
                    <a:tint val="75000"/>
                  </a:schemeClr>
                </a:solidFill>
              </a:defRPr>
            </a:lvl3pPr>
            <a:lvl4pPr marL="1808171" indent="0">
              <a:buNone/>
              <a:defRPr sz="2100">
                <a:solidFill>
                  <a:schemeClr val="tx1">
                    <a:tint val="75000"/>
                  </a:schemeClr>
                </a:solidFill>
              </a:defRPr>
            </a:lvl4pPr>
            <a:lvl5pPr marL="2410898" indent="0">
              <a:buNone/>
              <a:defRPr sz="2100">
                <a:solidFill>
                  <a:schemeClr val="tx1">
                    <a:tint val="75000"/>
                  </a:schemeClr>
                </a:solidFill>
              </a:defRPr>
            </a:lvl5pPr>
            <a:lvl6pPr marL="3013616" indent="0">
              <a:buNone/>
              <a:defRPr sz="2100">
                <a:solidFill>
                  <a:schemeClr val="tx1">
                    <a:tint val="75000"/>
                  </a:schemeClr>
                </a:solidFill>
              </a:defRPr>
            </a:lvl6pPr>
            <a:lvl7pPr marL="3616334" indent="0">
              <a:buNone/>
              <a:defRPr sz="2100">
                <a:solidFill>
                  <a:schemeClr val="tx1">
                    <a:tint val="75000"/>
                  </a:schemeClr>
                </a:solidFill>
              </a:defRPr>
            </a:lvl7pPr>
            <a:lvl8pPr marL="4219057" indent="0">
              <a:buNone/>
              <a:defRPr sz="2100">
                <a:solidFill>
                  <a:schemeClr val="tx1">
                    <a:tint val="75000"/>
                  </a:schemeClr>
                </a:solidFill>
              </a:defRPr>
            </a:lvl8pPr>
            <a:lvl9pPr marL="4821781"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43456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0501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602725" indent="0">
              <a:buNone/>
              <a:defRPr sz="2700" b="1"/>
            </a:lvl2pPr>
            <a:lvl3pPr marL="1205441" indent="0">
              <a:buNone/>
              <a:defRPr sz="2400" b="1"/>
            </a:lvl3pPr>
            <a:lvl4pPr marL="1808171" indent="0">
              <a:buNone/>
              <a:defRPr sz="2100" b="1"/>
            </a:lvl4pPr>
            <a:lvl5pPr marL="2410898" indent="0">
              <a:buNone/>
              <a:defRPr sz="2100" b="1"/>
            </a:lvl5pPr>
            <a:lvl6pPr marL="3013616" indent="0">
              <a:buNone/>
              <a:defRPr sz="2100" b="1"/>
            </a:lvl6pPr>
            <a:lvl7pPr marL="3616334" indent="0">
              <a:buNone/>
              <a:defRPr sz="2100" b="1"/>
            </a:lvl7pPr>
            <a:lvl8pPr marL="4219057" indent="0">
              <a:buNone/>
              <a:defRPr sz="2100" b="1"/>
            </a:lvl8pPr>
            <a:lvl9pPr marL="4821781"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602725" indent="0">
              <a:buNone/>
              <a:defRPr sz="2700" b="1"/>
            </a:lvl2pPr>
            <a:lvl3pPr marL="1205441" indent="0">
              <a:buNone/>
              <a:defRPr sz="2400" b="1"/>
            </a:lvl3pPr>
            <a:lvl4pPr marL="1808171" indent="0">
              <a:buNone/>
              <a:defRPr sz="2100" b="1"/>
            </a:lvl4pPr>
            <a:lvl5pPr marL="2410898" indent="0">
              <a:buNone/>
              <a:defRPr sz="2100" b="1"/>
            </a:lvl5pPr>
            <a:lvl6pPr marL="3013616" indent="0">
              <a:buNone/>
              <a:defRPr sz="2100" b="1"/>
            </a:lvl6pPr>
            <a:lvl7pPr marL="3616334" indent="0">
              <a:buNone/>
              <a:defRPr sz="2100" b="1"/>
            </a:lvl7pPr>
            <a:lvl8pPr marL="4219057" indent="0">
              <a:buNone/>
              <a:defRPr sz="2100" b="1"/>
            </a:lvl8pPr>
            <a:lvl9pPr marL="4821781"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9171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57284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19139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35732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281"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709"/>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281" y="2743200"/>
            <a:ext cx="5249639" cy="5082117"/>
          </a:xfrm>
        </p:spPr>
        <p:txBody>
          <a:bodyPr/>
          <a:lstStyle>
            <a:lvl1pPr marL="0" indent="0">
              <a:buNone/>
              <a:defRPr sz="2100"/>
            </a:lvl1pPr>
            <a:lvl2pPr marL="602725" indent="0">
              <a:buNone/>
              <a:defRPr sz="1900"/>
            </a:lvl2pPr>
            <a:lvl3pPr marL="1205441" indent="0">
              <a:buNone/>
              <a:defRPr sz="1600"/>
            </a:lvl3pPr>
            <a:lvl4pPr marL="1808171" indent="0">
              <a:buNone/>
              <a:defRPr sz="1300"/>
            </a:lvl4pPr>
            <a:lvl5pPr marL="2410898" indent="0">
              <a:buNone/>
              <a:defRPr sz="1300"/>
            </a:lvl5pPr>
            <a:lvl6pPr marL="3013616" indent="0">
              <a:buNone/>
              <a:defRPr sz="1300"/>
            </a:lvl6pPr>
            <a:lvl7pPr marL="3616334" indent="0">
              <a:buNone/>
              <a:defRPr sz="1300"/>
            </a:lvl7pPr>
            <a:lvl8pPr marL="4219057" indent="0">
              <a:buNone/>
              <a:defRPr sz="1300"/>
            </a:lvl8pPr>
            <a:lvl9pPr marL="4821781"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82519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281"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709"/>
            <a:ext cx="8240047" cy="6498167"/>
          </a:xfrm>
        </p:spPr>
        <p:txBody>
          <a:bodyPr/>
          <a:lstStyle>
            <a:lvl1pPr marL="0" indent="0">
              <a:buNone/>
              <a:defRPr sz="4300"/>
            </a:lvl1pPr>
            <a:lvl2pPr marL="602725" indent="0">
              <a:buNone/>
              <a:defRPr sz="3700"/>
            </a:lvl2pPr>
            <a:lvl3pPr marL="1205441" indent="0">
              <a:buNone/>
              <a:defRPr sz="3200"/>
            </a:lvl3pPr>
            <a:lvl4pPr marL="1808171" indent="0">
              <a:buNone/>
              <a:defRPr sz="2700"/>
            </a:lvl4pPr>
            <a:lvl5pPr marL="2410898" indent="0">
              <a:buNone/>
              <a:defRPr sz="2700"/>
            </a:lvl5pPr>
            <a:lvl6pPr marL="3013616" indent="0">
              <a:buNone/>
              <a:defRPr sz="2700"/>
            </a:lvl6pPr>
            <a:lvl7pPr marL="3616334" indent="0">
              <a:buNone/>
              <a:defRPr sz="2700"/>
            </a:lvl7pPr>
            <a:lvl8pPr marL="4219057" indent="0">
              <a:buNone/>
              <a:defRPr sz="2700"/>
            </a:lvl8pPr>
            <a:lvl9pPr marL="4821781"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281" y="2743200"/>
            <a:ext cx="5249639" cy="5082117"/>
          </a:xfrm>
        </p:spPr>
        <p:txBody>
          <a:bodyPr/>
          <a:lstStyle>
            <a:lvl1pPr marL="0" indent="0">
              <a:buNone/>
              <a:defRPr sz="2100"/>
            </a:lvl1pPr>
            <a:lvl2pPr marL="602725" indent="0">
              <a:buNone/>
              <a:defRPr sz="1900"/>
            </a:lvl2pPr>
            <a:lvl3pPr marL="1205441" indent="0">
              <a:buNone/>
              <a:defRPr sz="1600"/>
            </a:lvl3pPr>
            <a:lvl4pPr marL="1808171" indent="0">
              <a:buNone/>
              <a:defRPr sz="1300"/>
            </a:lvl4pPr>
            <a:lvl5pPr marL="2410898" indent="0">
              <a:buNone/>
              <a:defRPr sz="1300"/>
            </a:lvl5pPr>
            <a:lvl6pPr marL="3013616" indent="0">
              <a:buNone/>
              <a:defRPr sz="1300"/>
            </a:lvl6pPr>
            <a:lvl7pPr marL="3616334" indent="0">
              <a:buNone/>
              <a:defRPr sz="1300"/>
            </a:lvl7pPr>
            <a:lvl8pPr marL="4219057" indent="0">
              <a:buNone/>
              <a:defRPr sz="1300"/>
            </a:lvl8pPr>
            <a:lvl9pPr marL="4821781"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6766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77072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20558" tIns="60279" rIns="120558" bIns="6027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6668499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603932" indent="0" algn="ctr">
              <a:buNone/>
              <a:defRPr sz="2700"/>
            </a:lvl2pPr>
            <a:lvl3pPr marL="1207869" indent="0" algn="ctr">
              <a:buNone/>
              <a:defRPr sz="2400"/>
            </a:lvl3pPr>
            <a:lvl4pPr marL="1811813" indent="0" algn="ctr">
              <a:buNone/>
              <a:defRPr sz="2100"/>
            </a:lvl4pPr>
            <a:lvl5pPr marL="2415734" indent="0" algn="ctr">
              <a:buNone/>
              <a:defRPr sz="2100"/>
            </a:lvl5pPr>
            <a:lvl6pPr marL="3019685" indent="0" algn="ctr">
              <a:buNone/>
              <a:defRPr sz="2100"/>
            </a:lvl6pPr>
            <a:lvl7pPr marL="3623616" indent="0" algn="ctr">
              <a:buNone/>
              <a:defRPr sz="2100"/>
            </a:lvl7pPr>
            <a:lvl8pPr marL="4227554" indent="0" algn="ctr">
              <a:buNone/>
              <a:defRPr sz="2100"/>
            </a:lvl8pPr>
            <a:lvl9pPr marL="4831485"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34690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8420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773"/>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406"/>
            <a:ext cx="14038600" cy="2000249"/>
          </a:xfrm>
        </p:spPr>
        <p:txBody>
          <a:bodyPr/>
          <a:lstStyle>
            <a:lvl1pPr marL="0" indent="0">
              <a:buNone/>
              <a:defRPr sz="3200">
                <a:solidFill>
                  <a:schemeClr val="tx1">
                    <a:tint val="75000"/>
                  </a:schemeClr>
                </a:solidFill>
              </a:defRPr>
            </a:lvl1pPr>
            <a:lvl2pPr marL="603932" indent="0">
              <a:buNone/>
              <a:defRPr sz="2700">
                <a:solidFill>
                  <a:schemeClr val="tx1">
                    <a:tint val="75000"/>
                  </a:schemeClr>
                </a:solidFill>
              </a:defRPr>
            </a:lvl2pPr>
            <a:lvl3pPr marL="1207869" indent="0">
              <a:buNone/>
              <a:defRPr sz="2400">
                <a:solidFill>
                  <a:schemeClr val="tx1">
                    <a:tint val="75000"/>
                  </a:schemeClr>
                </a:solidFill>
              </a:defRPr>
            </a:lvl3pPr>
            <a:lvl4pPr marL="1811813" indent="0">
              <a:buNone/>
              <a:defRPr sz="2100">
                <a:solidFill>
                  <a:schemeClr val="tx1">
                    <a:tint val="75000"/>
                  </a:schemeClr>
                </a:solidFill>
              </a:defRPr>
            </a:lvl4pPr>
            <a:lvl5pPr marL="2415734" indent="0">
              <a:buNone/>
              <a:defRPr sz="2100">
                <a:solidFill>
                  <a:schemeClr val="tx1">
                    <a:tint val="75000"/>
                  </a:schemeClr>
                </a:solidFill>
              </a:defRPr>
            </a:lvl5pPr>
            <a:lvl6pPr marL="3019685" indent="0">
              <a:buNone/>
              <a:defRPr sz="2100">
                <a:solidFill>
                  <a:schemeClr val="tx1">
                    <a:tint val="75000"/>
                  </a:schemeClr>
                </a:solidFill>
              </a:defRPr>
            </a:lvl6pPr>
            <a:lvl7pPr marL="3623616" indent="0">
              <a:buNone/>
              <a:defRPr sz="2100">
                <a:solidFill>
                  <a:schemeClr val="tx1">
                    <a:tint val="75000"/>
                  </a:schemeClr>
                </a:solidFill>
              </a:defRPr>
            </a:lvl7pPr>
            <a:lvl8pPr marL="4227554" indent="0">
              <a:buNone/>
              <a:defRPr sz="2100">
                <a:solidFill>
                  <a:schemeClr val="tx1">
                    <a:tint val="75000"/>
                  </a:schemeClr>
                </a:solidFill>
              </a:defRPr>
            </a:lvl8pPr>
            <a:lvl9pPr marL="4831485"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62716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21432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603932" indent="0">
              <a:buNone/>
              <a:defRPr sz="2700" b="1"/>
            </a:lvl2pPr>
            <a:lvl3pPr marL="1207869" indent="0">
              <a:buNone/>
              <a:defRPr sz="2400" b="1"/>
            </a:lvl3pPr>
            <a:lvl4pPr marL="1811813" indent="0">
              <a:buNone/>
              <a:defRPr sz="2100" b="1"/>
            </a:lvl4pPr>
            <a:lvl5pPr marL="2415734" indent="0">
              <a:buNone/>
              <a:defRPr sz="2100" b="1"/>
            </a:lvl5pPr>
            <a:lvl6pPr marL="3019685" indent="0">
              <a:buNone/>
              <a:defRPr sz="2100" b="1"/>
            </a:lvl6pPr>
            <a:lvl7pPr marL="3623616" indent="0">
              <a:buNone/>
              <a:defRPr sz="2100" b="1"/>
            </a:lvl7pPr>
            <a:lvl8pPr marL="4227554" indent="0">
              <a:buNone/>
              <a:defRPr sz="2100" b="1"/>
            </a:lvl8pPr>
            <a:lvl9pPr marL="4831485"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603932" indent="0">
              <a:buNone/>
              <a:defRPr sz="2700" b="1"/>
            </a:lvl2pPr>
            <a:lvl3pPr marL="1207869" indent="0">
              <a:buNone/>
              <a:defRPr sz="2400" b="1"/>
            </a:lvl3pPr>
            <a:lvl4pPr marL="1811813" indent="0">
              <a:buNone/>
              <a:defRPr sz="2100" b="1"/>
            </a:lvl4pPr>
            <a:lvl5pPr marL="2415734" indent="0">
              <a:buNone/>
              <a:defRPr sz="2100" b="1"/>
            </a:lvl5pPr>
            <a:lvl6pPr marL="3019685" indent="0">
              <a:buNone/>
              <a:defRPr sz="2100" b="1"/>
            </a:lvl6pPr>
            <a:lvl7pPr marL="3623616" indent="0">
              <a:buNone/>
              <a:defRPr sz="2100" b="1"/>
            </a:lvl7pPr>
            <a:lvl8pPr marL="4227554" indent="0">
              <a:buNone/>
              <a:defRPr sz="2100" b="1"/>
            </a:lvl8pPr>
            <a:lvl9pPr marL="4831485"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63369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936"/>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69"/>
            <a:ext cx="14038600" cy="2000249"/>
          </a:xfrm>
        </p:spPr>
        <p:txBody>
          <a:bodyPr/>
          <a:lstStyle>
            <a:lvl1pPr marL="0" indent="0">
              <a:buNone/>
              <a:defRPr sz="3200">
                <a:solidFill>
                  <a:schemeClr val="tx1">
                    <a:tint val="75000"/>
                  </a:schemeClr>
                </a:solidFill>
              </a:defRPr>
            </a:lvl1pPr>
            <a:lvl2pPr marL="594154" indent="0">
              <a:buNone/>
              <a:defRPr sz="2700">
                <a:solidFill>
                  <a:schemeClr val="tx1">
                    <a:tint val="75000"/>
                  </a:schemeClr>
                </a:solidFill>
              </a:defRPr>
            </a:lvl2pPr>
            <a:lvl3pPr marL="1188273" indent="0">
              <a:buNone/>
              <a:defRPr sz="2400">
                <a:solidFill>
                  <a:schemeClr val="tx1">
                    <a:tint val="75000"/>
                  </a:schemeClr>
                </a:solidFill>
              </a:defRPr>
            </a:lvl3pPr>
            <a:lvl4pPr marL="1782417" indent="0">
              <a:buNone/>
              <a:defRPr sz="2100">
                <a:solidFill>
                  <a:schemeClr val="tx1">
                    <a:tint val="75000"/>
                  </a:schemeClr>
                </a:solidFill>
              </a:defRPr>
            </a:lvl4pPr>
            <a:lvl5pPr marL="2376551" indent="0">
              <a:buNone/>
              <a:defRPr sz="2100">
                <a:solidFill>
                  <a:schemeClr val="tx1">
                    <a:tint val="75000"/>
                  </a:schemeClr>
                </a:solidFill>
              </a:defRPr>
            </a:lvl5pPr>
            <a:lvl6pPr marL="2970693" indent="0">
              <a:buNone/>
              <a:defRPr sz="2100">
                <a:solidFill>
                  <a:schemeClr val="tx1">
                    <a:tint val="75000"/>
                  </a:schemeClr>
                </a:solidFill>
              </a:defRPr>
            </a:lvl6pPr>
            <a:lvl7pPr marL="3564820" indent="0">
              <a:buNone/>
              <a:defRPr sz="2100">
                <a:solidFill>
                  <a:schemeClr val="tx1">
                    <a:tint val="75000"/>
                  </a:schemeClr>
                </a:solidFill>
              </a:defRPr>
            </a:lvl7pPr>
            <a:lvl8pPr marL="4158973" indent="0">
              <a:buNone/>
              <a:defRPr sz="2100">
                <a:solidFill>
                  <a:schemeClr val="tx1">
                    <a:tint val="75000"/>
                  </a:schemeClr>
                </a:solidFill>
              </a:defRPr>
            </a:lvl8pPr>
            <a:lvl9pPr marL="4753094"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41640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49149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4025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261"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689"/>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261" y="2743200"/>
            <a:ext cx="5249639" cy="5082117"/>
          </a:xfrm>
        </p:spPr>
        <p:txBody>
          <a:bodyPr/>
          <a:lstStyle>
            <a:lvl1pPr marL="0" indent="0">
              <a:buNone/>
              <a:defRPr sz="2100"/>
            </a:lvl1pPr>
            <a:lvl2pPr marL="603932" indent="0">
              <a:buNone/>
              <a:defRPr sz="1900"/>
            </a:lvl2pPr>
            <a:lvl3pPr marL="1207869" indent="0">
              <a:buNone/>
              <a:defRPr sz="1600"/>
            </a:lvl3pPr>
            <a:lvl4pPr marL="1811813" indent="0">
              <a:buNone/>
              <a:defRPr sz="1300"/>
            </a:lvl4pPr>
            <a:lvl5pPr marL="2415734" indent="0">
              <a:buNone/>
              <a:defRPr sz="1300"/>
            </a:lvl5pPr>
            <a:lvl6pPr marL="3019685" indent="0">
              <a:buNone/>
              <a:defRPr sz="1300"/>
            </a:lvl6pPr>
            <a:lvl7pPr marL="3623616" indent="0">
              <a:buNone/>
              <a:defRPr sz="1300"/>
            </a:lvl7pPr>
            <a:lvl8pPr marL="4227554" indent="0">
              <a:buNone/>
              <a:defRPr sz="1300"/>
            </a:lvl8pPr>
            <a:lvl9pPr marL="4831485"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56208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261"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689"/>
            <a:ext cx="8240047" cy="6498167"/>
          </a:xfrm>
        </p:spPr>
        <p:txBody>
          <a:bodyPr/>
          <a:lstStyle>
            <a:lvl1pPr marL="0" indent="0">
              <a:buNone/>
              <a:defRPr sz="4300"/>
            </a:lvl1pPr>
            <a:lvl2pPr marL="603932" indent="0">
              <a:buNone/>
              <a:defRPr sz="3700"/>
            </a:lvl2pPr>
            <a:lvl3pPr marL="1207869" indent="0">
              <a:buNone/>
              <a:defRPr sz="3200"/>
            </a:lvl3pPr>
            <a:lvl4pPr marL="1811813" indent="0">
              <a:buNone/>
              <a:defRPr sz="2700"/>
            </a:lvl4pPr>
            <a:lvl5pPr marL="2415734" indent="0">
              <a:buNone/>
              <a:defRPr sz="2700"/>
            </a:lvl5pPr>
            <a:lvl6pPr marL="3019685" indent="0">
              <a:buNone/>
              <a:defRPr sz="2700"/>
            </a:lvl6pPr>
            <a:lvl7pPr marL="3623616" indent="0">
              <a:buNone/>
              <a:defRPr sz="2700"/>
            </a:lvl7pPr>
            <a:lvl8pPr marL="4227554" indent="0">
              <a:buNone/>
              <a:defRPr sz="2700"/>
            </a:lvl8pPr>
            <a:lvl9pPr marL="4831485"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261" y="2743200"/>
            <a:ext cx="5249639" cy="5082117"/>
          </a:xfrm>
        </p:spPr>
        <p:txBody>
          <a:bodyPr/>
          <a:lstStyle>
            <a:lvl1pPr marL="0" indent="0">
              <a:buNone/>
              <a:defRPr sz="2100"/>
            </a:lvl1pPr>
            <a:lvl2pPr marL="603932" indent="0">
              <a:buNone/>
              <a:defRPr sz="1900"/>
            </a:lvl2pPr>
            <a:lvl3pPr marL="1207869" indent="0">
              <a:buNone/>
              <a:defRPr sz="1600"/>
            </a:lvl3pPr>
            <a:lvl4pPr marL="1811813" indent="0">
              <a:buNone/>
              <a:defRPr sz="1300"/>
            </a:lvl4pPr>
            <a:lvl5pPr marL="2415734" indent="0">
              <a:buNone/>
              <a:defRPr sz="1300"/>
            </a:lvl5pPr>
            <a:lvl6pPr marL="3019685" indent="0">
              <a:buNone/>
              <a:defRPr sz="1300"/>
            </a:lvl6pPr>
            <a:lvl7pPr marL="3623616" indent="0">
              <a:buNone/>
              <a:defRPr sz="1300"/>
            </a:lvl7pPr>
            <a:lvl8pPr marL="4227554" indent="0">
              <a:buNone/>
              <a:defRPr sz="1300"/>
            </a:lvl8pPr>
            <a:lvl9pPr marL="4831485"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23330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40744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20798" tIns="60400" rIns="120798" bIns="6040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92958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47492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3633502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088453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6473832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91990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2685735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5935470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7353852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535701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5323799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189676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0086696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694745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695834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143520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4154" indent="0">
              <a:buNone/>
              <a:defRPr sz="2700" b="1"/>
            </a:lvl2pPr>
            <a:lvl3pPr marL="1188273" indent="0">
              <a:buNone/>
              <a:defRPr sz="2400" b="1"/>
            </a:lvl3pPr>
            <a:lvl4pPr marL="1782417" indent="0">
              <a:buNone/>
              <a:defRPr sz="2100" b="1"/>
            </a:lvl4pPr>
            <a:lvl5pPr marL="2376551" indent="0">
              <a:buNone/>
              <a:defRPr sz="2100" b="1"/>
            </a:lvl5pPr>
            <a:lvl6pPr marL="2970693" indent="0">
              <a:buNone/>
              <a:defRPr sz="2100" b="1"/>
            </a:lvl6pPr>
            <a:lvl7pPr marL="3564820" indent="0">
              <a:buNone/>
              <a:defRPr sz="2100" b="1"/>
            </a:lvl7pPr>
            <a:lvl8pPr marL="4158973" indent="0">
              <a:buNone/>
              <a:defRPr sz="2100" b="1"/>
            </a:lvl8pPr>
            <a:lvl9pPr marL="4753094"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4154" indent="0">
              <a:buNone/>
              <a:defRPr sz="2700" b="1"/>
            </a:lvl2pPr>
            <a:lvl3pPr marL="1188273" indent="0">
              <a:buNone/>
              <a:defRPr sz="2400" b="1"/>
            </a:lvl3pPr>
            <a:lvl4pPr marL="1782417" indent="0">
              <a:buNone/>
              <a:defRPr sz="2100" b="1"/>
            </a:lvl4pPr>
            <a:lvl5pPr marL="2376551" indent="0">
              <a:buNone/>
              <a:defRPr sz="2100" b="1"/>
            </a:lvl5pPr>
            <a:lvl6pPr marL="2970693" indent="0">
              <a:buNone/>
              <a:defRPr sz="2100" b="1"/>
            </a:lvl6pPr>
            <a:lvl7pPr marL="3564820" indent="0">
              <a:buNone/>
              <a:defRPr sz="2100" b="1"/>
            </a:lvl7pPr>
            <a:lvl8pPr marL="4158973" indent="0">
              <a:buNone/>
              <a:defRPr sz="2100" b="1"/>
            </a:lvl8pPr>
            <a:lvl9pPr marL="4753094"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6498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322419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7640817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358802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20778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3944634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9505333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591290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2645797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170365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807280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705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453353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45710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7501888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966004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381280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1350816" y="415294"/>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ea typeface="+mn-ea"/>
              <a:cs typeface="Arial" panose="020B0604020202020204"/>
              <a:sym typeface="Arial" panose="020B0604020202020204"/>
            </a:endParaRPr>
          </a:p>
        </p:txBody>
      </p:sp>
      <p:sp>
        <p:nvSpPr>
          <p:cNvPr id="985" name="Google Shape;985;p14"/>
          <p:cNvSpPr/>
          <p:nvPr/>
        </p:nvSpPr>
        <p:spPr>
          <a:xfrm>
            <a:off x="783551" y="8047061"/>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ea typeface="+mn-ea"/>
              <a:cs typeface="Arial" panose="020B0604020202020204"/>
              <a:sym typeface="Arial" panose="020B0604020202020204"/>
            </a:endParaRPr>
          </a:p>
        </p:txBody>
      </p:sp>
      <p:sp>
        <p:nvSpPr>
          <p:cNvPr id="986" name="Google Shape;986;p14"/>
          <p:cNvSpPr/>
          <p:nvPr/>
        </p:nvSpPr>
        <p:spPr>
          <a:xfrm>
            <a:off x="960152" y="415294"/>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ea typeface="+mn-ea"/>
              <a:cs typeface="Arial" panose="020B0604020202020204"/>
              <a:sym typeface="Arial" panose="020B0604020202020204"/>
            </a:endParaRPr>
          </a:p>
        </p:txBody>
      </p:sp>
      <p:sp>
        <p:nvSpPr>
          <p:cNvPr id="987" name="Google Shape;987;p14"/>
          <p:cNvSpPr/>
          <p:nvPr/>
        </p:nvSpPr>
        <p:spPr>
          <a:xfrm>
            <a:off x="15262953" y="8047061"/>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0178191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3705328"/>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9181251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50098902"/>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469877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37472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9457808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167322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6210361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4137763"/>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8551925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115373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7418942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2051875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1969096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996330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789" y="265329"/>
            <a:ext cx="7983544" cy="1102979"/>
          </a:xfrm>
          <a:prstGeom prst="rect">
            <a:avLst/>
          </a:prstGeom>
        </p:spPr>
        <p:txBody>
          <a:bodyPr lIns="86168" tIns="43087" rIns="86168" bIns="43087"/>
          <a:lstStyle/>
          <a:p>
            <a:r>
              <a:rPr lang="zh-CN" altLang="en-US"/>
              <a:t>单击此处编辑母版标题样式</a:t>
            </a:r>
          </a:p>
        </p:txBody>
      </p:sp>
      <p:sp>
        <p:nvSpPr>
          <p:cNvPr id="3" name="内容占位符 2"/>
          <p:cNvSpPr>
            <a:spLocks noGrp="1"/>
          </p:cNvSpPr>
          <p:nvPr>
            <p:ph idx="1"/>
          </p:nvPr>
        </p:nvSpPr>
        <p:spPr>
          <a:xfrm>
            <a:off x="443789" y="1544171"/>
            <a:ext cx="7983544" cy="4367796"/>
          </a:xfrm>
          <a:prstGeom prst="rect">
            <a:avLst/>
          </a:prstGeo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424"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851"/>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424" y="2743200"/>
            <a:ext cx="5249639" cy="5082117"/>
          </a:xfrm>
        </p:spPr>
        <p:txBody>
          <a:bodyPr/>
          <a:lstStyle>
            <a:lvl1pPr marL="0" indent="0">
              <a:buNone/>
              <a:defRPr sz="2100"/>
            </a:lvl1pPr>
            <a:lvl2pPr marL="594154" indent="0">
              <a:buNone/>
              <a:defRPr sz="1900"/>
            </a:lvl2pPr>
            <a:lvl3pPr marL="1188273" indent="0">
              <a:buNone/>
              <a:defRPr sz="1600"/>
            </a:lvl3pPr>
            <a:lvl4pPr marL="1782417" indent="0">
              <a:buNone/>
              <a:defRPr sz="1300"/>
            </a:lvl4pPr>
            <a:lvl5pPr marL="2376551" indent="0">
              <a:buNone/>
              <a:defRPr sz="1300"/>
            </a:lvl5pPr>
            <a:lvl6pPr marL="2970693" indent="0">
              <a:buNone/>
              <a:defRPr sz="1300"/>
            </a:lvl6pPr>
            <a:lvl7pPr marL="3564820" indent="0">
              <a:buNone/>
              <a:defRPr sz="1300"/>
            </a:lvl7pPr>
            <a:lvl8pPr marL="4158973" indent="0">
              <a:buNone/>
              <a:defRPr sz="1300"/>
            </a:lvl8pPr>
            <a:lvl9pPr marL="4753094"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38436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805051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859797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7392387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84866201"/>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6825806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9024900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1693784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7604762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961460"/>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10857884"/>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424"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851"/>
            <a:ext cx="8240047" cy="6498167"/>
          </a:xfrm>
        </p:spPr>
        <p:txBody>
          <a:bodyPr/>
          <a:lstStyle>
            <a:lvl1pPr marL="0" indent="0">
              <a:buNone/>
              <a:defRPr sz="4300"/>
            </a:lvl1pPr>
            <a:lvl2pPr marL="594154" indent="0">
              <a:buNone/>
              <a:defRPr sz="3700"/>
            </a:lvl2pPr>
            <a:lvl3pPr marL="1188273" indent="0">
              <a:buNone/>
              <a:defRPr sz="3200"/>
            </a:lvl3pPr>
            <a:lvl4pPr marL="1782417" indent="0">
              <a:buNone/>
              <a:defRPr sz="2700"/>
            </a:lvl4pPr>
            <a:lvl5pPr marL="2376551" indent="0">
              <a:buNone/>
              <a:defRPr sz="2700"/>
            </a:lvl5pPr>
            <a:lvl6pPr marL="2970693" indent="0">
              <a:buNone/>
              <a:defRPr sz="2700"/>
            </a:lvl6pPr>
            <a:lvl7pPr marL="3564820" indent="0">
              <a:buNone/>
              <a:defRPr sz="2700"/>
            </a:lvl7pPr>
            <a:lvl8pPr marL="4158973" indent="0">
              <a:buNone/>
              <a:defRPr sz="2700"/>
            </a:lvl8pPr>
            <a:lvl9pPr marL="4753094"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424" y="2743200"/>
            <a:ext cx="5249639" cy="5082117"/>
          </a:xfrm>
        </p:spPr>
        <p:txBody>
          <a:bodyPr/>
          <a:lstStyle>
            <a:lvl1pPr marL="0" indent="0">
              <a:buNone/>
              <a:defRPr sz="2100"/>
            </a:lvl1pPr>
            <a:lvl2pPr marL="594154" indent="0">
              <a:buNone/>
              <a:defRPr sz="1900"/>
            </a:lvl2pPr>
            <a:lvl3pPr marL="1188273" indent="0">
              <a:buNone/>
              <a:defRPr sz="1600"/>
            </a:lvl3pPr>
            <a:lvl4pPr marL="1782417" indent="0">
              <a:buNone/>
              <a:defRPr sz="1300"/>
            </a:lvl4pPr>
            <a:lvl5pPr marL="2376551" indent="0">
              <a:buNone/>
              <a:defRPr sz="1300"/>
            </a:lvl5pPr>
            <a:lvl6pPr marL="2970693" indent="0">
              <a:buNone/>
              <a:defRPr sz="1300"/>
            </a:lvl6pPr>
            <a:lvl7pPr marL="3564820" indent="0">
              <a:buNone/>
              <a:defRPr sz="1300"/>
            </a:lvl7pPr>
            <a:lvl8pPr marL="4158973" indent="0">
              <a:buNone/>
              <a:defRPr sz="1300"/>
            </a:lvl8pPr>
            <a:lvl9pPr marL="4753094"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7015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788397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40933946"/>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0931877"/>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0473413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282D0B5A-D223-4A66-BCBD-C837CD3143BD}" type="datetimeFigureOut">
              <a:rPr lang="zh-CN" altLang="en-US" smtClean="0">
                <a:solidFill>
                  <a:prstClr val="black">
                    <a:tint val="75000"/>
                  </a:prstClr>
                </a:solidFill>
              </a:rPr>
              <a:pPr>
                <a:defRPr/>
              </a:pPr>
              <a:t>2022/11/21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3630341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1350816" y="415294"/>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cs typeface="Arial" panose="020B0604020202020204"/>
              <a:sym typeface="Arial" panose="020B0604020202020204"/>
            </a:endParaRPr>
          </a:p>
        </p:txBody>
      </p:sp>
      <p:sp>
        <p:nvSpPr>
          <p:cNvPr id="985" name="Google Shape;985;p14"/>
          <p:cNvSpPr/>
          <p:nvPr/>
        </p:nvSpPr>
        <p:spPr>
          <a:xfrm>
            <a:off x="783551" y="8047061"/>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cs typeface="Arial" panose="020B0604020202020204"/>
              <a:sym typeface="Arial" panose="020B0604020202020204"/>
            </a:endParaRPr>
          </a:p>
        </p:txBody>
      </p:sp>
      <p:sp>
        <p:nvSpPr>
          <p:cNvPr id="986" name="Google Shape;986;p14"/>
          <p:cNvSpPr/>
          <p:nvPr/>
        </p:nvSpPr>
        <p:spPr>
          <a:xfrm>
            <a:off x="960152" y="415294"/>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cs typeface="Arial" panose="020B0604020202020204"/>
              <a:sym typeface="Arial" panose="020B0604020202020204"/>
            </a:endParaRPr>
          </a:p>
        </p:txBody>
      </p:sp>
      <p:sp>
        <p:nvSpPr>
          <p:cNvPr id="987" name="Google Shape;987;p14"/>
          <p:cNvSpPr/>
          <p:nvPr/>
        </p:nvSpPr>
        <p:spPr>
          <a:xfrm>
            <a:off x="15262953" y="8047061"/>
            <a:ext cx="370192" cy="369649"/>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62919" tIns="162919" rIns="162919" bIns="162919" anchor="ctr" anchorCtr="0">
            <a:noAutofit/>
          </a:bodyPr>
          <a:lstStyle/>
          <a:p>
            <a:pPr defTabSz="914400" rtl="0" fontAlgn="auto">
              <a:spcBef>
                <a:spcPts val="0"/>
              </a:spcBef>
              <a:spcAft>
                <a:spcPts val="0"/>
              </a:spcAft>
              <a:defRPr/>
            </a:pPr>
            <a:endParaRPr sz="3200">
              <a:solidFill>
                <a:prstClr val="black"/>
              </a:solidFill>
              <a:latin typeface="等线" panose="020F0502020204030204"/>
              <a:cs typeface="Arial" panose="020B0604020202020204"/>
              <a:sym typeface="Arial" panose="020B0604020202020204"/>
            </a:endParaRPr>
          </a:p>
        </p:txBody>
      </p:sp>
    </p:spTree>
    <p:extLst>
      <p:ext uri="{BB962C8B-B14F-4D97-AF65-F5344CB8AC3E}">
        <p14:creationId xmlns:p14="http://schemas.microsoft.com/office/powerpoint/2010/main" val="3609403189"/>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4395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8844" tIns="59427" rIns="118844" bIns="5942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33313793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4233" indent="0" algn="ctr">
              <a:buNone/>
              <a:defRPr sz="2700"/>
            </a:lvl2pPr>
            <a:lvl3pPr marL="1188432" indent="0" algn="ctr">
              <a:buNone/>
              <a:defRPr sz="2400"/>
            </a:lvl3pPr>
            <a:lvl4pPr marL="1782654" indent="0" algn="ctr">
              <a:buNone/>
              <a:defRPr sz="2100"/>
            </a:lvl4pPr>
            <a:lvl5pPr marL="2376866" indent="0" algn="ctr">
              <a:buNone/>
              <a:defRPr sz="2100"/>
            </a:lvl5pPr>
            <a:lvl6pPr marL="2971094" indent="0" algn="ctr">
              <a:buNone/>
              <a:defRPr sz="2100"/>
            </a:lvl6pPr>
            <a:lvl7pPr marL="3565297" indent="0" algn="ctr">
              <a:buNone/>
              <a:defRPr sz="2100"/>
            </a:lvl7pPr>
            <a:lvl8pPr marL="4159529" indent="0" algn="ctr">
              <a:buNone/>
              <a:defRPr sz="2100"/>
            </a:lvl8pPr>
            <a:lvl9pPr marL="4753730"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46436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54215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934"/>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68"/>
            <a:ext cx="14038600" cy="2000249"/>
          </a:xfrm>
        </p:spPr>
        <p:txBody>
          <a:bodyPr/>
          <a:lstStyle>
            <a:lvl1pPr marL="0" indent="0">
              <a:buNone/>
              <a:defRPr sz="3200">
                <a:solidFill>
                  <a:schemeClr val="tx1">
                    <a:tint val="75000"/>
                  </a:schemeClr>
                </a:solidFill>
              </a:defRPr>
            </a:lvl1pPr>
            <a:lvl2pPr marL="594233" indent="0">
              <a:buNone/>
              <a:defRPr sz="2700">
                <a:solidFill>
                  <a:schemeClr val="tx1">
                    <a:tint val="75000"/>
                  </a:schemeClr>
                </a:solidFill>
              </a:defRPr>
            </a:lvl2pPr>
            <a:lvl3pPr marL="1188432" indent="0">
              <a:buNone/>
              <a:defRPr sz="2400">
                <a:solidFill>
                  <a:schemeClr val="tx1">
                    <a:tint val="75000"/>
                  </a:schemeClr>
                </a:solidFill>
              </a:defRPr>
            </a:lvl3pPr>
            <a:lvl4pPr marL="1782654" indent="0">
              <a:buNone/>
              <a:defRPr sz="2100">
                <a:solidFill>
                  <a:schemeClr val="tx1">
                    <a:tint val="75000"/>
                  </a:schemeClr>
                </a:solidFill>
              </a:defRPr>
            </a:lvl4pPr>
            <a:lvl5pPr marL="2376866" indent="0">
              <a:buNone/>
              <a:defRPr sz="2100">
                <a:solidFill>
                  <a:schemeClr val="tx1">
                    <a:tint val="75000"/>
                  </a:schemeClr>
                </a:solidFill>
              </a:defRPr>
            </a:lvl5pPr>
            <a:lvl6pPr marL="2971094" indent="0">
              <a:buNone/>
              <a:defRPr sz="2100">
                <a:solidFill>
                  <a:schemeClr val="tx1">
                    <a:tint val="75000"/>
                  </a:schemeClr>
                </a:solidFill>
              </a:defRPr>
            </a:lvl6pPr>
            <a:lvl7pPr marL="3565297" indent="0">
              <a:buNone/>
              <a:defRPr sz="2100">
                <a:solidFill>
                  <a:schemeClr val="tx1">
                    <a:tint val="75000"/>
                  </a:schemeClr>
                </a:solidFill>
              </a:defRPr>
            </a:lvl7pPr>
            <a:lvl8pPr marL="4159529" indent="0">
              <a:buNone/>
              <a:defRPr sz="2100">
                <a:solidFill>
                  <a:schemeClr val="tx1">
                    <a:tint val="75000"/>
                  </a:schemeClr>
                </a:solidFill>
              </a:defRPr>
            </a:lvl8pPr>
            <a:lvl9pPr marL="4753730"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21704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3455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4233" indent="0">
              <a:buNone/>
              <a:defRPr sz="2700" b="1"/>
            </a:lvl2pPr>
            <a:lvl3pPr marL="1188432" indent="0">
              <a:buNone/>
              <a:defRPr sz="2400" b="1"/>
            </a:lvl3pPr>
            <a:lvl4pPr marL="1782654" indent="0">
              <a:buNone/>
              <a:defRPr sz="2100" b="1"/>
            </a:lvl4pPr>
            <a:lvl5pPr marL="2376866" indent="0">
              <a:buNone/>
              <a:defRPr sz="2100" b="1"/>
            </a:lvl5pPr>
            <a:lvl6pPr marL="2971094" indent="0">
              <a:buNone/>
              <a:defRPr sz="2100" b="1"/>
            </a:lvl6pPr>
            <a:lvl7pPr marL="3565297" indent="0">
              <a:buNone/>
              <a:defRPr sz="2100" b="1"/>
            </a:lvl7pPr>
            <a:lvl8pPr marL="4159529" indent="0">
              <a:buNone/>
              <a:defRPr sz="2100" b="1"/>
            </a:lvl8pPr>
            <a:lvl9pPr marL="4753730"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4233" indent="0">
              <a:buNone/>
              <a:defRPr sz="2700" b="1"/>
            </a:lvl2pPr>
            <a:lvl3pPr marL="1188432" indent="0">
              <a:buNone/>
              <a:defRPr sz="2400" b="1"/>
            </a:lvl3pPr>
            <a:lvl4pPr marL="1782654" indent="0">
              <a:buNone/>
              <a:defRPr sz="2100" b="1"/>
            </a:lvl4pPr>
            <a:lvl5pPr marL="2376866" indent="0">
              <a:buNone/>
              <a:defRPr sz="2100" b="1"/>
            </a:lvl5pPr>
            <a:lvl6pPr marL="2971094" indent="0">
              <a:buNone/>
              <a:defRPr sz="2100" b="1"/>
            </a:lvl6pPr>
            <a:lvl7pPr marL="3565297" indent="0">
              <a:buNone/>
              <a:defRPr sz="2100" b="1"/>
            </a:lvl7pPr>
            <a:lvl8pPr marL="4159529" indent="0">
              <a:buNone/>
              <a:defRPr sz="2100" b="1"/>
            </a:lvl8pPr>
            <a:lvl9pPr marL="4753730"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5166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26550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80012"/>
            <a:ext cx="14038866" cy="3803777"/>
          </a:xfrm>
          <a:prstGeom prst="rect">
            <a:avLst/>
          </a:prstGeom>
        </p:spPr>
        <p:txBody>
          <a:bodyPr lIns="86168" tIns="43087" rIns="86168" bIns="43087"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91"/>
            <a:ext cx="14038866" cy="2000316"/>
          </a:xfrm>
          <a:prstGeom prst="rect">
            <a:avLst/>
          </a:prstGeom>
        </p:spPr>
        <p:txBody>
          <a:bodyPr lIns="86168" tIns="43087" rIns="86168" bIns="43087"/>
          <a:lstStyle>
            <a:lvl1pPr marL="0" indent="0">
              <a:buNone/>
              <a:defRPr sz="3200">
                <a:solidFill>
                  <a:schemeClr val="tx1">
                    <a:tint val="75000"/>
                  </a:schemeClr>
                </a:solidFill>
              </a:defRPr>
            </a:lvl1pPr>
            <a:lvl2pPr marL="593365" indent="0">
              <a:buNone/>
              <a:defRPr sz="2700">
                <a:solidFill>
                  <a:schemeClr val="tx1">
                    <a:tint val="75000"/>
                  </a:schemeClr>
                </a:solidFill>
              </a:defRPr>
            </a:lvl2pPr>
            <a:lvl3pPr marL="1186684" indent="0">
              <a:buNone/>
              <a:defRPr sz="2400">
                <a:solidFill>
                  <a:schemeClr val="tx1">
                    <a:tint val="75000"/>
                  </a:schemeClr>
                </a:solidFill>
              </a:defRPr>
            </a:lvl3pPr>
            <a:lvl4pPr marL="1780034" indent="0">
              <a:buNone/>
              <a:defRPr sz="2100">
                <a:solidFill>
                  <a:schemeClr val="tx1">
                    <a:tint val="75000"/>
                  </a:schemeClr>
                </a:solidFill>
              </a:defRPr>
            </a:lvl4pPr>
            <a:lvl5pPr marL="2372781" indent="0">
              <a:buNone/>
              <a:defRPr sz="2100">
                <a:solidFill>
                  <a:schemeClr val="tx1">
                    <a:tint val="75000"/>
                  </a:schemeClr>
                </a:solidFill>
              </a:defRPr>
            </a:lvl5pPr>
            <a:lvl6pPr marL="2966123" indent="0">
              <a:buNone/>
              <a:defRPr sz="2100">
                <a:solidFill>
                  <a:schemeClr val="tx1">
                    <a:tint val="75000"/>
                  </a:schemeClr>
                </a:solidFill>
              </a:defRPr>
            </a:lvl6pPr>
            <a:lvl7pPr marL="3559462" indent="0">
              <a:buNone/>
              <a:defRPr sz="2100">
                <a:solidFill>
                  <a:schemeClr val="tx1">
                    <a:tint val="75000"/>
                  </a:schemeClr>
                </a:solidFill>
              </a:defRPr>
            </a:lvl7pPr>
            <a:lvl8pPr marL="4152821" indent="0">
              <a:buNone/>
              <a:defRPr sz="2100">
                <a:solidFill>
                  <a:schemeClr val="tx1">
                    <a:tint val="75000"/>
                  </a:schemeClr>
                </a:solidFill>
              </a:defRPr>
            </a:lvl8pPr>
            <a:lvl9pPr marL="4746152"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19959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423"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850"/>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423" y="2743200"/>
            <a:ext cx="5249639" cy="5082117"/>
          </a:xfrm>
        </p:spPr>
        <p:txBody>
          <a:bodyPr/>
          <a:lstStyle>
            <a:lvl1pPr marL="0" indent="0">
              <a:buNone/>
              <a:defRPr sz="2100"/>
            </a:lvl1pPr>
            <a:lvl2pPr marL="594233" indent="0">
              <a:buNone/>
              <a:defRPr sz="1900"/>
            </a:lvl2pPr>
            <a:lvl3pPr marL="1188432" indent="0">
              <a:buNone/>
              <a:defRPr sz="1600"/>
            </a:lvl3pPr>
            <a:lvl4pPr marL="1782654" indent="0">
              <a:buNone/>
              <a:defRPr sz="1300"/>
            </a:lvl4pPr>
            <a:lvl5pPr marL="2376866" indent="0">
              <a:buNone/>
              <a:defRPr sz="1300"/>
            </a:lvl5pPr>
            <a:lvl6pPr marL="2971094" indent="0">
              <a:buNone/>
              <a:defRPr sz="1300"/>
            </a:lvl6pPr>
            <a:lvl7pPr marL="3565297" indent="0">
              <a:buNone/>
              <a:defRPr sz="1300"/>
            </a:lvl7pPr>
            <a:lvl8pPr marL="4159529" indent="0">
              <a:buNone/>
              <a:defRPr sz="1300"/>
            </a:lvl8pPr>
            <a:lvl9pPr marL="4753730"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0774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423"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850"/>
            <a:ext cx="8240047" cy="6498167"/>
          </a:xfrm>
        </p:spPr>
        <p:txBody>
          <a:bodyPr/>
          <a:lstStyle>
            <a:lvl1pPr marL="0" indent="0">
              <a:buNone/>
              <a:defRPr sz="4300"/>
            </a:lvl1pPr>
            <a:lvl2pPr marL="594233" indent="0">
              <a:buNone/>
              <a:defRPr sz="3700"/>
            </a:lvl2pPr>
            <a:lvl3pPr marL="1188432" indent="0">
              <a:buNone/>
              <a:defRPr sz="3200"/>
            </a:lvl3pPr>
            <a:lvl4pPr marL="1782654" indent="0">
              <a:buNone/>
              <a:defRPr sz="2700"/>
            </a:lvl4pPr>
            <a:lvl5pPr marL="2376866" indent="0">
              <a:buNone/>
              <a:defRPr sz="2700"/>
            </a:lvl5pPr>
            <a:lvl6pPr marL="2971094" indent="0">
              <a:buNone/>
              <a:defRPr sz="2700"/>
            </a:lvl6pPr>
            <a:lvl7pPr marL="3565297" indent="0">
              <a:buNone/>
              <a:defRPr sz="2700"/>
            </a:lvl7pPr>
            <a:lvl8pPr marL="4159529" indent="0">
              <a:buNone/>
              <a:defRPr sz="2700"/>
            </a:lvl8pPr>
            <a:lvl9pPr marL="4753730"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423" y="2743200"/>
            <a:ext cx="5249639" cy="5082117"/>
          </a:xfrm>
        </p:spPr>
        <p:txBody>
          <a:bodyPr/>
          <a:lstStyle>
            <a:lvl1pPr marL="0" indent="0">
              <a:buNone/>
              <a:defRPr sz="2100"/>
            </a:lvl1pPr>
            <a:lvl2pPr marL="594233" indent="0">
              <a:buNone/>
              <a:defRPr sz="1900"/>
            </a:lvl2pPr>
            <a:lvl3pPr marL="1188432" indent="0">
              <a:buNone/>
              <a:defRPr sz="1600"/>
            </a:lvl3pPr>
            <a:lvl4pPr marL="1782654" indent="0">
              <a:buNone/>
              <a:defRPr sz="1300"/>
            </a:lvl4pPr>
            <a:lvl5pPr marL="2376866" indent="0">
              <a:buNone/>
              <a:defRPr sz="1300"/>
            </a:lvl5pPr>
            <a:lvl6pPr marL="2971094" indent="0">
              <a:buNone/>
              <a:defRPr sz="1300"/>
            </a:lvl6pPr>
            <a:lvl7pPr marL="3565297" indent="0">
              <a:buNone/>
              <a:defRPr sz="1300"/>
            </a:lvl7pPr>
            <a:lvl8pPr marL="4159529" indent="0">
              <a:buNone/>
              <a:defRPr sz="1300"/>
            </a:lvl8pPr>
            <a:lvl9pPr marL="4753730"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16785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83899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8860" tIns="59435" rIns="118860" bIns="59435"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35963830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4394" indent="0" algn="ctr">
              <a:buNone/>
              <a:defRPr sz="2700"/>
            </a:lvl2pPr>
            <a:lvl3pPr marL="1188750" indent="0" algn="ctr">
              <a:buNone/>
              <a:defRPr sz="2400"/>
            </a:lvl3pPr>
            <a:lvl4pPr marL="1783134" indent="0" algn="ctr">
              <a:buNone/>
              <a:defRPr sz="2100"/>
            </a:lvl4pPr>
            <a:lvl5pPr marL="2377500" indent="0" algn="ctr">
              <a:buNone/>
              <a:defRPr sz="2100"/>
            </a:lvl5pPr>
            <a:lvl6pPr marL="2971892" indent="0" algn="ctr">
              <a:buNone/>
              <a:defRPr sz="2100"/>
            </a:lvl6pPr>
            <a:lvl7pPr marL="3566255" indent="0" algn="ctr">
              <a:buNone/>
              <a:defRPr sz="2100"/>
            </a:lvl7pPr>
            <a:lvl8pPr marL="4160645" indent="0" algn="ctr">
              <a:buNone/>
              <a:defRPr sz="2100"/>
            </a:lvl8pPr>
            <a:lvl9pPr marL="4755002"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29942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38107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932"/>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65"/>
            <a:ext cx="14038600" cy="2000249"/>
          </a:xfrm>
        </p:spPr>
        <p:txBody>
          <a:bodyPr/>
          <a:lstStyle>
            <a:lvl1pPr marL="0" indent="0">
              <a:buNone/>
              <a:defRPr sz="3200">
                <a:solidFill>
                  <a:schemeClr val="tx1">
                    <a:tint val="75000"/>
                  </a:schemeClr>
                </a:solidFill>
              </a:defRPr>
            </a:lvl1pPr>
            <a:lvl2pPr marL="594394" indent="0">
              <a:buNone/>
              <a:defRPr sz="2700">
                <a:solidFill>
                  <a:schemeClr val="tx1">
                    <a:tint val="75000"/>
                  </a:schemeClr>
                </a:solidFill>
              </a:defRPr>
            </a:lvl2pPr>
            <a:lvl3pPr marL="1188750" indent="0">
              <a:buNone/>
              <a:defRPr sz="2400">
                <a:solidFill>
                  <a:schemeClr val="tx1">
                    <a:tint val="75000"/>
                  </a:schemeClr>
                </a:solidFill>
              </a:defRPr>
            </a:lvl3pPr>
            <a:lvl4pPr marL="1783134" indent="0">
              <a:buNone/>
              <a:defRPr sz="2100">
                <a:solidFill>
                  <a:schemeClr val="tx1">
                    <a:tint val="75000"/>
                  </a:schemeClr>
                </a:solidFill>
              </a:defRPr>
            </a:lvl4pPr>
            <a:lvl5pPr marL="2377500" indent="0">
              <a:buNone/>
              <a:defRPr sz="2100">
                <a:solidFill>
                  <a:schemeClr val="tx1">
                    <a:tint val="75000"/>
                  </a:schemeClr>
                </a:solidFill>
              </a:defRPr>
            </a:lvl5pPr>
            <a:lvl6pPr marL="2971892" indent="0">
              <a:buNone/>
              <a:defRPr sz="2100">
                <a:solidFill>
                  <a:schemeClr val="tx1">
                    <a:tint val="75000"/>
                  </a:schemeClr>
                </a:solidFill>
              </a:defRPr>
            </a:lvl6pPr>
            <a:lvl7pPr marL="3566255" indent="0">
              <a:buNone/>
              <a:defRPr sz="2100">
                <a:solidFill>
                  <a:schemeClr val="tx1">
                    <a:tint val="75000"/>
                  </a:schemeClr>
                </a:solidFill>
              </a:defRPr>
            </a:lvl7pPr>
            <a:lvl8pPr marL="4160645" indent="0">
              <a:buNone/>
              <a:defRPr sz="2100">
                <a:solidFill>
                  <a:schemeClr val="tx1">
                    <a:tint val="75000"/>
                  </a:schemeClr>
                </a:solidFill>
              </a:defRPr>
            </a:lvl8pPr>
            <a:lvl9pPr marL="4755002"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75306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82860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4394" indent="0">
              <a:buNone/>
              <a:defRPr sz="2700" b="1"/>
            </a:lvl2pPr>
            <a:lvl3pPr marL="1188750" indent="0">
              <a:buNone/>
              <a:defRPr sz="2400" b="1"/>
            </a:lvl3pPr>
            <a:lvl4pPr marL="1783134" indent="0">
              <a:buNone/>
              <a:defRPr sz="2100" b="1"/>
            </a:lvl4pPr>
            <a:lvl5pPr marL="2377500" indent="0">
              <a:buNone/>
              <a:defRPr sz="2100" b="1"/>
            </a:lvl5pPr>
            <a:lvl6pPr marL="2971892" indent="0">
              <a:buNone/>
              <a:defRPr sz="2100" b="1"/>
            </a:lvl6pPr>
            <a:lvl7pPr marL="3566255" indent="0">
              <a:buNone/>
              <a:defRPr sz="2100" b="1"/>
            </a:lvl7pPr>
            <a:lvl8pPr marL="4160645" indent="0">
              <a:buNone/>
              <a:defRPr sz="2100" b="1"/>
            </a:lvl8pPr>
            <a:lvl9pPr marL="4755002"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4394" indent="0">
              <a:buNone/>
              <a:defRPr sz="2700" b="1"/>
            </a:lvl2pPr>
            <a:lvl3pPr marL="1188750" indent="0">
              <a:buNone/>
              <a:defRPr sz="2400" b="1"/>
            </a:lvl3pPr>
            <a:lvl4pPr marL="1783134" indent="0">
              <a:buNone/>
              <a:defRPr sz="2100" b="1"/>
            </a:lvl4pPr>
            <a:lvl5pPr marL="2377500" indent="0">
              <a:buNone/>
              <a:defRPr sz="2100" b="1"/>
            </a:lvl5pPr>
            <a:lvl6pPr marL="2971892" indent="0">
              <a:buNone/>
              <a:defRPr sz="2100" b="1"/>
            </a:lvl6pPr>
            <a:lvl7pPr marL="3566255" indent="0">
              <a:buNone/>
              <a:defRPr sz="2100" b="1"/>
            </a:lvl7pPr>
            <a:lvl8pPr marL="4160645" indent="0">
              <a:buNone/>
              <a:defRPr sz="2100" b="1"/>
            </a:lvl8pPr>
            <a:lvl9pPr marL="4755002"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51913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789" y="265329"/>
            <a:ext cx="7983544" cy="1102979"/>
          </a:xfrm>
          <a:prstGeom prst="rect">
            <a:avLst/>
          </a:prstGeom>
        </p:spPr>
        <p:txBody>
          <a:bodyPr lIns="86168" tIns="43087" rIns="86168" bIns="43087"/>
          <a:lstStyle/>
          <a:p>
            <a:r>
              <a:rPr lang="zh-CN" altLang="en-US"/>
              <a:t>单击此处编辑母版标题样式</a:t>
            </a:r>
          </a:p>
        </p:txBody>
      </p:sp>
      <p:sp>
        <p:nvSpPr>
          <p:cNvPr id="3" name="内容占位符 2"/>
          <p:cNvSpPr>
            <a:spLocks noGrp="1"/>
          </p:cNvSpPr>
          <p:nvPr>
            <p:ph sz="half" idx="1"/>
          </p:nvPr>
        </p:nvSpPr>
        <p:spPr>
          <a:xfrm>
            <a:off x="1119043" y="2434249"/>
            <a:ext cx="6917702" cy="5801979"/>
          </a:xfrm>
          <a:prstGeom prst="rect">
            <a:avLst/>
          </a:prstGeo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7" y="2434249"/>
            <a:ext cx="6917702" cy="5801979"/>
          </a:xfrm>
          <a:prstGeom prst="rect">
            <a:avLst/>
          </a:prstGeo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43308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7854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420"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847"/>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420" y="2743200"/>
            <a:ext cx="5249639" cy="5082117"/>
          </a:xfrm>
        </p:spPr>
        <p:txBody>
          <a:bodyPr/>
          <a:lstStyle>
            <a:lvl1pPr marL="0" indent="0">
              <a:buNone/>
              <a:defRPr sz="2100"/>
            </a:lvl1pPr>
            <a:lvl2pPr marL="594394" indent="0">
              <a:buNone/>
              <a:defRPr sz="1900"/>
            </a:lvl2pPr>
            <a:lvl3pPr marL="1188750" indent="0">
              <a:buNone/>
              <a:defRPr sz="1600"/>
            </a:lvl3pPr>
            <a:lvl4pPr marL="1783134" indent="0">
              <a:buNone/>
              <a:defRPr sz="1300"/>
            </a:lvl4pPr>
            <a:lvl5pPr marL="2377500" indent="0">
              <a:buNone/>
              <a:defRPr sz="1300"/>
            </a:lvl5pPr>
            <a:lvl6pPr marL="2971892" indent="0">
              <a:buNone/>
              <a:defRPr sz="1300"/>
            </a:lvl6pPr>
            <a:lvl7pPr marL="3566255" indent="0">
              <a:buNone/>
              <a:defRPr sz="1300"/>
            </a:lvl7pPr>
            <a:lvl8pPr marL="4160645" indent="0">
              <a:buNone/>
              <a:defRPr sz="1300"/>
            </a:lvl8pPr>
            <a:lvl9pPr marL="4755002"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44002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420"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847"/>
            <a:ext cx="8240047" cy="6498167"/>
          </a:xfrm>
        </p:spPr>
        <p:txBody>
          <a:bodyPr/>
          <a:lstStyle>
            <a:lvl1pPr marL="0" indent="0">
              <a:buNone/>
              <a:defRPr sz="4300"/>
            </a:lvl1pPr>
            <a:lvl2pPr marL="594394" indent="0">
              <a:buNone/>
              <a:defRPr sz="3700"/>
            </a:lvl2pPr>
            <a:lvl3pPr marL="1188750" indent="0">
              <a:buNone/>
              <a:defRPr sz="3200"/>
            </a:lvl3pPr>
            <a:lvl4pPr marL="1783134" indent="0">
              <a:buNone/>
              <a:defRPr sz="2700"/>
            </a:lvl4pPr>
            <a:lvl5pPr marL="2377500" indent="0">
              <a:buNone/>
              <a:defRPr sz="2700"/>
            </a:lvl5pPr>
            <a:lvl6pPr marL="2971892" indent="0">
              <a:buNone/>
              <a:defRPr sz="2700"/>
            </a:lvl6pPr>
            <a:lvl7pPr marL="3566255" indent="0">
              <a:buNone/>
              <a:defRPr sz="2700"/>
            </a:lvl7pPr>
            <a:lvl8pPr marL="4160645" indent="0">
              <a:buNone/>
              <a:defRPr sz="2700"/>
            </a:lvl8pPr>
            <a:lvl9pPr marL="4755002"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420" y="2743200"/>
            <a:ext cx="5249639" cy="5082117"/>
          </a:xfrm>
        </p:spPr>
        <p:txBody>
          <a:bodyPr/>
          <a:lstStyle>
            <a:lvl1pPr marL="0" indent="0">
              <a:buNone/>
              <a:defRPr sz="2100"/>
            </a:lvl1pPr>
            <a:lvl2pPr marL="594394" indent="0">
              <a:buNone/>
              <a:defRPr sz="1900"/>
            </a:lvl2pPr>
            <a:lvl3pPr marL="1188750" indent="0">
              <a:buNone/>
              <a:defRPr sz="1600"/>
            </a:lvl3pPr>
            <a:lvl4pPr marL="1783134" indent="0">
              <a:buNone/>
              <a:defRPr sz="1300"/>
            </a:lvl4pPr>
            <a:lvl5pPr marL="2377500" indent="0">
              <a:buNone/>
              <a:defRPr sz="1300"/>
            </a:lvl5pPr>
            <a:lvl6pPr marL="2971892" indent="0">
              <a:buNone/>
              <a:defRPr sz="1300"/>
            </a:lvl6pPr>
            <a:lvl7pPr marL="3566255" indent="0">
              <a:buNone/>
              <a:defRPr sz="1300"/>
            </a:lvl7pPr>
            <a:lvl8pPr marL="4160645" indent="0">
              <a:buNone/>
              <a:defRPr sz="1300"/>
            </a:lvl8pPr>
            <a:lvl9pPr marL="4755002"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7309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50246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8894" tIns="59448" rIns="118894" bIns="5944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23708633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4634" indent="0" algn="ctr">
              <a:buNone/>
              <a:defRPr sz="2700"/>
            </a:lvl2pPr>
            <a:lvl3pPr marL="1189230" indent="0" algn="ctr">
              <a:buNone/>
              <a:defRPr sz="2400"/>
            </a:lvl3pPr>
            <a:lvl4pPr marL="1783852" indent="0" algn="ctr">
              <a:buNone/>
              <a:defRPr sz="2100"/>
            </a:lvl4pPr>
            <a:lvl5pPr marL="2378459" indent="0" algn="ctr">
              <a:buNone/>
              <a:defRPr sz="2100"/>
            </a:lvl5pPr>
            <a:lvl6pPr marL="2973088" indent="0" algn="ctr">
              <a:buNone/>
              <a:defRPr sz="2100"/>
            </a:lvl6pPr>
            <a:lvl7pPr marL="3567691" indent="0" algn="ctr">
              <a:buNone/>
              <a:defRPr sz="2100"/>
            </a:lvl7pPr>
            <a:lvl8pPr marL="4162321" indent="0" algn="ctr">
              <a:buNone/>
              <a:defRPr sz="2100"/>
            </a:lvl8pPr>
            <a:lvl9pPr marL="4756910"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77335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6072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927"/>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61"/>
            <a:ext cx="14038600" cy="2000249"/>
          </a:xfrm>
        </p:spPr>
        <p:txBody>
          <a:bodyPr/>
          <a:lstStyle>
            <a:lvl1pPr marL="0" indent="0">
              <a:buNone/>
              <a:defRPr sz="3200">
                <a:solidFill>
                  <a:schemeClr val="tx1">
                    <a:tint val="75000"/>
                  </a:schemeClr>
                </a:solidFill>
              </a:defRPr>
            </a:lvl1pPr>
            <a:lvl2pPr marL="594634" indent="0">
              <a:buNone/>
              <a:defRPr sz="2700">
                <a:solidFill>
                  <a:schemeClr val="tx1">
                    <a:tint val="75000"/>
                  </a:schemeClr>
                </a:solidFill>
              </a:defRPr>
            </a:lvl2pPr>
            <a:lvl3pPr marL="1189230" indent="0">
              <a:buNone/>
              <a:defRPr sz="2400">
                <a:solidFill>
                  <a:schemeClr val="tx1">
                    <a:tint val="75000"/>
                  </a:schemeClr>
                </a:solidFill>
              </a:defRPr>
            </a:lvl3pPr>
            <a:lvl4pPr marL="1783852" indent="0">
              <a:buNone/>
              <a:defRPr sz="2100">
                <a:solidFill>
                  <a:schemeClr val="tx1">
                    <a:tint val="75000"/>
                  </a:schemeClr>
                </a:solidFill>
              </a:defRPr>
            </a:lvl4pPr>
            <a:lvl5pPr marL="2378459" indent="0">
              <a:buNone/>
              <a:defRPr sz="2100">
                <a:solidFill>
                  <a:schemeClr val="tx1">
                    <a:tint val="75000"/>
                  </a:schemeClr>
                </a:solidFill>
              </a:defRPr>
            </a:lvl5pPr>
            <a:lvl6pPr marL="2973088" indent="0">
              <a:buNone/>
              <a:defRPr sz="2100">
                <a:solidFill>
                  <a:schemeClr val="tx1">
                    <a:tint val="75000"/>
                  </a:schemeClr>
                </a:solidFill>
              </a:defRPr>
            </a:lvl6pPr>
            <a:lvl7pPr marL="3567691" indent="0">
              <a:buNone/>
              <a:defRPr sz="2100">
                <a:solidFill>
                  <a:schemeClr val="tx1">
                    <a:tint val="75000"/>
                  </a:schemeClr>
                </a:solidFill>
              </a:defRPr>
            </a:lvl7pPr>
            <a:lvl8pPr marL="4162321" indent="0">
              <a:buNone/>
              <a:defRPr sz="2100">
                <a:solidFill>
                  <a:schemeClr val="tx1">
                    <a:tint val="75000"/>
                  </a:schemeClr>
                </a:solidFill>
              </a:defRPr>
            </a:lvl8pPr>
            <a:lvl9pPr marL="4756910"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17856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405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3" y="486852"/>
            <a:ext cx="14038866" cy="1767477"/>
          </a:xfrm>
          <a:prstGeom prst="rect">
            <a:avLst/>
          </a:prstGeom>
        </p:spPr>
        <p:txBody>
          <a:bodyPr lIns="86168" tIns="43087" rIns="86168" bIns="43087"/>
          <a:lstStyle/>
          <a:p>
            <a:r>
              <a:rPr lang="zh-CN" altLang="en-US"/>
              <a:t>单击此处编辑母版标题样式</a:t>
            </a:r>
          </a:p>
        </p:txBody>
      </p:sp>
      <p:sp>
        <p:nvSpPr>
          <p:cNvPr id="3" name="文本占位符 2"/>
          <p:cNvSpPr>
            <a:spLocks noGrp="1"/>
          </p:cNvSpPr>
          <p:nvPr>
            <p:ph type="body" idx="1"/>
          </p:nvPr>
        </p:nvSpPr>
        <p:spPr>
          <a:xfrm>
            <a:off x="1584431" y="2371329"/>
            <a:ext cx="6506471" cy="1098587"/>
          </a:xfrm>
          <a:prstGeom prst="rect">
            <a:avLst/>
          </a:prstGeom>
        </p:spPr>
        <p:txBody>
          <a:bodyPr lIns="86168" tIns="43087" rIns="86168" bIns="43087" anchor="ctr" anchorCtr="0"/>
          <a:lstStyle>
            <a:lvl1pPr marL="0" indent="0">
              <a:buNone/>
              <a:defRPr sz="3700"/>
            </a:lvl1pPr>
            <a:lvl2pPr marL="593365" indent="0">
              <a:buNone/>
              <a:defRPr sz="3200"/>
            </a:lvl2pPr>
            <a:lvl3pPr marL="1186684" indent="0">
              <a:buNone/>
              <a:defRPr sz="2700"/>
            </a:lvl3pPr>
            <a:lvl4pPr marL="1780034" indent="0">
              <a:buNone/>
              <a:defRPr sz="2400"/>
            </a:lvl4pPr>
            <a:lvl5pPr marL="2372781" indent="0">
              <a:buNone/>
              <a:defRPr sz="2400"/>
            </a:lvl5pPr>
            <a:lvl6pPr marL="2966123" indent="0">
              <a:buNone/>
              <a:defRPr sz="2400"/>
            </a:lvl6pPr>
            <a:lvl7pPr marL="3559462" indent="0">
              <a:buNone/>
              <a:defRPr sz="2400"/>
            </a:lvl7pPr>
            <a:lvl8pPr marL="4152821" indent="0">
              <a:buNone/>
              <a:defRPr sz="2400"/>
            </a:lvl8pPr>
            <a:lvl9pPr marL="4746152"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31" y="3553957"/>
            <a:ext cx="6506471" cy="4699203"/>
          </a:xfrm>
          <a:prstGeom prst="rect">
            <a:avLst/>
          </a:prstGeo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5" y="2371329"/>
            <a:ext cx="6538515" cy="1098587"/>
          </a:xfrm>
          <a:prstGeom prst="rect">
            <a:avLst/>
          </a:prstGeom>
        </p:spPr>
        <p:txBody>
          <a:bodyPr lIns="86168" tIns="43087" rIns="86168" bIns="43087" anchor="ctr" anchorCtr="0"/>
          <a:lstStyle>
            <a:lvl1pPr marL="0" indent="0">
              <a:buNone/>
              <a:defRPr sz="3700"/>
            </a:lvl1pPr>
            <a:lvl2pPr marL="593365" indent="0">
              <a:buNone/>
              <a:defRPr sz="3200"/>
            </a:lvl2pPr>
            <a:lvl3pPr marL="1186684" indent="0">
              <a:buNone/>
              <a:defRPr sz="2700"/>
            </a:lvl3pPr>
            <a:lvl4pPr marL="1780034" indent="0">
              <a:buNone/>
              <a:defRPr sz="2400"/>
            </a:lvl4pPr>
            <a:lvl5pPr marL="2372781" indent="0">
              <a:buNone/>
              <a:defRPr sz="2400"/>
            </a:lvl5pPr>
            <a:lvl6pPr marL="2966123" indent="0">
              <a:buNone/>
              <a:defRPr sz="2400"/>
            </a:lvl6pPr>
            <a:lvl7pPr marL="3559462" indent="0">
              <a:buNone/>
              <a:defRPr sz="2400"/>
            </a:lvl7pPr>
            <a:lvl8pPr marL="4152821" indent="0">
              <a:buNone/>
              <a:defRPr sz="2400"/>
            </a:lvl8pPr>
            <a:lvl9pPr marL="4746152"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5" y="3553957"/>
            <a:ext cx="6538515" cy="4699203"/>
          </a:xfrm>
          <a:prstGeom prst="rect">
            <a:avLst/>
          </a:prstGeom>
        </p:spPr>
        <p:txBody>
          <a:bodyPr lIns="86168" tIns="43087" rIns="86168" bIns="4308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4634" indent="0">
              <a:buNone/>
              <a:defRPr sz="2700" b="1"/>
            </a:lvl2pPr>
            <a:lvl3pPr marL="1189230" indent="0">
              <a:buNone/>
              <a:defRPr sz="2400" b="1"/>
            </a:lvl3pPr>
            <a:lvl4pPr marL="1783852" indent="0">
              <a:buNone/>
              <a:defRPr sz="2100" b="1"/>
            </a:lvl4pPr>
            <a:lvl5pPr marL="2378459" indent="0">
              <a:buNone/>
              <a:defRPr sz="2100" b="1"/>
            </a:lvl5pPr>
            <a:lvl6pPr marL="2973088" indent="0">
              <a:buNone/>
              <a:defRPr sz="2100" b="1"/>
            </a:lvl6pPr>
            <a:lvl7pPr marL="3567691" indent="0">
              <a:buNone/>
              <a:defRPr sz="2100" b="1"/>
            </a:lvl7pPr>
            <a:lvl8pPr marL="4162321" indent="0">
              <a:buNone/>
              <a:defRPr sz="2100" b="1"/>
            </a:lvl8pPr>
            <a:lvl9pPr marL="4756910"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4634" indent="0">
              <a:buNone/>
              <a:defRPr sz="2700" b="1"/>
            </a:lvl2pPr>
            <a:lvl3pPr marL="1189230" indent="0">
              <a:buNone/>
              <a:defRPr sz="2400" b="1"/>
            </a:lvl3pPr>
            <a:lvl4pPr marL="1783852" indent="0">
              <a:buNone/>
              <a:defRPr sz="2100" b="1"/>
            </a:lvl4pPr>
            <a:lvl5pPr marL="2378459" indent="0">
              <a:buNone/>
              <a:defRPr sz="2100" b="1"/>
            </a:lvl5pPr>
            <a:lvl6pPr marL="2973088" indent="0">
              <a:buNone/>
              <a:defRPr sz="2100" b="1"/>
            </a:lvl6pPr>
            <a:lvl7pPr marL="3567691" indent="0">
              <a:buNone/>
              <a:defRPr sz="2100" b="1"/>
            </a:lvl7pPr>
            <a:lvl8pPr marL="4162321" indent="0">
              <a:buNone/>
              <a:defRPr sz="2100" b="1"/>
            </a:lvl8pPr>
            <a:lvl9pPr marL="4756910"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74559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96905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43550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416"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843"/>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416" y="2743200"/>
            <a:ext cx="5249639" cy="5082117"/>
          </a:xfrm>
        </p:spPr>
        <p:txBody>
          <a:bodyPr/>
          <a:lstStyle>
            <a:lvl1pPr marL="0" indent="0">
              <a:buNone/>
              <a:defRPr sz="2100"/>
            </a:lvl1pPr>
            <a:lvl2pPr marL="594634" indent="0">
              <a:buNone/>
              <a:defRPr sz="1900"/>
            </a:lvl2pPr>
            <a:lvl3pPr marL="1189230" indent="0">
              <a:buNone/>
              <a:defRPr sz="1600"/>
            </a:lvl3pPr>
            <a:lvl4pPr marL="1783852" indent="0">
              <a:buNone/>
              <a:defRPr sz="1300"/>
            </a:lvl4pPr>
            <a:lvl5pPr marL="2378459" indent="0">
              <a:buNone/>
              <a:defRPr sz="1300"/>
            </a:lvl5pPr>
            <a:lvl6pPr marL="2973088" indent="0">
              <a:buNone/>
              <a:defRPr sz="1300"/>
            </a:lvl6pPr>
            <a:lvl7pPr marL="3567691" indent="0">
              <a:buNone/>
              <a:defRPr sz="1300"/>
            </a:lvl7pPr>
            <a:lvl8pPr marL="4162321" indent="0">
              <a:buNone/>
              <a:defRPr sz="1300"/>
            </a:lvl8pPr>
            <a:lvl9pPr marL="4756910"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6987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416"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843"/>
            <a:ext cx="8240047" cy="6498167"/>
          </a:xfrm>
        </p:spPr>
        <p:txBody>
          <a:bodyPr/>
          <a:lstStyle>
            <a:lvl1pPr marL="0" indent="0">
              <a:buNone/>
              <a:defRPr sz="4300"/>
            </a:lvl1pPr>
            <a:lvl2pPr marL="594634" indent="0">
              <a:buNone/>
              <a:defRPr sz="3700"/>
            </a:lvl2pPr>
            <a:lvl3pPr marL="1189230" indent="0">
              <a:buNone/>
              <a:defRPr sz="3200"/>
            </a:lvl3pPr>
            <a:lvl4pPr marL="1783852" indent="0">
              <a:buNone/>
              <a:defRPr sz="2700"/>
            </a:lvl4pPr>
            <a:lvl5pPr marL="2378459" indent="0">
              <a:buNone/>
              <a:defRPr sz="2700"/>
            </a:lvl5pPr>
            <a:lvl6pPr marL="2973088" indent="0">
              <a:buNone/>
              <a:defRPr sz="2700"/>
            </a:lvl6pPr>
            <a:lvl7pPr marL="3567691" indent="0">
              <a:buNone/>
              <a:defRPr sz="2700"/>
            </a:lvl7pPr>
            <a:lvl8pPr marL="4162321" indent="0">
              <a:buNone/>
              <a:defRPr sz="2700"/>
            </a:lvl8pPr>
            <a:lvl9pPr marL="4756910"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416" y="2743200"/>
            <a:ext cx="5249639" cy="5082117"/>
          </a:xfrm>
        </p:spPr>
        <p:txBody>
          <a:bodyPr/>
          <a:lstStyle>
            <a:lvl1pPr marL="0" indent="0">
              <a:buNone/>
              <a:defRPr sz="2100"/>
            </a:lvl1pPr>
            <a:lvl2pPr marL="594634" indent="0">
              <a:buNone/>
              <a:defRPr sz="1900"/>
            </a:lvl2pPr>
            <a:lvl3pPr marL="1189230" indent="0">
              <a:buNone/>
              <a:defRPr sz="1600"/>
            </a:lvl3pPr>
            <a:lvl4pPr marL="1783852" indent="0">
              <a:buNone/>
              <a:defRPr sz="1300"/>
            </a:lvl4pPr>
            <a:lvl5pPr marL="2378459" indent="0">
              <a:buNone/>
              <a:defRPr sz="1300"/>
            </a:lvl5pPr>
            <a:lvl6pPr marL="2973088" indent="0">
              <a:buNone/>
              <a:defRPr sz="1300"/>
            </a:lvl6pPr>
            <a:lvl7pPr marL="3567691" indent="0">
              <a:buNone/>
              <a:defRPr sz="1300"/>
            </a:lvl7pPr>
            <a:lvl8pPr marL="4162321" indent="0">
              <a:buNone/>
              <a:defRPr sz="1300"/>
            </a:lvl8pPr>
            <a:lvl9pPr marL="4756910"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44199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01845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8942" tIns="59472" rIns="118942" bIns="59472"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9897762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5913" indent="0" algn="ctr">
              <a:buNone/>
              <a:defRPr sz="2700"/>
            </a:lvl2pPr>
            <a:lvl3pPr marL="1191786" indent="0" algn="ctr">
              <a:buNone/>
              <a:defRPr sz="2400"/>
            </a:lvl3pPr>
            <a:lvl4pPr marL="1787682" indent="0" algn="ctr">
              <a:buNone/>
              <a:defRPr sz="2100"/>
            </a:lvl4pPr>
            <a:lvl5pPr marL="2383562" indent="0" algn="ctr">
              <a:buNone/>
              <a:defRPr sz="2100"/>
            </a:lvl5pPr>
            <a:lvl6pPr marL="2979470" indent="0" algn="ctr">
              <a:buNone/>
              <a:defRPr sz="2100"/>
            </a:lvl6pPr>
            <a:lvl7pPr marL="3575357" indent="0" algn="ctr">
              <a:buNone/>
              <a:defRPr sz="2100"/>
            </a:lvl7pPr>
            <a:lvl8pPr marL="4171245" indent="0" algn="ctr">
              <a:buNone/>
              <a:defRPr sz="2100"/>
            </a:lvl8pPr>
            <a:lvl9pPr marL="4767123"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2093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41495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906"/>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40"/>
            <a:ext cx="14038600" cy="2000249"/>
          </a:xfrm>
        </p:spPr>
        <p:txBody>
          <a:bodyPr/>
          <a:lstStyle>
            <a:lvl1pPr marL="0" indent="0">
              <a:buNone/>
              <a:defRPr sz="3200">
                <a:solidFill>
                  <a:schemeClr val="tx1">
                    <a:tint val="75000"/>
                  </a:schemeClr>
                </a:solidFill>
              </a:defRPr>
            </a:lvl1pPr>
            <a:lvl2pPr marL="595913" indent="0">
              <a:buNone/>
              <a:defRPr sz="2700">
                <a:solidFill>
                  <a:schemeClr val="tx1">
                    <a:tint val="75000"/>
                  </a:schemeClr>
                </a:solidFill>
              </a:defRPr>
            </a:lvl2pPr>
            <a:lvl3pPr marL="1191786" indent="0">
              <a:buNone/>
              <a:defRPr sz="2400">
                <a:solidFill>
                  <a:schemeClr val="tx1">
                    <a:tint val="75000"/>
                  </a:schemeClr>
                </a:solidFill>
              </a:defRPr>
            </a:lvl3pPr>
            <a:lvl4pPr marL="1787682" indent="0">
              <a:buNone/>
              <a:defRPr sz="2100">
                <a:solidFill>
                  <a:schemeClr val="tx1">
                    <a:tint val="75000"/>
                  </a:schemeClr>
                </a:solidFill>
              </a:defRPr>
            </a:lvl4pPr>
            <a:lvl5pPr marL="2383562" indent="0">
              <a:buNone/>
              <a:defRPr sz="2100">
                <a:solidFill>
                  <a:schemeClr val="tx1">
                    <a:tint val="75000"/>
                  </a:schemeClr>
                </a:solidFill>
              </a:defRPr>
            </a:lvl5pPr>
            <a:lvl6pPr marL="2979470" indent="0">
              <a:buNone/>
              <a:defRPr sz="2100">
                <a:solidFill>
                  <a:schemeClr val="tx1">
                    <a:tint val="75000"/>
                  </a:schemeClr>
                </a:solidFill>
              </a:defRPr>
            </a:lvl6pPr>
            <a:lvl7pPr marL="3575357" indent="0">
              <a:buNone/>
              <a:defRPr sz="2100">
                <a:solidFill>
                  <a:schemeClr val="tx1">
                    <a:tint val="75000"/>
                  </a:schemeClr>
                </a:solidFill>
              </a:defRPr>
            </a:lvl7pPr>
            <a:lvl8pPr marL="4171245" indent="0">
              <a:buNone/>
              <a:defRPr sz="2100">
                <a:solidFill>
                  <a:schemeClr val="tx1">
                    <a:tint val="75000"/>
                  </a:schemeClr>
                </a:solidFill>
              </a:defRPr>
            </a:lvl8pPr>
            <a:lvl9pPr marL="4767123"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465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789" y="265329"/>
            <a:ext cx="7983544" cy="1102979"/>
          </a:xfrm>
          <a:prstGeom prst="rect">
            <a:avLst/>
          </a:prstGeom>
        </p:spPr>
        <p:txBody>
          <a:bodyPr lIns="86168" tIns="43087" rIns="86168" bIns="43087"/>
          <a:lstStyle/>
          <a:p>
            <a:r>
              <a:rPr lang="zh-CN" altLang="en-US"/>
              <a:t>单击此处编辑母版标题样式</a:t>
            </a:r>
          </a:p>
        </p:txBody>
      </p:sp>
    </p:spTree>
  </p:cSld>
  <p:clrMapOvr>
    <a:masterClrMapping/>
  </p:clrMapOvr>
  <p:transition advClick="0" advTm="300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37190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5913" indent="0">
              <a:buNone/>
              <a:defRPr sz="2700" b="1"/>
            </a:lvl2pPr>
            <a:lvl3pPr marL="1191786" indent="0">
              <a:buNone/>
              <a:defRPr sz="2400" b="1"/>
            </a:lvl3pPr>
            <a:lvl4pPr marL="1787682" indent="0">
              <a:buNone/>
              <a:defRPr sz="2100" b="1"/>
            </a:lvl4pPr>
            <a:lvl5pPr marL="2383562" indent="0">
              <a:buNone/>
              <a:defRPr sz="2100" b="1"/>
            </a:lvl5pPr>
            <a:lvl6pPr marL="2979470" indent="0">
              <a:buNone/>
              <a:defRPr sz="2100" b="1"/>
            </a:lvl6pPr>
            <a:lvl7pPr marL="3575357" indent="0">
              <a:buNone/>
              <a:defRPr sz="2100" b="1"/>
            </a:lvl7pPr>
            <a:lvl8pPr marL="4171245" indent="0">
              <a:buNone/>
              <a:defRPr sz="2100" b="1"/>
            </a:lvl8pPr>
            <a:lvl9pPr marL="4767123"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5913" indent="0">
              <a:buNone/>
              <a:defRPr sz="2700" b="1"/>
            </a:lvl2pPr>
            <a:lvl3pPr marL="1191786" indent="0">
              <a:buNone/>
              <a:defRPr sz="2400" b="1"/>
            </a:lvl3pPr>
            <a:lvl4pPr marL="1787682" indent="0">
              <a:buNone/>
              <a:defRPr sz="2100" b="1"/>
            </a:lvl4pPr>
            <a:lvl5pPr marL="2383562" indent="0">
              <a:buNone/>
              <a:defRPr sz="2100" b="1"/>
            </a:lvl5pPr>
            <a:lvl6pPr marL="2979470" indent="0">
              <a:buNone/>
              <a:defRPr sz="2100" b="1"/>
            </a:lvl6pPr>
            <a:lvl7pPr marL="3575357" indent="0">
              <a:buNone/>
              <a:defRPr sz="2100" b="1"/>
            </a:lvl7pPr>
            <a:lvl8pPr marL="4171245" indent="0">
              <a:buNone/>
              <a:defRPr sz="2100" b="1"/>
            </a:lvl8pPr>
            <a:lvl9pPr marL="4767123"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28456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98611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364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395"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822"/>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395" y="2743200"/>
            <a:ext cx="5249639" cy="5082117"/>
          </a:xfrm>
        </p:spPr>
        <p:txBody>
          <a:bodyPr/>
          <a:lstStyle>
            <a:lvl1pPr marL="0" indent="0">
              <a:buNone/>
              <a:defRPr sz="2100"/>
            </a:lvl1pPr>
            <a:lvl2pPr marL="595913" indent="0">
              <a:buNone/>
              <a:defRPr sz="1900"/>
            </a:lvl2pPr>
            <a:lvl3pPr marL="1191786" indent="0">
              <a:buNone/>
              <a:defRPr sz="1600"/>
            </a:lvl3pPr>
            <a:lvl4pPr marL="1787682" indent="0">
              <a:buNone/>
              <a:defRPr sz="1300"/>
            </a:lvl4pPr>
            <a:lvl5pPr marL="2383562" indent="0">
              <a:buNone/>
              <a:defRPr sz="1300"/>
            </a:lvl5pPr>
            <a:lvl6pPr marL="2979470" indent="0">
              <a:buNone/>
              <a:defRPr sz="1300"/>
            </a:lvl6pPr>
            <a:lvl7pPr marL="3575357" indent="0">
              <a:buNone/>
              <a:defRPr sz="1300"/>
            </a:lvl7pPr>
            <a:lvl8pPr marL="4171245" indent="0">
              <a:buNone/>
              <a:defRPr sz="1300"/>
            </a:lvl8pPr>
            <a:lvl9pPr marL="4767123"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65225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395"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822"/>
            <a:ext cx="8240047" cy="6498167"/>
          </a:xfrm>
        </p:spPr>
        <p:txBody>
          <a:bodyPr/>
          <a:lstStyle>
            <a:lvl1pPr marL="0" indent="0">
              <a:buNone/>
              <a:defRPr sz="4300"/>
            </a:lvl1pPr>
            <a:lvl2pPr marL="595913" indent="0">
              <a:buNone/>
              <a:defRPr sz="3700"/>
            </a:lvl2pPr>
            <a:lvl3pPr marL="1191786" indent="0">
              <a:buNone/>
              <a:defRPr sz="3200"/>
            </a:lvl3pPr>
            <a:lvl4pPr marL="1787682" indent="0">
              <a:buNone/>
              <a:defRPr sz="2700"/>
            </a:lvl4pPr>
            <a:lvl5pPr marL="2383562" indent="0">
              <a:buNone/>
              <a:defRPr sz="2700"/>
            </a:lvl5pPr>
            <a:lvl6pPr marL="2979470" indent="0">
              <a:buNone/>
              <a:defRPr sz="2700"/>
            </a:lvl6pPr>
            <a:lvl7pPr marL="3575357" indent="0">
              <a:buNone/>
              <a:defRPr sz="2700"/>
            </a:lvl7pPr>
            <a:lvl8pPr marL="4171245" indent="0">
              <a:buNone/>
              <a:defRPr sz="2700"/>
            </a:lvl8pPr>
            <a:lvl9pPr marL="4767123"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395" y="2743200"/>
            <a:ext cx="5249639" cy="5082117"/>
          </a:xfrm>
        </p:spPr>
        <p:txBody>
          <a:bodyPr/>
          <a:lstStyle>
            <a:lvl1pPr marL="0" indent="0">
              <a:buNone/>
              <a:defRPr sz="2100"/>
            </a:lvl1pPr>
            <a:lvl2pPr marL="595913" indent="0">
              <a:buNone/>
              <a:defRPr sz="1900"/>
            </a:lvl2pPr>
            <a:lvl3pPr marL="1191786" indent="0">
              <a:buNone/>
              <a:defRPr sz="1600"/>
            </a:lvl3pPr>
            <a:lvl4pPr marL="1787682" indent="0">
              <a:buNone/>
              <a:defRPr sz="1300"/>
            </a:lvl4pPr>
            <a:lvl5pPr marL="2383562" indent="0">
              <a:buNone/>
              <a:defRPr sz="1300"/>
            </a:lvl5pPr>
            <a:lvl6pPr marL="2979470" indent="0">
              <a:buNone/>
              <a:defRPr sz="1300"/>
            </a:lvl6pPr>
            <a:lvl7pPr marL="3575357" indent="0">
              <a:buNone/>
              <a:defRPr sz="1300"/>
            </a:lvl7pPr>
            <a:lvl8pPr marL="4171245" indent="0">
              <a:buNone/>
              <a:defRPr sz="1300"/>
            </a:lvl8pPr>
            <a:lvl9pPr marL="4767123"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4470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47073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9197" tIns="59601" rIns="119197" bIns="5960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901970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6473" indent="0" algn="ctr">
              <a:buNone/>
              <a:defRPr sz="2700"/>
            </a:lvl2pPr>
            <a:lvl3pPr marL="1192906" indent="0" algn="ctr">
              <a:buNone/>
              <a:defRPr sz="2400"/>
            </a:lvl3pPr>
            <a:lvl4pPr marL="1789362" indent="0" algn="ctr">
              <a:buNone/>
              <a:defRPr sz="2100"/>
            </a:lvl4pPr>
            <a:lvl5pPr marL="2385798" indent="0" algn="ctr">
              <a:buNone/>
              <a:defRPr sz="2100"/>
            </a:lvl5pPr>
            <a:lvl6pPr marL="2982270" indent="0" algn="ctr">
              <a:buNone/>
              <a:defRPr sz="2100"/>
            </a:lvl6pPr>
            <a:lvl7pPr marL="3578710" indent="0" algn="ctr">
              <a:buNone/>
              <a:defRPr sz="2100"/>
            </a:lvl7pPr>
            <a:lvl8pPr marL="4175161" indent="0" algn="ctr">
              <a:buNone/>
              <a:defRPr sz="2100"/>
            </a:lvl8pPr>
            <a:lvl9pPr marL="4771603"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92182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62449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897"/>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30"/>
            <a:ext cx="14038600" cy="2000249"/>
          </a:xfrm>
        </p:spPr>
        <p:txBody>
          <a:bodyPr/>
          <a:lstStyle>
            <a:lvl1pPr marL="0" indent="0">
              <a:buNone/>
              <a:defRPr sz="3200">
                <a:solidFill>
                  <a:schemeClr val="tx1">
                    <a:tint val="75000"/>
                  </a:schemeClr>
                </a:solidFill>
              </a:defRPr>
            </a:lvl1pPr>
            <a:lvl2pPr marL="596473" indent="0">
              <a:buNone/>
              <a:defRPr sz="2700">
                <a:solidFill>
                  <a:schemeClr val="tx1">
                    <a:tint val="75000"/>
                  </a:schemeClr>
                </a:solidFill>
              </a:defRPr>
            </a:lvl2pPr>
            <a:lvl3pPr marL="1192906" indent="0">
              <a:buNone/>
              <a:defRPr sz="2400">
                <a:solidFill>
                  <a:schemeClr val="tx1">
                    <a:tint val="75000"/>
                  </a:schemeClr>
                </a:solidFill>
              </a:defRPr>
            </a:lvl3pPr>
            <a:lvl4pPr marL="1789362" indent="0">
              <a:buNone/>
              <a:defRPr sz="2100">
                <a:solidFill>
                  <a:schemeClr val="tx1">
                    <a:tint val="75000"/>
                  </a:schemeClr>
                </a:solidFill>
              </a:defRPr>
            </a:lvl4pPr>
            <a:lvl5pPr marL="2385798" indent="0">
              <a:buNone/>
              <a:defRPr sz="2100">
                <a:solidFill>
                  <a:schemeClr val="tx1">
                    <a:tint val="75000"/>
                  </a:schemeClr>
                </a:solidFill>
              </a:defRPr>
            </a:lvl5pPr>
            <a:lvl6pPr marL="2982270" indent="0">
              <a:buNone/>
              <a:defRPr sz="2100">
                <a:solidFill>
                  <a:schemeClr val="tx1">
                    <a:tint val="75000"/>
                  </a:schemeClr>
                </a:solidFill>
              </a:defRPr>
            </a:lvl6pPr>
            <a:lvl7pPr marL="3578710" indent="0">
              <a:buNone/>
              <a:defRPr sz="2100">
                <a:solidFill>
                  <a:schemeClr val="tx1">
                    <a:tint val="75000"/>
                  </a:schemeClr>
                </a:solidFill>
              </a:defRPr>
            </a:lvl7pPr>
            <a:lvl8pPr marL="4175161" indent="0">
              <a:buNone/>
              <a:defRPr sz="2100">
                <a:solidFill>
                  <a:schemeClr val="tx1">
                    <a:tint val="75000"/>
                  </a:schemeClr>
                </a:solidFill>
              </a:defRPr>
            </a:lvl8pPr>
            <a:lvl9pPr marL="4771603"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44938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94845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6473" indent="0">
              <a:buNone/>
              <a:defRPr sz="2700" b="1"/>
            </a:lvl2pPr>
            <a:lvl3pPr marL="1192906" indent="0">
              <a:buNone/>
              <a:defRPr sz="2400" b="1"/>
            </a:lvl3pPr>
            <a:lvl4pPr marL="1789362" indent="0">
              <a:buNone/>
              <a:defRPr sz="2100" b="1"/>
            </a:lvl4pPr>
            <a:lvl5pPr marL="2385798" indent="0">
              <a:buNone/>
              <a:defRPr sz="2100" b="1"/>
            </a:lvl5pPr>
            <a:lvl6pPr marL="2982270" indent="0">
              <a:buNone/>
              <a:defRPr sz="2100" b="1"/>
            </a:lvl6pPr>
            <a:lvl7pPr marL="3578710" indent="0">
              <a:buNone/>
              <a:defRPr sz="2100" b="1"/>
            </a:lvl7pPr>
            <a:lvl8pPr marL="4175161" indent="0">
              <a:buNone/>
              <a:defRPr sz="2100" b="1"/>
            </a:lvl8pPr>
            <a:lvl9pPr marL="4771603"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6473" indent="0">
              <a:buNone/>
              <a:defRPr sz="2700" b="1"/>
            </a:lvl2pPr>
            <a:lvl3pPr marL="1192906" indent="0">
              <a:buNone/>
              <a:defRPr sz="2400" b="1"/>
            </a:lvl3pPr>
            <a:lvl4pPr marL="1789362" indent="0">
              <a:buNone/>
              <a:defRPr sz="2100" b="1"/>
            </a:lvl4pPr>
            <a:lvl5pPr marL="2385798" indent="0">
              <a:buNone/>
              <a:defRPr sz="2100" b="1"/>
            </a:lvl5pPr>
            <a:lvl6pPr marL="2982270" indent="0">
              <a:buNone/>
              <a:defRPr sz="2100" b="1"/>
            </a:lvl6pPr>
            <a:lvl7pPr marL="3578710" indent="0">
              <a:buNone/>
              <a:defRPr sz="2100" b="1"/>
            </a:lvl7pPr>
            <a:lvl8pPr marL="4175161" indent="0">
              <a:buNone/>
              <a:defRPr sz="2100" b="1"/>
            </a:lvl8pPr>
            <a:lvl9pPr marL="4771603"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5671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5445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03969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385"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813"/>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385" y="2743200"/>
            <a:ext cx="5249639" cy="5082117"/>
          </a:xfrm>
        </p:spPr>
        <p:txBody>
          <a:bodyPr/>
          <a:lstStyle>
            <a:lvl1pPr marL="0" indent="0">
              <a:buNone/>
              <a:defRPr sz="2100"/>
            </a:lvl1pPr>
            <a:lvl2pPr marL="596473" indent="0">
              <a:buNone/>
              <a:defRPr sz="1900"/>
            </a:lvl2pPr>
            <a:lvl3pPr marL="1192906" indent="0">
              <a:buNone/>
              <a:defRPr sz="1600"/>
            </a:lvl3pPr>
            <a:lvl4pPr marL="1789362" indent="0">
              <a:buNone/>
              <a:defRPr sz="1300"/>
            </a:lvl4pPr>
            <a:lvl5pPr marL="2385798" indent="0">
              <a:buNone/>
              <a:defRPr sz="1300"/>
            </a:lvl5pPr>
            <a:lvl6pPr marL="2982270" indent="0">
              <a:buNone/>
              <a:defRPr sz="1300"/>
            </a:lvl6pPr>
            <a:lvl7pPr marL="3578710" indent="0">
              <a:buNone/>
              <a:defRPr sz="1300"/>
            </a:lvl7pPr>
            <a:lvl8pPr marL="4175161" indent="0">
              <a:buNone/>
              <a:defRPr sz="1300"/>
            </a:lvl8pPr>
            <a:lvl9pPr marL="4771603"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2931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385"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813"/>
            <a:ext cx="8240047" cy="6498167"/>
          </a:xfrm>
        </p:spPr>
        <p:txBody>
          <a:bodyPr/>
          <a:lstStyle>
            <a:lvl1pPr marL="0" indent="0">
              <a:buNone/>
              <a:defRPr sz="4300"/>
            </a:lvl1pPr>
            <a:lvl2pPr marL="596473" indent="0">
              <a:buNone/>
              <a:defRPr sz="3700"/>
            </a:lvl2pPr>
            <a:lvl3pPr marL="1192906" indent="0">
              <a:buNone/>
              <a:defRPr sz="3200"/>
            </a:lvl3pPr>
            <a:lvl4pPr marL="1789362" indent="0">
              <a:buNone/>
              <a:defRPr sz="2700"/>
            </a:lvl4pPr>
            <a:lvl5pPr marL="2385798" indent="0">
              <a:buNone/>
              <a:defRPr sz="2700"/>
            </a:lvl5pPr>
            <a:lvl6pPr marL="2982270" indent="0">
              <a:buNone/>
              <a:defRPr sz="2700"/>
            </a:lvl6pPr>
            <a:lvl7pPr marL="3578710" indent="0">
              <a:buNone/>
              <a:defRPr sz="2700"/>
            </a:lvl7pPr>
            <a:lvl8pPr marL="4175161" indent="0">
              <a:buNone/>
              <a:defRPr sz="2700"/>
            </a:lvl8pPr>
            <a:lvl9pPr marL="4771603"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385" y="2743200"/>
            <a:ext cx="5249639" cy="5082117"/>
          </a:xfrm>
        </p:spPr>
        <p:txBody>
          <a:bodyPr/>
          <a:lstStyle>
            <a:lvl1pPr marL="0" indent="0">
              <a:buNone/>
              <a:defRPr sz="2100"/>
            </a:lvl1pPr>
            <a:lvl2pPr marL="596473" indent="0">
              <a:buNone/>
              <a:defRPr sz="1900"/>
            </a:lvl2pPr>
            <a:lvl3pPr marL="1192906" indent="0">
              <a:buNone/>
              <a:defRPr sz="1600"/>
            </a:lvl3pPr>
            <a:lvl4pPr marL="1789362" indent="0">
              <a:buNone/>
              <a:defRPr sz="1300"/>
            </a:lvl4pPr>
            <a:lvl5pPr marL="2385798" indent="0">
              <a:buNone/>
              <a:defRPr sz="1300"/>
            </a:lvl5pPr>
            <a:lvl6pPr marL="2982270" indent="0">
              <a:buNone/>
              <a:defRPr sz="1300"/>
            </a:lvl6pPr>
            <a:lvl7pPr marL="3578710" indent="0">
              <a:buNone/>
              <a:defRPr sz="1300"/>
            </a:lvl7pPr>
            <a:lvl8pPr marL="4175161" indent="0">
              <a:buNone/>
              <a:defRPr sz="1300"/>
            </a:lvl8pPr>
            <a:lvl9pPr marL="4771603"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40307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91557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9311" tIns="59657" rIns="119311" bIns="59657"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35824616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7113" indent="0" algn="ctr">
              <a:buNone/>
              <a:defRPr sz="2700"/>
            </a:lvl2pPr>
            <a:lvl3pPr marL="1194185" indent="0" algn="ctr">
              <a:buNone/>
              <a:defRPr sz="2400"/>
            </a:lvl3pPr>
            <a:lvl4pPr marL="1791284" indent="0" algn="ctr">
              <a:buNone/>
              <a:defRPr sz="2100"/>
            </a:lvl4pPr>
            <a:lvl5pPr marL="2388360" indent="0" algn="ctr">
              <a:buNone/>
              <a:defRPr sz="2100"/>
            </a:lvl5pPr>
            <a:lvl6pPr marL="2985470" indent="0" algn="ctr">
              <a:buNone/>
              <a:defRPr sz="2100"/>
            </a:lvl6pPr>
            <a:lvl7pPr marL="3582544" indent="0" algn="ctr">
              <a:buNone/>
              <a:defRPr sz="2100"/>
            </a:lvl7pPr>
            <a:lvl8pPr marL="4179644" indent="0" algn="ctr">
              <a:buNone/>
              <a:defRPr sz="2100"/>
            </a:lvl8pPr>
            <a:lvl9pPr marL="4776726"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18758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905"/>
            <a:ext cx="5249738" cy="2133671"/>
          </a:xfrm>
          <a:prstGeom prst="rect">
            <a:avLst/>
          </a:prstGeom>
        </p:spPr>
        <p:txBody>
          <a:bodyPr lIns="86168" tIns="43087" rIns="86168" bIns="43087"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5" y="1316611"/>
            <a:ext cx="8240204" cy="6498384"/>
          </a:xfrm>
          <a:prstGeom prst="rect">
            <a:avLst/>
          </a:prstGeom>
        </p:spPr>
        <p:txBody>
          <a:bodyPr lIns="86168" tIns="43087" rIns="86168" bIns="43087"/>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368"/>
            <a:ext cx="5249738" cy="5082287"/>
          </a:xfrm>
          <a:prstGeom prst="rect">
            <a:avLst/>
          </a:prstGeom>
        </p:spPr>
        <p:txBody>
          <a:bodyPr lIns="86168" tIns="43087" rIns="86168" bIns="43087"/>
          <a:lstStyle>
            <a:lvl1pPr marL="0" indent="0">
              <a:buNone/>
              <a:defRPr sz="2100"/>
            </a:lvl1pPr>
            <a:lvl2pPr marL="593365" indent="0">
              <a:buNone/>
              <a:defRPr sz="1900"/>
            </a:lvl2pPr>
            <a:lvl3pPr marL="1186684" indent="0">
              <a:buNone/>
              <a:defRPr sz="1600"/>
            </a:lvl3pPr>
            <a:lvl4pPr marL="1780034" indent="0">
              <a:buNone/>
              <a:defRPr sz="1300"/>
            </a:lvl4pPr>
            <a:lvl5pPr marL="2372781" indent="0">
              <a:buNone/>
              <a:defRPr sz="1300"/>
            </a:lvl5pPr>
            <a:lvl6pPr marL="2966123" indent="0">
              <a:buNone/>
              <a:defRPr sz="1300"/>
            </a:lvl6pPr>
            <a:lvl7pPr marL="3559462" indent="0">
              <a:buNone/>
              <a:defRPr sz="1300"/>
            </a:lvl7pPr>
            <a:lvl8pPr marL="4152821" indent="0">
              <a:buNone/>
              <a:defRPr sz="1300"/>
            </a:lvl8pPr>
            <a:lvl9pPr marL="4746152"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56138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886"/>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20"/>
            <a:ext cx="14038600" cy="2000249"/>
          </a:xfrm>
        </p:spPr>
        <p:txBody>
          <a:bodyPr/>
          <a:lstStyle>
            <a:lvl1pPr marL="0" indent="0">
              <a:buNone/>
              <a:defRPr sz="3200">
                <a:solidFill>
                  <a:schemeClr val="tx1">
                    <a:tint val="75000"/>
                  </a:schemeClr>
                </a:solidFill>
              </a:defRPr>
            </a:lvl1pPr>
            <a:lvl2pPr marL="597113" indent="0">
              <a:buNone/>
              <a:defRPr sz="2700">
                <a:solidFill>
                  <a:schemeClr val="tx1">
                    <a:tint val="75000"/>
                  </a:schemeClr>
                </a:solidFill>
              </a:defRPr>
            </a:lvl2pPr>
            <a:lvl3pPr marL="1194185" indent="0">
              <a:buNone/>
              <a:defRPr sz="2400">
                <a:solidFill>
                  <a:schemeClr val="tx1">
                    <a:tint val="75000"/>
                  </a:schemeClr>
                </a:solidFill>
              </a:defRPr>
            </a:lvl3pPr>
            <a:lvl4pPr marL="1791284" indent="0">
              <a:buNone/>
              <a:defRPr sz="2100">
                <a:solidFill>
                  <a:schemeClr val="tx1">
                    <a:tint val="75000"/>
                  </a:schemeClr>
                </a:solidFill>
              </a:defRPr>
            </a:lvl4pPr>
            <a:lvl5pPr marL="2388360" indent="0">
              <a:buNone/>
              <a:defRPr sz="2100">
                <a:solidFill>
                  <a:schemeClr val="tx1">
                    <a:tint val="75000"/>
                  </a:schemeClr>
                </a:solidFill>
              </a:defRPr>
            </a:lvl5pPr>
            <a:lvl6pPr marL="2985470" indent="0">
              <a:buNone/>
              <a:defRPr sz="2100">
                <a:solidFill>
                  <a:schemeClr val="tx1">
                    <a:tint val="75000"/>
                  </a:schemeClr>
                </a:solidFill>
              </a:defRPr>
            </a:lvl6pPr>
            <a:lvl7pPr marL="3582544" indent="0">
              <a:buNone/>
              <a:defRPr sz="2100">
                <a:solidFill>
                  <a:schemeClr val="tx1">
                    <a:tint val="75000"/>
                  </a:schemeClr>
                </a:solidFill>
              </a:defRPr>
            </a:lvl7pPr>
            <a:lvl8pPr marL="4179644" indent="0">
              <a:buNone/>
              <a:defRPr sz="2100">
                <a:solidFill>
                  <a:schemeClr val="tx1">
                    <a:tint val="75000"/>
                  </a:schemeClr>
                </a:solidFill>
              </a:defRPr>
            </a:lvl8pPr>
            <a:lvl9pPr marL="4776726"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43139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52876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7113" indent="0">
              <a:buNone/>
              <a:defRPr sz="2700" b="1"/>
            </a:lvl2pPr>
            <a:lvl3pPr marL="1194185" indent="0">
              <a:buNone/>
              <a:defRPr sz="2400" b="1"/>
            </a:lvl3pPr>
            <a:lvl4pPr marL="1791284" indent="0">
              <a:buNone/>
              <a:defRPr sz="2100" b="1"/>
            </a:lvl4pPr>
            <a:lvl5pPr marL="2388360" indent="0">
              <a:buNone/>
              <a:defRPr sz="2100" b="1"/>
            </a:lvl5pPr>
            <a:lvl6pPr marL="2985470" indent="0">
              <a:buNone/>
              <a:defRPr sz="2100" b="1"/>
            </a:lvl6pPr>
            <a:lvl7pPr marL="3582544" indent="0">
              <a:buNone/>
              <a:defRPr sz="2100" b="1"/>
            </a:lvl7pPr>
            <a:lvl8pPr marL="4179644" indent="0">
              <a:buNone/>
              <a:defRPr sz="2100" b="1"/>
            </a:lvl8pPr>
            <a:lvl9pPr marL="4776726"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7113" indent="0">
              <a:buNone/>
              <a:defRPr sz="2700" b="1"/>
            </a:lvl2pPr>
            <a:lvl3pPr marL="1194185" indent="0">
              <a:buNone/>
              <a:defRPr sz="2400" b="1"/>
            </a:lvl3pPr>
            <a:lvl4pPr marL="1791284" indent="0">
              <a:buNone/>
              <a:defRPr sz="2100" b="1"/>
            </a:lvl4pPr>
            <a:lvl5pPr marL="2388360" indent="0">
              <a:buNone/>
              <a:defRPr sz="2100" b="1"/>
            </a:lvl5pPr>
            <a:lvl6pPr marL="2985470" indent="0">
              <a:buNone/>
              <a:defRPr sz="2100" b="1"/>
            </a:lvl6pPr>
            <a:lvl7pPr marL="3582544" indent="0">
              <a:buNone/>
              <a:defRPr sz="2100" b="1"/>
            </a:lvl7pPr>
            <a:lvl8pPr marL="4179644" indent="0">
              <a:buNone/>
              <a:defRPr sz="2100" b="1"/>
            </a:lvl8pPr>
            <a:lvl9pPr marL="4776726"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05373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81022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0268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375"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802"/>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375" y="2743200"/>
            <a:ext cx="5249639" cy="5082117"/>
          </a:xfrm>
        </p:spPr>
        <p:txBody>
          <a:bodyPr/>
          <a:lstStyle>
            <a:lvl1pPr marL="0" indent="0">
              <a:buNone/>
              <a:defRPr sz="2100"/>
            </a:lvl1pPr>
            <a:lvl2pPr marL="597113" indent="0">
              <a:buNone/>
              <a:defRPr sz="1900"/>
            </a:lvl2pPr>
            <a:lvl3pPr marL="1194185" indent="0">
              <a:buNone/>
              <a:defRPr sz="1600"/>
            </a:lvl3pPr>
            <a:lvl4pPr marL="1791284" indent="0">
              <a:buNone/>
              <a:defRPr sz="1300"/>
            </a:lvl4pPr>
            <a:lvl5pPr marL="2388360" indent="0">
              <a:buNone/>
              <a:defRPr sz="1300"/>
            </a:lvl5pPr>
            <a:lvl6pPr marL="2985470" indent="0">
              <a:buNone/>
              <a:defRPr sz="1300"/>
            </a:lvl6pPr>
            <a:lvl7pPr marL="3582544" indent="0">
              <a:buNone/>
              <a:defRPr sz="1300"/>
            </a:lvl7pPr>
            <a:lvl8pPr marL="4179644" indent="0">
              <a:buNone/>
              <a:defRPr sz="1300"/>
            </a:lvl8pPr>
            <a:lvl9pPr marL="4776726"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75558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375"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802"/>
            <a:ext cx="8240047" cy="6498167"/>
          </a:xfrm>
        </p:spPr>
        <p:txBody>
          <a:bodyPr/>
          <a:lstStyle>
            <a:lvl1pPr marL="0" indent="0">
              <a:buNone/>
              <a:defRPr sz="4300"/>
            </a:lvl1pPr>
            <a:lvl2pPr marL="597113" indent="0">
              <a:buNone/>
              <a:defRPr sz="3700"/>
            </a:lvl2pPr>
            <a:lvl3pPr marL="1194185" indent="0">
              <a:buNone/>
              <a:defRPr sz="3200"/>
            </a:lvl3pPr>
            <a:lvl4pPr marL="1791284" indent="0">
              <a:buNone/>
              <a:defRPr sz="2700"/>
            </a:lvl4pPr>
            <a:lvl5pPr marL="2388360" indent="0">
              <a:buNone/>
              <a:defRPr sz="2700"/>
            </a:lvl5pPr>
            <a:lvl6pPr marL="2985470" indent="0">
              <a:buNone/>
              <a:defRPr sz="2700"/>
            </a:lvl6pPr>
            <a:lvl7pPr marL="3582544" indent="0">
              <a:buNone/>
              <a:defRPr sz="2700"/>
            </a:lvl7pPr>
            <a:lvl8pPr marL="4179644" indent="0">
              <a:buNone/>
              <a:defRPr sz="2700"/>
            </a:lvl8pPr>
            <a:lvl9pPr marL="4776726"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375" y="2743200"/>
            <a:ext cx="5249639" cy="5082117"/>
          </a:xfrm>
        </p:spPr>
        <p:txBody>
          <a:bodyPr/>
          <a:lstStyle>
            <a:lvl1pPr marL="0" indent="0">
              <a:buNone/>
              <a:defRPr sz="2100"/>
            </a:lvl1pPr>
            <a:lvl2pPr marL="597113" indent="0">
              <a:buNone/>
              <a:defRPr sz="1900"/>
            </a:lvl2pPr>
            <a:lvl3pPr marL="1194185" indent="0">
              <a:buNone/>
              <a:defRPr sz="1600"/>
            </a:lvl3pPr>
            <a:lvl4pPr marL="1791284" indent="0">
              <a:buNone/>
              <a:defRPr sz="1300"/>
            </a:lvl4pPr>
            <a:lvl5pPr marL="2388360" indent="0">
              <a:buNone/>
              <a:defRPr sz="1300"/>
            </a:lvl5pPr>
            <a:lvl6pPr marL="2985470" indent="0">
              <a:buNone/>
              <a:defRPr sz="1300"/>
            </a:lvl6pPr>
            <a:lvl7pPr marL="3582544" indent="0">
              <a:buNone/>
              <a:defRPr sz="1300"/>
            </a:lvl7pPr>
            <a:lvl8pPr marL="4179644" indent="0">
              <a:buNone/>
              <a:defRPr sz="1300"/>
            </a:lvl8pPr>
            <a:lvl9pPr marL="4776726"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6463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41088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C2E47D4-0509-4369-9D4C-B37FB741AC28}"/>
              </a:ext>
            </a:extLst>
          </p:cNvPr>
          <p:cNvSpPr>
            <a:spLocks noGrp="1"/>
          </p:cNvSpPr>
          <p:nvPr>
            <p:ph type="title" orient="vert"/>
          </p:nvPr>
        </p:nvSpPr>
        <p:spPr>
          <a:xfrm>
            <a:off x="11647968" y="486836"/>
            <a:ext cx="3509650" cy="774911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9F15C853-3F74-456C-BFC5-CEA87316A5C6}"/>
              </a:ext>
            </a:extLst>
          </p:cNvPr>
          <p:cNvSpPr>
            <a:spLocks noGrp="1"/>
          </p:cNvSpPr>
          <p:nvPr>
            <p:ph type="body" orient="vert" idx="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772CBCD-48A6-45BB-A238-1055D395C54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BDA71C7-E0B2-4E09-9F59-05F12B9740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E528BB-BE59-4379-B8E5-AF799FD0B39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副标题 2">
            <a:extLst>
              <a:ext uri="{FF2B5EF4-FFF2-40B4-BE49-F238E27FC236}">
                <a16:creationId xmlns:a16="http://schemas.microsoft.com/office/drawing/2014/main" xmlns="" id="{18886A82-F657-45E2-A778-677270441494}"/>
              </a:ext>
            </a:extLst>
          </p:cNvPr>
          <p:cNvSpPr>
            <a:spLocks noGrp="1"/>
          </p:cNvSpPr>
          <p:nvPr userDrawn="1"/>
        </p:nvSpPr>
        <p:spPr>
          <a:xfrm>
            <a:off x="2746114" y="4361393"/>
            <a:ext cx="10784413" cy="2207683"/>
          </a:xfrm>
          <a:prstGeom prst="rect">
            <a:avLst/>
          </a:prstGeom>
        </p:spPr>
        <p:txBody>
          <a:bodyPr vert="horz" lIns="119439" tIns="59720" rIns="119439" bIns="59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lnSpc>
                <a:spcPct val="150000"/>
              </a:lnSpc>
              <a:spcAft>
                <a:spcPts val="0"/>
              </a:spcAft>
            </a:pPr>
            <a:r>
              <a:rPr lang="zh-CN" altLang="en-US" sz="1600" dirty="0">
                <a:solidFill>
                  <a:srgbClr val="FF0000">
                    <a:alpha val="0"/>
                  </a:srgbClr>
                </a:solidFill>
                <a:latin typeface="微软雅黑" panose="020B0503020204020204" pitchFamily="34" charset="-122"/>
                <a:sym typeface="+mn-ea"/>
              </a:rPr>
              <a:t>感谢您下载包图网平台上提供的</a:t>
            </a:r>
            <a:r>
              <a:rPr lang="en-US" altLang="zh-CN" sz="1600" dirty="0">
                <a:solidFill>
                  <a:srgbClr val="FF0000">
                    <a:alpha val="0"/>
                  </a:srgbClr>
                </a:solidFill>
                <a:latin typeface="微软雅黑" panose="020B0503020204020204" pitchFamily="34" charset="-122"/>
                <a:sym typeface="+mn-ea"/>
              </a:rPr>
              <a:t>PPT</a:t>
            </a:r>
            <a:r>
              <a:rPr lang="zh-CN" altLang="en-US" sz="1600" dirty="0">
                <a:solidFill>
                  <a:srgbClr val="FF0000">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spcAft>
                <a:spcPts val="0"/>
              </a:spcAft>
            </a:pPr>
            <a:endParaRPr lang="zh-CN" altLang="en-US" sz="1600" dirty="0">
              <a:solidFill>
                <a:srgbClr val="FF0000"/>
              </a:solidFill>
              <a:latin typeface="微软雅黑" panose="020B0503020204020204" pitchFamily="34" charset="-122"/>
              <a:sym typeface="+mn-ea"/>
            </a:endParaRPr>
          </a:p>
        </p:txBody>
      </p:sp>
    </p:spTree>
    <p:extLst>
      <p:ext uri="{BB962C8B-B14F-4D97-AF65-F5344CB8AC3E}">
        <p14:creationId xmlns:p14="http://schemas.microsoft.com/office/powerpoint/2010/main" val="14110995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87" y="609905"/>
            <a:ext cx="5560955" cy="2133671"/>
          </a:xfrm>
          <a:prstGeom prst="rect">
            <a:avLst/>
          </a:prstGeom>
        </p:spPr>
        <p:txBody>
          <a:bodyPr lIns="86168" tIns="43087" rIns="86168" bIns="43087"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5" y="609906"/>
            <a:ext cx="8240204" cy="7205375"/>
          </a:xfrm>
          <a:prstGeom prst="rect">
            <a:avLst/>
          </a:prstGeom>
        </p:spPr>
        <p:txBody>
          <a:bodyPr lIns="86168" tIns="43087" rIns="86168" bIns="43087"/>
          <a:lstStyle>
            <a:lvl1pPr marL="0" indent="0">
              <a:buNone/>
              <a:defRPr sz="4300"/>
            </a:lvl1pPr>
            <a:lvl2pPr marL="593365" indent="0">
              <a:buNone/>
              <a:defRPr sz="3700"/>
            </a:lvl2pPr>
            <a:lvl3pPr marL="1186684" indent="0">
              <a:buNone/>
              <a:defRPr sz="3200"/>
            </a:lvl3pPr>
            <a:lvl4pPr marL="1780034" indent="0">
              <a:buNone/>
              <a:defRPr sz="2700"/>
            </a:lvl4pPr>
            <a:lvl5pPr marL="2372781" indent="0">
              <a:buNone/>
              <a:defRPr sz="2700"/>
            </a:lvl5pPr>
            <a:lvl6pPr marL="2966123" indent="0">
              <a:buNone/>
              <a:defRPr sz="2700"/>
            </a:lvl6pPr>
            <a:lvl7pPr marL="3559462" indent="0">
              <a:buNone/>
              <a:defRPr sz="2700"/>
            </a:lvl7pPr>
            <a:lvl8pPr marL="4152821" indent="0">
              <a:buNone/>
              <a:defRPr sz="2700"/>
            </a:lvl8pPr>
            <a:lvl9pPr marL="4746152" indent="0">
              <a:buNone/>
              <a:defRPr sz="2700"/>
            </a:lvl9pPr>
          </a:lstStyle>
          <a:p>
            <a:endParaRPr lang="zh-CN" altLang="en-US"/>
          </a:p>
        </p:txBody>
      </p:sp>
      <p:sp>
        <p:nvSpPr>
          <p:cNvPr id="4" name="文本占位符 3"/>
          <p:cNvSpPr>
            <a:spLocks noGrp="1"/>
          </p:cNvSpPr>
          <p:nvPr>
            <p:ph type="body" sz="half" idx="2"/>
          </p:nvPr>
        </p:nvSpPr>
        <p:spPr>
          <a:xfrm>
            <a:off x="1121187" y="2743368"/>
            <a:ext cx="5560955" cy="5082287"/>
          </a:xfrm>
          <a:prstGeom prst="rect">
            <a:avLst/>
          </a:prstGeom>
        </p:spPr>
        <p:txBody>
          <a:bodyPr lIns="86168" tIns="43087" rIns="86168" bIns="43087"/>
          <a:lstStyle>
            <a:lvl1pPr marL="0" indent="0">
              <a:buNone/>
              <a:defRPr sz="2700"/>
            </a:lvl1pPr>
            <a:lvl2pPr marL="593365" indent="0">
              <a:buNone/>
              <a:defRPr sz="2400"/>
            </a:lvl2pPr>
            <a:lvl3pPr marL="1186684" indent="0">
              <a:buNone/>
              <a:defRPr sz="2100"/>
            </a:lvl3pPr>
            <a:lvl4pPr marL="1780034" indent="0">
              <a:buNone/>
              <a:defRPr sz="1900"/>
            </a:lvl4pPr>
            <a:lvl5pPr marL="2372781" indent="0">
              <a:buNone/>
              <a:defRPr sz="1900"/>
            </a:lvl5pPr>
            <a:lvl6pPr marL="2966123" indent="0">
              <a:buNone/>
              <a:defRPr sz="1900"/>
            </a:lvl6pPr>
            <a:lvl7pPr marL="3559462" indent="0">
              <a:buNone/>
              <a:defRPr sz="1900"/>
            </a:lvl7pPr>
            <a:lvl8pPr marL="4152821" indent="0">
              <a:buNone/>
              <a:defRPr sz="1900"/>
            </a:lvl8pPr>
            <a:lvl9pPr marL="4746152"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93F9001-C884-428E-AADC-EA201C71AB58}"/>
              </a:ext>
            </a:extLst>
          </p:cNvPr>
          <p:cNvSpPr>
            <a:spLocks noGrp="1"/>
          </p:cNvSpPr>
          <p:nvPr>
            <p:ph type="ctrTitle"/>
          </p:nvPr>
        </p:nvSpPr>
        <p:spPr>
          <a:xfrm>
            <a:off x="2034608" y="1496485"/>
            <a:ext cx="12207479" cy="3183467"/>
          </a:xfrm>
        </p:spPr>
        <p:txBody>
          <a:bodyPr anchor="b"/>
          <a:lstStyle>
            <a:lvl1pPr algn="ctr">
              <a:defRPr sz="8000"/>
            </a:lvl1pPr>
          </a:lstStyle>
          <a:p>
            <a:r>
              <a:rPr lang="zh-CN" altLang="en-US"/>
              <a:t>单击此处编辑母版标题样式</a:t>
            </a:r>
          </a:p>
        </p:txBody>
      </p:sp>
      <p:sp>
        <p:nvSpPr>
          <p:cNvPr id="3" name="副标题 2">
            <a:extLst>
              <a:ext uri="{FF2B5EF4-FFF2-40B4-BE49-F238E27FC236}">
                <a16:creationId xmlns:a16="http://schemas.microsoft.com/office/drawing/2014/main" xmlns="" id="{10F7A842-AC08-4037-85B8-4A8895E75F68}"/>
              </a:ext>
            </a:extLst>
          </p:cNvPr>
          <p:cNvSpPr>
            <a:spLocks noGrp="1"/>
          </p:cNvSpPr>
          <p:nvPr>
            <p:ph type="subTitle" idx="1"/>
          </p:nvPr>
        </p:nvSpPr>
        <p:spPr>
          <a:xfrm>
            <a:off x="2034608" y="4802717"/>
            <a:ext cx="12207479" cy="2207683"/>
          </a:xfrm>
        </p:spPr>
        <p:txBody>
          <a:bodyPr/>
          <a:lstStyle>
            <a:lvl1pPr marL="0" indent="0" algn="ctr">
              <a:buNone/>
              <a:defRPr sz="3200"/>
            </a:lvl1pPr>
            <a:lvl2pPr marL="597832" indent="0" algn="ctr">
              <a:buNone/>
              <a:defRPr sz="2700"/>
            </a:lvl2pPr>
            <a:lvl3pPr marL="1195624" indent="0" algn="ctr">
              <a:buNone/>
              <a:defRPr sz="2400"/>
            </a:lvl3pPr>
            <a:lvl4pPr marL="1793445" indent="0" algn="ctr">
              <a:buNone/>
              <a:defRPr sz="2100"/>
            </a:lvl4pPr>
            <a:lvl5pPr marL="2391247" indent="0" algn="ctr">
              <a:buNone/>
              <a:defRPr sz="2100"/>
            </a:lvl5pPr>
            <a:lvl6pPr marL="2989076" indent="0" algn="ctr">
              <a:buNone/>
              <a:defRPr sz="2100"/>
            </a:lvl6pPr>
            <a:lvl7pPr marL="3586872" indent="0" algn="ctr">
              <a:buNone/>
              <a:defRPr sz="2100"/>
            </a:lvl7pPr>
            <a:lvl8pPr marL="4184691" indent="0" algn="ctr">
              <a:buNone/>
              <a:defRPr sz="2100"/>
            </a:lvl8pPr>
            <a:lvl9pPr marL="4782500" indent="0" algn="ctr">
              <a:buNone/>
              <a:defRPr sz="21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0FA75AD-D264-4726-90C8-48B8A675A1DE}"/>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041F02A5-2091-4861-945F-F6EC135DE5C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7CFDF73-0FE6-4712-BD9F-3B7D2326161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55841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8FC671-F821-434C-B8DF-E02B58D62B5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168DEC4-F2C7-4B5A-9131-910308634C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1E5514E0-7209-42B1-980A-C8939B40BB26}"/>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35290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73D749-6DEB-4794-A6B7-F89F43903E2E}"/>
              </a:ext>
            </a:extLst>
          </p:cNvPr>
          <p:cNvSpPr>
            <a:spLocks noGrp="1"/>
          </p:cNvSpPr>
          <p:nvPr>
            <p:ph type="title"/>
          </p:nvPr>
        </p:nvSpPr>
        <p:spPr>
          <a:xfrm>
            <a:off x="1110543" y="2279874"/>
            <a:ext cx="14038600" cy="3803649"/>
          </a:xfrm>
        </p:spPr>
        <p:txBody>
          <a:bodyPr anchor="b"/>
          <a:lstStyle>
            <a:lvl1pPr>
              <a:defRPr sz="8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AFCC5225-1CF3-49CE-BDD5-B93B4FC967DA}"/>
              </a:ext>
            </a:extLst>
          </p:cNvPr>
          <p:cNvSpPr>
            <a:spLocks noGrp="1"/>
          </p:cNvSpPr>
          <p:nvPr>
            <p:ph type="body" idx="1"/>
          </p:nvPr>
        </p:nvSpPr>
        <p:spPr>
          <a:xfrm>
            <a:off x="1110543" y="6119508"/>
            <a:ext cx="14038600" cy="2000249"/>
          </a:xfrm>
        </p:spPr>
        <p:txBody>
          <a:bodyPr/>
          <a:lstStyle>
            <a:lvl1pPr marL="0" indent="0">
              <a:buNone/>
              <a:defRPr sz="3200">
                <a:solidFill>
                  <a:schemeClr val="tx1">
                    <a:tint val="75000"/>
                  </a:schemeClr>
                </a:solidFill>
              </a:defRPr>
            </a:lvl1pPr>
            <a:lvl2pPr marL="597832" indent="0">
              <a:buNone/>
              <a:defRPr sz="2700">
                <a:solidFill>
                  <a:schemeClr val="tx1">
                    <a:tint val="75000"/>
                  </a:schemeClr>
                </a:solidFill>
              </a:defRPr>
            </a:lvl2pPr>
            <a:lvl3pPr marL="1195624" indent="0">
              <a:buNone/>
              <a:defRPr sz="2400">
                <a:solidFill>
                  <a:schemeClr val="tx1">
                    <a:tint val="75000"/>
                  </a:schemeClr>
                </a:solidFill>
              </a:defRPr>
            </a:lvl3pPr>
            <a:lvl4pPr marL="1793445" indent="0">
              <a:buNone/>
              <a:defRPr sz="2100">
                <a:solidFill>
                  <a:schemeClr val="tx1">
                    <a:tint val="75000"/>
                  </a:schemeClr>
                </a:solidFill>
              </a:defRPr>
            </a:lvl4pPr>
            <a:lvl5pPr marL="2391247" indent="0">
              <a:buNone/>
              <a:defRPr sz="2100">
                <a:solidFill>
                  <a:schemeClr val="tx1">
                    <a:tint val="75000"/>
                  </a:schemeClr>
                </a:solidFill>
              </a:defRPr>
            </a:lvl5pPr>
            <a:lvl6pPr marL="2989076" indent="0">
              <a:buNone/>
              <a:defRPr sz="2100">
                <a:solidFill>
                  <a:schemeClr val="tx1">
                    <a:tint val="75000"/>
                  </a:schemeClr>
                </a:solidFill>
              </a:defRPr>
            </a:lvl6pPr>
            <a:lvl7pPr marL="3586872" indent="0">
              <a:buNone/>
              <a:defRPr sz="2100">
                <a:solidFill>
                  <a:schemeClr val="tx1">
                    <a:tint val="75000"/>
                  </a:schemeClr>
                </a:solidFill>
              </a:defRPr>
            </a:lvl7pPr>
            <a:lvl8pPr marL="4184691" indent="0">
              <a:buNone/>
              <a:defRPr sz="2100">
                <a:solidFill>
                  <a:schemeClr val="tx1">
                    <a:tint val="75000"/>
                  </a:schemeClr>
                </a:solidFill>
              </a:defRPr>
            </a:lvl8pPr>
            <a:lvl9pPr marL="4782500" indent="0">
              <a:buNone/>
              <a:defRPr sz="21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0EFE670-2A43-40E3-9300-0F8166C1AB5A}"/>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5A407F20-35B0-4D8D-A526-222F9D21972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51F0924-FD06-4F8D-B69A-C66134A06BE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19177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F8FDAC6-F203-438F-8F27-81DA1684F955}"/>
              </a:ext>
            </a:extLst>
          </p:cNvPr>
          <p:cNvSpPr>
            <a:spLocks noGrp="1"/>
          </p:cNvSpPr>
          <p:nvPr>
            <p:ph sz="half" idx="1"/>
          </p:nvPr>
        </p:nvSpPr>
        <p:spPr>
          <a:xfrm>
            <a:off x="1119046"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2F6CEDC3-8CB5-4A82-969B-E2837C0403C8}"/>
              </a:ext>
            </a:extLst>
          </p:cNvPr>
          <p:cNvSpPr>
            <a:spLocks noGrp="1"/>
          </p:cNvSpPr>
          <p:nvPr>
            <p:ph sz="half" idx="2"/>
          </p:nvPr>
        </p:nvSpPr>
        <p:spPr>
          <a:xfrm>
            <a:off x="8240075"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DAD9DE6-D4BD-4F62-A177-49BC64D605B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ED2D2626-5349-4458-9B8A-64EC15EDA46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6B0B225-2402-4ABD-80C4-497CE848B28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53629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28B4AA-99D9-48EB-BD84-8E2BF246EF41}"/>
              </a:ext>
            </a:extLst>
          </p:cNvPr>
          <p:cNvSpPr>
            <a:spLocks noGrp="1"/>
          </p:cNvSpPr>
          <p:nvPr>
            <p:ph type="title"/>
          </p:nvPr>
        </p:nvSpPr>
        <p:spPr>
          <a:xfrm>
            <a:off x="1121140" y="486931"/>
            <a:ext cx="14038600" cy="1767417"/>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D3A1D64-6FF8-4AF1-A720-0772A5A24E3D}"/>
              </a:ext>
            </a:extLst>
          </p:cNvPr>
          <p:cNvSpPr>
            <a:spLocks noGrp="1"/>
          </p:cNvSpPr>
          <p:nvPr>
            <p:ph type="body" idx="1"/>
          </p:nvPr>
        </p:nvSpPr>
        <p:spPr>
          <a:xfrm>
            <a:off x="1121143" y="2241552"/>
            <a:ext cx="6885780" cy="1098549"/>
          </a:xfrm>
        </p:spPr>
        <p:txBody>
          <a:bodyPr anchor="b"/>
          <a:lstStyle>
            <a:lvl1pPr marL="0" indent="0">
              <a:buNone/>
              <a:defRPr sz="3200" b="1"/>
            </a:lvl1pPr>
            <a:lvl2pPr marL="597832" indent="0">
              <a:buNone/>
              <a:defRPr sz="2700" b="1"/>
            </a:lvl2pPr>
            <a:lvl3pPr marL="1195624" indent="0">
              <a:buNone/>
              <a:defRPr sz="2400" b="1"/>
            </a:lvl3pPr>
            <a:lvl4pPr marL="1793445" indent="0">
              <a:buNone/>
              <a:defRPr sz="2100" b="1"/>
            </a:lvl4pPr>
            <a:lvl5pPr marL="2391247" indent="0">
              <a:buNone/>
              <a:defRPr sz="2100" b="1"/>
            </a:lvl5pPr>
            <a:lvl6pPr marL="2989076" indent="0">
              <a:buNone/>
              <a:defRPr sz="2100" b="1"/>
            </a:lvl6pPr>
            <a:lvl7pPr marL="3586872" indent="0">
              <a:buNone/>
              <a:defRPr sz="2100" b="1"/>
            </a:lvl7pPr>
            <a:lvl8pPr marL="4184691" indent="0">
              <a:buNone/>
              <a:defRPr sz="2100" b="1"/>
            </a:lvl8pPr>
            <a:lvl9pPr marL="4782500" indent="0">
              <a:buNone/>
              <a:defRPr sz="21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7895B1A-916F-451D-A2FC-20194F22E032}"/>
              </a:ext>
            </a:extLst>
          </p:cNvPr>
          <p:cNvSpPr>
            <a:spLocks noGrp="1"/>
          </p:cNvSpPr>
          <p:nvPr>
            <p:ph sz="half" idx="2"/>
          </p:nvPr>
        </p:nvSpPr>
        <p:spPr>
          <a:xfrm>
            <a:off x="1121143"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DF6A227C-17E6-4673-86D9-1A48C016697B}"/>
              </a:ext>
            </a:extLst>
          </p:cNvPr>
          <p:cNvSpPr>
            <a:spLocks noGrp="1"/>
          </p:cNvSpPr>
          <p:nvPr>
            <p:ph type="body" sz="quarter" idx="3"/>
          </p:nvPr>
        </p:nvSpPr>
        <p:spPr>
          <a:xfrm>
            <a:off x="8240075" y="2241552"/>
            <a:ext cx="6919691" cy="1098549"/>
          </a:xfrm>
        </p:spPr>
        <p:txBody>
          <a:bodyPr anchor="b"/>
          <a:lstStyle>
            <a:lvl1pPr marL="0" indent="0">
              <a:buNone/>
              <a:defRPr sz="3200" b="1"/>
            </a:lvl1pPr>
            <a:lvl2pPr marL="597832" indent="0">
              <a:buNone/>
              <a:defRPr sz="2700" b="1"/>
            </a:lvl2pPr>
            <a:lvl3pPr marL="1195624" indent="0">
              <a:buNone/>
              <a:defRPr sz="2400" b="1"/>
            </a:lvl3pPr>
            <a:lvl4pPr marL="1793445" indent="0">
              <a:buNone/>
              <a:defRPr sz="2100" b="1"/>
            </a:lvl4pPr>
            <a:lvl5pPr marL="2391247" indent="0">
              <a:buNone/>
              <a:defRPr sz="2100" b="1"/>
            </a:lvl5pPr>
            <a:lvl6pPr marL="2989076" indent="0">
              <a:buNone/>
              <a:defRPr sz="2100" b="1"/>
            </a:lvl6pPr>
            <a:lvl7pPr marL="3586872" indent="0">
              <a:buNone/>
              <a:defRPr sz="2100" b="1"/>
            </a:lvl7pPr>
            <a:lvl8pPr marL="4184691" indent="0">
              <a:buNone/>
              <a:defRPr sz="2100" b="1"/>
            </a:lvl8pPr>
            <a:lvl9pPr marL="4782500" indent="0">
              <a:buNone/>
              <a:defRPr sz="21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E42A908B-A3E0-4C15-A8BA-82A01AB7D063}"/>
              </a:ext>
            </a:extLst>
          </p:cNvPr>
          <p:cNvSpPr>
            <a:spLocks noGrp="1"/>
          </p:cNvSpPr>
          <p:nvPr>
            <p:ph sz="quarter" idx="4"/>
          </p:nvPr>
        </p:nvSpPr>
        <p:spPr>
          <a:xfrm>
            <a:off x="8240075"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4F4B736-655C-4EA7-9C63-9D350D3846F7}"/>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5DBCCCC0-50E2-4F86-844F-4503C4F9FB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685F5A3-0BB2-4465-A011-78E35CE96B29}"/>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6354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1EFECE-4B8B-48DC-9081-99A31AC2EA7C}"/>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D398DE05-A1AE-48DE-B436-20DC7947CF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36D48275-E3D3-4410-9D1C-5456B5ADBEAF}"/>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78134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F626A7F-23DF-482B-8135-3AB0C0898673}"/>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4A40428C-ABD6-4803-AF48-90AD2531DA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C4F69F35-1C8C-4593-8CD4-46A83281035D}"/>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0830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B763A06-318D-433F-8476-CC88BA9C9411}"/>
              </a:ext>
            </a:extLst>
          </p:cNvPr>
          <p:cNvSpPr>
            <a:spLocks noGrp="1"/>
          </p:cNvSpPr>
          <p:nvPr>
            <p:ph type="title"/>
          </p:nvPr>
        </p:nvSpPr>
        <p:spPr>
          <a:xfrm>
            <a:off x="1121362" y="609600"/>
            <a:ext cx="5249639" cy="2133600"/>
          </a:xfrm>
        </p:spPr>
        <p:txBody>
          <a:bodyPr anchor="b"/>
          <a:lstStyle>
            <a:lvl1pPr>
              <a:defRPr sz="43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00331E-3A6E-4F6B-801B-500A24E8B624}"/>
              </a:ext>
            </a:extLst>
          </p:cNvPr>
          <p:cNvSpPr>
            <a:spLocks noGrp="1"/>
          </p:cNvSpPr>
          <p:nvPr>
            <p:ph idx="1"/>
          </p:nvPr>
        </p:nvSpPr>
        <p:spPr>
          <a:xfrm>
            <a:off x="6919691" y="1316790"/>
            <a:ext cx="8240047"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55C88777-B739-4041-9A71-7D5F695A58FD}"/>
              </a:ext>
            </a:extLst>
          </p:cNvPr>
          <p:cNvSpPr>
            <a:spLocks noGrp="1"/>
          </p:cNvSpPr>
          <p:nvPr>
            <p:ph type="body" sz="half" idx="2"/>
          </p:nvPr>
        </p:nvSpPr>
        <p:spPr>
          <a:xfrm>
            <a:off x="1121362" y="2743200"/>
            <a:ext cx="5249639" cy="5082117"/>
          </a:xfrm>
        </p:spPr>
        <p:txBody>
          <a:bodyPr/>
          <a:lstStyle>
            <a:lvl1pPr marL="0" indent="0">
              <a:buNone/>
              <a:defRPr sz="2100"/>
            </a:lvl1pPr>
            <a:lvl2pPr marL="597832" indent="0">
              <a:buNone/>
              <a:defRPr sz="1900"/>
            </a:lvl2pPr>
            <a:lvl3pPr marL="1195624" indent="0">
              <a:buNone/>
              <a:defRPr sz="1600"/>
            </a:lvl3pPr>
            <a:lvl4pPr marL="1793445" indent="0">
              <a:buNone/>
              <a:defRPr sz="1300"/>
            </a:lvl4pPr>
            <a:lvl5pPr marL="2391247" indent="0">
              <a:buNone/>
              <a:defRPr sz="1300"/>
            </a:lvl5pPr>
            <a:lvl6pPr marL="2989076" indent="0">
              <a:buNone/>
              <a:defRPr sz="1300"/>
            </a:lvl6pPr>
            <a:lvl7pPr marL="3586872" indent="0">
              <a:buNone/>
              <a:defRPr sz="1300"/>
            </a:lvl7pPr>
            <a:lvl8pPr marL="4184691" indent="0">
              <a:buNone/>
              <a:defRPr sz="1300"/>
            </a:lvl8pPr>
            <a:lvl9pPr marL="4782500"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EB3FAF6-E895-418A-B06C-1876A06A73E2}"/>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9BDC951-C202-425E-B615-D6D8A4AA95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78BAE7F-46B1-4549-99FD-176A5FCD967A}"/>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55422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8CCA6E-E8A0-4D41-957B-05D171A40B06}"/>
              </a:ext>
            </a:extLst>
          </p:cNvPr>
          <p:cNvSpPr>
            <a:spLocks noGrp="1"/>
          </p:cNvSpPr>
          <p:nvPr>
            <p:ph type="title"/>
          </p:nvPr>
        </p:nvSpPr>
        <p:spPr>
          <a:xfrm>
            <a:off x="1121362" y="609600"/>
            <a:ext cx="5249639" cy="2133600"/>
          </a:xfrm>
        </p:spPr>
        <p:txBody>
          <a:bodyPr anchor="b"/>
          <a:lstStyle>
            <a:lvl1pPr>
              <a:defRPr sz="43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43FC3E7-1A46-45A2-974D-F28B8D81817F}"/>
              </a:ext>
            </a:extLst>
          </p:cNvPr>
          <p:cNvSpPr>
            <a:spLocks noGrp="1"/>
          </p:cNvSpPr>
          <p:nvPr>
            <p:ph type="pic" idx="1"/>
          </p:nvPr>
        </p:nvSpPr>
        <p:spPr>
          <a:xfrm>
            <a:off x="6919691" y="1316790"/>
            <a:ext cx="8240047" cy="6498167"/>
          </a:xfrm>
        </p:spPr>
        <p:txBody>
          <a:bodyPr/>
          <a:lstStyle>
            <a:lvl1pPr marL="0" indent="0">
              <a:buNone/>
              <a:defRPr sz="4300"/>
            </a:lvl1pPr>
            <a:lvl2pPr marL="597832" indent="0">
              <a:buNone/>
              <a:defRPr sz="3700"/>
            </a:lvl2pPr>
            <a:lvl3pPr marL="1195624" indent="0">
              <a:buNone/>
              <a:defRPr sz="3200"/>
            </a:lvl3pPr>
            <a:lvl4pPr marL="1793445" indent="0">
              <a:buNone/>
              <a:defRPr sz="2700"/>
            </a:lvl4pPr>
            <a:lvl5pPr marL="2391247" indent="0">
              <a:buNone/>
              <a:defRPr sz="2700"/>
            </a:lvl5pPr>
            <a:lvl6pPr marL="2989076" indent="0">
              <a:buNone/>
              <a:defRPr sz="2700"/>
            </a:lvl6pPr>
            <a:lvl7pPr marL="3586872" indent="0">
              <a:buNone/>
              <a:defRPr sz="2700"/>
            </a:lvl7pPr>
            <a:lvl8pPr marL="4184691" indent="0">
              <a:buNone/>
              <a:defRPr sz="2700"/>
            </a:lvl8pPr>
            <a:lvl9pPr marL="4782500" indent="0">
              <a:buNone/>
              <a:defRPr sz="2700"/>
            </a:lvl9pPr>
          </a:lstStyle>
          <a:p>
            <a:endParaRPr lang="zh-CN" altLang="en-US"/>
          </a:p>
        </p:txBody>
      </p:sp>
      <p:sp>
        <p:nvSpPr>
          <p:cNvPr id="4" name="文本占位符 3">
            <a:extLst>
              <a:ext uri="{FF2B5EF4-FFF2-40B4-BE49-F238E27FC236}">
                <a16:creationId xmlns:a16="http://schemas.microsoft.com/office/drawing/2014/main" xmlns="" id="{77DC441E-8F2E-4761-8BF0-D349D48E2B9E}"/>
              </a:ext>
            </a:extLst>
          </p:cNvPr>
          <p:cNvSpPr>
            <a:spLocks noGrp="1"/>
          </p:cNvSpPr>
          <p:nvPr>
            <p:ph type="body" sz="half" idx="2"/>
          </p:nvPr>
        </p:nvSpPr>
        <p:spPr>
          <a:xfrm>
            <a:off x="1121362" y="2743200"/>
            <a:ext cx="5249639" cy="5082117"/>
          </a:xfrm>
        </p:spPr>
        <p:txBody>
          <a:bodyPr/>
          <a:lstStyle>
            <a:lvl1pPr marL="0" indent="0">
              <a:buNone/>
              <a:defRPr sz="2100"/>
            </a:lvl1pPr>
            <a:lvl2pPr marL="597832" indent="0">
              <a:buNone/>
              <a:defRPr sz="1900"/>
            </a:lvl2pPr>
            <a:lvl3pPr marL="1195624" indent="0">
              <a:buNone/>
              <a:defRPr sz="1600"/>
            </a:lvl3pPr>
            <a:lvl4pPr marL="1793445" indent="0">
              <a:buNone/>
              <a:defRPr sz="1300"/>
            </a:lvl4pPr>
            <a:lvl5pPr marL="2391247" indent="0">
              <a:buNone/>
              <a:defRPr sz="1300"/>
            </a:lvl5pPr>
            <a:lvl6pPr marL="2989076" indent="0">
              <a:buNone/>
              <a:defRPr sz="1300"/>
            </a:lvl6pPr>
            <a:lvl7pPr marL="3586872" indent="0">
              <a:buNone/>
              <a:defRPr sz="1300"/>
            </a:lvl7pPr>
            <a:lvl8pPr marL="4184691" indent="0">
              <a:buNone/>
              <a:defRPr sz="1300"/>
            </a:lvl8pPr>
            <a:lvl9pPr marL="4782500" indent="0">
              <a:buNone/>
              <a:defRPr sz="13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7FC91C8-62AB-4617-B48B-31B13319A4BD}"/>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D9F5A5A7-4064-48AA-8CE8-2464C67E74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2FB9982-46E1-4EA2-85C0-DD39065A676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9822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F6814AE-60E8-4015-AC40-F3DEFEFC3E76}"/>
              </a:ext>
            </a:extLst>
          </p:cNvPr>
          <p:cNvSpPr>
            <a:spLocks noGrp="1"/>
          </p:cNvSpPr>
          <p:nvPr>
            <p:ph type="dt" sz="half" idx="10"/>
          </p:nvPr>
        </p:nvSpPr>
        <p:spPr/>
        <p:txBody>
          <a:bodyPr/>
          <a:lstStyle/>
          <a:p>
            <a:fld id="{CA3D4C49-1110-4CC8-A922-15A2BAC40AF1}" type="datetimeFigureOut">
              <a:rPr lang="zh-CN" altLang="en-US" smtClean="0">
                <a:solidFill>
                  <a:prstClr val="black">
                    <a:tint val="75000"/>
                  </a:prstClr>
                </a:solidFill>
              </a:rPr>
              <a:pPr/>
              <a:t>2022/11/21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D4F257F-1826-47B6-810D-84BB9D45E1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9F84C5E-C79E-4831-AB98-D4586C84E908}"/>
              </a:ext>
            </a:extLst>
          </p:cNvPr>
          <p:cNvSpPr>
            <a:spLocks noGrp="1"/>
          </p:cNvSpPr>
          <p:nvPr>
            <p:ph type="sldNum" sz="quarter" idx="12"/>
          </p:nvPr>
        </p:nvSpPr>
        <p:spPr/>
        <p:txBody>
          <a:bodyPr/>
          <a:lstStyle/>
          <a:p>
            <a:fld id="{7ABED944-1594-4967-9A69-A5CD89AF994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67249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image" Target="../media/image2.png"/><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theme" Target="../theme/theme1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3" Type="http://schemas.openxmlformats.org/officeDocument/2006/relationships/slideLayout" Target="../slideLayouts/slideLayout188.xml"/><Relationship Id="rId21" Type="http://schemas.openxmlformats.org/officeDocument/2006/relationships/slideLayout" Target="../slideLayouts/slideLayout206.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image" Target="../media/image2.png"/><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theme" Target="../theme/theme1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3"/>
            <a:ext cx="16275098"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14800" eaLnBrk="1" fontAlgn="base" latinLnBrk="0" hangingPunct="1">
        <a:lnSpc>
          <a:spcPct val="100000"/>
        </a:lnSpc>
        <a:spcBef>
          <a:spcPct val="0"/>
        </a:spcBef>
        <a:spcAft>
          <a:spcPct val="0"/>
        </a:spcAft>
        <a:buClr>
          <a:srgbClr val="000000"/>
        </a:buClr>
        <a:buNone/>
        <a:defRPr sz="6900" b="0" i="0" u="none" kern="1200" baseline="0">
          <a:solidFill>
            <a:schemeClr val="tx2"/>
          </a:solidFill>
          <a:latin typeface="+mj-lt"/>
          <a:ea typeface="+mj-ea"/>
          <a:cs typeface="+mj-cs"/>
        </a:defRPr>
      </a:lvl1pPr>
    </p:titleStyle>
    <p:bodyStyle>
      <a:lvl1pPr marL="529875" lvl="0" indent="-529875" algn="l" defTabSz="1414800" eaLnBrk="1" fontAlgn="base" latinLnBrk="0" hangingPunct="1">
        <a:lnSpc>
          <a:spcPct val="100000"/>
        </a:lnSpc>
        <a:spcBef>
          <a:spcPct val="20000"/>
        </a:spcBef>
        <a:spcAft>
          <a:spcPct val="0"/>
        </a:spcAft>
        <a:buChar char="•"/>
        <a:defRPr sz="4900" b="0" i="0" u="none" kern="1200" baseline="0">
          <a:solidFill>
            <a:schemeClr val="tx1"/>
          </a:solidFill>
          <a:latin typeface="+mn-lt"/>
          <a:ea typeface="+mn-ea"/>
          <a:cs typeface="+mn-cs"/>
        </a:defRPr>
      </a:lvl1pPr>
      <a:lvl2pPr marL="1149553" lvl="1" indent="-443087" algn="l" defTabSz="1414800"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768059" lvl="2" indent="-353256" algn="l" defTabSz="1414800" eaLnBrk="1" fontAlgn="base" latinLnBrk="0" hangingPunct="1">
        <a:lnSpc>
          <a:spcPct val="100000"/>
        </a:lnSpc>
        <a:spcBef>
          <a:spcPct val="20000"/>
        </a:spcBef>
        <a:spcAft>
          <a:spcPct val="0"/>
        </a:spcAft>
        <a:buChar char="•"/>
        <a:defRPr sz="3700" b="0" i="0" u="none" kern="1200" baseline="0">
          <a:solidFill>
            <a:schemeClr val="tx1"/>
          </a:solidFill>
          <a:latin typeface="+mn-lt"/>
          <a:ea typeface="+mn-ea"/>
          <a:cs typeface="+mn-cs"/>
        </a:defRPr>
      </a:lvl3pPr>
      <a:lvl4pPr marL="2475757" lvl="3" indent="-354471" algn="l" defTabSz="14148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182272" lvl="4" indent="-353256" algn="l" defTabSz="14148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370978" lvl="5" indent="-215559" algn="l" defTabSz="14148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02085" lvl="6" indent="-215559" algn="l" defTabSz="14148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233143" lvl="7" indent="-215559" algn="l" defTabSz="14148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664250" lvl="8" indent="-215559" algn="l" defTabSz="14148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62180"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31067" lvl="1"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62180" lvl="2"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293259" lvl="3"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24355" lvl="4"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155428" lvl="5"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586531" lvl="6"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17602" lvl="7"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448693" lvl="8" indent="0" algn="l" defTabSz="862180"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9919" tIns="59961" rIns="119919" bIns="59961"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9919" tIns="59961" rIns="119919" bIns="5996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329"/>
            <a:ext cx="3662244" cy="486833"/>
          </a:xfrm>
          <a:prstGeom prst="rect">
            <a:avLst/>
          </a:prstGeom>
        </p:spPr>
        <p:txBody>
          <a:bodyPr vert="horz" lIns="119919" tIns="59961" rIns="119919" bIns="59961" rtlCol="0" anchor="ctr"/>
          <a:lstStyle>
            <a:lvl1pPr algn="l">
              <a:defRPr sz="1600">
                <a:solidFill>
                  <a:schemeClr val="tx1">
                    <a:tint val="75000"/>
                  </a:schemeClr>
                </a:solidFill>
              </a:defRPr>
            </a:lvl1pPr>
          </a:lstStyle>
          <a:p>
            <a:pPr defTabSz="1198988"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98988"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329"/>
            <a:ext cx="5493365" cy="486833"/>
          </a:xfrm>
          <a:prstGeom prst="rect">
            <a:avLst/>
          </a:prstGeom>
        </p:spPr>
        <p:txBody>
          <a:bodyPr vert="horz" lIns="119919" tIns="59961" rIns="119919" bIns="59961" rtlCol="0" anchor="ctr"/>
          <a:lstStyle>
            <a:lvl1pPr algn="ctr">
              <a:defRPr sz="1600">
                <a:solidFill>
                  <a:schemeClr val="tx1">
                    <a:tint val="75000"/>
                  </a:schemeClr>
                </a:solidFill>
              </a:defRPr>
            </a:lvl1pPr>
          </a:lstStyle>
          <a:p>
            <a:pPr defTabSz="1198988"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329"/>
            <a:ext cx="3662244" cy="486833"/>
          </a:xfrm>
          <a:prstGeom prst="rect">
            <a:avLst/>
          </a:prstGeom>
        </p:spPr>
        <p:txBody>
          <a:bodyPr vert="horz" lIns="119919" tIns="59961" rIns="119919" bIns="59961" rtlCol="0" anchor="ctr"/>
          <a:lstStyle>
            <a:lvl1pPr algn="r">
              <a:defRPr sz="1600">
                <a:solidFill>
                  <a:schemeClr val="tx1">
                    <a:tint val="75000"/>
                  </a:schemeClr>
                </a:solidFill>
              </a:defRPr>
            </a:lvl1pPr>
          </a:lstStyle>
          <a:p>
            <a:pPr defTabSz="1198988"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98988"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46418297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9898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9790" indent="-299790" algn="l" defTabSz="1198988"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9248" indent="-299790" algn="l" defTabSz="119898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98740" indent="-299790" algn="l" defTabSz="1198988"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98250" indent="-299790" algn="l" defTabSz="119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97743" indent="-299790" algn="l" defTabSz="119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97240" indent="-299790" algn="l" defTabSz="119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96741" indent="-299790" algn="l" defTabSz="119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96249" indent="-299790" algn="l" defTabSz="119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95743" indent="-299790" algn="l" defTabSz="119898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98988" rtl="0" eaLnBrk="1" latinLnBrk="0" hangingPunct="1">
        <a:defRPr sz="2400" kern="1200">
          <a:solidFill>
            <a:schemeClr val="tx1"/>
          </a:solidFill>
          <a:latin typeface="+mn-lt"/>
          <a:ea typeface="+mn-ea"/>
          <a:cs typeface="+mn-cs"/>
        </a:defRPr>
      </a:lvl1pPr>
      <a:lvl2pPr marL="599515" algn="l" defTabSz="1198988" rtl="0" eaLnBrk="1" latinLnBrk="0" hangingPunct="1">
        <a:defRPr sz="2400" kern="1200">
          <a:solidFill>
            <a:schemeClr val="tx1"/>
          </a:solidFill>
          <a:latin typeface="+mn-lt"/>
          <a:ea typeface="+mn-ea"/>
          <a:cs typeface="+mn-cs"/>
        </a:defRPr>
      </a:lvl2pPr>
      <a:lvl3pPr marL="1198988" algn="l" defTabSz="1198988" rtl="0" eaLnBrk="1" latinLnBrk="0" hangingPunct="1">
        <a:defRPr sz="2400" kern="1200">
          <a:solidFill>
            <a:schemeClr val="tx1"/>
          </a:solidFill>
          <a:latin typeface="+mn-lt"/>
          <a:ea typeface="+mn-ea"/>
          <a:cs typeface="+mn-cs"/>
        </a:defRPr>
      </a:lvl3pPr>
      <a:lvl4pPr marL="1798493" algn="l" defTabSz="1198988" rtl="0" eaLnBrk="1" latinLnBrk="0" hangingPunct="1">
        <a:defRPr sz="2400" kern="1200">
          <a:solidFill>
            <a:schemeClr val="tx1"/>
          </a:solidFill>
          <a:latin typeface="+mn-lt"/>
          <a:ea typeface="+mn-ea"/>
          <a:cs typeface="+mn-cs"/>
        </a:defRPr>
      </a:lvl4pPr>
      <a:lvl5pPr marL="2397992" algn="l" defTabSz="1198988" rtl="0" eaLnBrk="1" latinLnBrk="0" hangingPunct="1">
        <a:defRPr sz="2400" kern="1200">
          <a:solidFill>
            <a:schemeClr val="tx1"/>
          </a:solidFill>
          <a:latin typeface="+mn-lt"/>
          <a:ea typeface="+mn-ea"/>
          <a:cs typeface="+mn-cs"/>
        </a:defRPr>
      </a:lvl5pPr>
      <a:lvl6pPr marL="2997496" algn="l" defTabSz="1198988" rtl="0" eaLnBrk="1" latinLnBrk="0" hangingPunct="1">
        <a:defRPr sz="2400" kern="1200">
          <a:solidFill>
            <a:schemeClr val="tx1"/>
          </a:solidFill>
          <a:latin typeface="+mn-lt"/>
          <a:ea typeface="+mn-ea"/>
          <a:cs typeface="+mn-cs"/>
        </a:defRPr>
      </a:lvl6pPr>
      <a:lvl7pPr marL="3596984" algn="l" defTabSz="1198988" rtl="0" eaLnBrk="1" latinLnBrk="0" hangingPunct="1">
        <a:defRPr sz="2400" kern="1200">
          <a:solidFill>
            <a:schemeClr val="tx1"/>
          </a:solidFill>
          <a:latin typeface="+mn-lt"/>
          <a:ea typeface="+mn-ea"/>
          <a:cs typeface="+mn-cs"/>
        </a:defRPr>
      </a:lvl7pPr>
      <a:lvl8pPr marL="4196490" algn="l" defTabSz="1198988" rtl="0" eaLnBrk="1" latinLnBrk="0" hangingPunct="1">
        <a:defRPr sz="2400" kern="1200">
          <a:solidFill>
            <a:schemeClr val="tx1"/>
          </a:solidFill>
          <a:latin typeface="+mn-lt"/>
          <a:ea typeface="+mn-ea"/>
          <a:cs typeface="+mn-cs"/>
        </a:defRPr>
      </a:lvl8pPr>
      <a:lvl9pPr marL="4795993" algn="l" defTabSz="1198988"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20126" tIns="60064" rIns="120126" bIns="60064"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20126" tIns="60064" rIns="120126" bIns="60064"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312"/>
            <a:ext cx="3662244" cy="486833"/>
          </a:xfrm>
          <a:prstGeom prst="rect">
            <a:avLst/>
          </a:prstGeom>
        </p:spPr>
        <p:txBody>
          <a:bodyPr vert="horz" lIns="120126" tIns="60064" rIns="120126" bIns="60064" rtlCol="0" anchor="ctr"/>
          <a:lstStyle>
            <a:lvl1pPr algn="l">
              <a:defRPr sz="1600">
                <a:solidFill>
                  <a:schemeClr val="tx1">
                    <a:tint val="75000"/>
                  </a:schemeClr>
                </a:solidFill>
              </a:defRPr>
            </a:lvl1pPr>
          </a:lstStyle>
          <a:p>
            <a:pPr defTabSz="1201084"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201084"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312"/>
            <a:ext cx="5493365" cy="486833"/>
          </a:xfrm>
          <a:prstGeom prst="rect">
            <a:avLst/>
          </a:prstGeom>
        </p:spPr>
        <p:txBody>
          <a:bodyPr vert="horz" lIns="120126" tIns="60064" rIns="120126" bIns="60064" rtlCol="0" anchor="ctr"/>
          <a:lstStyle>
            <a:lvl1pPr algn="ctr">
              <a:defRPr sz="1600">
                <a:solidFill>
                  <a:schemeClr val="tx1">
                    <a:tint val="75000"/>
                  </a:schemeClr>
                </a:solidFill>
              </a:defRPr>
            </a:lvl1pPr>
          </a:lstStyle>
          <a:p>
            <a:pPr defTabSz="1201084"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312"/>
            <a:ext cx="3662244" cy="486833"/>
          </a:xfrm>
          <a:prstGeom prst="rect">
            <a:avLst/>
          </a:prstGeom>
        </p:spPr>
        <p:txBody>
          <a:bodyPr vert="horz" lIns="120126" tIns="60064" rIns="120126" bIns="60064" rtlCol="0" anchor="ctr"/>
          <a:lstStyle>
            <a:lvl1pPr algn="r">
              <a:defRPr sz="1600">
                <a:solidFill>
                  <a:schemeClr val="tx1">
                    <a:tint val="75000"/>
                  </a:schemeClr>
                </a:solidFill>
              </a:defRPr>
            </a:lvl1pPr>
          </a:lstStyle>
          <a:p>
            <a:pPr defTabSz="1201084"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201084"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81383187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201084"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0312" indent="-300312" algn="l" defTabSz="1201084"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900816" indent="-300312" algn="l" defTabSz="1201084"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01359" indent="-300312" algn="l" defTabSz="1201084"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01910" indent="-300312" algn="l" defTabSz="12010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02462" indent="-300312" algn="l" defTabSz="12010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02994" indent="-300312" algn="l" defTabSz="12010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03533" indent="-300312" algn="l" defTabSz="12010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04073" indent="-300312" algn="l" defTabSz="12010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04631" indent="-300312" algn="l" defTabSz="120108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01084" rtl="0" eaLnBrk="1" latinLnBrk="0" hangingPunct="1">
        <a:defRPr sz="2400" kern="1200">
          <a:solidFill>
            <a:schemeClr val="tx1"/>
          </a:solidFill>
          <a:latin typeface="+mn-lt"/>
          <a:ea typeface="+mn-ea"/>
          <a:cs typeface="+mn-cs"/>
        </a:defRPr>
      </a:lvl1pPr>
      <a:lvl2pPr marL="600555" algn="l" defTabSz="1201084" rtl="0" eaLnBrk="1" latinLnBrk="0" hangingPunct="1">
        <a:defRPr sz="2400" kern="1200">
          <a:solidFill>
            <a:schemeClr val="tx1"/>
          </a:solidFill>
          <a:latin typeface="+mn-lt"/>
          <a:ea typeface="+mn-ea"/>
          <a:cs typeface="+mn-cs"/>
        </a:defRPr>
      </a:lvl2pPr>
      <a:lvl3pPr marL="1201084" algn="l" defTabSz="1201084" rtl="0" eaLnBrk="1" latinLnBrk="0" hangingPunct="1">
        <a:defRPr sz="2400" kern="1200">
          <a:solidFill>
            <a:schemeClr val="tx1"/>
          </a:solidFill>
          <a:latin typeface="+mn-lt"/>
          <a:ea typeface="+mn-ea"/>
          <a:cs typeface="+mn-cs"/>
        </a:defRPr>
      </a:lvl3pPr>
      <a:lvl4pPr marL="1801634" algn="l" defTabSz="1201084" rtl="0" eaLnBrk="1" latinLnBrk="0" hangingPunct="1">
        <a:defRPr sz="2400" kern="1200">
          <a:solidFill>
            <a:schemeClr val="tx1"/>
          </a:solidFill>
          <a:latin typeface="+mn-lt"/>
          <a:ea typeface="+mn-ea"/>
          <a:cs typeface="+mn-cs"/>
        </a:defRPr>
      </a:lvl4pPr>
      <a:lvl5pPr marL="2402181" algn="l" defTabSz="1201084" rtl="0" eaLnBrk="1" latinLnBrk="0" hangingPunct="1">
        <a:defRPr sz="2400" kern="1200">
          <a:solidFill>
            <a:schemeClr val="tx1"/>
          </a:solidFill>
          <a:latin typeface="+mn-lt"/>
          <a:ea typeface="+mn-ea"/>
          <a:cs typeface="+mn-cs"/>
        </a:defRPr>
      </a:lvl5pPr>
      <a:lvl6pPr marL="3002733" algn="l" defTabSz="1201084" rtl="0" eaLnBrk="1" latinLnBrk="0" hangingPunct="1">
        <a:defRPr sz="2400" kern="1200">
          <a:solidFill>
            <a:schemeClr val="tx1"/>
          </a:solidFill>
          <a:latin typeface="+mn-lt"/>
          <a:ea typeface="+mn-ea"/>
          <a:cs typeface="+mn-cs"/>
        </a:defRPr>
      </a:lvl6pPr>
      <a:lvl7pPr marL="3603261" algn="l" defTabSz="1201084" rtl="0" eaLnBrk="1" latinLnBrk="0" hangingPunct="1">
        <a:defRPr sz="2400" kern="1200">
          <a:solidFill>
            <a:schemeClr val="tx1"/>
          </a:solidFill>
          <a:latin typeface="+mn-lt"/>
          <a:ea typeface="+mn-ea"/>
          <a:cs typeface="+mn-cs"/>
        </a:defRPr>
      </a:lvl7pPr>
      <a:lvl8pPr marL="4203812" algn="l" defTabSz="1201084" rtl="0" eaLnBrk="1" latinLnBrk="0" hangingPunct="1">
        <a:defRPr sz="2400" kern="1200">
          <a:solidFill>
            <a:schemeClr val="tx1"/>
          </a:solidFill>
          <a:latin typeface="+mn-lt"/>
          <a:ea typeface="+mn-ea"/>
          <a:cs typeface="+mn-cs"/>
        </a:defRPr>
      </a:lvl8pPr>
      <a:lvl9pPr marL="4804362" algn="l" defTabSz="1201084"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20336" tIns="60169" rIns="120336" bIns="6016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20336" tIns="60169" rIns="120336" bIns="60169"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294"/>
            <a:ext cx="3662244" cy="486833"/>
          </a:xfrm>
          <a:prstGeom prst="rect">
            <a:avLst/>
          </a:prstGeom>
        </p:spPr>
        <p:txBody>
          <a:bodyPr vert="horz" lIns="120336" tIns="60169" rIns="120336" bIns="60169" rtlCol="0" anchor="ctr"/>
          <a:lstStyle>
            <a:lvl1pPr algn="l">
              <a:defRPr sz="1600">
                <a:solidFill>
                  <a:schemeClr val="tx1">
                    <a:tint val="75000"/>
                  </a:schemeClr>
                </a:solidFill>
              </a:defRPr>
            </a:lvl1pPr>
          </a:lstStyle>
          <a:p>
            <a:pPr defTabSz="1203181"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203181"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294"/>
            <a:ext cx="5493365" cy="486833"/>
          </a:xfrm>
          <a:prstGeom prst="rect">
            <a:avLst/>
          </a:prstGeom>
        </p:spPr>
        <p:txBody>
          <a:bodyPr vert="horz" lIns="120336" tIns="60169" rIns="120336" bIns="60169" rtlCol="0" anchor="ctr"/>
          <a:lstStyle>
            <a:lvl1pPr algn="ctr">
              <a:defRPr sz="1600">
                <a:solidFill>
                  <a:schemeClr val="tx1">
                    <a:tint val="75000"/>
                  </a:schemeClr>
                </a:solidFill>
              </a:defRPr>
            </a:lvl1pPr>
          </a:lstStyle>
          <a:p>
            <a:pPr defTabSz="1203181"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294"/>
            <a:ext cx="3662244" cy="486833"/>
          </a:xfrm>
          <a:prstGeom prst="rect">
            <a:avLst/>
          </a:prstGeom>
        </p:spPr>
        <p:txBody>
          <a:bodyPr vert="horz" lIns="120336" tIns="60169" rIns="120336" bIns="60169" rtlCol="0" anchor="ctr"/>
          <a:lstStyle>
            <a:lvl1pPr algn="r">
              <a:defRPr sz="1600">
                <a:solidFill>
                  <a:schemeClr val="tx1">
                    <a:tint val="75000"/>
                  </a:schemeClr>
                </a:solidFill>
              </a:defRPr>
            </a:lvl1pPr>
          </a:lstStyle>
          <a:p>
            <a:pPr defTabSz="1203181"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203181"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20269943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203181"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0834" indent="-300834" algn="l" defTabSz="1203181"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902389" indent="-300834" algn="l" defTabSz="1203181"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03979" indent="-300834" algn="l" defTabSz="1203181"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05580" indent="-300834" algn="l" defTabSz="120318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07170" indent="-300834" algn="l" defTabSz="120318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08756" indent="-300834" algn="l" defTabSz="120318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10340" indent="-300834" algn="l" defTabSz="120318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11938" indent="-300834" algn="l" defTabSz="120318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13537" indent="-300834" algn="l" defTabSz="120318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03181" rtl="0" eaLnBrk="1" latinLnBrk="0" hangingPunct="1">
        <a:defRPr sz="2400" kern="1200">
          <a:solidFill>
            <a:schemeClr val="tx1"/>
          </a:solidFill>
          <a:latin typeface="+mn-lt"/>
          <a:ea typeface="+mn-ea"/>
          <a:cs typeface="+mn-cs"/>
        </a:defRPr>
      </a:lvl1pPr>
      <a:lvl2pPr marL="601599" algn="l" defTabSz="1203181" rtl="0" eaLnBrk="1" latinLnBrk="0" hangingPunct="1">
        <a:defRPr sz="2400" kern="1200">
          <a:solidFill>
            <a:schemeClr val="tx1"/>
          </a:solidFill>
          <a:latin typeface="+mn-lt"/>
          <a:ea typeface="+mn-ea"/>
          <a:cs typeface="+mn-cs"/>
        </a:defRPr>
      </a:lvl2pPr>
      <a:lvl3pPr marL="1203181" algn="l" defTabSz="1203181" rtl="0" eaLnBrk="1" latinLnBrk="0" hangingPunct="1">
        <a:defRPr sz="2400" kern="1200">
          <a:solidFill>
            <a:schemeClr val="tx1"/>
          </a:solidFill>
          <a:latin typeface="+mn-lt"/>
          <a:ea typeface="+mn-ea"/>
          <a:cs typeface="+mn-cs"/>
        </a:defRPr>
      </a:lvl3pPr>
      <a:lvl4pPr marL="1804776" algn="l" defTabSz="1203181" rtl="0" eaLnBrk="1" latinLnBrk="0" hangingPunct="1">
        <a:defRPr sz="2400" kern="1200">
          <a:solidFill>
            <a:schemeClr val="tx1"/>
          </a:solidFill>
          <a:latin typeface="+mn-lt"/>
          <a:ea typeface="+mn-ea"/>
          <a:cs typeface="+mn-cs"/>
        </a:defRPr>
      </a:lvl4pPr>
      <a:lvl5pPr marL="2406378" algn="l" defTabSz="1203181" rtl="0" eaLnBrk="1" latinLnBrk="0" hangingPunct="1">
        <a:defRPr sz="2400" kern="1200">
          <a:solidFill>
            <a:schemeClr val="tx1"/>
          </a:solidFill>
          <a:latin typeface="+mn-lt"/>
          <a:ea typeface="+mn-ea"/>
          <a:cs typeface="+mn-cs"/>
        </a:defRPr>
      </a:lvl5pPr>
      <a:lvl6pPr marL="3007971" algn="l" defTabSz="1203181" rtl="0" eaLnBrk="1" latinLnBrk="0" hangingPunct="1">
        <a:defRPr sz="2400" kern="1200">
          <a:solidFill>
            <a:schemeClr val="tx1"/>
          </a:solidFill>
          <a:latin typeface="+mn-lt"/>
          <a:ea typeface="+mn-ea"/>
          <a:cs typeface="+mn-cs"/>
        </a:defRPr>
      </a:lvl6pPr>
      <a:lvl7pPr marL="3609547" algn="l" defTabSz="1203181" rtl="0" eaLnBrk="1" latinLnBrk="0" hangingPunct="1">
        <a:defRPr sz="2400" kern="1200">
          <a:solidFill>
            <a:schemeClr val="tx1"/>
          </a:solidFill>
          <a:latin typeface="+mn-lt"/>
          <a:ea typeface="+mn-ea"/>
          <a:cs typeface="+mn-cs"/>
        </a:defRPr>
      </a:lvl7pPr>
      <a:lvl8pPr marL="4211142" algn="l" defTabSz="1203181" rtl="0" eaLnBrk="1" latinLnBrk="0" hangingPunct="1">
        <a:defRPr sz="2400" kern="1200">
          <a:solidFill>
            <a:schemeClr val="tx1"/>
          </a:solidFill>
          <a:latin typeface="+mn-lt"/>
          <a:ea typeface="+mn-ea"/>
          <a:cs typeface="+mn-cs"/>
        </a:defRPr>
      </a:lvl8pPr>
      <a:lvl9pPr marL="4812749" algn="l" defTabSz="1203181"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20558" tIns="60279" rIns="120558" bIns="6027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20558" tIns="60279" rIns="120558" bIns="60279"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276"/>
            <a:ext cx="3662244" cy="486833"/>
          </a:xfrm>
          <a:prstGeom prst="rect">
            <a:avLst/>
          </a:prstGeom>
        </p:spPr>
        <p:txBody>
          <a:bodyPr vert="horz" lIns="120558" tIns="60279" rIns="120558" bIns="60279" rtlCol="0" anchor="ctr"/>
          <a:lstStyle>
            <a:lvl1pPr algn="l">
              <a:defRPr sz="1600">
                <a:solidFill>
                  <a:schemeClr val="tx1">
                    <a:tint val="75000"/>
                  </a:schemeClr>
                </a:solidFill>
              </a:defRPr>
            </a:lvl1pPr>
          </a:lstStyle>
          <a:p>
            <a:pPr defTabSz="1205441"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205441"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276"/>
            <a:ext cx="5493365" cy="486833"/>
          </a:xfrm>
          <a:prstGeom prst="rect">
            <a:avLst/>
          </a:prstGeom>
        </p:spPr>
        <p:txBody>
          <a:bodyPr vert="horz" lIns="120558" tIns="60279" rIns="120558" bIns="60279" rtlCol="0" anchor="ctr"/>
          <a:lstStyle>
            <a:lvl1pPr algn="ctr">
              <a:defRPr sz="1600">
                <a:solidFill>
                  <a:schemeClr val="tx1">
                    <a:tint val="75000"/>
                  </a:schemeClr>
                </a:solidFill>
              </a:defRPr>
            </a:lvl1pPr>
          </a:lstStyle>
          <a:p>
            <a:pPr defTabSz="1205441"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276"/>
            <a:ext cx="3662244" cy="486833"/>
          </a:xfrm>
          <a:prstGeom prst="rect">
            <a:avLst/>
          </a:prstGeom>
        </p:spPr>
        <p:txBody>
          <a:bodyPr vert="horz" lIns="120558" tIns="60279" rIns="120558" bIns="60279" rtlCol="0" anchor="ctr"/>
          <a:lstStyle>
            <a:lvl1pPr algn="r">
              <a:defRPr sz="1600">
                <a:solidFill>
                  <a:schemeClr val="tx1">
                    <a:tint val="75000"/>
                  </a:schemeClr>
                </a:solidFill>
              </a:defRPr>
            </a:lvl1pPr>
          </a:lstStyle>
          <a:p>
            <a:pPr defTabSz="1205441"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205441"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3360870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205441"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394" indent="-301394" algn="l" defTabSz="1205441"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904081" indent="-301394" algn="l" defTabSz="1205441"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06802" indent="-301394" algn="l" defTabSz="1205441"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09540" indent="-301394" algn="l" defTabSz="120544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12250" indent="-301394" algn="l" defTabSz="120544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14973" indent="-301394" algn="l" defTabSz="120544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17692" indent="-301394" algn="l" defTabSz="120544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20421" indent="-301394" algn="l" defTabSz="120544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23141" indent="-301394" algn="l" defTabSz="120544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05441" rtl="0" eaLnBrk="1" latinLnBrk="0" hangingPunct="1">
        <a:defRPr sz="2400" kern="1200">
          <a:solidFill>
            <a:schemeClr val="tx1"/>
          </a:solidFill>
          <a:latin typeface="+mn-lt"/>
          <a:ea typeface="+mn-ea"/>
          <a:cs typeface="+mn-cs"/>
        </a:defRPr>
      </a:lvl1pPr>
      <a:lvl2pPr marL="602725" algn="l" defTabSz="1205441" rtl="0" eaLnBrk="1" latinLnBrk="0" hangingPunct="1">
        <a:defRPr sz="2400" kern="1200">
          <a:solidFill>
            <a:schemeClr val="tx1"/>
          </a:solidFill>
          <a:latin typeface="+mn-lt"/>
          <a:ea typeface="+mn-ea"/>
          <a:cs typeface="+mn-cs"/>
        </a:defRPr>
      </a:lvl2pPr>
      <a:lvl3pPr marL="1205441" algn="l" defTabSz="1205441" rtl="0" eaLnBrk="1" latinLnBrk="0" hangingPunct="1">
        <a:defRPr sz="2400" kern="1200">
          <a:solidFill>
            <a:schemeClr val="tx1"/>
          </a:solidFill>
          <a:latin typeface="+mn-lt"/>
          <a:ea typeface="+mn-ea"/>
          <a:cs typeface="+mn-cs"/>
        </a:defRPr>
      </a:lvl3pPr>
      <a:lvl4pPr marL="1808171" algn="l" defTabSz="1205441" rtl="0" eaLnBrk="1" latinLnBrk="0" hangingPunct="1">
        <a:defRPr sz="2400" kern="1200">
          <a:solidFill>
            <a:schemeClr val="tx1"/>
          </a:solidFill>
          <a:latin typeface="+mn-lt"/>
          <a:ea typeface="+mn-ea"/>
          <a:cs typeface="+mn-cs"/>
        </a:defRPr>
      </a:lvl4pPr>
      <a:lvl5pPr marL="2410898" algn="l" defTabSz="1205441" rtl="0" eaLnBrk="1" latinLnBrk="0" hangingPunct="1">
        <a:defRPr sz="2400" kern="1200">
          <a:solidFill>
            <a:schemeClr val="tx1"/>
          </a:solidFill>
          <a:latin typeface="+mn-lt"/>
          <a:ea typeface="+mn-ea"/>
          <a:cs typeface="+mn-cs"/>
        </a:defRPr>
      </a:lvl5pPr>
      <a:lvl6pPr marL="3013616" algn="l" defTabSz="1205441" rtl="0" eaLnBrk="1" latinLnBrk="0" hangingPunct="1">
        <a:defRPr sz="2400" kern="1200">
          <a:solidFill>
            <a:schemeClr val="tx1"/>
          </a:solidFill>
          <a:latin typeface="+mn-lt"/>
          <a:ea typeface="+mn-ea"/>
          <a:cs typeface="+mn-cs"/>
        </a:defRPr>
      </a:lvl6pPr>
      <a:lvl7pPr marL="3616334" algn="l" defTabSz="1205441" rtl="0" eaLnBrk="1" latinLnBrk="0" hangingPunct="1">
        <a:defRPr sz="2400" kern="1200">
          <a:solidFill>
            <a:schemeClr val="tx1"/>
          </a:solidFill>
          <a:latin typeface="+mn-lt"/>
          <a:ea typeface="+mn-ea"/>
          <a:cs typeface="+mn-cs"/>
        </a:defRPr>
      </a:lvl7pPr>
      <a:lvl8pPr marL="4219057" algn="l" defTabSz="1205441" rtl="0" eaLnBrk="1" latinLnBrk="0" hangingPunct="1">
        <a:defRPr sz="2400" kern="1200">
          <a:solidFill>
            <a:schemeClr val="tx1"/>
          </a:solidFill>
          <a:latin typeface="+mn-lt"/>
          <a:ea typeface="+mn-ea"/>
          <a:cs typeface="+mn-cs"/>
        </a:defRPr>
      </a:lvl8pPr>
      <a:lvl9pPr marL="4821781" algn="l" defTabSz="1205441"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20798" tIns="60400" rIns="120798" bIns="6040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20798" tIns="60400" rIns="120798" bIns="6040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256"/>
            <a:ext cx="3662244" cy="486833"/>
          </a:xfrm>
          <a:prstGeom prst="rect">
            <a:avLst/>
          </a:prstGeom>
        </p:spPr>
        <p:txBody>
          <a:bodyPr vert="horz" lIns="120798" tIns="60400" rIns="120798" bIns="60400" rtlCol="0" anchor="ctr"/>
          <a:lstStyle>
            <a:lvl1pPr algn="l">
              <a:defRPr sz="1600">
                <a:solidFill>
                  <a:schemeClr val="tx1">
                    <a:tint val="75000"/>
                  </a:schemeClr>
                </a:solidFill>
              </a:defRPr>
            </a:lvl1pPr>
          </a:lstStyle>
          <a:p>
            <a:pPr defTabSz="1207869"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207869"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256"/>
            <a:ext cx="5493365" cy="486833"/>
          </a:xfrm>
          <a:prstGeom prst="rect">
            <a:avLst/>
          </a:prstGeom>
        </p:spPr>
        <p:txBody>
          <a:bodyPr vert="horz" lIns="120798" tIns="60400" rIns="120798" bIns="60400" rtlCol="0" anchor="ctr"/>
          <a:lstStyle>
            <a:lvl1pPr algn="ctr">
              <a:defRPr sz="1600">
                <a:solidFill>
                  <a:schemeClr val="tx1">
                    <a:tint val="75000"/>
                  </a:schemeClr>
                </a:solidFill>
              </a:defRPr>
            </a:lvl1pPr>
          </a:lstStyle>
          <a:p>
            <a:pPr defTabSz="1207869"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256"/>
            <a:ext cx="3662244" cy="486833"/>
          </a:xfrm>
          <a:prstGeom prst="rect">
            <a:avLst/>
          </a:prstGeom>
        </p:spPr>
        <p:txBody>
          <a:bodyPr vert="horz" lIns="120798" tIns="60400" rIns="120798" bIns="60400" rtlCol="0" anchor="ctr"/>
          <a:lstStyle>
            <a:lvl1pPr algn="r">
              <a:defRPr sz="1600">
                <a:solidFill>
                  <a:schemeClr val="tx1">
                    <a:tint val="75000"/>
                  </a:schemeClr>
                </a:solidFill>
              </a:defRPr>
            </a:lvl1pPr>
          </a:lstStyle>
          <a:p>
            <a:pPr defTabSz="1207869"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207869"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54214433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207869"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996" indent="-301996" algn="l" defTabSz="1207869"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905904" indent="-301996" algn="l" defTabSz="1207869"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09841" indent="-301996" algn="l" defTabSz="1207869"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13771" indent="-301996" algn="l" defTabSz="120786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17714" indent="-301996" algn="l" defTabSz="120786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21644" indent="-301996" algn="l" defTabSz="120786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25587" indent="-301996" algn="l" defTabSz="120786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29525" indent="-301996" algn="l" defTabSz="120786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33456" indent="-301996" algn="l" defTabSz="120786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07869" rtl="0" eaLnBrk="1" latinLnBrk="0" hangingPunct="1">
        <a:defRPr sz="2400" kern="1200">
          <a:solidFill>
            <a:schemeClr val="tx1"/>
          </a:solidFill>
          <a:latin typeface="+mn-lt"/>
          <a:ea typeface="+mn-ea"/>
          <a:cs typeface="+mn-cs"/>
        </a:defRPr>
      </a:lvl1pPr>
      <a:lvl2pPr marL="603932" algn="l" defTabSz="1207869" rtl="0" eaLnBrk="1" latinLnBrk="0" hangingPunct="1">
        <a:defRPr sz="2400" kern="1200">
          <a:solidFill>
            <a:schemeClr val="tx1"/>
          </a:solidFill>
          <a:latin typeface="+mn-lt"/>
          <a:ea typeface="+mn-ea"/>
          <a:cs typeface="+mn-cs"/>
        </a:defRPr>
      </a:lvl2pPr>
      <a:lvl3pPr marL="1207869" algn="l" defTabSz="1207869" rtl="0" eaLnBrk="1" latinLnBrk="0" hangingPunct="1">
        <a:defRPr sz="2400" kern="1200">
          <a:solidFill>
            <a:schemeClr val="tx1"/>
          </a:solidFill>
          <a:latin typeface="+mn-lt"/>
          <a:ea typeface="+mn-ea"/>
          <a:cs typeface="+mn-cs"/>
        </a:defRPr>
      </a:lvl3pPr>
      <a:lvl4pPr marL="1811813" algn="l" defTabSz="1207869" rtl="0" eaLnBrk="1" latinLnBrk="0" hangingPunct="1">
        <a:defRPr sz="2400" kern="1200">
          <a:solidFill>
            <a:schemeClr val="tx1"/>
          </a:solidFill>
          <a:latin typeface="+mn-lt"/>
          <a:ea typeface="+mn-ea"/>
          <a:cs typeface="+mn-cs"/>
        </a:defRPr>
      </a:lvl4pPr>
      <a:lvl5pPr marL="2415734" algn="l" defTabSz="1207869" rtl="0" eaLnBrk="1" latinLnBrk="0" hangingPunct="1">
        <a:defRPr sz="2400" kern="1200">
          <a:solidFill>
            <a:schemeClr val="tx1"/>
          </a:solidFill>
          <a:latin typeface="+mn-lt"/>
          <a:ea typeface="+mn-ea"/>
          <a:cs typeface="+mn-cs"/>
        </a:defRPr>
      </a:lvl5pPr>
      <a:lvl6pPr marL="3019685" algn="l" defTabSz="1207869" rtl="0" eaLnBrk="1" latinLnBrk="0" hangingPunct="1">
        <a:defRPr sz="2400" kern="1200">
          <a:solidFill>
            <a:schemeClr val="tx1"/>
          </a:solidFill>
          <a:latin typeface="+mn-lt"/>
          <a:ea typeface="+mn-ea"/>
          <a:cs typeface="+mn-cs"/>
        </a:defRPr>
      </a:lvl6pPr>
      <a:lvl7pPr marL="3623616" algn="l" defTabSz="1207869" rtl="0" eaLnBrk="1" latinLnBrk="0" hangingPunct="1">
        <a:defRPr sz="2400" kern="1200">
          <a:solidFill>
            <a:schemeClr val="tx1"/>
          </a:solidFill>
          <a:latin typeface="+mn-lt"/>
          <a:ea typeface="+mn-ea"/>
          <a:cs typeface="+mn-cs"/>
        </a:defRPr>
      </a:lvl7pPr>
      <a:lvl8pPr marL="4227554" algn="l" defTabSz="1207869" rtl="0" eaLnBrk="1" latinLnBrk="0" hangingPunct="1">
        <a:defRPr sz="2400" kern="1200">
          <a:solidFill>
            <a:schemeClr val="tx1"/>
          </a:solidFill>
          <a:latin typeface="+mn-lt"/>
          <a:ea typeface="+mn-ea"/>
          <a:cs typeface="+mn-cs"/>
        </a:defRPr>
      </a:lvl8pPr>
      <a:lvl9pPr marL="4831485" algn="l" defTabSz="1207869"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1119018" y="8475216"/>
            <a:ext cx="3662244" cy="486833"/>
          </a:xfrm>
          <a:prstGeom prst="rect">
            <a:avLst/>
          </a:prstGeom>
        </p:spPr>
        <p:txBody>
          <a:bodyPr vert="horz" lIns="122210" tIns="61105" rIns="122210" bIns="61105" rtlCol="0" anchor="ctr"/>
          <a:lstStyle>
            <a:lvl1pPr algn="l">
              <a:defRPr sz="1600">
                <a:solidFill>
                  <a:schemeClr val="tx1">
                    <a:tint val="75000"/>
                  </a:schemeClr>
                </a:solidFill>
              </a:defRPr>
            </a:lvl1pPr>
          </a:lstStyle>
          <a:p>
            <a:pPr defTabSz="914400" rtl="0" fontAlgn="auto">
              <a:spcBef>
                <a:spcPts val="0"/>
              </a:spcBef>
              <a:spcAft>
                <a:spcPts val="0"/>
              </a:spcAft>
              <a:defRPr/>
            </a:pPr>
            <a:fld id="{282D0B5A-D223-4A66-BCBD-C837CD3143BD}" type="datetimeFigureOut">
              <a:rPr lang="zh-CN" altLang="en-US" smtClean="0">
                <a:solidFill>
                  <a:prstClr val="black">
                    <a:tint val="75000"/>
                  </a:prstClr>
                </a:solidFill>
                <a:latin typeface="等线" panose="020F0502020204030204"/>
                <a:cs typeface="Arial" panose="020B0604020202020204"/>
                <a:sym typeface="Arial" panose="020B0604020202020204"/>
              </a:rPr>
              <a:pPr defTabSz="914400" rtl="0" fontAlgn="auto">
                <a:spcBef>
                  <a:spcPts val="0"/>
                </a:spcBef>
                <a:spcAft>
                  <a:spcPts val="0"/>
                </a:spcAft>
                <a:defRPr/>
              </a:pPr>
              <a:t>2022/11/21</a:t>
            </a:fld>
            <a:endParaRPr lang="zh-CN" altLang="en-US">
              <a:solidFill>
                <a:prstClr val="black">
                  <a:tint val="75000"/>
                </a:prstClr>
              </a:solidFill>
              <a:latin typeface="等线" panose="020F0502020204030204"/>
              <a:cs typeface="Arial" panose="020B0604020202020204"/>
              <a:sym typeface="Arial" panose="020B0604020202020204"/>
            </a:endParaRPr>
          </a:p>
        </p:txBody>
      </p:sp>
      <p:sp>
        <p:nvSpPr>
          <p:cNvPr id="5" name="页脚占位符 4"/>
          <p:cNvSpPr>
            <a:spLocks noGrp="1"/>
          </p:cNvSpPr>
          <p:nvPr>
            <p:ph type="ftr" sz="quarter" idx="3"/>
          </p:nvPr>
        </p:nvSpPr>
        <p:spPr>
          <a:xfrm>
            <a:off x="5391637" y="8475216"/>
            <a:ext cx="5493365" cy="486833"/>
          </a:xfrm>
          <a:prstGeom prst="rect">
            <a:avLst/>
          </a:prstGeom>
        </p:spPr>
        <p:txBody>
          <a:bodyPr vert="horz" lIns="122210" tIns="61105" rIns="122210" bIns="61105" rtlCol="0" anchor="ctr"/>
          <a:lstStyle>
            <a:lvl1pPr algn="ctr">
              <a:defRPr sz="1600">
                <a:solidFill>
                  <a:schemeClr val="tx1">
                    <a:tint val="75000"/>
                  </a:schemeClr>
                </a:solidFill>
              </a:defRPr>
            </a:lvl1pPr>
          </a:lstStyle>
          <a:p>
            <a:pPr defTabSz="914400" rtl="0" fontAlgn="auto">
              <a:spcBef>
                <a:spcPts val="0"/>
              </a:spcBef>
              <a:spcAft>
                <a:spcPts val="0"/>
              </a:spcAft>
              <a:defRPr/>
            </a:pPr>
            <a:endParaRPr lang="zh-CN" altLang="en-US">
              <a:solidFill>
                <a:prstClr val="black">
                  <a:tint val="75000"/>
                </a:prstClr>
              </a:solidFill>
              <a:latin typeface="等线" panose="020F0502020204030204"/>
              <a:cs typeface="Arial" panose="020B0604020202020204"/>
              <a:sym typeface="Arial" panose="020B0604020202020204"/>
            </a:endParaRPr>
          </a:p>
        </p:txBody>
      </p:sp>
      <p:sp>
        <p:nvSpPr>
          <p:cNvPr id="6" name="灯片编号占位符 5"/>
          <p:cNvSpPr>
            <a:spLocks noGrp="1"/>
          </p:cNvSpPr>
          <p:nvPr>
            <p:ph type="sldNum" sz="quarter" idx="4"/>
          </p:nvPr>
        </p:nvSpPr>
        <p:spPr>
          <a:xfrm>
            <a:off x="11495376" y="8475216"/>
            <a:ext cx="3662244" cy="486833"/>
          </a:xfrm>
          <a:prstGeom prst="rect">
            <a:avLst/>
          </a:prstGeom>
        </p:spPr>
        <p:txBody>
          <a:bodyPr vert="horz" lIns="122210" tIns="61105" rIns="122210" bIns="61105" rtlCol="0" anchor="ctr"/>
          <a:lstStyle>
            <a:lvl1pPr algn="r">
              <a:defRPr sz="1600">
                <a:solidFill>
                  <a:schemeClr val="tx1">
                    <a:tint val="75000"/>
                  </a:schemeClr>
                </a:solidFill>
              </a:defRPr>
            </a:lvl1pPr>
          </a:lstStyle>
          <a:p>
            <a:pPr defTabSz="914400" rtl="0" fontAlgn="auto">
              <a:spcBef>
                <a:spcPts val="0"/>
              </a:spcBef>
              <a:spcAft>
                <a:spcPts val="0"/>
              </a:spcAft>
              <a:defRPr/>
            </a:pPr>
            <a:fld id="{191BD0D8-06CE-4716-BB45-8E894428390E}" type="slidenum">
              <a:rPr lang="zh-CN" altLang="en-US" smtClean="0">
                <a:solidFill>
                  <a:prstClr val="black">
                    <a:tint val="75000"/>
                  </a:prstClr>
                </a:solidFill>
                <a:latin typeface="等线" panose="020F0502020204030204"/>
                <a:cs typeface="Arial" panose="020B0604020202020204"/>
                <a:sym typeface="Arial" panose="020B0604020202020204"/>
              </a:rPr>
              <a:pPr defTabSz="914400" rtl="0" fontAlgn="auto">
                <a:spcBef>
                  <a:spcPts val="0"/>
                </a:spcBef>
                <a:spcAft>
                  <a:spcPts val="0"/>
                </a:spcAft>
                <a:defRPr/>
              </a:pPr>
              <a:t>‹#›</a:t>
            </a:fld>
            <a:endParaRPr lang="zh-CN" altLang="en-US">
              <a:solidFill>
                <a:prstClr val="black">
                  <a:tint val="75000"/>
                </a:prstClr>
              </a:solidFill>
              <a:latin typeface="等线" panose="020F0502020204030204"/>
              <a:cs typeface="Arial" panose="020B0604020202020204"/>
              <a:sym typeface="Arial" panose="020B0604020202020204"/>
            </a:endParaRPr>
          </a:p>
        </p:txBody>
      </p:sp>
      <p:pic>
        <p:nvPicPr>
          <p:cNvPr id="7" name="Picture 6"/>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a:fillRect/>
          </a:stretch>
        </p:blipFill>
        <p:spPr>
          <a:xfrm>
            <a:off x="14784613" y="8718571"/>
            <a:ext cx="2548279" cy="2625959"/>
          </a:xfrm>
          <a:prstGeom prst="rect">
            <a:avLst/>
          </a:prstGeom>
        </p:spPr>
      </p:pic>
      <p:sp>
        <p:nvSpPr>
          <p:cNvPr id="8" name="Rectangle 7"/>
          <p:cNvSpPr/>
          <p:nvPr userDrawn="1"/>
        </p:nvSpPr>
        <p:spPr>
          <a:xfrm>
            <a:off x="13581987" y="9785307"/>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002060"/>
                </a:solidFill>
                <a:latin typeface="#9Slide07 HoneyCream" pitchFamily="2" charset="0"/>
                <a:ea typeface="+mn-ea"/>
                <a:cs typeface="Arial" panose="020B0604020202020204"/>
                <a:sym typeface="Arial" panose="020B0604020202020204"/>
              </a:rPr>
              <a:t>Măng</a:t>
            </a:r>
            <a:r>
              <a:rPr lang="en-US" sz="2400" dirty="0" smtClean="0">
                <a:solidFill>
                  <a:srgbClr val="002060"/>
                </a:solidFill>
                <a:latin typeface="#9Slide07 HoneyCream" pitchFamily="2" charset="0"/>
                <a:ea typeface="+mn-ea"/>
                <a:cs typeface="Arial" panose="020B0604020202020204"/>
                <a:sym typeface="Arial" panose="020B0604020202020204"/>
              </a:rPr>
              <a:t> Non </a:t>
            </a:r>
            <a:endParaRPr lang="en-GB" sz="2400" dirty="0">
              <a:solidFill>
                <a:prstClr val="black"/>
              </a:solidFill>
              <a:latin typeface="等线" panose="020F0502020204030204"/>
              <a:ea typeface="+mn-ea"/>
              <a:cs typeface="Arial" panose="020B0604020202020204"/>
              <a:sym typeface="Arial" panose="020B0604020202020204"/>
            </a:endParaRPr>
          </a:p>
        </p:txBody>
      </p:sp>
      <p:sp>
        <p:nvSpPr>
          <p:cNvPr id="9" name="Rectangle 8"/>
          <p:cNvSpPr/>
          <p:nvPr userDrawn="1"/>
        </p:nvSpPr>
        <p:spPr>
          <a:xfrm>
            <a:off x="6483839" y="10277749"/>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002060"/>
                </a:solidFill>
                <a:latin typeface="#9Slide07 HoneyCream" pitchFamily="2" charset="0"/>
                <a:ea typeface="+mn-ea"/>
                <a:cs typeface="Arial" panose="020B0604020202020204"/>
                <a:sym typeface="Arial" panose="020B0604020202020204"/>
              </a:rPr>
              <a:t>Măng</a:t>
            </a:r>
            <a:r>
              <a:rPr lang="en-US" sz="2400" dirty="0" smtClean="0">
                <a:solidFill>
                  <a:srgbClr val="002060"/>
                </a:solidFill>
                <a:latin typeface="#9Slide07 HoneyCream" pitchFamily="2" charset="0"/>
                <a:ea typeface="+mn-ea"/>
                <a:cs typeface="Arial" panose="020B0604020202020204"/>
                <a:sym typeface="Arial" panose="020B0604020202020204"/>
              </a:rPr>
              <a:t> Non </a:t>
            </a:r>
            <a:endParaRPr lang="en-GB" sz="2400" dirty="0">
              <a:solidFill>
                <a:prstClr val="black"/>
              </a:solidFill>
              <a:latin typeface="等线" panose="020F0502020204030204"/>
              <a:ea typeface="+mn-ea"/>
              <a:cs typeface="Arial" panose="020B0604020202020204"/>
              <a:sym typeface="Arial" panose="020B0604020202020204"/>
            </a:endParaRPr>
          </a:p>
        </p:txBody>
      </p:sp>
      <p:sp>
        <p:nvSpPr>
          <p:cNvPr id="10" name="Rectangle 9"/>
          <p:cNvSpPr/>
          <p:nvPr userDrawn="1"/>
        </p:nvSpPr>
        <p:spPr>
          <a:xfrm>
            <a:off x="1615251" y="10277749"/>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002060"/>
                </a:solidFill>
                <a:latin typeface="#9Slide07 HoneyCream" pitchFamily="2" charset="0"/>
                <a:ea typeface="+mn-ea"/>
                <a:cs typeface="Arial" panose="020B0604020202020204"/>
                <a:sym typeface="Arial" panose="020B0604020202020204"/>
              </a:rPr>
              <a:t>Măng</a:t>
            </a:r>
            <a:r>
              <a:rPr lang="en-US" sz="2400" dirty="0" smtClean="0">
                <a:solidFill>
                  <a:srgbClr val="002060"/>
                </a:solidFill>
                <a:latin typeface="#9Slide07 HoneyCream" pitchFamily="2" charset="0"/>
                <a:ea typeface="+mn-ea"/>
                <a:cs typeface="Arial" panose="020B0604020202020204"/>
                <a:sym typeface="Arial" panose="020B0604020202020204"/>
              </a:rPr>
              <a:t> Non </a:t>
            </a:r>
            <a:endParaRPr lang="en-GB" sz="2400" dirty="0">
              <a:solidFill>
                <a:prstClr val="black"/>
              </a:solidFill>
              <a:latin typeface="等线" panose="020F0502020204030204"/>
              <a:ea typeface="+mn-ea"/>
              <a:cs typeface="Arial" panose="020B0604020202020204"/>
              <a:sym typeface="Arial" panose="020B0604020202020204"/>
            </a:endParaRPr>
          </a:p>
        </p:txBody>
      </p:sp>
      <p:sp>
        <p:nvSpPr>
          <p:cNvPr id="11" name="Rectangle 10"/>
          <p:cNvSpPr/>
          <p:nvPr userDrawn="1"/>
        </p:nvSpPr>
        <p:spPr>
          <a:xfrm>
            <a:off x="400817" y="8475133"/>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5B9BD5"/>
                </a:solidFill>
                <a:latin typeface="#9Slide07 HoneyCream" pitchFamily="2" charset="0"/>
                <a:ea typeface="+mn-ea"/>
                <a:cs typeface="Arial" panose="020B0604020202020204"/>
                <a:sym typeface="Arial" panose="020B0604020202020204"/>
              </a:rPr>
              <a:t>Măng</a:t>
            </a:r>
            <a:r>
              <a:rPr lang="en-US" sz="2400" dirty="0" smtClean="0">
                <a:solidFill>
                  <a:srgbClr val="5B9BD5"/>
                </a:solidFill>
                <a:latin typeface="#9Slide07 HoneyCream" pitchFamily="2" charset="0"/>
                <a:ea typeface="+mn-ea"/>
                <a:cs typeface="Arial" panose="020B0604020202020204"/>
                <a:sym typeface="Arial" panose="020B0604020202020204"/>
              </a:rPr>
              <a:t> Non </a:t>
            </a:r>
            <a:endParaRPr lang="en-GB" sz="2400" dirty="0">
              <a:solidFill>
                <a:srgbClr val="5B9BD5"/>
              </a:solidFill>
              <a:latin typeface="等线"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375426895"/>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 id="2147483924" r:id="rId23"/>
    <p:sldLayoutId id="2147483925" r:id="rId24"/>
    <p:sldLayoutId id="2147483926" r:id="rId25"/>
    <p:sldLayoutId id="2147483927" r:id="rId26"/>
    <p:sldLayoutId id="2147483928" r:id="rId27"/>
    <p:sldLayoutId id="2147483929" r:id="rId28"/>
    <p:sldLayoutId id="2147483930" r:id="rId29"/>
    <p:sldLayoutId id="2147483931" r:id="rId30"/>
  </p:sldLayoutIdLst>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txStyles>
    <p:titleStyle>
      <a:lvl1pPr algn="l" defTabSz="1222096"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5524" indent="-305524" algn="l" defTabSz="1222096" rtl="0" eaLnBrk="1" latinLnBrk="0" hangingPunct="1">
        <a:lnSpc>
          <a:spcPct val="90000"/>
        </a:lnSpc>
        <a:spcBef>
          <a:spcPts val="1337"/>
        </a:spcBef>
        <a:buFont typeface="Arial" panose="020B0604020202020204" pitchFamily="34" charset="0"/>
        <a:buChar char="•"/>
        <a:defRPr sz="3700" kern="1200">
          <a:solidFill>
            <a:schemeClr val="tx1"/>
          </a:solidFill>
          <a:latin typeface="+mn-lt"/>
          <a:ea typeface="+mn-ea"/>
          <a:cs typeface="+mn-cs"/>
        </a:defRPr>
      </a:lvl1pPr>
      <a:lvl2pPr marL="916572" indent="-305524" algn="l" defTabSz="1222096" rtl="0" eaLnBrk="1" latinLnBrk="0" hangingPunct="1">
        <a:lnSpc>
          <a:spcPct val="90000"/>
        </a:lnSpc>
        <a:spcBef>
          <a:spcPts val="668"/>
        </a:spcBef>
        <a:buFont typeface="Arial" panose="020B0604020202020204" pitchFamily="34" charset="0"/>
        <a:buChar char="•"/>
        <a:defRPr sz="3200" kern="1200">
          <a:solidFill>
            <a:schemeClr val="tx1"/>
          </a:solidFill>
          <a:latin typeface="+mn-lt"/>
          <a:ea typeface="+mn-ea"/>
          <a:cs typeface="+mn-cs"/>
        </a:defRPr>
      </a:lvl2pPr>
      <a:lvl3pPr marL="1527620" indent="-305524" algn="l" defTabSz="1222096" rtl="0" eaLnBrk="1" latinLnBrk="0" hangingPunct="1">
        <a:lnSpc>
          <a:spcPct val="90000"/>
        </a:lnSpc>
        <a:spcBef>
          <a:spcPts val="668"/>
        </a:spcBef>
        <a:buFont typeface="Arial" panose="020B0604020202020204" pitchFamily="34" charset="0"/>
        <a:buChar char="•"/>
        <a:defRPr sz="2700" kern="1200">
          <a:solidFill>
            <a:schemeClr val="tx1"/>
          </a:solidFill>
          <a:latin typeface="+mn-lt"/>
          <a:ea typeface="+mn-ea"/>
          <a:cs typeface="+mn-cs"/>
        </a:defRPr>
      </a:lvl3pPr>
      <a:lvl4pPr marL="2138667"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4pPr>
      <a:lvl5pPr marL="2749715"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5pPr>
      <a:lvl6pPr marL="3360763"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6pPr>
      <a:lvl7pPr marL="3971811"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7pPr>
      <a:lvl8pPr marL="4582859"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8pPr>
      <a:lvl9pPr marL="5193906"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22096" rtl="0" eaLnBrk="1" latinLnBrk="0" hangingPunct="1">
        <a:defRPr sz="2400" kern="1200">
          <a:solidFill>
            <a:schemeClr val="tx1"/>
          </a:solidFill>
          <a:latin typeface="+mn-lt"/>
          <a:ea typeface="+mn-ea"/>
          <a:cs typeface="+mn-cs"/>
        </a:defRPr>
      </a:lvl1pPr>
      <a:lvl2pPr marL="611048" algn="l" defTabSz="1222096" rtl="0" eaLnBrk="1" latinLnBrk="0" hangingPunct="1">
        <a:defRPr sz="2400" kern="1200">
          <a:solidFill>
            <a:schemeClr val="tx1"/>
          </a:solidFill>
          <a:latin typeface="+mn-lt"/>
          <a:ea typeface="+mn-ea"/>
          <a:cs typeface="+mn-cs"/>
        </a:defRPr>
      </a:lvl2pPr>
      <a:lvl3pPr marL="1222096" algn="l" defTabSz="1222096" rtl="0" eaLnBrk="1" latinLnBrk="0" hangingPunct="1">
        <a:defRPr sz="2400" kern="1200">
          <a:solidFill>
            <a:schemeClr val="tx1"/>
          </a:solidFill>
          <a:latin typeface="+mn-lt"/>
          <a:ea typeface="+mn-ea"/>
          <a:cs typeface="+mn-cs"/>
        </a:defRPr>
      </a:lvl3pPr>
      <a:lvl4pPr marL="1833143" algn="l" defTabSz="1222096" rtl="0" eaLnBrk="1" latinLnBrk="0" hangingPunct="1">
        <a:defRPr sz="2400" kern="1200">
          <a:solidFill>
            <a:schemeClr val="tx1"/>
          </a:solidFill>
          <a:latin typeface="+mn-lt"/>
          <a:ea typeface="+mn-ea"/>
          <a:cs typeface="+mn-cs"/>
        </a:defRPr>
      </a:lvl4pPr>
      <a:lvl5pPr marL="2444191" algn="l" defTabSz="1222096" rtl="0" eaLnBrk="1" latinLnBrk="0" hangingPunct="1">
        <a:defRPr sz="2400" kern="1200">
          <a:solidFill>
            <a:schemeClr val="tx1"/>
          </a:solidFill>
          <a:latin typeface="+mn-lt"/>
          <a:ea typeface="+mn-ea"/>
          <a:cs typeface="+mn-cs"/>
        </a:defRPr>
      </a:lvl5pPr>
      <a:lvl6pPr marL="3055239" algn="l" defTabSz="1222096" rtl="0" eaLnBrk="1" latinLnBrk="0" hangingPunct="1">
        <a:defRPr sz="2400" kern="1200">
          <a:solidFill>
            <a:schemeClr val="tx1"/>
          </a:solidFill>
          <a:latin typeface="+mn-lt"/>
          <a:ea typeface="+mn-ea"/>
          <a:cs typeface="+mn-cs"/>
        </a:defRPr>
      </a:lvl6pPr>
      <a:lvl7pPr marL="3666287" algn="l" defTabSz="1222096" rtl="0" eaLnBrk="1" latinLnBrk="0" hangingPunct="1">
        <a:defRPr sz="2400" kern="1200">
          <a:solidFill>
            <a:schemeClr val="tx1"/>
          </a:solidFill>
          <a:latin typeface="+mn-lt"/>
          <a:ea typeface="+mn-ea"/>
          <a:cs typeface="+mn-cs"/>
        </a:defRPr>
      </a:lvl7pPr>
      <a:lvl8pPr marL="4277335" algn="l" defTabSz="1222096" rtl="0" eaLnBrk="1" latinLnBrk="0" hangingPunct="1">
        <a:defRPr sz="2400" kern="1200">
          <a:solidFill>
            <a:schemeClr val="tx1"/>
          </a:solidFill>
          <a:latin typeface="+mn-lt"/>
          <a:ea typeface="+mn-ea"/>
          <a:cs typeface="+mn-cs"/>
        </a:defRPr>
      </a:lvl8pPr>
      <a:lvl9pPr marL="4888382" algn="l" defTabSz="1222096"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1119018" y="8475216"/>
            <a:ext cx="3662244" cy="486833"/>
          </a:xfrm>
          <a:prstGeom prst="rect">
            <a:avLst/>
          </a:prstGeom>
        </p:spPr>
        <p:txBody>
          <a:bodyPr vert="horz" lIns="122210" tIns="61105" rIns="122210" bIns="61105" rtlCol="0" anchor="ctr"/>
          <a:lstStyle>
            <a:lvl1pPr algn="l">
              <a:defRPr sz="1600">
                <a:solidFill>
                  <a:schemeClr val="tx1">
                    <a:tint val="75000"/>
                  </a:schemeClr>
                </a:solidFill>
              </a:defRPr>
            </a:lvl1pPr>
          </a:lstStyle>
          <a:p>
            <a:pPr defTabSz="914400" rtl="0" fontAlgn="auto">
              <a:spcBef>
                <a:spcPts val="0"/>
              </a:spcBef>
              <a:spcAft>
                <a:spcPts val="0"/>
              </a:spcAft>
              <a:defRPr/>
            </a:pPr>
            <a:fld id="{282D0B5A-D223-4A66-BCBD-C837CD3143BD}" type="datetimeFigureOut">
              <a:rPr lang="zh-CN" altLang="en-US" smtClean="0">
                <a:solidFill>
                  <a:prstClr val="black">
                    <a:tint val="75000"/>
                  </a:prstClr>
                </a:solidFill>
                <a:latin typeface="等线" panose="020F0502020204030204"/>
                <a:cs typeface="Arial" panose="020B0604020202020204"/>
                <a:sym typeface="Arial" panose="020B0604020202020204"/>
              </a:rPr>
              <a:pPr defTabSz="914400" rtl="0" fontAlgn="auto">
                <a:spcBef>
                  <a:spcPts val="0"/>
                </a:spcBef>
                <a:spcAft>
                  <a:spcPts val="0"/>
                </a:spcAft>
                <a:defRPr/>
              </a:pPr>
              <a:t>2022/11/21</a:t>
            </a:fld>
            <a:endParaRPr lang="zh-CN" altLang="en-US">
              <a:solidFill>
                <a:prstClr val="black">
                  <a:tint val="75000"/>
                </a:prstClr>
              </a:solidFill>
              <a:latin typeface="等线" panose="020F0502020204030204"/>
              <a:cs typeface="Arial" panose="020B0604020202020204"/>
              <a:sym typeface="Arial" panose="020B0604020202020204"/>
            </a:endParaRPr>
          </a:p>
        </p:txBody>
      </p:sp>
      <p:sp>
        <p:nvSpPr>
          <p:cNvPr id="5" name="页脚占位符 4"/>
          <p:cNvSpPr>
            <a:spLocks noGrp="1"/>
          </p:cNvSpPr>
          <p:nvPr>
            <p:ph type="ftr" sz="quarter" idx="3"/>
          </p:nvPr>
        </p:nvSpPr>
        <p:spPr>
          <a:xfrm>
            <a:off x="5391637" y="8475216"/>
            <a:ext cx="5493365" cy="486833"/>
          </a:xfrm>
          <a:prstGeom prst="rect">
            <a:avLst/>
          </a:prstGeom>
        </p:spPr>
        <p:txBody>
          <a:bodyPr vert="horz" lIns="122210" tIns="61105" rIns="122210" bIns="61105" rtlCol="0" anchor="ctr"/>
          <a:lstStyle>
            <a:lvl1pPr algn="ctr">
              <a:defRPr sz="1600">
                <a:solidFill>
                  <a:schemeClr val="tx1">
                    <a:tint val="75000"/>
                  </a:schemeClr>
                </a:solidFill>
              </a:defRPr>
            </a:lvl1pPr>
          </a:lstStyle>
          <a:p>
            <a:pPr defTabSz="914400" rtl="0" fontAlgn="auto">
              <a:spcBef>
                <a:spcPts val="0"/>
              </a:spcBef>
              <a:spcAft>
                <a:spcPts val="0"/>
              </a:spcAft>
              <a:defRPr/>
            </a:pPr>
            <a:endParaRPr lang="zh-CN" altLang="en-US">
              <a:solidFill>
                <a:prstClr val="black">
                  <a:tint val="75000"/>
                </a:prstClr>
              </a:solidFill>
              <a:latin typeface="等线" panose="020F0502020204030204"/>
              <a:cs typeface="Arial" panose="020B0604020202020204"/>
              <a:sym typeface="Arial" panose="020B0604020202020204"/>
            </a:endParaRPr>
          </a:p>
        </p:txBody>
      </p:sp>
      <p:sp>
        <p:nvSpPr>
          <p:cNvPr id="6" name="灯片编号占位符 5"/>
          <p:cNvSpPr>
            <a:spLocks noGrp="1"/>
          </p:cNvSpPr>
          <p:nvPr>
            <p:ph type="sldNum" sz="quarter" idx="4"/>
          </p:nvPr>
        </p:nvSpPr>
        <p:spPr>
          <a:xfrm>
            <a:off x="11495376" y="8475216"/>
            <a:ext cx="3662244" cy="486833"/>
          </a:xfrm>
          <a:prstGeom prst="rect">
            <a:avLst/>
          </a:prstGeom>
        </p:spPr>
        <p:txBody>
          <a:bodyPr vert="horz" lIns="122210" tIns="61105" rIns="122210" bIns="61105" rtlCol="0" anchor="ctr"/>
          <a:lstStyle>
            <a:lvl1pPr algn="r">
              <a:defRPr sz="1600">
                <a:solidFill>
                  <a:schemeClr val="tx1">
                    <a:tint val="75000"/>
                  </a:schemeClr>
                </a:solidFill>
              </a:defRPr>
            </a:lvl1pPr>
          </a:lstStyle>
          <a:p>
            <a:pPr defTabSz="914400" rtl="0" fontAlgn="auto">
              <a:spcBef>
                <a:spcPts val="0"/>
              </a:spcBef>
              <a:spcAft>
                <a:spcPts val="0"/>
              </a:spcAft>
              <a:defRPr/>
            </a:pPr>
            <a:fld id="{191BD0D8-06CE-4716-BB45-8E894428390E}" type="slidenum">
              <a:rPr lang="zh-CN" altLang="en-US" smtClean="0">
                <a:solidFill>
                  <a:prstClr val="black">
                    <a:tint val="75000"/>
                  </a:prstClr>
                </a:solidFill>
                <a:latin typeface="等线" panose="020F0502020204030204"/>
                <a:cs typeface="Arial" panose="020B0604020202020204"/>
                <a:sym typeface="Arial" panose="020B0604020202020204"/>
              </a:rPr>
              <a:pPr defTabSz="914400" rtl="0" fontAlgn="auto">
                <a:spcBef>
                  <a:spcPts val="0"/>
                </a:spcBef>
                <a:spcAft>
                  <a:spcPts val="0"/>
                </a:spcAft>
                <a:defRPr/>
              </a:pPr>
              <a:t>‹#›</a:t>
            </a:fld>
            <a:endParaRPr lang="zh-CN" altLang="en-US">
              <a:solidFill>
                <a:prstClr val="black">
                  <a:tint val="75000"/>
                </a:prstClr>
              </a:solidFill>
              <a:latin typeface="等线" panose="020F0502020204030204"/>
              <a:cs typeface="Arial" panose="020B0604020202020204"/>
              <a:sym typeface="Arial" panose="020B0604020202020204"/>
            </a:endParaRPr>
          </a:p>
        </p:txBody>
      </p:sp>
      <p:pic>
        <p:nvPicPr>
          <p:cNvPr id="7" name="Picture 6"/>
          <p:cNvPicPr>
            <a:picLocks noChangeAspect="1"/>
          </p:cNvPicPr>
          <p:nvPr userDrawn="1"/>
        </p:nvPicPr>
        <p:blipFill rotWithShape="1">
          <a:blip r:embed="rId32" cstate="print">
            <a:extLst>
              <a:ext uri="{28A0092B-C50C-407E-A947-70E740481C1C}">
                <a14:useLocalDpi xmlns:a14="http://schemas.microsoft.com/office/drawing/2010/main" val="0"/>
              </a:ext>
            </a:extLst>
          </a:blip>
          <a:srcRect t="39325"/>
          <a:stretch>
            <a:fillRect/>
          </a:stretch>
        </p:blipFill>
        <p:spPr>
          <a:xfrm>
            <a:off x="14784613" y="8718571"/>
            <a:ext cx="2548279" cy="2625959"/>
          </a:xfrm>
          <a:prstGeom prst="rect">
            <a:avLst/>
          </a:prstGeom>
        </p:spPr>
      </p:pic>
      <p:sp>
        <p:nvSpPr>
          <p:cNvPr id="8" name="Rectangle 7"/>
          <p:cNvSpPr/>
          <p:nvPr userDrawn="1"/>
        </p:nvSpPr>
        <p:spPr>
          <a:xfrm>
            <a:off x="13581987" y="9785307"/>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002060"/>
                </a:solidFill>
                <a:latin typeface="#9Slide07 HoneyCream" pitchFamily="2" charset="0"/>
                <a:cs typeface="Arial" panose="020B0604020202020204"/>
                <a:sym typeface="Arial" panose="020B0604020202020204"/>
              </a:rPr>
              <a:t>Măng</a:t>
            </a:r>
            <a:r>
              <a:rPr lang="en-US" sz="2400" dirty="0" smtClean="0">
                <a:solidFill>
                  <a:srgbClr val="002060"/>
                </a:solidFill>
                <a:latin typeface="#9Slide07 HoneyCream" pitchFamily="2" charset="0"/>
                <a:cs typeface="Arial" panose="020B0604020202020204"/>
                <a:sym typeface="Arial" panose="020B0604020202020204"/>
              </a:rPr>
              <a:t> Non </a:t>
            </a:r>
            <a:endParaRPr lang="en-GB" sz="2400" dirty="0">
              <a:solidFill>
                <a:prstClr val="black"/>
              </a:solidFill>
              <a:latin typeface="等线" panose="020F0502020204030204"/>
              <a:cs typeface="Arial" panose="020B0604020202020204"/>
              <a:sym typeface="Arial" panose="020B0604020202020204"/>
            </a:endParaRPr>
          </a:p>
        </p:txBody>
      </p:sp>
      <p:sp>
        <p:nvSpPr>
          <p:cNvPr id="9" name="Rectangle 8"/>
          <p:cNvSpPr/>
          <p:nvPr userDrawn="1"/>
        </p:nvSpPr>
        <p:spPr>
          <a:xfrm>
            <a:off x="6483839" y="10277749"/>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002060"/>
                </a:solidFill>
                <a:latin typeface="#9Slide07 HoneyCream" pitchFamily="2" charset="0"/>
                <a:cs typeface="Arial" panose="020B0604020202020204"/>
                <a:sym typeface="Arial" panose="020B0604020202020204"/>
              </a:rPr>
              <a:t>Măng</a:t>
            </a:r>
            <a:r>
              <a:rPr lang="en-US" sz="2400" dirty="0" smtClean="0">
                <a:solidFill>
                  <a:srgbClr val="002060"/>
                </a:solidFill>
                <a:latin typeface="#9Slide07 HoneyCream" pitchFamily="2" charset="0"/>
                <a:cs typeface="Arial" panose="020B0604020202020204"/>
                <a:sym typeface="Arial" panose="020B0604020202020204"/>
              </a:rPr>
              <a:t> Non </a:t>
            </a:r>
            <a:endParaRPr lang="en-GB" sz="2400" dirty="0">
              <a:solidFill>
                <a:prstClr val="black"/>
              </a:solidFill>
              <a:latin typeface="等线" panose="020F0502020204030204"/>
              <a:cs typeface="Arial" panose="020B0604020202020204"/>
              <a:sym typeface="Arial" panose="020B0604020202020204"/>
            </a:endParaRPr>
          </a:p>
        </p:txBody>
      </p:sp>
      <p:sp>
        <p:nvSpPr>
          <p:cNvPr id="10" name="Rectangle 9"/>
          <p:cNvSpPr/>
          <p:nvPr userDrawn="1"/>
        </p:nvSpPr>
        <p:spPr>
          <a:xfrm>
            <a:off x="1615251" y="10277749"/>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002060"/>
                </a:solidFill>
                <a:latin typeface="#9Slide07 HoneyCream" pitchFamily="2" charset="0"/>
                <a:cs typeface="Arial" panose="020B0604020202020204"/>
                <a:sym typeface="Arial" panose="020B0604020202020204"/>
              </a:rPr>
              <a:t>Măng</a:t>
            </a:r>
            <a:r>
              <a:rPr lang="en-US" sz="2400" dirty="0" smtClean="0">
                <a:solidFill>
                  <a:srgbClr val="002060"/>
                </a:solidFill>
                <a:latin typeface="#9Slide07 HoneyCream" pitchFamily="2" charset="0"/>
                <a:cs typeface="Arial" panose="020B0604020202020204"/>
                <a:sym typeface="Arial" panose="020B0604020202020204"/>
              </a:rPr>
              <a:t> Non </a:t>
            </a:r>
            <a:endParaRPr lang="en-GB" sz="2400" dirty="0">
              <a:solidFill>
                <a:prstClr val="black"/>
              </a:solidFill>
              <a:latin typeface="等线" panose="020F0502020204030204"/>
              <a:cs typeface="Arial" panose="020B0604020202020204"/>
              <a:sym typeface="Arial" panose="020B0604020202020204"/>
            </a:endParaRPr>
          </a:p>
        </p:txBody>
      </p:sp>
      <p:sp>
        <p:nvSpPr>
          <p:cNvPr id="11" name="Rectangle 10"/>
          <p:cNvSpPr/>
          <p:nvPr userDrawn="1"/>
        </p:nvSpPr>
        <p:spPr>
          <a:xfrm>
            <a:off x="400817" y="8475133"/>
            <a:ext cx="1789659" cy="492443"/>
          </a:xfrm>
          <a:prstGeom prst="rect">
            <a:avLst/>
          </a:prstGeom>
        </p:spPr>
        <p:txBody>
          <a:bodyPr wrap="none" lIns="122210" tIns="61105" rIns="122210" bIns="61105">
            <a:spAutoFit/>
          </a:bodyPr>
          <a:lstStyle/>
          <a:p>
            <a:pPr defTabSz="914400" rtl="0" fontAlgn="auto">
              <a:spcBef>
                <a:spcPts val="0"/>
              </a:spcBef>
              <a:spcAft>
                <a:spcPts val="0"/>
              </a:spcAft>
              <a:defRPr/>
            </a:pPr>
            <a:r>
              <a:rPr lang="en-US" sz="2400" dirty="0" err="1" smtClean="0">
                <a:solidFill>
                  <a:srgbClr val="5B9BD5"/>
                </a:solidFill>
                <a:latin typeface="#9Slide07 HoneyCream" pitchFamily="2" charset="0"/>
                <a:cs typeface="Arial" panose="020B0604020202020204"/>
                <a:sym typeface="Arial" panose="020B0604020202020204"/>
              </a:rPr>
              <a:t>Măng</a:t>
            </a:r>
            <a:r>
              <a:rPr lang="en-US" sz="2400" dirty="0" smtClean="0">
                <a:solidFill>
                  <a:srgbClr val="5B9BD5"/>
                </a:solidFill>
                <a:latin typeface="#9Slide07 HoneyCream" pitchFamily="2" charset="0"/>
                <a:cs typeface="Arial" panose="020B0604020202020204"/>
                <a:sym typeface="Arial" panose="020B0604020202020204"/>
              </a:rPr>
              <a:t> Non </a:t>
            </a:r>
            <a:endParaRPr lang="en-GB" sz="2400" dirty="0">
              <a:solidFill>
                <a:srgbClr val="5B9BD5"/>
              </a:solidFill>
              <a:latin typeface="等线" panose="020F0502020204030204"/>
              <a:cs typeface="Arial" panose="020B0604020202020204"/>
              <a:sym typeface="Arial" panose="020B0604020202020204"/>
            </a:endParaRPr>
          </a:p>
        </p:txBody>
      </p:sp>
    </p:spTree>
    <p:extLst>
      <p:ext uri="{BB962C8B-B14F-4D97-AF65-F5344CB8AC3E}">
        <p14:creationId xmlns:p14="http://schemas.microsoft.com/office/powerpoint/2010/main" val="144029147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Lst>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txStyles>
    <p:titleStyle>
      <a:lvl1pPr algn="l" defTabSz="1222096"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5524" indent="-305524" algn="l" defTabSz="1222096" rtl="0" eaLnBrk="1" latinLnBrk="0" hangingPunct="1">
        <a:lnSpc>
          <a:spcPct val="90000"/>
        </a:lnSpc>
        <a:spcBef>
          <a:spcPts val="1337"/>
        </a:spcBef>
        <a:buFont typeface="Arial" panose="020B0604020202020204" pitchFamily="34" charset="0"/>
        <a:buChar char="•"/>
        <a:defRPr sz="3700" kern="1200">
          <a:solidFill>
            <a:schemeClr val="tx1"/>
          </a:solidFill>
          <a:latin typeface="+mn-lt"/>
          <a:ea typeface="+mn-ea"/>
          <a:cs typeface="+mn-cs"/>
        </a:defRPr>
      </a:lvl1pPr>
      <a:lvl2pPr marL="916572" indent="-305524" algn="l" defTabSz="1222096" rtl="0" eaLnBrk="1" latinLnBrk="0" hangingPunct="1">
        <a:lnSpc>
          <a:spcPct val="90000"/>
        </a:lnSpc>
        <a:spcBef>
          <a:spcPts val="668"/>
        </a:spcBef>
        <a:buFont typeface="Arial" panose="020B0604020202020204" pitchFamily="34" charset="0"/>
        <a:buChar char="•"/>
        <a:defRPr sz="3200" kern="1200">
          <a:solidFill>
            <a:schemeClr val="tx1"/>
          </a:solidFill>
          <a:latin typeface="+mn-lt"/>
          <a:ea typeface="+mn-ea"/>
          <a:cs typeface="+mn-cs"/>
        </a:defRPr>
      </a:lvl2pPr>
      <a:lvl3pPr marL="1527620" indent="-305524" algn="l" defTabSz="1222096" rtl="0" eaLnBrk="1" latinLnBrk="0" hangingPunct="1">
        <a:lnSpc>
          <a:spcPct val="90000"/>
        </a:lnSpc>
        <a:spcBef>
          <a:spcPts val="668"/>
        </a:spcBef>
        <a:buFont typeface="Arial" panose="020B0604020202020204" pitchFamily="34" charset="0"/>
        <a:buChar char="•"/>
        <a:defRPr sz="2700" kern="1200">
          <a:solidFill>
            <a:schemeClr val="tx1"/>
          </a:solidFill>
          <a:latin typeface="+mn-lt"/>
          <a:ea typeface="+mn-ea"/>
          <a:cs typeface="+mn-cs"/>
        </a:defRPr>
      </a:lvl3pPr>
      <a:lvl4pPr marL="2138667"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4pPr>
      <a:lvl5pPr marL="2749715"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5pPr>
      <a:lvl6pPr marL="3360763"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6pPr>
      <a:lvl7pPr marL="3971811"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7pPr>
      <a:lvl8pPr marL="4582859"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8pPr>
      <a:lvl9pPr marL="5193906" indent="-305524" algn="l" defTabSz="1222096" rtl="0" eaLnBrk="1" latinLnBrk="0" hangingPunct="1">
        <a:lnSpc>
          <a:spcPct val="90000"/>
        </a:lnSpc>
        <a:spcBef>
          <a:spcPts val="668"/>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22096" rtl="0" eaLnBrk="1" latinLnBrk="0" hangingPunct="1">
        <a:defRPr sz="2400" kern="1200">
          <a:solidFill>
            <a:schemeClr val="tx1"/>
          </a:solidFill>
          <a:latin typeface="+mn-lt"/>
          <a:ea typeface="+mn-ea"/>
          <a:cs typeface="+mn-cs"/>
        </a:defRPr>
      </a:lvl1pPr>
      <a:lvl2pPr marL="611048" algn="l" defTabSz="1222096" rtl="0" eaLnBrk="1" latinLnBrk="0" hangingPunct="1">
        <a:defRPr sz="2400" kern="1200">
          <a:solidFill>
            <a:schemeClr val="tx1"/>
          </a:solidFill>
          <a:latin typeface="+mn-lt"/>
          <a:ea typeface="+mn-ea"/>
          <a:cs typeface="+mn-cs"/>
        </a:defRPr>
      </a:lvl2pPr>
      <a:lvl3pPr marL="1222096" algn="l" defTabSz="1222096" rtl="0" eaLnBrk="1" latinLnBrk="0" hangingPunct="1">
        <a:defRPr sz="2400" kern="1200">
          <a:solidFill>
            <a:schemeClr val="tx1"/>
          </a:solidFill>
          <a:latin typeface="+mn-lt"/>
          <a:ea typeface="+mn-ea"/>
          <a:cs typeface="+mn-cs"/>
        </a:defRPr>
      </a:lvl3pPr>
      <a:lvl4pPr marL="1833143" algn="l" defTabSz="1222096" rtl="0" eaLnBrk="1" latinLnBrk="0" hangingPunct="1">
        <a:defRPr sz="2400" kern="1200">
          <a:solidFill>
            <a:schemeClr val="tx1"/>
          </a:solidFill>
          <a:latin typeface="+mn-lt"/>
          <a:ea typeface="+mn-ea"/>
          <a:cs typeface="+mn-cs"/>
        </a:defRPr>
      </a:lvl4pPr>
      <a:lvl5pPr marL="2444191" algn="l" defTabSz="1222096" rtl="0" eaLnBrk="1" latinLnBrk="0" hangingPunct="1">
        <a:defRPr sz="2400" kern="1200">
          <a:solidFill>
            <a:schemeClr val="tx1"/>
          </a:solidFill>
          <a:latin typeface="+mn-lt"/>
          <a:ea typeface="+mn-ea"/>
          <a:cs typeface="+mn-cs"/>
        </a:defRPr>
      </a:lvl5pPr>
      <a:lvl6pPr marL="3055239" algn="l" defTabSz="1222096" rtl="0" eaLnBrk="1" latinLnBrk="0" hangingPunct="1">
        <a:defRPr sz="2400" kern="1200">
          <a:solidFill>
            <a:schemeClr val="tx1"/>
          </a:solidFill>
          <a:latin typeface="+mn-lt"/>
          <a:ea typeface="+mn-ea"/>
          <a:cs typeface="+mn-cs"/>
        </a:defRPr>
      </a:lvl6pPr>
      <a:lvl7pPr marL="3666287" algn="l" defTabSz="1222096" rtl="0" eaLnBrk="1" latinLnBrk="0" hangingPunct="1">
        <a:defRPr sz="2400" kern="1200">
          <a:solidFill>
            <a:schemeClr val="tx1"/>
          </a:solidFill>
          <a:latin typeface="+mn-lt"/>
          <a:ea typeface="+mn-ea"/>
          <a:cs typeface="+mn-cs"/>
        </a:defRPr>
      </a:lvl7pPr>
      <a:lvl8pPr marL="4277335" algn="l" defTabSz="1222096" rtl="0" eaLnBrk="1" latinLnBrk="0" hangingPunct="1">
        <a:defRPr sz="2400" kern="1200">
          <a:solidFill>
            <a:schemeClr val="tx1"/>
          </a:solidFill>
          <a:latin typeface="+mn-lt"/>
          <a:ea typeface="+mn-ea"/>
          <a:cs typeface="+mn-cs"/>
        </a:defRPr>
      </a:lvl8pPr>
      <a:lvl9pPr marL="4888382" algn="l" defTabSz="122209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8844" tIns="59427" rIns="118844" bIns="59427"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8844" tIns="59427" rIns="118844" bIns="59427"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418"/>
            <a:ext cx="3662244" cy="486833"/>
          </a:xfrm>
          <a:prstGeom prst="rect">
            <a:avLst/>
          </a:prstGeom>
        </p:spPr>
        <p:txBody>
          <a:bodyPr vert="horz" lIns="118844" tIns="59427" rIns="118844" bIns="59427" rtlCol="0" anchor="ctr"/>
          <a:lstStyle>
            <a:lvl1pPr algn="l">
              <a:defRPr sz="1600">
                <a:solidFill>
                  <a:schemeClr val="tx1">
                    <a:tint val="75000"/>
                  </a:schemeClr>
                </a:solidFill>
              </a:defRPr>
            </a:lvl1pPr>
          </a:lstStyle>
          <a:p>
            <a:pPr defTabSz="1188273"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88273"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418"/>
            <a:ext cx="5493365" cy="486833"/>
          </a:xfrm>
          <a:prstGeom prst="rect">
            <a:avLst/>
          </a:prstGeom>
        </p:spPr>
        <p:txBody>
          <a:bodyPr vert="horz" lIns="118844" tIns="59427" rIns="118844" bIns="59427" rtlCol="0" anchor="ctr"/>
          <a:lstStyle>
            <a:lvl1pPr algn="ctr">
              <a:defRPr sz="1600">
                <a:solidFill>
                  <a:schemeClr val="tx1">
                    <a:tint val="75000"/>
                  </a:schemeClr>
                </a:solidFill>
              </a:defRPr>
            </a:lvl1pPr>
          </a:lstStyle>
          <a:p>
            <a:pPr defTabSz="1188273"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418"/>
            <a:ext cx="3662244" cy="486833"/>
          </a:xfrm>
          <a:prstGeom prst="rect">
            <a:avLst/>
          </a:prstGeom>
        </p:spPr>
        <p:txBody>
          <a:bodyPr vert="horz" lIns="118844" tIns="59427" rIns="118844" bIns="59427" rtlCol="0" anchor="ctr"/>
          <a:lstStyle>
            <a:lvl1pPr algn="r">
              <a:defRPr sz="1600">
                <a:solidFill>
                  <a:schemeClr val="tx1">
                    <a:tint val="75000"/>
                  </a:schemeClr>
                </a:solidFill>
              </a:defRPr>
            </a:lvl1pPr>
          </a:lstStyle>
          <a:p>
            <a:pPr defTabSz="1188273"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88273"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7861296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88273"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7109" indent="-297109" algn="l" defTabSz="1188273"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1206" indent="-297109" algn="l" defTabSz="1188273"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85347" indent="-297109" algn="l" defTabSz="1188273"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79490" indent="-297109" algn="l" defTabSz="118827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73629" indent="-297109" algn="l" defTabSz="118827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67755" indent="-297109" algn="l" defTabSz="118827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61878" indent="-297109" algn="l" defTabSz="118827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56031" indent="-297109" algn="l" defTabSz="118827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50174" indent="-297109" algn="l" defTabSz="118827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88273" rtl="0" eaLnBrk="1" latinLnBrk="0" hangingPunct="1">
        <a:defRPr sz="2400" kern="1200">
          <a:solidFill>
            <a:schemeClr val="tx1"/>
          </a:solidFill>
          <a:latin typeface="+mn-lt"/>
          <a:ea typeface="+mn-ea"/>
          <a:cs typeface="+mn-cs"/>
        </a:defRPr>
      </a:lvl1pPr>
      <a:lvl2pPr marL="594154" algn="l" defTabSz="1188273" rtl="0" eaLnBrk="1" latinLnBrk="0" hangingPunct="1">
        <a:defRPr sz="2400" kern="1200">
          <a:solidFill>
            <a:schemeClr val="tx1"/>
          </a:solidFill>
          <a:latin typeface="+mn-lt"/>
          <a:ea typeface="+mn-ea"/>
          <a:cs typeface="+mn-cs"/>
        </a:defRPr>
      </a:lvl2pPr>
      <a:lvl3pPr marL="1188273" algn="l" defTabSz="1188273" rtl="0" eaLnBrk="1" latinLnBrk="0" hangingPunct="1">
        <a:defRPr sz="2400" kern="1200">
          <a:solidFill>
            <a:schemeClr val="tx1"/>
          </a:solidFill>
          <a:latin typeface="+mn-lt"/>
          <a:ea typeface="+mn-ea"/>
          <a:cs typeface="+mn-cs"/>
        </a:defRPr>
      </a:lvl3pPr>
      <a:lvl4pPr marL="1782417" algn="l" defTabSz="1188273" rtl="0" eaLnBrk="1" latinLnBrk="0" hangingPunct="1">
        <a:defRPr sz="2400" kern="1200">
          <a:solidFill>
            <a:schemeClr val="tx1"/>
          </a:solidFill>
          <a:latin typeface="+mn-lt"/>
          <a:ea typeface="+mn-ea"/>
          <a:cs typeface="+mn-cs"/>
        </a:defRPr>
      </a:lvl4pPr>
      <a:lvl5pPr marL="2376551" algn="l" defTabSz="1188273" rtl="0" eaLnBrk="1" latinLnBrk="0" hangingPunct="1">
        <a:defRPr sz="2400" kern="1200">
          <a:solidFill>
            <a:schemeClr val="tx1"/>
          </a:solidFill>
          <a:latin typeface="+mn-lt"/>
          <a:ea typeface="+mn-ea"/>
          <a:cs typeface="+mn-cs"/>
        </a:defRPr>
      </a:lvl5pPr>
      <a:lvl6pPr marL="2970693" algn="l" defTabSz="1188273" rtl="0" eaLnBrk="1" latinLnBrk="0" hangingPunct="1">
        <a:defRPr sz="2400" kern="1200">
          <a:solidFill>
            <a:schemeClr val="tx1"/>
          </a:solidFill>
          <a:latin typeface="+mn-lt"/>
          <a:ea typeface="+mn-ea"/>
          <a:cs typeface="+mn-cs"/>
        </a:defRPr>
      </a:lvl6pPr>
      <a:lvl7pPr marL="3564820" algn="l" defTabSz="1188273" rtl="0" eaLnBrk="1" latinLnBrk="0" hangingPunct="1">
        <a:defRPr sz="2400" kern="1200">
          <a:solidFill>
            <a:schemeClr val="tx1"/>
          </a:solidFill>
          <a:latin typeface="+mn-lt"/>
          <a:ea typeface="+mn-ea"/>
          <a:cs typeface="+mn-cs"/>
        </a:defRPr>
      </a:lvl7pPr>
      <a:lvl8pPr marL="4158973" algn="l" defTabSz="1188273" rtl="0" eaLnBrk="1" latinLnBrk="0" hangingPunct="1">
        <a:defRPr sz="2400" kern="1200">
          <a:solidFill>
            <a:schemeClr val="tx1"/>
          </a:solidFill>
          <a:latin typeface="+mn-lt"/>
          <a:ea typeface="+mn-ea"/>
          <a:cs typeface="+mn-cs"/>
        </a:defRPr>
      </a:lvl8pPr>
      <a:lvl9pPr marL="4753094" algn="l" defTabSz="1188273"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8860" tIns="59435" rIns="118860" bIns="59435"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8860" tIns="59435" rIns="118860" bIns="59435"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417"/>
            <a:ext cx="3662244" cy="486833"/>
          </a:xfrm>
          <a:prstGeom prst="rect">
            <a:avLst/>
          </a:prstGeom>
        </p:spPr>
        <p:txBody>
          <a:bodyPr vert="horz" lIns="118860" tIns="59435" rIns="118860" bIns="59435" rtlCol="0" anchor="ctr"/>
          <a:lstStyle>
            <a:lvl1pPr algn="l">
              <a:defRPr sz="1600">
                <a:solidFill>
                  <a:schemeClr val="tx1">
                    <a:tint val="75000"/>
                  </a:schemeClr>
                </a:solidFill>
              </a:defRPr>
            </a:lvl1pPr>
          </a:lstStyle>
          <a:p>
            <a:pPr defTabSz="1188432"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88432"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417"/>
            <a:ext cx="5493365" cy="486833"/>
          </a:xfrm>
          <a:prstGeom prst="rect">
            <a:avLst/>
          </a:prstGeom>
        </p:spPr>
        <p:txBody>
          <a:bodyPr vert="horz" lIns="118860" tIns="59435" rIns="118860" bIns="59435" rtlCol="0" anchor="ctr"/>
          <a:lstStyle>
            <a:lvl1pPr algn="ctr">
              <a:defRPr sz="1600">
                <a:solidFill>
                  <a:schemeClr val="tx1">
                    <a:tint val="75000"/>
                  </a:schemeClr>
                </a:solidFill>
              </a:defRPr>
            </a:lvl1pPr>
          </a:lstStyle>
          <a:p>
            <a:pPr defTabSz="1188432"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417"/>
            <a:ext cx="3662244" cy="486833"/>
          </a:xfrm>
          <a:prstGeom prst="rect">
            <a:avLst/>
          </a:prstGeom>
        </p:spPr>
        <p:txBody>
          <a:bodyPr vert="horz" lIns="118860" tIns="59435" rIns="118860" bIns="59435" rtlCol="0" anchor="ctr"/>
          <a:lstStyle>
            <a:lvl1pPr algn="r">
              <a:defRPr sz="1600">
                <a:solidFill>
                  <a:schemeClr val="tx1">
                    <a:tint val="75000"/>
                  </a:schemeClr>
                </a:solidFill>
              </a:defRPr>
            </a:lvl1pPr>
          </a:lstStyle>
          <a:p>
            <a:pPr defTabSz="1188432"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88432"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2940107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88432"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7152" indent="-297152" algn="l" defTabSz="1188432"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1325" indent="-297152" algn="l" defTabSz="1188432"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85546" indent="-297152" algn="l" defTabSz="1188432"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79764" indent="-297152" algn="l" defTabSz="118843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73981" indent="-297152" algn="l" defTabSz="118843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68193" indent="-297152" algn="l" defTabSz="118843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62395" indent="-297152" algn="l" defTabSz="118843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56629" indent="-297152" algn="l" defTabSz="118843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50851" indent="-297152" algn="l" defTabSz="1188432"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88432" rtl="0" eaLnBrk="1" latinLnBrk="0" hangingPunct="1">
        <a:defRPr sz="2400" kern="1200">
          <a:solidFill>
            <a:schemeClr val="tx1"/>
          </a:solidFill>
          <a:latin typeface="+mn-lt"/>
          <a:ea typeface="+mn-ea"/>
          <a:cs typeface="+mn-cs"/>
        </a:defRPr>
      </a:lvl1pPr>
      <a:lvl2pPr marL="594233" algn="l" defTabSz="1188432" rtl="0" eaLnBrk="1" latinLnBrk="0" hangingPunct="1">
        <a:defRPr sz="2400" kern="1200">
          <a:solidFill>
            <a:schemeClr val="tx1"/>
          </a:solidFill>
          <a:latin typeface="+mn-lt"/>
          <a:ea typeface="+mn-ea"/>
          <a:cs typeface="+mn-cs"/>
        </a:defRPr>
      </a:lvl2pPr>
      <a:lvl3pPr marL="1188432" algn="l" defTabSz="1188432" rtl="0" eaLnBrk="1" latinLnBrk="0" hangingPunct="1">
        <a:defRPr sz="2400" kern="1200">
          <a:solidFill>
            <a:schemeClr val="tx1"/>
          </a:solidFill>
          <a:latin typeface="+mn-lt"/>
          <a:ea typeface="+mn-ea"/>
          <a:cs typeface="+mn-cs"/>
        </a:defRPr>
      </a:lvl3pPr>
      <a:lvl4pPr marL="1782654" algn="l" defTabSz="1188432" rtl="0" eaLnBrk="1" latinLnBrk="0" hangingPunct="1">
        <a:defRPr sz="2400" kern="1200">
          <a:solidFill>
            <a:schemeClr val="tx1"/>
          </a:solidFill>
          <a:latin typeface="+mn-lt"/>
          <a:ea typeface="+mn-ea"/>
          <a:cs typeface="+mn-cs"/>
        </a:defRPr>
      </a:lvl4pPr>
      <a:lvl5pPr marL="2376866" algn="l" defTabSz="1188432" rtl="0" eaLnBrk="1" latinLnBrk="0" hangingPunct="1">
        <a:defRPr sz="2400" kern="1200">
          <a:solidFill>
            <a:schemeClr val="tx1"/>
          </a:solidFill>
          <a:latin typeface="+mn-lt"/>
          <a:ea typeface="+mn-ea"/>
          <a:cs typeface="+mn-cs"/>
        </a:defRPr>
      </a:lvl5pPr>
      <a:lvl6pPr marL="2971094" algn="l" defTabSz="1188432" rtl="0" eaLnBrk="1" latinLnBrk="0" hangingPunct="1">
        <a:defRPr sz="2400" kern="1200">
          <a:solidFill>
            <a:schemeClr val="tx1"/>
          </a:solidFill>
          <a:latin typeface="+mn-lt"/>
          <a:ea typeface="+mn-ea"/>
          <a:cs typeface="+mn-cs"/>
        </a:defRPr>
      </a:lvl6pPr>
      <a:lvl7pPr marL="3565297" algn="l" defTabSz="1188432" rtl="0" eaLnBrk="1" latinLnBrk="0" hangingPunct="1">
        <a:defRPr sz="2400" kern="1200">
          <a:solidFill>
            <a:schemeClr val="tx1"/>
          </a:solidFill>
          <a:latin typeface="+mn-lt"/>
          <a:ea typeface="+mn-ea"/>
          <a:cs typeface="+mn-cs"/>
        </a:defRPr>
      </a:lvl7pPr>
      <a:lvl8pPr marL="4159529" algn="l" defTabSz="1188432" rtl="0" eaLnBrk="1" latinLnBrk="0" hangingPunct="1">
        <a:defRPr sz="2400" kern="1200">
          <a:solidFill>
            <a:schemeClr val="tx1"/>
          </a:solidFill>
          <a:latin typeface="+mn-lt"/>
          <a:ea typeface="+mn-ea"/>
          <a:cs typeface="+mn-cs"/>
        </a:defRPr>
      </a:lvl8pPr>
      <a:lvl9pPr marL="4753730" algn="l" defTabSz="1188432"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8894" tIns="59448" rIns="118894" bIns="5944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8894" tIns="59448" rIns="118894" bIns="5944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414"/>
            <a:ext cx="3662244" cy="486833"/>
          </a:xfrm>
          <a:prstGeom prst="rect">
            <a:avLst/>
          </a:prstGeom>
        </p:spPr>
        <p:txBody>
          <a:bodyPr vert="horz" lIns="118894" tIns="59448" rIns="118894" bIns="59448" rtlCol="0" anchor="ctr"/>
          <a:lstStyle>
            <a:lvl1pPr algn="l">
              <a:defRPr sz="1600">
                <a:solidFill>
                  <a:schemeClr val="tx1">
                    <a:tint val="75000"/>
                  </a:schemeClr>
                </a:solidFill>
              </a:defRPr>
            </a:lvl1pPr>
          </a:lstStyle>
          <a:p>
            <a:pPr defTabSz="1188750"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88750"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414"/>
            <a:ext cx="5493365" cy="486833"/>
          </a:xfrm>
          <a:prstGeom prst="rect">
            <a:avLst/>
          </a:prstGeom>
        </p:spPr>
        <p:txBody>
          <a:bodyPr vert="horz" lIns="118894" tIns="59448" rIns="118894" bIns="59448" rtlCol="0" anchor="ctr"/>
          <a:lstStyle>
            <a:lvl1pPr algn="ctr">
              <a:defRPr sz="1600">
                <a:solidFill>
                  <a:schemeClr val="tx1">
                    <a:tint val="75000"/>
                  </a:schemeClr>
                </a:solidFill>
              </a:defRPr>
            </a:lvl1pPr>
          </a:lstStyle>
          <a:p>
            <a:pPr defTabSz="1188750"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414"/>
            <a:ext cx="3662244" cy="486833"/>
          </a:xfrm>
          <a:prstGeom prst="rect">
            <a:avLst/>
          </a:prstGeom>
        </p:spPr>
        <p:txBody>
          <a:bodyPr vert="horz" lIns="118894" tIns="59448" rIns="118894" bIns="59448" rtlCol="0" anchor="ctr"/>
          <a:lstStyle>
            <a:lvl1pPr algn="r">
              <a:defRPr sz="1600">
                <a:solidFill>
                  <a:schemeClr val="tx1">
                    <a:tint val="75000"/>
                  </a:schemeClr>
                </a:solidFill>
              </a:defRPr>
            </a:lvl1pPr>
          </a:lstStyle>
          <a:p>
            <a:pPr defTabSz="1188750"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88750"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1533286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8875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7230" indent="-297230" algn="l" defTabSz="1188750"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1563" indent="-297230" algn="l" defTabSz="118875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85943" indent="-297230" algn="l" defTabSz="118875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80324" indent="-297230" algn="l" defTabSz="118875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74701" indent="-297230" algn="l" defTabSz="118875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69070" indent="-297230" algn="l" defTabSz="118875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63434" indent="-297230" algn="l" defTabSz="118875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57824" indent="-297230" algn="l" defTabSz="118875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52207" indent="-297230" algn="l" defTabSz="118875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88750" rtl="0" eaLnBrk="1" latinLnBrk="0" hangingPunct="1">
        <a:defRPr sz="2400" kern="1200">
          <a:solidFill>
            <a:schemeClr val="tx1"/>
          </a:solidFill>
          <a:latin typeface="+mn-lt"/>
          <a:ea typeface="+mn-ea"/>
          <a:cs typeface="+mn-cs"/>
        </a:defRPr>
      </a:lvl1pPr>
      <a:lvl2pPr marL="594394" algn="l" defTabSz="1188750" rtl="0" eaLnBrk="1" latinLnBrk="0" hangingPunct="1">
        <a:defRPr sz="2400" kern="1200">
          <a:solidFill>
            <a:schemeClr val="tx1"/>
          </a:solidFill>
          <a:latin typeface="+mn-lt"/>
          <a:ea typeface="+mn-ea"/>
          <a:cs typeface="+mn-cs"/>
        </a:defRPr>
      </a:lvl2pPr>
      <a:lvl3pPr marL="1188750" algn="l" defTabSz="1188750" rtl="0" eaLnBrk="1" latinLnBrk="0" hangingPunct="1">
        <a:defRPr sz="2400" kern="1200">
          <a:solidFill>
            <a:schemeClr val="tx1"/>
          </a:solidFill>
          <a:latin typeface="+mn-lt"/>
          <a:ea typeface="+mn-ea"/>
          <a:cs typeface="+mn-cs"/>
        </a:defRPr>
      </a:lvl3pPr>
      <a:lvl4pPr marL="1783134" algn="l" defTabSz="1188750" rtl="0" eaLnBrk="1" latinLnBrk="0" hangingPunct="1">
        <a:defRPr sz="2400" kern="1200">
          <a:solidFill>
            <a:schemeClr val="tx1"/>
          </a:solidFill>
          <a:latin typeface="+mn-lt"/>
          <a:ea typeface="+mn-ea"/>
          <a:cs typeface="+mn-cs"/>
        </a:defRPr>
      </a:lvl4pPr>
      <a:lvl5pPr marL="2377500" algn="l" defTabSz="1188750" rtl="0" eaLnBrk="1" latinLnBrk="0" hangingPunct="1">
        <a:defRPr sz="2400" kern="1200">
          <a:solidFill>
            <a:schemeClr val="tx1"/>
          </a:solidFill>
          <a:latin typeface="+mn-lt"/>
          <a:ea typeface="+mn-ea"/>
          <a:cs typeface="+mn-cs"/>
        </a:defRPr>
      </a:lvl5pPr>
      <a:lvl6pPr marL="2971892" algn="l" defTabSz="1188750" rtl="0" eaLnBrk="1" latinLnBrk="0" hangingPunct="1">
        <a:defRPr sz="2400" kern="1200">
          <a:solidFill>
            <a:schemeClr val="tx1"/>
          </a:solidFill>
          <a:latin typeface="+mn-lt"/>
          <a:ea typeface="+mn-ea"/>
          <a:cs typeface="+mn-cs"/>
        </a:defRPr>
      </a:lvl6pPr>
      <a:lvl7pPr marL="3566255" algn="l" defTabSz="1188750" rtl="0" eaLnBrk="1" latinLnBrk="0" hangingPunct="1">
        <a:defRPr sz="2400" kern="1200">
          <a:solidFill>
            <a:schemeClr val="tx1"/>
          </a:solidFill>
          <a:latin typeface="+mn-lt"/>
          <a:ea typeface="+mn-ea"/>
          <a:cs typeface="+mn-cs"/>
        </a:defRPr>
      </a:lvl7pPr>
      <a:lvl8pPr marL="4160645" algn="l" defTabSz="1188750" rtl="0" eaLnBrk="1" latinLnBrk="0" hangingPunct="1">
        <a:defRPr sz="2400" kern="1200">
          <a:solidFill>
            <a:schemeClr val="tx1"/>
          </a:solidFill>
          <a:latin typeface="+mn-lt"/>
          <a:ea typeface="+mn-ea"/>
          <a:cs typeface="+mn-cs"/>
        </a:defRPr>
      </a:lvl8pPr>
      <a:lvl9pPr marL="4755002" algn="l" defTabSz="118875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8942" tIns="59472" rIns="118942" bIns="59472"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8942" tIns="59472" rIns="118942" bIns="5947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410"/>
            <a:ext cx="3662244" cy="486833"/>
          </a:xfrm>
          <a:prstGeom prst="rect">
            <a:avLst/>
          </a:prstGeom>
        </p:spPr>
        <p:txBody>
          <a:bodyPr vert="horz" lIns="118942" tIns="59472" rIns="118942" bIns="59472" rtlCol="0" anchor="ctr"/>
          <a:lstStyle>
            <a:lvl1pPr algn="l">
              <a:defRPr sz="1600">
                <a:solidFill>
                  <a:schemeClr val="tx1">
                    <a:tint val="75000"/>
                  </a:schemeClr>
                </a:solidFill>
              </a:defRPr>
            </a:lvl1pPr>
          </a:lstStyle>
          <a:p>
            <a:pPr defTabSz="1189230"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89230"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410"/>
            <a:ext cx="5493365" cy="486833"/>
          </a:xfrm>
          <a:prstGeom prst="rect">
            <a:avLst/>
          </a:prstGeom>
        </p:spPr>
        <p:txBody>
          <a:bodyPr vert="horz" lIns="118942" tIns="59472" rIns="118942" bIns="59472" rtlCol="0" anchor="ctr"/>
          <a:lstStyle>
            <a:lvl1pPr algn="ctr">
              <a:defRPr sz="1600">
                <a:solidFill>
                  <a:schemeClr val="tx1">
                    <a:tint val="75000"/>
                  </a:schemeClr>
                </a:solidFill>
              </a:defRPr>
            </a:lvl1pPr>
          </a:lstStyle>
          <a:p>
            <a:pPr defTabSz="1189230"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410"/>
            <a:ext cx="3662244" cy="486833"/>
          </a:xfrm>
          <a:prstGeom prst="rect">
            <a:avLst/>
          </a:prstGeom>
        </p:spPr>
        <p:txBody>
          <a:bodyPr vert="horz" lIns="118942" tIns="59472" rIns="118942" bIns="59472" rtlCol="0" anchor="ctr"/>
          <a:lstStyle>
            <a:lvl1pPr algn="r">
              <a:defRPr sz="1600">
                <a:solidFill>
                  <a:schemeClr val="tx1">
                    <a:tint val="75000"/>
                  </a:schemeClr>
                </a:solidFill>
              </a:defRPr>
            </a:lvl1pPr>
          </a:lstStyle>
          <a:p>
            <a:pPr defTabSz="1189230"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89230"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5590916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8923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7350" indent="-297350" algn="l" defTabSz="1189230"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1924" indent="-297350" algn="l" defTabSz="118923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86541" indent="-297350" algn="l" defTabSz="118923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81158" indent="-297350" algn="l" defTabSz="11892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75773" indent="-297350" algn="l" defTabSz="11892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70386" indent="-297350" algn="l" defTabSz="11892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64987" indent="-297350" algn="l" defTabSz="11892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59620" indent="-297350" algn="l" defTabSz="11892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54241" indent="-297350" algn="l" defTabSz="118923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89230" rtl="0" eaLnBrk="1" latinLnBrk="0" hangingPunct="1">
        <a:defRPr sz="2400" kern="1200">
          <a:solidFill>
            <a:schemeClr val="tx1"/>
          </a:solidFill>
          <a:latin typeface="+mn-lt"/>
          <a:ea typeface="+mn-ea"/>
          <a:cs typeface="+mn-cs"/>
        </a:defRPr>
      </a:lvl1pPr>
      <a:lvl2pPr marL="594634" algn="l" defTabSz="1189230" rtl="0" eaLnBrk="1" latinLnBrk="0" hangingPunct="1">
        <a:defRPr sz="2400" kern="1200">
          <a:solidFill>
            <a:schemeClr val="tx1"/>
          </a:solidFill>
          <a:latin typeface="+mn-lt"/>
          <a:ea typeface="+mn-ea"/>
          <a:cs typeface="+mn-cs"/>
        </a:defRPr>
      </a:lvl2pPr>
      <a:lvl3pPr marL="1189230" algn="l" defTabSz="1189230" rtl="0" eaLnBrk="1" latinLnBrk="0" hangingPunct="1">
        <a:defRPr sz="2400" kern="1200">
          <a:solidFill>
            <a:schemeClr val="tx1"/>
          </a:solidFill>
          <a:latin typeface="+mn-lt"/>
          <a:ea typeface="+mn-ea"/>
          <a:cs typeface="+mn-cs"/>
        </a:defRPr>
      </a:lvl3pPr>
      <a:lvl4pPr marL="1783852" algn="l" defTabSz="1189230" rtl="0" eaLnBrk="1" latinLnBrk="0" hangingPunct="1">
        <a:defRPr sz="2400" kern="1200">
          <a:solidFill>
            <a:schemeClr val="tx1"/>
          </a:solidFill>
          <a:latin typeface="+mn-lt"/>
          <a:ea typeface="+mn-ea"/>
          <a:cs typeface="+mn-cs"/>
        </a:defRPr>
      </a:lvl4pPr>
      <a:lvl5pPr marL="2378459" algn="l" defTabSz="1189230" rtl="0" eaLnBrk="1" latinLnBrk="0" hangingPunct="1">
        <a:defRPr sz="2400" kern="1200">
          <a:solidFill>
            <a:schemeClr val="tx1"/>
          </a:solidFill>
          <a:latin typeface="+mn-lt"/>
          <a:ea typeface="+mn-ea"/>
          <a:cs typeface="+mn-cs"/>
        </a:defRPr>
      </a:lvl5pPr>
      <a:lvl6pPr marL="2973088" algn="l" defTabSz="1189230" rtl="0" eaLnBrk="1" latinLnBrk="0" hangingPunct="1">
        <a:defRPr sz="2400" kern="1200">
          <a:solidFill>
            <a:schemeClr val="tx1"/>
          </a:solidFill>
          <a:latin typeface="+mn-lt"/>
          <a:ea typeface="+mn-ea"/>
          <a:cs typeface="+mn-cs"/>
        </a:defRPr>
      </a:lvl6pPr>
      <a:lvl7pPr marL="3567691" algn="l" defTabSz="1189230" rtl="0" eaLnBrk="1" latinLnBrk="0" hangingPunct="1">
        <a:defRPr sz="2400" kern="1200">
          <a:solidFill>
            <a:schemeClr val="tx1"/>
          </a:solidFill>
          <a:latin typeface="+mn-lt"/>
          <a:ea typeface="+mn-ea"/>
          <a:cs typeface="+mn-cs"/>
        </a:defRPr>
      </a:lvl7pPr>
      <a:lvl8pPr marL="4162321" algn="l" defTabSz="1189230" rtl="0" eaLnBrk="1" latinLnBrk="0" hangingPunct="1">
        <a:defRPr sz="2400" kern="1200">
          <a:solidFill>
            <a:schemeClr val="tx1"/>
          </a:solidFill>
          <a:latin typeface="+mn-lt"/>
          <a:ea typeface="+mn-ea"/>
          <a:cs typeface="+mn-cs"/>
        </a:defRPr>
      </a:lvl8pPr>
      <a:lvl9pPr marL="4756910" algn="l" defTabSz="118923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9197" tIns="59601" rIns="119197" bIns="59601"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9197" tIns="59601" rIns="119197" bIns="5960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389"/>
            <a:ext cx="3662244" cy="486833"/>
          </a:xfrm>
          <a:prstGeom prst="rect">
            <a:avLst/>
          </a:prstGeom>
        </p:spPr>
        <p:txBody>
          <a:bodyPr vert="horz" lIns="119197" tIns="59601" rIns="119197" bIns="59601" rtlCol="0" anchor="ctr"/>
          <a:lstStyle>
            <a:lvl1pPr algn="l">
              <a:defRPr sz="1600">
                <a:solidFill>
                  <a:schemeClr val="tx1">
                    <a:tint val="75000"/>
                  </a:schemeClr>
                </a:solidFill>
              </a:defRPr>
            </a:lvl1pPr>
          </a:lstStyle>
          <a:p>
            <a:pPr defTabSz="1191786"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91786"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389"/>
            <a:ext cx="5493365" cy="486833"/>
          </a:xfrm>
          <a:prstGeom prst="rect">
            <a:avLst/>
          </a:prstGeom>
        </p:spPr>
        <p:txBody>
          <a:bodyPr vert="horz" lIns="119197" tIns="59601" rIns="119197" bIns="59601" rtlCol="0" anchor="ctr"/>
          <a:lstStyle>
            <a:lvl1pPr algn="ctr">
              <a:defRPr sz="1600">
                <a:solidFill>
                  <a:schemeClr val="tx1">
                    <a:tint val="75000"/>
                  </a:schemeClr>
                </a:solidFill>
              </a:defRPr>
            </a:lvl1pPr>
          </a:lstStyle>
          <a:p>
            <a:pPr defTabSz="1191786"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389"/>
            <a:ext cx="3662244" cy="486833"/>
          </a:xfrm>
          <a:prstGeom prst="rect">
            <a:avLst/>
          </a:prstGeom>
        </p:spPr>
        <p:txBody>
          <a:bodyPr vert="horz" lIns="119197" tIns="59601" rIns="119197" bIns="59601" rtlCol="0" anchor="ctr"/>
          <a:lstStyle>
            <a:lvl1pPr algn="r">
              <a:defRPr sz="1600">
                <a:solidFill>
                  <a:schemeClr val="tx1">
                    <a:tint val="75000"/>
                  </a:schemeClr>
                </a:solidFill>
              </a:defRPr>
            </a:lvl1pPr>
          </a:lstStyle>
          <a:p>
            <a:pPr defTabSz="1191786"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91786"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90952652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91786"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7989" indent="-297989" algn="l" defTabSz="1191786"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3839" indent="-297989" algn="l" defTabSz="1191786"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89732" indent="-297989" algn="l" defTabSz="1191786"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85623" indent="-297989" algn="l" defTabSz="119178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81514" indent="-297989" algn="l" defTabSz="119178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77401" indent="-297989" algn="l" defTabSz="119178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73291" indent="-297989" algn="l" defTabSz="119178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69191" indent="-297989" algn="l" defTabSz="119178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65096" indent="-297989" algn="l" defTabSz="119178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91786" rtl="0" eaLnBrk="1" latinLnBrk="0" hangingPunct="1">
        <a:defRPr sz="2400" kern="1200">
          <a:solidFill>
            <a:schemeClr val="tx1"/>
          </a:solidFill>
          <a:latin typeface="+mn-lt"/>
          <a:ea typeface="+mn-ea"/>
          <a:cs typeface="+mn-cs"/>
        </a:defRPr>
      </a:lvl1pPr>
      <a:lvl2pPr marL="595913" algn="l" defTabSz="1191786" rtl="0" eaLnBrk="1" latinLnBrk="0" hangingPunct="1">
        <a:defRPr sz="2400" kern="1200">
          <a:solidFill>
            <a:schemeClr val="tx1"/>
          </a:solidFill>
          <a:latin typeface="+mn-lt"/>
          <a:ea typeface="+mn-ea"/>
          <a:cs typeface="+mn-cs"/>
        </a:defRPr>
      </a:lvl2pPr>
      <a:lvl3pPr marL="1191786" algn="l" defTabSz="1191786" rtl="0" eaLnBrk="1" latinLnBrk="0" hangingPunct="1">
        <a:defRPr sz="2400" kern="1200">
          <a:solidFill>
            <a:schemeClr val="tx1"/>
          </a:solidFill>
          <a:latin typeface="+mn-lt"/>
          <a:ea typeface="+mn-ea"/>
          <a:cs typeface="+mn-cs"/>
        </a:defRPr>
      </a:lvl3pPr>
      <a:lvl4pPr marL="1787682" algn="l" defTabSz="1191786" rtl="0" eaLnBrk="1" latinLnBrk="0" hangingPunct="1">
        <a:defRPr sz="2400" kern="1200">
          <a:solidFill>
            <a:schemeClr val="tx1"/>
          </a:solidFill>
          <a:latin typeface="+mn-lt"/>
          <a:ea typeface="+mn-ea"/>
          <a:cs typeface="+mn-cs"/>
        </a:defRPr>
      </a:lvl4pPr>
      <a:lvl5pPr marL="2383562" algn="l" defTabSz="1191786" rtl="0" eaLnBrk="1" latinLnBrk="0" hangingPunct="1">
        <a:defRPr sz="2400" kern="1200">
          <a:solidFill>
            <a:schemeClr val="tx1"/>
          </a:solidFill>
          <a:latin typeface="+mn-lt"/>
          <a:ea typeface="+mn-ea"/>
          <a:cs typeface="+mn-cs"/>
        </a:defRPr>
      </a:lvl5pPr>
      <a:lvl6pPr marL="2979470" algn="l" defTabSz="1191786" rtl="0" eaLnBrk="1" latinLnBrk="0" hangingPunct="1">
        <a:defRPr sz="2400" kern="1200">
          <a:solidFill>
            <a:schemeClr val="tx1"/>
          </a:solidFill>
          <a:latin typeface="+mn-lt"/>
          <a:ea typeface="+mn-ea"/>
          <a:cs typeface="+mn-cs"/>
        </a:defRPr>
      </a:lvl6pPr>
      <a:lvl7pPr marL="3575357" algn="l" defTabSz="1191786" rtl="0" eaLnBrk="1" latinLnBrk="0" hangingPunct="1">
        <a:defRPr sz="2400" kern="1200">
          <a:solidFill>
            <a:schemeClr val="tx1"/>
          </a:solidFill>
          <a:latin typeface="+mn-lt"/>
          <a:ea typeface="+mn-ea"/>
          <a:cs typeface="+mn-cs"/>
        </a:defRPr>
      </a:lvl7pPr>
      <a:lvl8pPr marL="4171245" algn="l" defTabSz="1191786" rtl="0" eaLnBrk="1" latinLnBrk="0" hangingPunct="1">
        <a:defRPr sz="2400" kern="1200">
          <a:solidFill>
            <a:schemeClr val="tx1"/>
          </a:solidFill>
          <a:latin typeface="+mn-lt"/>
          <a:ea typeface="+mn-ea"/>
          <a:cs typeface="+mn-cs"/>
        </a:defRPr>
      </a:lvl8pPr>
      <a:lvl9pPr marL="4767123" algn="l" defTabSz="119178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9311" tIns="59657" rIns="119311" bIns="59657"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9311" tIns="59657" rIns="119311" bIns="59657"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380"/>
            <a:ext cx="3662244" cy="486833"/>
          </a:xfrm>
          <a:prstGeom prst="rect">
            <a:avLst/>
          </a:prstGeom>
        </p:spPr>
        <p:txBody>
          <a:bodyPr vert="horz" lIns="119311" tIns="59657" rIns="119311" bIns="59657" rtlCol="0" anchor="ctr"/>
          <a:lstStyle>
            <a:lvl1pPr algn="l">
              <a:defRPr sz="1600">
                <a:solidFill>
                  <a:schemeClr val="tx1">
                    <a:tint val="75000"/>
                  </a:schemeClr>
                </a:solidFill>
              </a:defRPr>
            </a:lvl1pPr>
          </a:lstStyle>
          <a:p>
            <a:pPr defTabSz="1192906"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92906"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380"/>
            <a:ext cx="5493365" cy="486833"/>
          </a:xfrm>
          <a:prstGeom prst="rect">
            <a:avLst/>
          </a:prstGeom>
        </p:spPr>
        <p:txBody>
          <a:bodyPr vert="horz" lIns="119311" tIns="59657" rIns="119311" bIns="59657" rtlCol="0" anchor="ctr"/>
          <a:lstStyle>
            <a:lvl1pPr algn="ctr">
              <a:defRPr sz="1600">
                <a:solidFill>
                  <a:schemeClr val="tx1">
                    <a:tint val="75000"/>
                  </a:schemeClr>
                </a:solidFill>
              </a:defRPr>
            </a:lvl1pPr>
          </a:lstStyle>
          <a:p>
            <a:pPr defTabSz="1192906"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380"/>
            <a:ext cx="3662244" cy="486833"/>
          </a:xfrm>
          <a:prstGeom prst="rect">
            <a:avLst/>
          </a:prstGeom>
        </p:spPr>
        <p:txBody>
          <a:bodyPr vert="horz" lIns="119311" tIns="59657" rIns="119311" bIns="59657" rtlCol="0" anchor="ctr"/>
          <a:lstStyle>
            <a:lvl1pPr algn="r">
              <a:defRPr sz="1600">
                <a:solidFill>
                  <a:schemeClr val="tx1">
                    <a:tint val="75000"/>
                  </a:schemeClr>
                </a:solidFill>
              </a:defRPr>
            </a:lvl1pPr>
          </a:lstStyle>
          <a:p>
            <a:pPr defTabSz="1192906"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92906"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7336229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92906"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8271" indent="-298271" algn="l" defTabSz="1192906"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4681" indent="-298271" algn="l" defTabSz="1192906"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91132" indent="-298271" algn="l" defTabSz="1192906"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87581" indent="-298271" algn="l" defTabSz="119290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84027" indent="-298271" algn="l" defTabSz="119290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80479" indent="-298271" algn="l" defTabSz="119290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76930" indent="-298271" algn="l" defTabSz="119290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73388" indent="-298271" algn="l" defTabSz="119290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69850" indent="-298271" algn="l" defTabSz="119290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92906" rtl="0" eaLnBrk="1" latinLnBrk="0" hangingPunct="1">
        <a:defRPr sz="2400" kern="1200">
          <a:solidFill>
            <a:schemeClr val="tx1"/>
          </a:solidFill>
          <a:latin typeface="+mn-lt"/>
          <a:ea typeface="+mn-ea"/>
          <a:cs typeface="+mn-cs"/>
        </a:defRPr>
      </a:lvl1pPr>
      <a:lvl2pPr marL="596473" algn="l" defTabSz="1192906" rtl="0" eaLnBrk="1" latinLnBrk="0" hangingPunct="1">
        <a:defRPr sz="2400" kern="1200">
          <a:solidFill>
            <a:schemeClr val="tx1"/>
          </a:solidFill>
          <a:latin typeface="+mn-lt"/>
          <a:ea typeface="+mn-ea"/>
          <a:cs typeface="+mn-cs"/>
        </a:defRPr>
      </a:lvl2pPr>
      <a:lvl3pPr marL="1192906" algn="l" defTabSz="1192906" rtl="0" eaLnBrk="1" latinLnBrk="0" hangingPunct="1">
        <a:defRPr sz="2400" kern="1200">
          <a:solidFill>
            <a:schemeClr val="tx1"/>
          </a:solidFill>
          <a:latin typeface="+mn-lt"/>
          <a:ea typeface="+mn-ea"/>
          <a:cs typeface="+mn-cs"/>
        </a:defRPr>
      </a:lvl3pPr>
      <a:lvl4pPr marL="1789362" algn="l" defTabSz="1192906" rtl="0" eaLnBrk="1" latinLnBrk="0" hangingPunct="1">
        <a:defRPr sz="2400" kern="1200">
          <a:solidFill>
            <a:schemeClr val="tx1"/>
          </a:solidFill>
          <a:latin typeface="+mn-lt"/>
          <a:ea typeface="+mn-ea"/>
          <a:cs typeface="+mn-cs"/>
        </a:defRPr>
      </a:lvl4pPr>
      <a:lvl5pPr marL="2385798" algn="l" defTabSz="1192906" rtl="0" eaLnBrk="1" latinLnBrk="0" hangingPunct="1">
        <a:defRPr sz="2400" kern="1200">
          <a:solidFill>
            <a:schemeClr val="tx1"/>
          </a:solidFill>
          <a:latin typeface="+mn-lt"/>
          <a:ea typeface="+mn-ea"/>
          <a:cs typeface="+mn-cs"/>
        </a:defRPr>
      </a:lvl5pPr>
      <a:lvl6pPr marL="2982270" algn="l" defTabSz="1192906" rtl="0" eaLnBrk="1" latinLnBrk="0" hangingPunct="1">
        <a:defRPr sz="2400" kern="1200">
          <a:solidFill>
            <a:schemeClr val="tx1"/>
          </a:solidFill>
          <a:latin typeface="+mn-lt"/>
          <a:ea typeface="+mn-ea"/>
          <a:cs typeface="+mn-cs"/>
        </a:defRPr>
      </a:lvl6pPr>
      <a:lvl7pPr marL="3578710" algn="l" defTabSz="1192906" rtl="0" eaLnBrk="1" latinLnBrk="0" hangingPunct="1">
        <a:defRPr sz="2400" kern="1200">
          <a:solidFill>
            <a:schemeClr val="tx1"/>
          </a:solidFill>
          <a:latin typeface="+mn-lt"/>
          <a:ea typeface="+mn-ea"/>
          <a:cs typeface="+mn-cs"/>
        </a:defRPr>
      </a:lvl7pPr>
      <a:lvl8pPr marL="4175161" algn="l" defTabSz="1192906" rtl="0" eaLnBrk="1" latinLnBrk="0" hangingPunct="1">
        <a:defRPr sz="2400" kern="1200">
          <a:solidFill>
            <a:schemeClr val="tx1"/>
          </a:solidFill>
          <a:latin typeface="+mn-lt"/>
          <a:ea typeface="+mn-ea"/>
          <a:cs typeface="+mn-cs"/>
        </a:defRPr>
      </a:lvl8pPr>
      <a:lvl9pPr marL="4771603" algn="l" defTabSz="119290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9439" tIns="59720" rIns="119439" bIns="59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9439" tIns="59720" rIns="119439" bIns="59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369"/>
            <a:ext cx="3662244" cy="486833"/>
          </a:xfrm>
          <a:prstGeom prst="rect">
            <a:avLst/>
          </a:prstGeom>
        </p:spPr>
        <p:txBody>
          <a:bodyPr vert="horz" lIns="119439" tIns="59720" rIns="119439" bIns="59720" rtlCol="0" anchor="ctr"/>
          <a:lstStyle>
            <a:lvl1pPr algn="l">
              <a:defRPr sz="1600">
                <a:solidFill>
                  <a:schemeClr val="tx1">
                    <a:tint val="75000"/>
                  </a:schemeClr>
                </a:solidFill>
              </a:defRPr>
            </a:lvl1pPr>
          </a:lstStyle>
          <a:p>
            <a:pPr defTabSz="1194185"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94185"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369"/>
            <a:ext cx="5493365" cy="486833"/>
          </a:xfrm>
          <a:prstGeom prst="rect">
            <a:avLst/>
          </a:prstGeom>
        </p:spPr>
        <p:txBody>
          <a:bodyPr vert="horz" lIns="119439" tIns="59720" rIns="119439" bIns="59720" rtlCol="0" anchor="ctr"/>
          <a:lstStyle>
            <a:lvl1pPr algn="ctr">
              <a:defRPr sz="1600">
                <a:solidFill>
                  <a:schemeClr val="tx1">
                    <a:tint val="75000"/>
                  </a:schemeClr>
                </a:solidFill>
              </a:defRPr>
            </a:lvl1pPr>
          </a:lstStyle>
          <a:p>
            <a:pPr defTabSz="1194185"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369"/>
            <a:ext cx="3662244" cy="486833"/>
          </a:xfrm>
          <a:prstGeom prst="rect">
            <a:avLst/>
          </a:prstGeom>
        </p:spPr>
        <p:txBody>
          <a:bodyPr vert="horz" lIns="119439" tIns="59720" rIns="119439" bIns="59720" rtlCol="0" anchor="ctr"/>
          <a:lstStyle>
            <a:lvl1pPr algn="r">
              <a:defRPr sz="1600">
                <a:solidFill>
                  <a:schemeClr val="tx1">
                    <a:tint val="75000"/>
                  </a:schemeClr>
                </a:solidFill>
              </a:defRPr>
            </a:lvl1pPr>
          </a:lstStyle>
          <a:p>
            <a:pPr defTabSz="1194185"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94185"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1670191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94185"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8590" indent="-298590" algn="l" defTabSz="1194185"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5642" indent="-298590" algn="l" defTabSz="1194185"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92734" indent="-298590" algn="l" defTabSz="1194185"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89824" indent="-298590" algn="l" defTabSz="11941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86908" indent="-298590" algn="l" defTabSz="11941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84000" indent="-298590" algn="l" defTabSz="11941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81090" indent="-298590" algn="l" defTabSz="11941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78192" indent="-298590" algn="l" defTabSz="11941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75295" indent="-298590" algn="l" defTabSz="11941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94185" rtl="0" eaLnBrk="1" latinLnBrk="0" hangingPunct="1">
        <a:defRPr sz="2400" kern="1200">
          <a:solidFill>
            <a:schemeClr val="tx1"/>
          </a:solidFill>
          <a:latin typeface="+mn-lt"/>
          <a:ea typeface="+mn-ea"/>
          <a:cs typeface="+mn-cs"/>
        </a:defRPr>
      </a:lvl1pPr>
      <a:lvl2pPr marL="597113" algn="l" defTabSz="1194185" rtl="0" eaLnBrk="1" latinLnBrk="0" hangingPunct="1">
        <a:defRPr sz="2400" kern="1200">
          <a:solidFill>
            <a:schemeClr val="tx1"/>
          </a:solidFill>
          <a:latin typeface="+mn-lt"/>
          <a:ea typeface="+mn-ea"/>
          <a:cs typeface="+mn-cs"/>
        </a:defRPr>
      </a:lvl2pPr>
      <a:lvl3pPr marL="1194185" algn="l" defTabSz="1194185" rtl="0" eaLnBrk="1" latinLnBrk="0" hangingPunct="1">
        <a:defRPr sz="2400" kern="1200">
          <a:solidFill>
            <a:schemeClr val="tx1"/>
          </a:solidFill>
          <a:latin typeface="+mn-lt"/>
          <a:ea typeface="+mn-ea"/>
          <a:cs typeface="+mn-cs"/>
        </a:defRPr>
      </a:lvl3pPr>
      <a:lvl4pPr marL="1791284" algn="l" defTabSz="1194185" rtl="0" eaLnBrk="1" latinLnBrk="0" hangingPunct="1">
        <a:defRPr sz="2400" kern="1200">
          <a:solidFill>
            <a:schemeClr val="tx1"/>
          </a:solidFill>
          <a:latin typeface="+mn-lt"/>
          <a:ea typeface="+mn-ea"/>
          <a:cs typeface="+mn-cs"/>
        </a:defRPr>
      </a:lvl4pPr>
      <a:lvl5pPr marL="2388360" algn="l" defTabSz="1194185" rtl="0" eaLnBrk="1" latinLnBrk="0" hangingPunct="1">
        <a:defRPr sz="2400" kern="1200">
          <a:solidFill>
            <a:schemeClr val="tx1"/>
          </a:solidFill>
          <a:latin typeface="+mn-lt"/>
          <a:ea typeface="+mn-ea"/>
          <a:cs typeface="+mn-cs"/>
        </a:defRPr>
      </a:lvl5pPr>
      <a:lvl6pPr marL="2985470" algn="l" defTabSz="1194185" rtl="0" eaLnBrk="1" latinLnBrk="0" hangingPunct="1">
        <a:defRPr sz="2400" kern="1200">
          <a:solidFill>
            <a:schemeClr val="tx1"/>
          </a:solidFill>
          <a:latin typeface="+mn-lt"/>
          <a:ea typeface="+mn-ea"/>
          <a:cs typeface="+mn-cs"/>
        </a:defRPr>
      </a:lvl6pPr>
      <a:lvl7pPr marL="3582544" algn="l" defTabSz="1194185" rtl="0" eaLnBrk="1" latinLnBrk="0" hangingPunct="1">
        <a:defRPr sz="2400" kern="1200">
          <a:solidFill>
            <a:schemeClr val="tx1"/>
          </a:solidFill>
          <a:latin typeface="+mn-lt"/>
          <a:ea typeface="+mn-ea"/>
          <a:cs typeface="+mn-cs"/>
        </a:defRPr>
      </a:lvl7pPr>
      <a:lvl8pPr marL="4179644" algn="l" defTabSz="1194185" rtl="0" eaLnBrk="1" latinLnBrk="0" hangingPunct="1">
        <a:defRPr sz="2400" kern="1200">
          <a:solidFill>
            <a:schemeClr val="tx1"/>
          </a:solidFill>
          <a:latin typeface="+mn-lt"/>
          <a:ea typeface="+mn-ea"/>
          <a:cs typeface="+mn-cs"/>
        </a:defRPr>
      </a:lvl8pPr>
      <a:lvl9pPr marL="4776726" algn="l" defTabSz="11941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E86CCA2-66BE-4221-8DB6-2A71EA950118}"/>
              </a:ext>
            </a:extLst>
          </p:cNvPr>
          <p:cNvSpPr>
            <a:spLocks noGrp="1"/>
          </p:cNvSpPr>
          <p:nvPr>
            <p:ph type="title"/>
          </p:nvPr>
        </p:nvSpPr>
        <p:spPr>
          <a:xfrm>
            <a:off x="1119020" y="486931"/>
            <a:ext cx="14038600" cy="1767417"/>
          </a:xfrm>
          <a:prstGeom prst="rect">
            <a:avLst/>
          </a:prstGeom>
        </p:spPr>
        <p:txBody>
          <a:bodyPr vert="horz" lIns="119581" tIns="59792" rIns="119581" bIns="59792"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09DF75-6E0F-4141-93D5-208100F9E065}"/>
              </a:ext>
            </a:extLst>
          </p:cNvPr>
          <p:cNvSpPr>
            <a:spLocks noGrp="1"/>
          </p:cNvSpPr>
          <p:nvPr>
            <p:ph type="body" idx="1"/>
          </p:nvPr>
        </p:nvSpPr>
        <p:spPr>
          <a:xfrm>
            <a:off x="1119020" y="2434167"/>
            <a:ext cx="14038600" cy="5801784"/>
          </a:xfrm>
          <a:prstGeom prst="rect">
            <a:avLst/>
          </a:prstGeom>
        </p:spPr>
        <p:txBody>
          <a:bodyPr vert="horz" lIns="119581" tIns="59792" rIns="119581" bIns="5979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C821C65-D901-4A4D-989B-2FB489061EF8}"/>
              </a:ext>
            </a:extLst>
          </p:cNvPr>
          <p:cNvSpPr>
            <a:spLocks noGrp="1"/>
          </p:cNvSpPr>
          <p:nvPr>
            <p:ph type="dt" sz="half" idx="2"/>
          </p:nvPr>
        </p:nvSpPr>
        <p:spPr>
          <a:xfrm>
            <a:off x="1119018" y="8475357"/>
            <a:ext cx="3662244" cy="486833"/>
          </a:xfrm>
          <a:prstGeom prst="rect">
            <a:avLst/>
          </a:prstGeom>
        </p:spPr>
        <p:txBody>
          <a:bodyPr vert="horz" lIns="119581" tIns="59792" rIns="119581" bIns="59792" rtlCol="0" anchor="ctr"/>
          <a:lstStyle>
            <a:lvl1pPr algn="l">
              <a:defRPr sz="1600">
                <a:solidFill>
                  <a:schemeClr val="tx1">
                    <a:tint val="75000"/>
                  </a:schemeClr>
                </a:solidFill>
              </a:defRPr>
            </a:lvl1pPr>
          </a:lstStyle>
          <a:p>
            <a:pPr defTabSz="1195624" rtl="0" fontAlgn="auto">
              <a:spcBef>
                <a:spcPts val="0"/>
              </a:spcBef>
              <a:spcAft>
                <a:spcPts val="0"/>
              </a:spcAft>
            </a:pPr>
            <a:fld id="{CA3D4C49-1110-4CC8-A922-15A2BAC40AF1}" type="datetimeFigureOut">
              <a:rPr lang="zh-CN" altLang="en-US" smtClean="0">
                <a:solidFill>
                  <a:prstClr val="black">
                    <a:tint val="75000"/>
                  </a:prstClr>
                </a:solidFill>
                <a:latin typeface="Calibri"/>
                <a:ea typeface="微软雅黑"/>
                <a:cs typeface="+mn-cs"/>
              </a:rPr>
              <a:pPr defTabSz="1195624" rtl="0" fontAlgn="auto">
                <a:spcBef>
                  <a:spcPts val="0"/>
                </a:spcBef>
                <a:spcAft>
                  <a:spcPts val="0"/>
                </a:spcAft>
              </a:pPr>
              <a:t>2022/11/21</a:t>
            </a:fld>
            <a:endParaRPr lang="zh-CN" altLang="en-US">
              <a:solidFill>
                <a:prstClr val="black">
                  <a:tint val="75000"/>
                </a:prstClr>
              </a:solidFill>
              <a:latin typeface="Calibri"/>
              <a:ea typeface="微软雅黑"/>
              <a:cs typeface="+mn-cs"/>
            </a:endParaRPr>
          </a:p>
        </p:txBody>
      </p:sp>
      <p:sp>
        <p:nvSpPr>
          <p:cNvPr id="5" name="页脚占位符 4">
            <a:extLst>
              <a:ext uri="{FF2B5EF4-FFF2-40B4-BE49-F238E27FC236}">
                <a16:creationId xmlns:a16="http://schemas.microsoft.com/office/drawing/2014/main" xmlns="" id="{225F37AE-77A6-496F-979B-CF8D7FD7F4F2}"/>
              </a:ext>
            </a:extLst>
          </p:cNvPr>
          <p:cNvSpPr>
            <a:spLocks noGrp="1"/>
          </p:cNvSpPr>
          <p:nvPr>
            <p:ph type="ftr" sz="quarter" idx="3"/>
          </p:nvPr>
        </p:nvSpPr>
        <p:spPr>
          <a:xfrm>
            <a:off x="5391638" y="8475357"/>
            <a:ext cx="5493365" cy="486833"/>
          </a:xfrm>
          <a:prstGeom prst="rect">
            <a:avLst/>
          </a:prstGeom>
        </p:spPr>
        <p:txBody>
          <a:bodyPr vert="horz" lIns="119581" tIns="59792" rIns="119581" bIns="59792" rtlCol="0" anchor="ctr"/>
          <a:lstStyle>
            <a:lvl1pPr algn="ctr">
              <a:defRPr sz="1600">
                <a:solidFill>
                  <a:schemeClr val="tx1">
                    <a:tint val="75000"/>
                  </a:schemeClr>
                </a:solidFill>
              </a:defRPr>
            </a:lvl1pPr>
          </a:lstStyle>
          <a:p>
            <a:pPr defTabSz="1195624" rtl="0" fontAlgn="auto">
              <a:spcBef>
                <a:spcPts val="0"/>
              </a:spcBef>
              <a:spcAft>
                <a:spcPts val="0"/>
              </a:spcAft>
            </a:pPr>
            <a:endParaRPr lang="zh-CN" altLang="en-US">
              <a:solidFill>
                <a:prstClr val="black">
                  <a:tint val="75000"/>
                </a:prstClr>
              </a:solidFill>
              <a:latin typeface="Calibri"/>
              <a:ea typeface="微软雅黑"/>
              <a:cs typeface="+mn-cs"/>
            </a:endParaRPr>
          </a:p>
        </p:txBody>
      </p:sp>
      <p:sp>
        <p:nvSpPr>
          <p:cNvPr id="6" name="灯片编号占位符 5">
            <a:extLst>
              <a:ext uri="{FF2B5EF4-FFF2-40B4-BE49-F238E27FC236}">
                <a16:creationId xmlns:a16="http://schemas.microsoft.com/office/drawing/2014/main" xmlns="" id="{751227C2-1EEC-45C3-8304-3AB429D078DD}"/>
              </a:ext>
            </a:extLst>
          </p:cNvPr>
          <p:cNvSpPr>
            <a:spLocks noGrp="1"/>
          </p:cNvSpPr>
          <p:nvPr>
            <p:ph type="sldNum" sz="quarter" idx="4"/>
          </p:nvPr>
        </p:nvSpPr>
        <p:spPr>
          <a:xfrm>
            <a:off x="11495376" y="8475357"/>
            <a:ext cx="3662244" cy="486833"/>
          </a:xfrm>
          <a:prstGeom prst="rect">
            <a:avLst/>
          </a:prstGeom>
        </p:spPr>
        <p:txBody>
          <a:bodyPr vert="horz" lIns="119581" tIns="59792" rIns="119581" bIns="59792" rtlCol="0" anchor="ctr"/>
          <a:lstStyle>
            <a:lvl1pPr algn="r">
              <a:defRPr sz="1600">
                <a:solidFill>
                  <a:schemeClr val="tx1">
                    <a:tint val="75000"/>
                  </a:schemeClr>
                </a:solidFill>
              </a:defRPr>
            </a:lvl1pPr>
          </a:lstStyle>
          <a:p>
            <a:pPr defTabSz="1195624" rtl="0" fontAlgn="auto">
              <a:spcBef>
                <a:spcPts val="0"/>
              </a:spcBef>
              <a:spcAft>
                <a:spcPts val="0"/>
              </a:spcAft>
            </a:pPr>
            <a:fld id="{7ABED944-1594-4967-9A69-A5CD89AF994C}" type="slidenum">
              <a:rPr lang="zh-CN" altLang="en-US" smtClean="0">
                <a:solidFill>
                  <a:prstClr val="black">
                    <a:tint val="75000"/>
                  </a:prstClr>
                </a:solidFill>
                <a:latin typeface="Calibri"/>
                <a:ea typeface="微软雅黑"/>
                <a:cs typeface="+mn-cs"/>
              </a:rPr>
              <a:pPr defTabSz="1195624" rtl="0" fontAlgn="auto">
                <a:spcBef>
                  <a:spcPts val="0"/>
                </a:spcBef>
                <a:spcAft>
                  <a:spcPts val="0"/>
                </a:spcAft>
              </a:pPr>
              <a:t>‹#›</a:t>
            </a:fld>
            <a:endParaRPr lang="zh-CN" altLang="en-US">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29073751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1195624"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8951" indent="-298951" algn="l" defTabSz="1195624"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896722" indent="-298951" algn="l" defTabSz="1195624"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94537" indent="-298951" algn="l" defTabSz="1195624"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92348" indent="-298951" algn="l" defTabSz="11956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690155" indent="-298951" algn="l" defTabSz="11956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287970" indent="-298951" algn="l" defTabSz="11956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885780" indent="-298951" algn="l" defTabSz="11956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483603" indent="-298951" algn="l" defTabSz="11956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081421" indent="-298951" algn="l" defTabSz="1195624"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195624" rtl="0" eaLnBrk="1" latinLnBrk="0" hangingPunct="1">
        <a:defRPr sz="2400" kern="1200">
          <a:solidFill>
            <a:schemeClr val="tx1"/>
          </a:solidFill>
          <a:latin typeface="+mn-lt"/>
          <a:ea typeface="+mn-ea"/>
          <a:cs typeface="+mn-cs"/>
        </a:defRPr>
      </a:lvl1pPr>
      <a:lvl2pPr marL="597832" algn="l" defTabSz="1195624" rtl="0" eaLnBrk="1" latinLnBrk="0" hangingPunct="1">
        <a:defRPr sz="2400" kern="1200">
          <a:solidFill>
            <a:schemeClr val="tx1"/>
          </a:solidFill>
          <a:latin typeface="+mn-lt"/>
          <a:ea typeface="+mn-ea"/>
          <a:cs typeface="+mn-cs"/>
        </a:defRPr>
      </a:lvl2pPr>
      <a:lvl3pPr marL="1195624" algn="l" defTabSz="1195624" rtl="0" eaLnBrk="1" latinLnBrk="0" hangingPunct="1">
        <a:defRPr sz="2400" kern="1200">
          <a:solidFill>
            <a:schemeClr val="tx1"/>
          </a:solidFill>
          <a:latin typeface="+mn-lt"/>
          <a:ea typeface="+mn-ea"/>
          <a:cs typeface="+mn-cs"/>
        </a:defRPr>
      </a:lvl3pPr>
      <a:lvl4pPr marL="1793445" algn="l" defTabSz="1195624" rtl="0" eaLnBrk="1" latinLnBrk="0" hangingPunct="1">
        <a:defRPr sz="2400" kern="1200">
          <a:solidFill>
            <a:schemeClr val="tx1"/>
          </a:solidFill>
          <a:latin typeface="+mn-lt"/>
          <a:ea typeface="+mn-ea"/>
          <a:cs typeface="+mn-cs"/>
        </a:defRPr>
      </a:lvl4pPr>
      <a:lvl5pPr marL="2391247" algn="l" defTabSz="1195624" rtl="0" eaLnBrk="1" latinLnBrk="0" hangingPunct="1">
        <a:defRPr sz="2400" kern="1200">
          <a:solidFill>
            <a:schemeClr val="tx1"/>
          </a:solidFill>
          <a:latin typeface="+mn-lt"/>
          <a:ea typeface="+mn-ea"/>
          <a:cs typeface="+mn-cs"/>
        </a:defRPr>
      </a:lvl5pPr>
      <a:lvl6pPr marL="2989076" algn="l" defTabSz="1195624" rtl="0" eaLnBrk="1" latinLnBrk="0" hangingPunct="1">
        <a:defRPr sz="2400" kern="1200">
          <a:solidFill>
            <a:schemeClr val="tx1"/>
          </a:solidFill>
          <a:latin typeface="+mn-lt"/>
          <a:ea typeface="+mn-ea"/>
          <a:cs typeface="+mn-cs"/>
        </a:defRPr>
      </a:lvl6pPr>
      <a:lvl7pPr marL="3586872" algn="l" defTabSz="1195624" rtl="0" eaLnBrk="1" latinLnBrk="0" hangingPunct="1">
        <a:defRPr sz="2400" kern="1200">
          <a:solidFill>
            <a:schemeClr val="tx1"/>
          </a:solidFill>
          <a:latin typeface="+mn-lt"/>
          <a:ea typeface="+mn-ea"/>
          <a:cs typeface="+mn-cs"/>
        </a:defRPr>
      </a:lvl7pPr>
      <a:lvl8pPr marL="4184691" algn="l" defTabSz="1195624" rtl="0" eaLnBrk="1" latinLnBrk="0" hangingPunct="1">
        <a:defRPr sz="2400" kern="1200">
          <a:solidFill>
            <a:schemeClr val="tx1"/>
          </a:solidFill>
          <a:latin typeface="+mn-lt"/>
          <a:ea typeface="+mn-ea"/>
          <a:cs typeface="+mn-cs"/>
        </a:defRPr>
      </a:lvl8pPr>
      <a:lvl9pPr marL="4782500" algn="l" defTabSz="119562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1.xml"/><Relationship Id="rId5" Type="http://schemas.openxmlformats.org/officeDocument/2006/relationships/image" Target="../media/image2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3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45.xml"/><Relationship Id="rId6" Type="http://schemas.openxmlformats.org/officeDocument/2006/relationships/image" Target="../media/image48.png"/><Relationship Id="rId5" Type="http://schemas.openxmlformats.org/officeDocument/2006/relationships/image" Target="../media/image3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92.xml"/><Relationship Id="rId1" Type="http://schemas.openxmlformats.org/officeDocument/2006/relationships/themeOverride" Target="../theme/themeOverride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image" Target="../media/image59.emf"/></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62.xml"/><Relationship Id="rId1" Type="http://schemas.openxmlformats.org/officeDocument/2006/relationships/themeOverride" Target="../theme/themeOverride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 y="55649"/>
            <a:ext cx="14155007" cy="8433743"/>
          </a:xfrm>
          <a:prstGeom prst="rect">
            <a:avLst/>
          </a:prstGeom>
          <a:noFill/>
          <a:ln w="9525">
            <a:noFill/>
          </a:ln>
        </p:spPr>
      </p:pic>
      <p:pic>
        <p:nvPicPr>
          <p:cNvPr id="2071" name="图片 2070" descr="4"/>
          <p:cNvPicPr>
            <a:picLocks noChangeAspect="1"/>
          </p:cNvPicPr>
          <p:nvPr/>
        </p:nvPicPr>
        <p:blipFill>
          <a:blip r:embed="rId4"/>
          <a:stretch>
            <a:fillRect/>
          </a:stretch>
        </p:blipFill>
        <p:spPr>
          <a:xfrm>
            <a:off x="1" y="4570154"/>
            <a:ext cx="16276638" cy="4724425"/>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39702" y="4569389"/>
            <a:ext cx="12368026" cy="4725959"/>
          </a:xfrm>
          <a:prstGeom prst="rect">
            <a:avLst/>
          </a:prstGeom>
          <a:noFill/>
          <a:ln w="9525">
            <a:noFill/>
          </a:ln>
        </p:spPr>
      </p:pic>
      <p:pic>
        <p:nvPicPr>
          <p:cNvPr id="8" name="Picture 4">
            <a:extLst>
              <a:ext uri="{FF2B5EF4-FFF2-40B4-BE49-F238E27FC236}">
                <a16:creationId xmlns="" xmlns:a16="http://schemas.microsoft.com/office/drawing/2014/main"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81" y="958693"/>
            <a:ext cx="1850667"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F19035A5-AB9A-4E0B-A30C-46D1553E4C5F}"/>
              </a:ext>
            </a:extLst>
          </p:cNvPr>
          <p:cNvSpPr txBox="1"/>
          <p:nvPr/>
        </p:nvSpPr>
        <p:spPr>
          <a:xfrm>
            <a:off x="3275595" y="1136647"/>
            <a:ext cx="7603865" cy="751116"/>
          </a:xfrm>
          <a:prstGeom prst="rect">
            <a:avLst/>
          </a:prstGeom>
          <a:noFill/>
          <a:ln>
            <a:noFill/>
          </a:ln>
        </p:spPr>
        <p:txBody>
          <a:bodyPr wrap="square" lIns="86168" tIns="43087" rIns="86168" bIns="43087" rtlCol="0">
            <a:spAutoFit/>
          </a:bodyPr>
          <a:lstStyle/>
          <a:p>
            <a:pPr algn="ct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 xmlns:a16="http://schemas.microsoft.com/office/drawing/2014/main" id="{73532A55-1961-4A8B-B76E-4D0E8D2F59EA}"/>
              </a:ext>
            </a:extLst>
          </p:cNvPr>
          <p:cNvSpPr txBox="1"/>
          <p:nvPr/>
        </p:nvSpPr>
        <p:spPr>
          <a:xfrm>
            <a:off x="505473" y="1551508"/>
            <a:ext cx="14905656" cy="3059440"/>
          </a:xfrm>
          <a:prstGeom prst="rect">
            <a:avLst/>
          </a:prstGeom>
          <a:noFill/>
          <a:ln>
            <a:noFill/>
          </a:ln>
        </p:spPr>
        <p:txBody>
          <a:bodyPr wrap="square" lIns="86168" tIns="43087" rIns="86168" bIns="43087" rtlCol="0">
            <a:spAutoFit/>
          </a:bodyPr>
          <a:lstStyle/>
          <a:p>
            <a:pPr algn="ctr"/>
            <a:r>
              <a:rPr lang="en-US" sz="4300" b="1" dirty="0">
                <a:solidFill>
                  <a:srgbClr val="FF0000"/>
                </a:solidFill>
                <a:latin typeface="Times New Roman" pitchFamily="18" charset="0"/>
                <a:ea typeface="AvantGarde" panose="00000400000000000000" pitchFamily="2" charset="0"/>
                <a:cs typeface="Times New Roman" pitchFamily="18" charset="0"/>
              </a:rPr>
              <a:t>NHIỆT LIỆT CHÀO MỪNG CÁC THẦY CÔ GIÁO VÀ CÁC EM HỌC SINH ĐẾN VỚI TIẾT HỌC MÔN ĐẠO ĐỨC</a:t>
            </a:r>
          </a:p>
          <a:p>
            <a:pPr algn="ctr"/>
            <a:endParaRPr lang="en-US" sz="4300" b="1" dirty="0">
              <a:solidFill>
                <a:srgbClr val="FF0000"/>
              </a:solidFill>
              <a:latin typeface="Times New Roman" pitchFamily="18" charset="0"/>
              <a:ea typeface="AvantGarde" panose="00000400000000000000" pitchFamily="2" charset="0"/>
              <a:cs typeface="Times New Roman" pitchFamily="18" charset="0"/>
            </a:endParaRPr>
          </a:p>
          <a:p>
            <a:pPr algn="ctr"/>
            <a:endParaRPr lang="en-US" sz="3200" b="1" i="1" dirty="0">
              <a:solidFill>
                <a:srgbClr val="FF0000"/>
              </a:solidFill>
              <a:latin typeface="Times New Roman" pitchFamily="18" charset="0"/>
              <a:ea typeface="AvantGarde" panose="00000400000000000000" pitchFamily="2" charset="0"/>
              <a:cs typeface="Times New Roman" pitchFamily="18" charset="0"/>
            </a:endParaRPr>
          </a:p>
          <a:p>
            <a:pPr algn="ctr"/>
            <a:r>
              <a:rPr lang="en-US" sz="3200" b="1" i="1" dirty="0" err="1">
                <a:solidFill>
                  <a:srgbClr val="FF0000"/>
                </a:solidFill>
                <a:latin typeface="Times New Roman" pitchFamily="18" charset="0"/>
                <a:ea typeface="AvantGarde" panose="00000400000000000000" pitchFamily="2" charset="0"/>
                <a:cs typeface="Times New Roman" pitchFamily="18" charset="0"/>
              </a:rPr>
              <a:t>Lớp</a:t>
            </a:r>
            <a:r>
              <a:rPr lang="en-US" sz="3200" b="1" i="1" dirty="0">
                <a:solidFill>
                  <a:srgbClr val="FF0000"/>
                </a:solidFill>
                <a:latin typeface="Times New Roman" pitchFamily="18" charset="0"/>
                <a:ea typeface="AvantGarde" panose="00000400000000000000" pitchFamily="2" charset="0"/>
                <a:cs typeface="Times New Roman" pitchFamily="18" charset="0"/>
              </a:rPr>
              <a:t> 3A5</a:t>
            </a:r>
          </a:p>
        </p:txBody>
      </p:sp>
    </p:spTree>
    <p:extLst>
      <p:ext uri="{BB962C8B-B14F-4D97-AF65-F5344CB8AC3E}">
        <p14:creationId xmlns:p14="http://schemas.microsoft.com/office/powerpoint/2010/main" val="232202316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8"/>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977"/>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2745"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566" y="1264272"/>
            <a:ext cx="15126133" cy="757865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9293" tIns="59649" rIns="119293" bIns="59649" rtlCol="0" anchor="ctr"/>
          <a:lstStyle/>
          <a:p>
            <a:pPr algn="ctr" defTabSz="1192745" rtl="0" fontAlgn="auto">
              <a:spcBef>
                <a:spcPts val="0"/>
              </a:spcBef>
              <a:spcAft>
                <a:spcPts val="0"/>
              </a:spcAft>
              <a:defRPr/>
            </a:pPr>
            <a:endParaRPr lang="zh-CN" altLang="en-US" sz="2400">
              <a:solidFill>
                <a:prstClr val="white"/>
              </a:solidFill>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3683" y="6254865"/>
            <a:ext cx="1521591" cy="2677499"/>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7858697" y="1936072"/>
            <a:ext cx="7983754" cy="5826168"/>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2745" rtl="0" fontAlgn="auto">
                <a:spcBef>
                  <a:spcPts val="0"/>
                </a:spcBef>
                <a:spcAft>
                  <a:spcPts val="0"/>
                </a:spcAft>
                <a:defRPr/>
              </a:pPr>
              <a:endParaRPr lang="en-US" sz="2400">
                <a:solidFill>
                  <a:prstClr val="white"/>
                </a:solidFill>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8726578" y="5243305"/>
            <a:ext cx="6468667" cy="1354217"/>
          </a:xfrm>
          <a:prstGeom prst="rect">
            <a:avLst/>
          </a:prstGeom>
          <a:noFill/>
          <a:ln>
            <a:noFill/>
          </a:ln>
        </p:spPr>
        <p:txBody>
          <a:bodyPr wrap="square" lIns="119293" tIns="59649" rIns="119293" bIns="59649" rtlCol="0">
            <a:spAutoFit/>
          </a:bodyPr>
          <a:lstStyle/>
          <a:p>
            <a:pPr algn="just" defTabSz="1192745" rtl="0" fontAlgn="auto">
              <a:spcBef>
                <a:spcPts val="0"/>
              </a:spcBef>
              <a:spcAft>
                <a:spcPts val="0"/>
              </a:spcAft>
            </a:pP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Chăm</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chỉ</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đọc</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sách</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mở</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rộng</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vốn</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biết</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8640473" y="2802337"/>
            <a:ext cx="6699245" cy="1969771"/>
          </a:xfrm>
          <a:prstGeom prst="rect">
            <a:avLst/>
          </a:prstGeom>
          <a:noFill/>
          <a:ln>
            <a:noFill/>
          </a:ln>
        </p:spPr>
        <p:txBody>
          <a:bodyPr wrap="square" lIns="119293" tIns="59649" rIns="119293" bIns="59649" rtlCol="0">
            <a:spAutoFit/>
          </a:bodyPr>
          <a:lstStyle/>
          <a:p>
            <a:pPr algn="just" defTabSz="1192745" rtl="0" fontAlgn="auto">
              <a:spcBef>
                <a:spcPts val="0"/>
              </a:spcBef>
              <a:spcAft>
                <a:spcPts val="0"/>
              </a:spcAft>
            </a:pPr>
            <a:r>
              <a:rPr lang="vi-VN"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82157" y="100516"/>
            <a:ext cx="15994507" cy="1183261"/>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2745" rtl="0" fontAlgn="auto">
                <a:spcBef>
                  <a:spcPts val="0"/>
                </a:spcBef>
                <a:spcAft>
                  <a:spcPts val="0"/>
                </a:spcAft>
                <a:defRPr/>
              </a:pPr>
              <a:endParaRPr lang="en-US" sz="2400">
                <a:solidFill>
                  <a:prstClr val="white"/>
                </a:solidFill>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458232" y="457397"/>
            <a:ext cx="14536301" cy="697627"/>
          </a:xfrm>
          <a:prstGeom prst="rect">
            <a:avLst/>
          </a:prstGeom>
          <a:noFill/>
          <a:ln>
            <a:noFill/>
          </a:ln>
        </p:spPr>
        <p:txBody>
          <a:bodyPr wrap="square" lIns="119293" tIns="59649" rIns="119293" bIns="59649" rtlCol="0">
            <a:spAutoFit/>
          </a:bodyPr>
          <a:lstStyle/>
          <a:p>
            <a:pPr algn="ctr" defTabSz="1192745" rtl="0" fontAlgn="auto">
              <a:spcBef>
                <a:spcPts val="0"/>
              </a:spcBef>
              <a:spcAft>
                <a:spcPts val="0"/>
              </a:spcAft>
              <a:defRPr/>
            </a:pPr>
            <a:r>
              <a:rPr lang="en-US"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37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8" name="Picture 17">
            <a:extLst>
              <a:ext uri="{FF2B5EF4-FFF2-40B4-BE49-F238E27FC236}">
                <a16:creationId xmlns:a16="http://schemas.microsoft.com/office/drawing/2014/main" xmlns="" id="{5E144751-F180-4FE0-A5A0-AEBF0E61D06B}"/>
              </a:ext>
            </a:extLst>
          </p:cNvPr>
          <p:cNvPicPr>
            <a:picLocks noChangeAspect="1"/>
          </p:cNvPicPr>
          <p:nvPr/>
        </p:nvPicPr>
        <p:blipFill>
          <a:blip r:embed="rId8"/>
          <a:stretch>
            <a:fillRect/>
          </a:stretch>
        </p:blipFill>
        <p:spPr>
          <a:xfrm>
            <a:off x="716320" y="2661503"/>
            <a:ext cx="7015466" cy="3992116"/>
          </a:xfrm>
          <a:prstGeom prst="rect">
            <a:avLst/>
          </a:prstGeom>
        </p:spPr>
      </p:pic>
    </p:spTree>
    <p:extLst>
      <p:ext uri="{BB962C8B-B14F-4D97-AF65-F5344CB8AC3E}">
        <p14:creationId xmlns:p14="http://schemas.microsoft.com/office/powerpoint/2010/main" val="154167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966"/>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4026"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555" y="1264272"/>
            <a:ext cx="15126133" cy="757865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9423" tIns="59713" rIns="119423" bIns="59713" rtlCol="0" anchor="ctr"/>
          <a:lstStyle/>
          <a:p>
            <a:pPr algn="ctr" defTabSz="1194026" rtl="0" fontAlgn="auto">
              <a:spcBef>
                <a:spcPts val="0"/>
              </a:spcBef>
              <a:spcAft>
                <a:spcPts val="0"/>
              </a:spcAft>
              <a:defRPr/>
            </a:pPr>
            <a:endParaRPr lang="zh-CN" altLang="en-US" sz="2400">
              <a:solidFill>
                <a:prstClr val="white"/>
              </a:solidFill>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3683" y="6254865"/>
            <a:ext cx="1521591" cy="2677499"/>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7858697" y="1936072"/>
            <a:ext cx="7983754" cy="5826168"/>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4026" rtl="0" fontAlgn="auto">
                <a:spcBef>
                  <a:spcPts val="0"/>
                </a:spcBef>
                <a:spcAft>
                  <a:spcPts val="0"/>
                </a:spcAft>
                <a:defRPr/>
              </a:pPr>
              <a:endParaRPr lang="en-US" sz="2400">
                <a:solidFill>
                  <a:prstClr val="white"/>
                </a:solidFill>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8712474" y="4709301"/>
            <a:ext cx="6554799" cy="2421176"/>
          </a:xfrm>
          <a:prstGeom prst="rect">
            <a:avLst/>
          </a:prstGeom>
          <a:noFill/>
          <a:ln>
            <a:noFill/>
          </a:ln>
        </p:spPr>
        <p:txBody>
          <a:bodyPr wrap="square" lIns="119423" tIns="59713" rIns="119423" bIns="59713" rtlCol="0">
            <a:spAutoFit/>
          </a:bodyPr>
          <a:lstStyle/>
          <a:p>
            <a:pPr algn="just" defTabSz="1194026" rtl="0" fontAlgn="auto">
              <a:spcBef>
                <a:spcPts val="0"/>
              </a:spcBef>
              <a:spcAft>
                <a:spcPts val="0"/>
              </a:spcAft>
            </a:pPr>
            <a:r>
              <a:rPr lang="en-US"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Tích cực tham gia hoạt động nhóm để học hỏi từ bạn bè và tăng cường khả năng làm việc nhóm.</a:t>
            </a:r>
            <a:endParaRPr lang="zh-CN" altLang="en-US"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8568238" y="2654196"/>
            <a:ext cx="6699245" cy="2092880"/>
          </a:xfrm>
          <a:prstGeom prst="rect">
            <a:avLst/>
          </a:prstGeom>
          <a:noFill/>
          <a:ln>
            <a:noFill/>
          </a:ln>
        </p:spPr>
        <p:txBody>
          <a:bodyPr wrap="square" lIns="119423" tIns="59713" rIns="119423" bIns="59713" rtlCol="0">
            <a:spAutoFit/>
          </a:bodyPr>
          <a:lstStyle/>
          <a:p>
            <a:pPr algn="just" defTabSz="1194026" rtl="0" fontAlgn="auto">
              <a:spcBef>
                <a:spcPts val="0"/>
              </a:spcBef>
              <a:spcAft>
                <a:spcPts val="0"/>
              </a:spcAft>
            </a:pPr>
            <a:r>
              <a:rPr lang="vi-VN" altLang="zh-CN"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82157" y="100516"/>
            <a:ext cx="15994507" cy="1183261"/>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4026" rtl="0" fontAlgn="auto">
                <a:spcBef>
                  <a:spcPts val="0"/>
                </a:spcBef>
                <a:spcAft>
                  <a:spcPts val="0"/>
                </a:spcAft>
                <a:defRPr/>
              </a:pPr>
              <a:endParaRPr lang="en-US" sz="2400">
                <a:solidFill>
                  <a:prstClr val="white"/>
                </a:solidFill>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458232" y="457397"/>
            <a:ext cx="14536301" cy="697627"/>
          </a:xfrm>
          <a:prstGeom prst="rect">
            <a:avLst/>
          </a:prstGeom>
          <a:noFill/>
          <a:ln>
            <a:noFill/>
          </a:ln>
        </p:spPr>
        <p:txBody>
          <a:bodyPr wrap="square" lIns="119423" tIns="59713" rIns="119423" bIns="59713" rtlCol="0">
            <a:spAutoFit/>
          </a:bodyPr>
          <a:lstStyle/>
          <a:p>
            <a:pPr algn="ctr" defTabSz="1194026" rtl="0" fontAlgn="auto">
              <a:spcBef>
                <a:spcPts val="0"/>
              </a:spcBef>
              <a:spcAft>
                <a:spcPts val="0"/>
              </a:spcAft>
              <a:defRPr/>
            </a:pPr>
            <a:r>
              <a:rPr lang="en-US"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37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xmlns="" id="{C5B6F5C0-0919-429B-8E75-DFEA9662FB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26103" y="2201429"/>
            <a:ext cx="6458786" cy="3895489"/>
          </a:xfrm>
          <a:prstGeom prst="rect">
            <a:avLst/>
          </a:prstGeom>
        </p:spPr>
      </p:pic>
    </p:spTree>
    <p:extLst>
      <p:ext uri="{BB962C8B-B14F-4D97-AF65-F5344CB8AC3E}">
        <p14:creationId xmlns:p14="http://schemas.microsoft.com/office/powerpoint/2010/main" val="1137638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954"/>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5466"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543" y="1264272"/>
            <a:ext cx="15126133" cy="757865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9566" tIns="59784" rIns="119566" bIns="59784" rtlCol="0" anchor="ctr"/>
          <a:lstStyle/>
          <a:p>
            <a:pPr algn="ctr" defTabSz="1195466" rtl="0" fontAlgn="auto">
              <a:spcBef>
                <a:spcPts val="0"/>
              </a:spcBef>
              <a:spcAft>
                <a:spcPts val="0"/>
              </a:spcAft>
              <a:defRPr/>
            </a:pPr>
            <a:endParaRPr lang="zh-CN" altLang="en-US" sz="2400">
              <a:solidFill>
                <a:prstClr val="white"/>
              </a:solidFill>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3683" y="6254865"/>
            <a:ext cx="1521591" cy="2677499"/>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7858697" y="1936072"/>
            <a:ext cx="7983754" cy="5826168"/>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5466" rtl="0" fontAlgn="auto">
                <a:spcBef>
                  <a:spcPts val="0"/>
                </a:spcBef>
                <a:spcAft>
                  <a:spcPts val="0"/>
                </a:spcAft>
                <a:defRPr/>
              </a:pPr>
              <a:endParaRPr lang="en-US" sz="2400">
                <a:solidFill>
                  <a:prstClr val="white"/>
                </a:solidFill>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8726557" y="4938476"/>
            <a:ext cx="6468667" cy="2092880"/>
          </a:xfrm>
          <a:prstGeom prst="rect">
            <a:avLst/>
          </a:prstGeom>
          <a:noFill/>
          <a:ln>
            <a:noFill/>
          </a:ln>
        </p:spPr>
        <p:txBody>
          <a:bodyPr wrap="square" lIns="119566" tIns="59784" rIns="119566" bIns="59784" rtlCol="0">
            <a:spAutoFit/>
          </a:bodyPr>
          <a:lstStyle/>
          <a:p>
            <a:pPr algn="just" defTabSz="1195466" rtl="0" fontAlgn="auto">
              <a:spcBef>
                <a:spcPts val="0"/>
              </a:spcBef>
              <a:spcAft>
                <a:spcPts val="0"/>
              </a:spcAft>
            </a:pP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Ham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3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mình</a:t>
            </a:r>
            <a:r>
              <a:rPr lang="en-US" altLang="zh-CN"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43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8640449" y="2802335"/>
            <a:ext cx="6699245" cy="2092880"/>
          </a:xfrm>
          <a:prstGeom prst="rect">
            <a:avLst/>
          </a:prstGeom>
          <a:noFill/>
          <a:ln>
            <a:noFill/>
          </a:ln>
        </p:spPr>
        <p:txBody>
          <a:bodyPr wrap="square" lIns="119566" tIns="59784" rIns="119566" bIns="59784" rtlCol="0">
            <a:spAutoFit/>
          </a:bodyPr>
          <a:lstStyle/>
          <a:p>
            <a:pPr algn="just" defTabSz="1195466" rtl="0" fontAlgn="auto">
              <a:spcBef>
                <a:spcPts val="0"/>
              </a:spcBef>
              <a:spcAft>
                <a:spcPts val="0"/>
              </a:spcAft>
            </a:pPr>
            <a:r>
              <a:rPr lang="vi-VN" altLang="zh-CN"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82157" y="100516"/>
            <a:ext cx="15994507" cy="1183261"/>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5466" rtl="0" fontAlgn="auto">
                <a:spcBef>
                  <a:spcPts val="0"/>
                </a:spcBef>
                <a:spcAft>
                  <a:spcPts val="0"/>
                </a:spcAft>
                <a:defRPr/>
              </a:pPr>
              <a:endParaRPr lang="en-US" sz="2400">
                <a:solidFill>
                  <a:prstClr val="white"/>
                </a:solidFill>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458232" y="457397"/>
            <a:ext cx="14536301" cy="697627"/>
          </a:xfrm>
          <a:prstGeom prst="rect">
            <a:avLst/>
          </a:prstGeom>
          <a:noFill/>
          <a:ln>
            <a:noFill/>
          </a:ln>
        </p:spPr>
        <p:txBody>
          <a:bodyPr wrap="square" lIns="119566" tIns="59784" rIns="119566" bIns="59784" rtlCol="0">
            <a:spAutoFit/>
          </a:bodyPr>
          <a:lstStyle/>
          <a:p>
            <a:pPr algn="ctr" defTabSz="1195466" rtl="0" fontAlgn="auto">
              <a:spcBef>
                <a:spcPts val="0"/>
              </a:spcBef>
              <a:spcAft>
                <a:spcPts val="0"/>
              </a:spcAft>
              <a:defRPr/>
            </a:pPr>
            <a:r>
              <a:rPr lang="en-US"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37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9" name="Picture 18">
            <a:extLst>
              <a:ext uri="{FF2B5EF4-FFF2-40B4-BE49-F238E27FC236}">
                <a16:creationId xmlns:a16="http://schemas.microsoft.com/office/drawing/2014/main" xmlns="" id="{AFFE1849-0354-46D5-AD43-558FEAAAAFA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52852" y="2214283"/>
            <a:ext cx="6047688" cy="3793844"/>
          </a:xfrm>
          <a:prstGeom prst="rect">
            <a:avLst/>
          </a:prstGeom>
        </p:spPr>
      </p:pic>
    </p:spTree>
    <p:extLst>
      <p:ext uri="{BB962C8B-B14F-4D97-AF65-F5344CB8AC3E}">
        <p14:creationId xmlns:p14="http://schemas.microsoft.com/office/powerpoint/2010/main" val="2456108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7"/>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926"/>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8828"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322" y="406401"/>
            <a:ext cx="14843996" cy="7996827"/>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9903" tIns="59953" rIns="119903" bIns="59953" rtlCol="0" anchor="ctr"/>
          <a:lstStyle/>
          <a:p>
            <a:pPr algn="ctr" defTabSz="1198828" rtl="0" fontAlgn="auto">
              <a:spcBef>
                <a:spcPts val="0"/>
              </a:spcBef>
              <a:spcAft>
                <a:spcPts val="0"/>
              </a:spcAft>
              <a:defRPr/>
            </a:pPr>
            <a:endParaRPr lang="zh-CN" altLang="en-US" sz="2400" dirty="0">
              <a:solidFill>
                <a:prstClr val="white"/>
              </a:solidFill>
            </a:endParaRPr>
          </a:p>
        </p:txBody>
      </p:sp>
      <p:grpSp>
        <p:nvGrpSpPr>
          <p:cNvPr id="9" name="Group 8">
            <a:extLst>
              <a:ext uri="{FF2B5EF4-FFF2-40B4-BE49-F238E27FC236}">
                <a16:creationId xmlns:a16="http://schemas.microsoft.com/office/drawing/2014/main" xmlns="" id="{3AE32233-53D4-44E6-8EC1-D4D215A6B17C}"/>
              </a:ext>
            </a:extLst>
          </p:cNvPr>
          <p:cNvGrpSpPr/>
          <p:nvPr/>
        </p:nvGrpSpPr>
        <p:grpSpPr>
          <a:xfrm>
            <a:off x="3607989" y="-75856"/>
            <a:ext cx="10498432" cy="3511680"/>
            <a:chOff x="2702561" y="458179"/>
            <a:chExt cx="5931106" cy="1699703"/>
          </a:xfrm>
        </p:grpSpPr>
        <p:sp>
          <p:nvSpPr>
            <p:cNvPr id="7" name="Arrow: Right 6">
              <a:extLst>
                <a:ext uri="{FF2B5EF4-FFF2-40B4-BE49-F238E27FC236}">
                  <a16:creationId xmlns:a16="http://schemas.microsoft.com/office/drawing/2014/main" xmlns="" id="{E86DF78D-0952-4773-A385-8266BA88F26F}"/>
                </a:ext>
              </a:extLst>
            </p:cNvPr>
            <p:cNvSpPr/>
            <p:nvPr/>
          </p:nvSpPr>
          <p:spPr>
            <a:xfrm>
              <a:off x="2702561" y="458179"/>
              <a:ext cx="5931106" cy="1699703"/>
            </a:xfrm>
            <a:custGeom>
              <a:avLst/>
              <a:gdLst>
                <a:gd name="connsiteX0" fmla="*/ 0 w 5931106"/>
                <a:gd name="connsiteY0" fmla="*/ 424926 h 1699703"/>
                <a:gd name="connsiteX1" fmla="*/ 513771 w 5931106"/>
                <a:gd name="connsiteY1" fmla="*/ 424926 h 1699703"/>
                <a:gd name="connsiteX2" fmla="*/ 976730 w 5931106"/>
                <a:gd name="connsiteY2" fmla="*/ 424926 h 1699703"/>
                <a:gd name="connsiteX3" fmla="*/ 1541314 w 5931106"/>
                <a:gd name="connsiteY3" fmla="*/ 424926 h 1699703"/>
                <a:gd name="connsiteX4" fmla="*/ 1953460 w 5931106"/>
                <a:gd name="connsiteY4" fmla="*/ 424926 h 1699703"/>
                <a:gd name="connsiteX5" fmla="*/ 2365606 w 5931106"/>
                <a:gd name="connsiteY5" fmla="*/ 424926 h 1699703"/>
                <a:gd name="connsiteX6" fmla="*/ 2777753 w 5931106"/>
                <a:gd name="connsiteY6" fmla="*/ 424926 h 1699703"/>
                <a:gd name="connsiteX7" fmla="*/ 3342337 w 5931106"/>
                <a:gd name="connsiteY7" fmla="*/ 424926 h 1699703"/>
                <a:gd name="connsiteX8" fmla="*/ 3957733 w 5931106"/>
                <a:gd name="connsiteY8" fmla="*/ 424926 h 1699703"/>
                <a:gd name="connsiteX9" fmla="*/ 4471504 w 5931106"/>
                <a:gd name="connsiteY9" fmla="*/ 424926 h 1699703"/>
                <a:gd name="connsiteX10" fmla="*/ 5081255 w 5931106"/>
                <a:gd name="connsiteY10" fmla="*/ 424926 h 1699703"/>
                <a:gd name="connsiteX11" fmla="*/ 5081255 w 5931106"/>
                <a:gd name="connsiteY11" fmla="*/ 0 h 1699703"/>
                <a:gd name="connsiteX12" fmla="*/ 5381536 w 5931106"/>
                <a:gd name="connsiteY12" fmla="*/ 300281 h 1699703"/>
                <a:gd name="connsiteX13" fmla="*/ 5656321 w 5931106"/>
                <a:gd name="connsiteY13" fmla="*/ 575067 h 1699703"/>
                <a:gd name="connsiteX14" fmla="*/ 5931106 w 5931106"/>
                <a:gd name="connsiteY14" fmla="*/ 849852 h 1699703"/>
                <a:gd name="connsiteX15" fmla="*/ 5639324 w 5931106"/>
                <a:gd name="connsiteY15" fmla="*/ 1141634 h 1699703"/>
                <a:gd name="connsiteX16" fmla="*/ 5339043 w 5931106"/>
                <a:gd name="connsiteY16" fmla="*/ 1441915 h 1699703"/>
                <a:gd name="connsiteX17" fmla="*/ 5081255 w 5931106"/>
                <a:gd name="connsiteY17" fmla="*/ 1699703 h 1699703"/>
                <a:gd name="connsiteX18" fmla="*/ 5081255 w 5931106"/>
                <a:gd name="connsiteY18" fmla="*/ 1274777 h 1699703"/>
                <a:gd name="connsiteX19" fmla="*/ 4618296 w 5931106"/>
                <a:gd name="connsiteY19" fmla="*/ 1274777 h 1699703"/>
                <a:gd name="connsiteX20" fmla="*/ 4155337 w 5931106"/>
                <a:gd name="connsiteY20" fmla="*/ 1274777 h 1699703"/>
                <a:gd name="connsiteX21" fmla="*/ 3692379 w 5931106"/>
                <a:gd name="connsiteY21" fmla="*/ 1274777 h 1699703"/>
                <a:gd name="connsiteX22" fmla="*/ 3229420 w 5931106"/>
                <a:gd name="connsiteY22" fmla="*/ 1274777 h 1699703"/>
                <a:gd name="connsiteX23" fmla="*/ 2715649 w 5931106"/>
                <a:gd name="connsiteY23" fmla="*/ 1274777 h 1699703"/>
                <a:gd name="connsiteX24" fmla="*/ 2201877 w 5931106"/>
                <a:gd name="connsiteY24" fmla="*/ 1274777 h 1699703"/>
                <a:gd name="connsiteX25" fmla="*/ 1738918 w 5931106"/>
                <a:gd name="connsiteY25" fmla="*/ 1274777 h 1699703"/>
                <a:gd name="connsiteX26" fmla="*/ 1326772 w 5931106"/>
                <a:gd name="connsiteY26" fmla="*/ 1274777 h 1699703"/>
                <a:gd name="connsiteX27" fmla="*/ 914626 w 5931106"/>
                <a:gd name="connsiteY27" fmla="*/ 1274777 h 1699703"/>
                <a:gd name="connsiteX28" fmla="*/ 0 w 5931106"/>
                <a:gd name="connsiteY28" fmla="*/ 1274777 h 1699703"/>
                <a:gd name="connsiteX29" fmla="*/ 0 w 5931106"/>
                <a:gd name="connsiteY29" fmla="*/ 841353 h 1699703"/>
                <a:gd name="connsiteX30" fmla="*/ 0 w 5931106"/>
                <a:gd name="connsiteY30" fmla="*/ 424926 h 169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31106" h="1699703" fill="none" extrusionOk="0">
                  <a:moveTo>
                    <a:pt x="0" y="424926"/>
                  </a:moveTo>
                  <a:cubicBezTo>
                    <a:pt x="176300" y="398787"/>
                    <a:pt x="301038" y="467102"/>
                    <a:pt x="513771" y="424926"/>
                  </a:cubicBezTo>
                  <a:cubicBezTo>
                    <a:pt x="726504" y="382750"/>
                    <a:pt x="871804" y="474620"/>
                    <a:pt x="976730" y="424926"/>
                  </a:cubicBezTo>
                  <a:cubicBezTo>
                    <a:pt x="1081656" y="375232"/>
                    <a:pt x="1326103" y="452091"/>
                    <a:pt x="1541314" y="424926"/>
                  </a:cubicBezTo>
                  <a:cubicBezTo>
                    <a:pt x="1756525" y="397761"/>
                    <a:pt x="1833434" y="441213"/>
                    <a:pt x="1953460" y="424926"/>
                  </a:cubicBezTo>
                  <a:cubicBezTo>
                    <a:pt x="2073486" y="408639"/>
                    <a:pt x="2224224" y="463084"/>
                    <a:pt x="2365606" y="424926"/>
                  </a:cubicBezTo>
                  <a:cubicBezTo>
                    <a:pt x="2506988" y="386768"/>
                    <a:pt x="2627371" y="441296"/>
                    <a:pt x="2777753" y="424926"/>
                  </a:cubicBezTo>
                  <a:cubicBezTo>
                    <a:pt x="2928135" y="408556"/>
                    <a:pt x="3081126" y="464722"/>
                    <a:pt x="3342337" y="424926"/>
                  </a:cubicBezTo>
                  <a:cubicBezTo>
                    <a:pt x="3603548" y="385130"/>
                    <a:pt x="3680175" y="444189"/>
                    <a:pt x="3957733" y="424926"/>
                  </a:cubicBezTo>
                  <a:cubicBezTo>
                    <a:pt x="4235291" y="405663"/>
                    <a:pt x="4261132" y="461561"/>
                    <a:pt x="4471504" y="424926"/>
                  </a:cubicBezTo>
                  <a:cubicBezTo>
                    <a:pt x="4681876" y="388291"/>
                    <a:pt x="4958052" y="458093"/>
                    <a:pt x="5081255" y="424926"/>
                  </a:cubicBezTo>
                  <a:cubicBezTo>
                    <a:pt x="5075525" y="248691"/>
                    <a:pt x="5106354" y="171751"/>
                    <a:pt x="5081255" y="0"/>
                  </a:cubicBezTo>
                  <a:cubicBezTo>
                    <a:pt x="5227786" y="86194"/>
                    <a:pt x="5267511" y="200700"/>
                    <a:pt x="5381536" y="300281"/>
                  </a:cubicBezTo>
                  <a:cubicBezTo>
                    <a:pt x="5495561" y="399862"/>
                    <a:pt x="5519205" y="439018"/>
                    <a:pt x="5656321" y="575067"/>
                  </a:cubicBezTo>
                  <a:cubicBezTo>
                    <a:pt x="5793438" y="711116"/>
                    <a:pt x="5830905" y="768308"/>
                    <a:pt x="5931106" y="849852"/>
                  </a:cubicBezTo>
                  <a:cubicBezTo>
                    <a:pt x="5806511" y="997223"/>
                    <a:pt x="5723542" y="1047411"/>
                    <a:pt x="5639324" y="1141634"/>
                  </a:cubicBezTo>
                  <a:cubicBezTo>
                    <a:pt x="5555106" y="1235857"/>
                    <a:pt x="5449260" y="1270557"/>
                    <a:pt x="5339043" y="1441915"/>
                  </a:cubicBezTo>
                  <a:cubicBezTo>
                    <a:pt x="5228826" y="1613273"/>
                    <a:pt x="5203695" y="1566742"/>
                    <a:pt x="5081255" y="1699703"/>
                  </a:cubicBezTo>
                  <a:cubicBezTo>
                    <a:pt x="5047443" y="1520315"/>
                    <a:pt x="5100233" y="1435741"/>
                    <a:pt x="5081255" y="1274777"/>
                  </a:cubicBezTo>
                  <a:cubicBezTo>
                    <a:pt x="4985225" y="1315782"/>
                    <a:pt x="4812288" y="1258993"/>
                    <a:pt x="4618296" y="1274777"/>
                  </a:cubicBezTo>
                  <a:cubicBezTo>
                    <a:pt x="4424304" y="1290561"/>
                    <a:pt x="4317463" y="1274737"/>
                    <a:pt x="4155337" y="1274777"/>
                  </a:cubicBezTo>
                  <a:cubicBezTo>
                    <a:pt x="3993211" y="1274817"/>
                    <a:pt x="3917841" y="1234180"/>
                    <a:pt x="3692379" y="1274777"/>
                  </a:cubicBezTo>
                  <a:cubicBezTo>
                    <a:pt x="3466917" y="1315374"/>
                    <a:pt x="3327357" y="1237803"/>
                    <a:pt x="3229420" y="1274777"/>
                  </a:cubicBezTo>
                  <a:cubicBezTo>
                    <a:pt x="3131483" y="1311751"/>
                    <a:pt x="2927166" y="1257347"/>
                    <a:pt x="2715649" y="1274777"/>
                  </a:cubicBezTo>
                  <a:cubicBezTo>
                    <a:pt x="2504132" y="1292207"/>
                    <a:pt x="2349683" y="1256080"/>
                    <a:pt x="2201877" y="1274777"/>
                  </a:cubicBezTo>
                  <a:cubicBezTo>
                    <a:pt x="2054071" y="1293474"/>
                    <a:pt x="1954448" y="1240435"/>
                    <a:pt x="1738918" y="1274777"/>
                  </a:cubicBezTo>
                  <a:cubicBezTo>
                    <a:pt x="1523388" y="1309119"/>
                    <a:pt x="1431171" y="1259464"/>
                    <a:pt x="1326772" y="1274777"/>
                  </a:cubicBezTo>
                  <a:cubicBezTo>
                    <a:pt x="1222373" y="1290090"/>
                    <a:pt x="1066805" y="1248298"/>
                    <a:pt x="914626" y="1274777"/>
                  </a:cubicBezTo>
                  <a:cubicBezTo>
                    <a:pt x="762447" y="1301256"/>
                    <a:pt x="411569" y="1167444"/>
                    <a:pt x="0" y="1274777"/>
                  </a:cubicBezTo>
                  <a:cubicBezTo>
                    <a:pt x="-23828" y="1123451"/>
                    <a:pt x="26380" y="945517"/>
                    <a:pt x="0" y="841353"/>
                  </a:cubicBezTo>
                  <a:cubicBezTo>
                    <a:pt x="-26380" y="737189"/>
                    <a:pt x="3709" y="539964"/>
                    <a:pt x="0" y="424926"/>
                  </a:cubicBezTo>
                  <a:close/>
                </a:path>
                <a:path w="5931106" h="1699703" stroke="0" extrusionOk="0">
                  <a:moveTo>
                    <a:pt x="0" y="424926"/>
                  </a:moveTo>
                  <a:cubicBezTo>
                    <a:pt x="165499" y="391993"/>
                    <a:pt x="304480" y="447631"/>
                    <a:pt x="412146" y="424926"/>
                  </a:cubicBezTo>
                  <a:cubicBezTo>
                    <a:pt x="519812" y="402221"/>
                    <a:pt x="626343" y="464642"/>
                    <a:pt x="824292" y="424926"/>
                  </a:cubicBezTo>
                  <a:cubicBezTo>
                    <a:pt x="1022241" y="385210"/>
                    <a:pt x="1213638" y="454897"/>
                    <a:pt x="1490501" y="424926"/>
                  </a:cubicBezTo>
                  <a:cubicBezTo>
                    <a:pt x="1767364" y="394955"/>
                    <a:pt x="1858070" y="433346"/>
                    <a:pt x="2156710" y="424926"/>
                  </a:cubicBezTo>
                  <a:cubicBezTo>
                    <a:pt x="2455350" y="416506"/>
                    <a:pt x="2413776" y="456357"/>
                    <a:pt x="2568857" y="424926"/>
                  </a:cubicBezTo>
                  <a:cubicBezTo>
                    <a:pt x="2723938" y="393495"/>
                    <a:pt x="3019949" y="479242"/>
                    <a:pt x="3133441" y="424926"/>
                  </a:cubicBezTo>
                  <a:cubicBezTo>
                    <a:pt x="3246933" y="370610"/>
                    <a:pt x="3430627" y="480651"/>
                    <a:pt x="3647212" y="424926"/>
                  </a:cubicBezTo>
                  <a:cubicBezTo>
                    <a:pt x="3863797" y="369201"/>
                    <a:pt x="3993657" y="458275"/>
                    <a:pt x="4160983" y="424926"/>
                  </a:cubicBezTo>
                  <a:cubicBezTo>
                    <a:pt x="4328309" y="391577"/>
                    <a:pt x="4445765" y="460342"/>
                    <a:pt x="4573130" y="424926"/>
                  </a:cubicBezTo>
                  <a:cubicBezTo>
                    <a:pt x="4700495" y="389510"/>
                    <a:pt x="4933101" y="481960"/>
                    <a:pt x="5081255" y="424926"/>
                  </a:cubicBezTo>
                  <a:cubicBezTo>
                    <a:pt x="5037527" y="221247"/>
                    <a:pt x="5110245" y="155882"/>
                    <a:pt x="5081255" y="0"/>
                  </a:cubicBezTo>
                  <a:cubicBezTo>
                    <a:pt x="5203829" y="120045"/>
                    <a:pt x="5204352" y="145790"/>
                    <a:pt x="5339043" y="257788"/>
                  </a:cubicBezTo>
                  <a:cubicBezTo>
                    <a:pt x="5473734" y="369786"/>
                    <a:pt x="5499066" y="485176"/>
                    <a:pt x="5639324" y="558069"/>
                  </a:cubicBezTo>
                  <a:cubicBezTo>
                    <a:pt x="5779582" y="630962"/>
                    <a:pt x="5811638" y="785606"/>
                    <a:pt x="5931106" y="849852"/>
                  </a:cubicBezTo>
                  <a:cubicBezTo>
                    <a:pt x="5900444" y="942173"/>
                    <a:pt x="5754030" y="1000852"/>
                    <a:pt x="5639324" y="1141634"/>
                  </a:cubicBezTo>
                  <a:cubicBezTo>
                    <a:pt x="5524618" y="1282416"/>
                    <a:pt x="5442038" y="1304072"/>
                    <a:pt x="5381536" y="1399422"/>
                  </a:cubicBezTo>
                  <a:cubicBezTo>
                    <a:pt x="5321034" y="1494772"/>
                    <a:pt x="5208797" y="1537916"/>
                    <a:pt x="5081255" y="1699703"/>
                  </a:cubicBezTo>
                  <a:cubicBezTo>
                    <a:pt x="5060071" y="1609287"/>
                    <a:pt x="5119626" y="1481465"/>
                    <a:pt x="5081255" y="1274777"/>
                  </a:cubicBezTo>
                  <a:cubicBezTo>
                    <a:pt x="4876844" y="1306500"/>
                    <a:pt x="4800911" y="1238555"/>
                    <a:pt x="4618296" y="1274777"/>
                  </a:cubicBezTo>
                  <a:cubicBezTo>
                    <a:pt x="4435681" y="1310999"/>
                    <a:pt x="4281938" y="1230649"/>
                    <a:pt x="4002900" y="1274777"/>
                  </a:cubicBezTo>
                  <a:cubicBezTo>
                    <a:pt x="3723862" y="1318905"/>
                    <a:pt x="3589553" y="1205270"/>
                    <a:pt x="3387503" y="1274777"/>
                  </a:cubicBezTo>
                  <a:cubicBezTo>
                    <a:pt x="3185453" y="1344284"/>
                    <a:pt x="3104192" y="1241200"/>
                    <a:pt x="2975357" y="1274777"/>
                  </a:cubicBezTo>
                  <a:cubicBezTo>
                    <a:pt x="2846522" y="1308354"/>
                    <a:pt x="2595606" y="1243259"/>
                    <a:pt x="2410773" y="1274777"/>
                  </a:cubicBezTo>
                  <a:cubicBezTo>
                    <a:pt x="2225940" y="1306295"/>
                    <a:pt x="2086764" y="1240771"/>
                    <a:pt x="1998627" y="1274777"/>
                  </a:cubicBezTo>
                  <a:cubicBezTo>
                    <a:pt x="1910490" y="1308783"/>
                    <a:pt x="1585017" y="1212999"/>
                    <a:pt x="1383231" y="1274777"/>
                  </a:cubicBezTo>
                  <a:cubicBezTo>
                    <a:pt x="1181445" y="1336555"/>
                    <a:pt x="976620" y="1268145"/>
                    <a:pt x="869459" y="1274777"/>
                  </a:cubicBezTo>
                  <a:cubicBezTo>
                    <a:pt x="762298" y="1281409"/>
                    <a:pt x="281363" y="1193546"/>
                    <a:pt x="0" y="1274777"/>
                  </a:cubicBezTo>
                  <a:cubicBezTo>
                    <a:pt x="-28197" y="1133056"/>
                    <a:pt x="17301" y="1036320"/>
                    <a:pt x="0" y="841353"/>
                  </a:cubicBezTo>
                  <a:cubicBezTo>
                    <a:pt x="-17301" y="646386"/>
                    <a:pt x="32392" y="629656"/>
                    <a:pt x="0" y="424926"/>
                  </a:cubicBezTo>
                  <a:close/>
                </a:path>
              </a:pathLst>
            </a:custGeom>
            <a:solidFill>
              <a:srgbClr val="FFC000"/>
            </a:solidFill>
            <a:ln>
              <a:extLst>
                <a:ext uri="{C807C97D-BFC1-408E-A445-0C87EB9F89A2}">
                  <ask:lineSketchStyleProps xmlns:ask="http://schemas.microsoft.com/office/drawing/2018/sketchyshapes" xmlns="" sd="2943108336">
                    <a:prstGeom prst="right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8828" rtl="0" fontAlgn="auto">
                <a:spcBef>
                  <a:spcPts val="0"/>
                </a:spcBef>
                <a:spcAft>
                  <a:spcPts val="0"/>
                </a:spcAft>
                <a:defRPr/>
              </a:pPr>
              <a:endParaRPr lang="en-US" sz="2400">
                <a:solidFill>
                  <a:prstClr val="white"/>
                </a:solidFill>
              </a:endParaRPr>
            </a:p>
          </p:txBody>
        </p:sp>
        <p:sp>
          <p:nvSpPr>
            <p:cNvPr id="8" name="TextBox 7">
              <a:extLst>
                <a:ext uri="{FF2B5EF4-FFF2-40B4-BE49-F238E27FC236}">
                  <a16:creationId xmlns:a16="http://schemas.microsoft.com/office/drawing/2014/main" xmlns="" id="{0C3A2642-06ED-4D2E-A57C-27EF43A6F4CB}"/>
                </a:ext>
              </a:extLst>
            </p:cNvPr>
            <p:cNvSpPr txBox="1"/>
            <p:nvPr/>
          </p:nvSpPr>
          <p:spPr>
            <a:xfrm>
              <a:off x="2946400" y="980252"/>
              <a:ext cx="4938353" cy="734910"/>
            </a:xfrm>
            <a:prstGeom prst="rect">
              <a:avLst/>
            </a:prstGeom>
            <a:noFill/>
          </p:spPr>
          <p:txBody>
            <a:bodyPr wrap="square" rtlCol="0">
              <a:spAutoFit/>
            </a:bodyPr>
            <a:lstStyle/>
            <a:p>
              <a:pPr algn="ctr" defTabSz="1198828" rtl="0" fontAlgn="auto">
                <a:spcBef>
                  <a:spcPts val="0"/>
                </a:spcBef>
                <a:spcAft>
                  <a:spcPts val="0"/>
                </a:spcAft>
              </a:pPr>
              <a:r>
                <a:rPr lang="en-US" sz="4500" b="1" dirty="0" err="1">
                  <a:solidFill>
                    <a:prstClr val="white"/>
                  </a:solidFill>
                  <a:latin typeface="Calibri"/>
                  <a:ea typeface="微软雅黑"/>
                  <a:cs typeface="+mn-cs"/>
                </a:rPr>
                <a:t>Những</a:t>
              </a:r>
              <a:r>
                <a:rPr lang="en-US" sz="4500" b="1" dirty="0">
                  <a:solidFill>
                    <a:prstClr val="white"/>
                  </a:solidFill>
                  <a:latin typeface="Calibri"/>
                  <a:ea typeface="微软雅黑"/>
                  <a:cs typeface="+mn-cs"/>
                </a:rPr>
                <a:t> </a:t>
              </a:r>
              <a:r>
                <a:rPr lang="en-US" sz="4500" b="1" dirty="0" err="1">
                  <a:solidFill>
                    <a:prstClr val="white"/>
                  </a:solidFill>
                  <a:latin typeface="Calibri"/>
                  <a:ea typeface="微软雅黑"/>
                  <a:cs typeface="+mn-cs"/>
                </a:rPr>
                <a:t>biểu</a:t>
              </a:r>
              <a:r>
                <a:rPr lang="en-US" sz="4500" b="1" dirty="0">
                  <a:solidFill>
                    <a:prstClr val="white"/>
                  </a:solidFill>
                  <a:latin typeface="Calibri"/>
                  <a:ea typeface="微软雅黑"/>
                  <a:cs typeface="+mn-cs"/>
                </a:rPr>
                <a:t> </a:t>
              </a:r>
              <a:r>
                <a:rPr lang="en-US" sz="4500" b="1" dirty="0" err="1">
                  <a:solidFill>
                    <a:prstClr val="white"/>
                  </a:solidFill>
                  <a:latin typeface="Calibri"/>
                  <a:ea typeface="微软雅黑"/>
                  <a:cs typeface="+mn-cs"/>
                </a:rPr>
                <a:t>hiện</a:t>
              </a:r>
              <a:r>
                <a:rPr lang="en-US" sz="4500" b="1" dirty="0">
                  <a:solidFill>
                    <a:prstClr val="white"/>
                  </a:solidFill>
                  <a:latin typeface="Calibri"/>
                  <a:ea typeface="微软雅黑"/>
                  <a:cs typeface="+mn-cs"/>
                </a:rPr>
                <a:t> </a:t>
              </a:r>
              <a:r>
                <a:rPr lang="en-US" sz="4500" b="1" dirty="0" err="1">
                  <a:solidFill>
                    <a:prstClr val="white"/>
                  </a:solidFill>
                  <a:latin typeface="Calibri"/>
                  <a:ea typeface="微软雅黑"/>
                  <a:cs typeface="+mn-cs"/>
                </a:rPr>
                <a:t>khác</a:t>
              </a:r>
              <a:r>
                <a:rPr lang="en-US" sz="4500" b="1" dirty="0">
                  <a:solidFill>
                    <a:prstClr val="white"/>
                  </a:solidFill>
                  <a:latin typeface="Calibri"/>
                  <a:ea typeface="微软雅黑"/>
                  <a:cs typeface="+mn-cs"/>
                </a:rPr>
                <a:t> </a:t>
              </a:r>
              <a:r>
                <a:rPr lang="en-US" sz="4500" b="1" dirty="0" err="1">
                  <a:solidFill>
                    <a:prstClr val="white"/>
                  </a:solidFill>
                  <a:latin typeface="Calibri"/>
                  <a:ea typeface="微软雅黑"/>
                  <a:cs typeface="+mn-cs"/>
                </a:rPr>
                <a:t>của</a:t>
              </a:r>
              <a:r>
                <a:rPr lang="en-US" sz="4500" b="1" dirty="0">
                  <a:solidFill>
                    <a:prstClr val="white"/>
                  </a:solidFill>
                  <a:latin typeface="Calibri"/>
                  <a:ea typeface="微软雅黑"/>
                  <a:cs typeface="+mn-cs"/>
                </a:rPr>
                <a:t> </a:t>
              </a:r>
              <a:r>
                <a:rPr lang="en-US" sz="4500" b="1" dirty="0" err="1">
                  <a:solidFill>
                    <a:prstClr val="white"/>
                  </a:solidFill>
                  <a:latin typeface="Calibri"/>
                  <a:ea typeface="微软雅黑"/>
                  <a:cs typeface="+mn-cs"/>
                </a:rPr>
                <a:t>việc</a:t>
              </a:r>
              <a:r>
                <a:rPr lang="en-US" sz="4500" b="1" dirty="0">
                  <a:solidFill>
                    <a:prstClr val="white"/>
                  </a:solidFill>
                  <a:latin typeface="Calibri"/>
                  <a:ea typeface="微软雅黑"/>
                  <a:cs typeface="+mn-cs"/>
                </a:rPr>
                <a:t> ham </a:t>
              </a:r>
              <a:r>
                <a:rPr lang="en-US" sz="4500" b="1" dirty="0" err="1">
                  <a:solidFill>
                    <a:prstClr val="white"/>
                  </a:solidFill>
                  <a:latin typeface="Calibri"/>
                  <a:ea typeface="微软雅黑"/>
                  <a:cs typeface="+mn-cs"/>
                </a:rPr>
                <a:t>học</a:t>
              </a:r>
              <a:r>
                <a:rPr lang="en-US" sz="4500" b="1" dirty="0">
                  <a:solidFill>
                    <a:prstClr val="white"/>
                  </a:solidFill>
                  <a:latin typeface="Calibri"/>
                  <a:ea typeface="微软雅黑"/>
                  <a:cs typeface="+mn-cs"/>
                </a:rPr>
                <a:t> </a:t>
              </a:r>
              <a:r>
                <a:rPr lang="en-US" sz="4500" b="1" dirty="0" err="1">
                  <a:solidFill>
                    <a:prstClr val="white"/>
                  </a:solidFill>
                  <a:latin typeface="Calibri"/>
                  <a:ea typeface="微软雅黑"/>
                  <a:cs typeface="+mn-cs"/>
                </a:rPr>
                <a:t>hỏi</a:t>
              </a:r>
              <a:r>
                <a:rPr lang="en-US" sz="4500" b="1" dirty="0">
                  <a:solidFill>
                    <a:prstClr val="white"/>
                  </a:solidFill>
                  <a:latin typeface="Calibri"/>
                  <a:ea typeface="微软雅黑"/>
                  <a:cs typeface="+mn-cs"/>
                </a:rPr>
                <a:t> </a:t>
              </a:r>
            </a:p>
          </p:txBody>
        </p:sp>
      </p:grpSp>
      <p:grpSp>
        <p:nvGrpSpPr>
          <p:cNvPr id="14" name="Group 13">
            <a:extLst>
              <a:ext uri="{FF2B5EF4-FFF2-40B4-BE49-F238E27FC236}">
                <a16:creationId xmlns:a16="http://schemas.microsoft.com/office/drawing/2014/main" xmlns="" id="{7EDC7B76-1C46-484A-BDA1-1ECA319F14D5}"/>
              </a:ext>
            </a:extLst>
          </p:cNvPr>
          <p:cNvGrpSpPr/>
          <p:nvPr/>
        </p:nvGrpSpPr>
        <p:grpSpPr>
          <a:xfrm>
            <a:off x="2647546" y="3491820"/>
            <a:ext cx="9697905" cy="2036037"/>
            <a:chOff x="1557867" y="4109156"/>
            <a:chExt cx="3770489" cy="1527028"/>
          </a:xfrm>
        </p:grpSpPr>
        <p:grpSp>
          <p:nvGrpSpPr>
            <p:cNvPr id="28" name="Group 27">
              <a:extLst>
                <a:ext uri="{FF2B5EF4-FFF2-40B4-BE49-F238E27FC236}">
                  <a16:creationId xmlns:a16="http://schemas.microsoft.com/office/drawing/2014/main" xmlns="" id="{C56E3E25-F68D-42B1-8D1B-DB99B933DBC2}"/>
                </a:ext>
              </a:extLst>
            </p:cNvPr>
            <p:cNvGrpSpPr/>
            <p:nvPr/>
          </p:nvGrpSpPr>
          <p:grpSpPr>
            <a:xfrm>
              <a:off x="1557867" y="4109156"/>
              <a:ext cx="3770489" cy="1527028"/>
              <a:chOff x="1557867" y="4109156"/>
              <a:chExt cx="3770489" cy="1527028"/>
            </a:xfrm>
          </p:grpSpPr>
          <p:sp>
            <p:nvSpPr>
              <p:cNvPr id="29" name="Speech Bubble: Rectangle with Corners Rounded 28">
                <a:extLst>
                  <a:ext uri="{FF2B5EF4-FFF2-40B4-BE49-F238E27FC236}">
                    <a16:creationId xmlns:a16="http://schemas.microsoft.com/office/drawing/2014/main" xmlns="" id="{023FE22F-9094-425C-91CB-34BC724BFC8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8828" rtl="0" fontAlgn="auto">
                  <a:spcBef>
                    <a:spcPts val="0"/>
                  </a:spcBef>
                  <a:spcAft>
                    <a:spcPts val="0"/>
                  </a:spcAft>
                  <a:defRPr/>
                </a:pPr>
                <a:endParaRPr lang="en-US" sz="4300">
                  <a:solidFill>
                    <a:prstClr val="white"/>
                  </a:solidFill>
                </a:endParaRPr>
              </a:p>
            </p:txBody>
          </p:sp>
          <p:sp>
            <p:nvSpPr>
              <p:cNvPr id="30" name="Speech Bubble: Rectangle with Corners Rounded 29">
                <a:extLst>
                  <a:ext uri="{FF2B5EF4-FFF2-40B4-BE49-F238E27FC236}">
                    <a16:creationId xmlns:a16="http://schemas.microsoft.com/office/drawing/2014/main" xmlns="" id="{1A3249E0-8FA7-4D79-9142-448621DD94CF}"/>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8828" rtl="0" fontAlgn="auto">
                  <a:spcBef>
                    <a:spcPts val="0"/>
                  </a:spcBef>
                  <a:spcAft>
                    <a:spcPts val="0"/>
                  </a:spcAft>
                  <a:defRPr/>
                </a:pPr>
                <a:endParaRPr lang="en-US" sz="4300">
                  <a:solidFill>
                    <a:prstClr val="white"/>
                  </a:solidFill>
                </a:endParaRPr>
              </a:p>
            </p:txBody>
          </p:sp>
        </p:grpSp>
        <p:sp>
          <p:nvSpPr>
            <p:cNvPr id="31" name="文本框 18">
              <a:extLst>
                <a:ext uri="{FF2B5EF4-FFF2-40B4-BE49-F238E27FC236}">
                  <a16:creationId xmlns:a16="http://schemas.microsoft.com/office/drawing/2014/main" xmlns="" id="{BA55BFF4-0A0F-4D7E-B40E-9E66F76D4CE5}"/>
                </a:ext>
              </a:extLst>
            </p:cNvPr>
            <p:cNvSpPr txBox="1"/>
            <p:nvPr/>
          </p:nvSpPr>
          <p:spPr>
            <a:xfrm>
              <a:off x="1664446" y="4402279"/>
              <a:ext cx="3573362" cy="1077218"/>
            </a:xfrm>
            <a:prstGeom prst="rect">
              <a:avLst/>
            </a:prstGeom>
            <a:noFill/>
            <a:ln>
              <a:noFill/>
            </a:ln>
          </p:spPr>
          <p:txBody>
            <a:bodyPr wrap="square" rtlCol="0">
              <a:spAutoFit/>
            </a:bodyPr>
            <a:lstStyle/>
            <a:p>
              <a:pPr algn="ctr" defTabSz="1198828" rtl="0" fontAlgn="auto">
                <a:spcBef>
                  <a:spcPts val="0"/>
                </a:spcBef>
                <a:spcAft>
                  <a:spcPts val="0"/>
                </a:spcAft>
              </a:pPr>
              <a:r>
                <a:rPr lang="en-US" altLang="zh-CN"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a:t>
              </a:r>
              <a:r>
                <a:rPr lang="vi-VN" altLang="zh-CN"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ìm hiểu trên các trang mạng về những kiến thức mà mình chưa biết</a:t>
              </a:r>
              <a:endParaRPr lang="zh-CN" altLang="en-US"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2" name="Group 31">
            <a:extLst>
              <a:ext uri="{FF2B5EF4-FFF2-40B4-BE49-F238E27FC236}">
                <a16:creationId xmlns:a16="http://schemas.microsoft.com/office/drawing/2014/main" xmlns="" id="{FDC36499-DEF0-475E-8CE2-236F14C38B76}"/>
              </a:ext>
            </a:extLst>
          </p:cNvPr>
          <p:cNvGrpSpPr/>
          <p:nvPr/>
        </p:nvGrpSpPr>
        <p:grpSpPr>
          <a:xfrm>
            <a:off x="3514345" y="6520112"/>
            <a:ext cx="9149668" cy="2036037"/>
            <a:chOff x="1557867" y="4109156"/>
            <a:chExt cx="3770489" cy="1527028"/>
          </a:xfrm>
        </p:grpSpPr>
        <p:grpSp>
          <p:nvGrpSpPr>
            <p:cNvPr id="33" name="Group 32">
              <a:extLst>
                <a:ext uri="{FF2B5EF4-FFF2-40B4-BE49-F238E27FC236}">
                  <a16:creationId xmlns:a16="http://schemas.microsoft.com/office/drawing/2014/main" xmlns="" id="{58B20BD4-F9BC-4ACE-9F99-FEA834D9D090}"/>
                </a:ext>
              </a:extLst>
            </p:cNvPr>
            <p:cNvGrpSpPr/>
            <p:nvPr/>
          </p:nvGrpSpPr>
          <p:grpSpPr>
            <a:xfrm>
              <a:off x="1557867" y="4109156"/>
              <a:ext cx="3770489" cy="1527028"/>
              <a:chOff x="1557867" y="4109156"/>
              <a:chExt cx="3770489" cy="1527028"/>
            </a:xfrm>
          </p:grpSpPr>
          <p:sp>
            <p:nvSpPr>
              <p:cNvPr id="35" name="Speech Bubble: Rectangle with Corners Rounded 34">
                <a:extLst>
                  <a:ext uri="{FF2B5EF4-FFF2-40B4-BE49-F238E27FC236}">
                    <a16:creationId xmlns:a16="http://schemas.microsoft.com/office/drawing/2014/main" xmlns="" id="{87477860-6D46-4F3A-AA18-BFFCF17A1420}"/>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8828" rtl="0" fontAlgn="auto">
                  <a:spcBef>
                    <a:spcPts val="0"/>
                  </a:spcBef>
                  <a:spcAft>
                    <a:spcPts val="0"/>
                  </a:spcAft>
                  <a:defRPr/>
                </a:pPr>
                <a:endParaRPr lang="en-US" sz="4300">
                  <a:solidFill>
                    <a:prstClr val="white"/>
                  </a:solidFill>
                </a:endParaRPr>
              </a:p>
            </p:txBody>
          </p:sp>
          <p:sp>
            <p:nvSpPr>
              <p:cNvPr id="36" name="Speech Bubble: Rectangle with Corners Rounded 35">
                <a:extLst>
                  <a:ext uri="{FF2B5EF4-FFF2-40B4-BE49-F238E27FC236}">
                    <a16:creationId xmlns:a16="http://schemas.microsoft.com/office/drawing/2014/main" xmlns="" id="{02F441EC-2C88-468B-91BA-B8D2AFE75670}"/>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8828" rtl="0" fontAlgn="auto">
                  <a:spcBef>
                    <a:spcPts val="0"/>
                  </a:spcBef>
                  <a:spcAft>
                    <a:spcPts val="0"/>
                  </a:spcAft>
                  <a:defRPr/>
                </a:pPr>
                <a:endParaRPr lang="en-US" sz="4300">
                  <a:solidFill>
                    <a:prstClr val="white"/>
                  </a:solidFill>
                </a:endParaRPr>
              </a:p>
            </p:txBody>
          </p:sp>
        </p:grpSp>
        <p:sp>
          <p:nvSpPr>
            <p:cNvPr id="34" name="文本框 18">
              <a:extLst>
                <a:ext uri="{FF2B5EF4-FFF2-40B4-BE49-F238E27FC236}">
                  <a16:creationId xmlns:a16="http://schemas.microsoft.com/office/drawing/2014/main" xmlns="" id="{50B5C49A-F51F-4F9A-9D33-C6B688C44B86}"/>
                </a:ext>
              </a:extLst>
            </p:cNvPr>
            <p:cNvSpPr txBox="1"/>
            <p:nvPr/>
          </p:nvSpPr>
          <p:spPr>
            <a:xfrm>
              <a:off x="1664446" y="4402279"/>
              <a:ext cx="3604336" cy="1077218"/>
            </a:xfrm>
            <a:prstGeom prst="rect">
              <a:avLst/>
            </a:prstGeom>
            <a:noFill/>
            <a:ln>
              <a:noFill/>
            </a:ln>
          </p:spPr>
          <p:txBody>
            <a:bodyPr wrap="square" rtlCol="0">
              <a:spAutoFit/>
            </a:bodyPr>
            <a:lstStyle/>
            <a:p>
              <a:pPr algn="ctr" defTabSz="1198828" rtl="0" fontAlgn="auto">
                <a:spcBef>
                  <a:spcPts val="0"/>
                </a:spcBef>
                <a:spcAft>
                  <a:spcPts val="0"/>
                </a:spcAft>
              </a:pPr>
              <a:r>
                <a:rPr lang="en-US" altLang="zh-CN"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G</a:t>
              </a:r>
              <a:r>
                <a:rPr lang="vi-VN" altLang="zh-CN"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iao lưu văn hóa, kiến thức với các bạn trong và ngoài nước.</a:t>
              </a:r>
              <a:endParaRPr lang="zh-CN" altLang="en-US" sz="43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pic>
        <p:nvPicPr>
          <p:cNvPr id="37" name="图片 6">
            <a:extLst>
              <a:ext uri="{FF2B5EF4-FFF2-40B4-BE49-F238E27FC236}">
                <a16:creationId xmlns:a16="http://schemas.microsoft.com/office/drawing/2014/main" xmlns="" id="{FB6807A9-B961-418F-A3A1-25E0EEC21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1288" y="4337264"/>
            <a:ext cx="4747116" cy="4741097"/>
          </a:xfrm>
          <a:prstGeom prst="rect">
            <a:avLst/>
          </a:prstGeom>
        </p:spPr>
      </p:pic>
    </p:spTree>
    <p:extLst>
      <p:ext uri="{BB962C8B-B14F-4D97-AF65-F5344CB8AC3E}">
        <p14:creationId xmlns:p14="http://schemas.microsoft.com/office/powerpoint/2010/main" val="711452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909"/>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0925"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322" y="1383988"/>
            <a:ext cx="14843996" cy="701927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0110" tIns="60056" rIns="120110" bIns="60056" rtlCol="0" anchor="ctr"/>
          <a:lstStyle/>
          <a:p>
            <a:pPr algn="ctr" defTabSz="1200925" rtl="0" fontAlgn="auto">
              <a:spcBef>
                <a:spcPts val="0"/>
              </a:spcBef>
              <a:spcAft>
                <a:spcPts val="0"/>
              </a:spcAft>
              <a:defRPr/>
            </a:pPr>
            <a:endParaRPr lang="zh-CN" altLang="en-US" sz="2400">
              <a:solidFill>
                <a:prstClr val="white"/>
              </a:solidFill>
            </a:endParaRPr>
          </a:p>
        </p:txBody>
      </p:sp>
      <p:grpSp>
        <p:nvGrpSpPr>
          <p:cNvPr id="4" name="Group 3">
            <a:extLst>
              <a:ext uri="{FF2B5EF4-FFF2-40B4-BE49-F238E27FC236}">
                <a16:creationId xmlns:a16="http://schemas.microsoft.com/office/drawing/2014/main" xmlns="" id="{F06117D1-5D8A-486B-BAE4-9B59531297CD}"/>
              </a:ext>
            </a:extLst>
          </p:cNvPr>
          <p:cNvGrpSpPr/>
          <p:nvPr/>
        </p:nvGrpSpPr>
        <p:grpSpPr>
          <a:xfrm>
            <a:off x="716322" y="740772"/>
            <a:ext cx="14843996" cy="8304208"/>
            <a:chOff x="3181401" y="1166198"/>
            <a:chExt cx="7964394" cy="4202628"/>
          </a:xfrm>
        </p:grpSpPr>
        <p:pic>
          <p:nvPicPr>
            <p:cNvPr id="17" name="图片 16">
              <a:extLst>
                <a:ext uri="{FF2B5EF4-FFF2-40B4-BE49-F238E27FC236}">
                  <a16:creationId xmlns:a16="http://schemas.microsoft.com/office/drawing/2014/main" xmlns="" id="{2DA3BE15-3A86-4B0D-89BC-D2F3AC7CF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401" y="1166198"/>
              <a:ext cx="7964394" cy="4202628"/>
            </a:xfrm>
            <a:prstGeom prst="rect">
              <a:avLst/>
            </a:prstGeom>
          </p:spPr>
        </p:pic>
        <p:sp>
          <p:nvSpPr>
            <p:cNvPr id="3" name="Rectangle 2">
              <a:extLst>
                <a:ext uri="{FF2B5EF4-FFF2-40B4-BE49-F238E27FC236}">
                  <a16:creationId xmlns:a16="http://schemas.microsoft.com/office/drawing/2014/main" xmlns="" id="{D262F438-8641-4D8D-8781-375B78BB768D}"/>
                </a:ext>
              </a:extLst>
            </p:cNvPr>
            <p:cNvSpPr/>
            <p:nvPr/>
          </p:nvSpPr>
          <p:spPr>
            <a:xfrm>
              <a:off x="3880022" y="1878227"/>
              <a:ext cx="2496064" cy="1359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0925" rtl="0" fontAlgn="auto">
                <a:spcBef>
                  <a:spcPts val="0"/>
                </a:spcBef>
                <a:spcAft>
                  <a:spcPts val="0"/>
                </a:spcAft>
                <a:defRPr/>
              </a:pPr>
              <a:endParaRPr lang="en-US" sz="2400">
                <a:solidFill>
                  <a:prstClr val="white"/>
                </a:solidFill>
              </a:endParaRPr>
            </a:p>
          </p:txBody>
        </p:sp>
      </p:grpSp>
      <p:sp>
        <p:nvSpPr>
          <p:cNvPr id="16" name="文本框 18">
            <a:extLst>
              <a:ext uri="{FF2B5EF4-FFF2-40B4-BE49-F238E27FC236}">
                <a16:creationId xmlns:a16="http://schemas.microsoft.com/office/drawing/2014/main" xmlns="" id="{3FE64EB8-8D23-445C-8C44-83414A0ECA6F}"/>
              </a:ext>
            </a:extLst>
          </p:cNvPr>
          <p:cNvSpPr txBox="1"/>
          <p:nvPr/>
        </p:nvSpPr>
        <p:spPr>
          <a:xfrm>
            <a:off x="1391392" y="1862784"/>
            <a:ext cx="13494213" cy="1600439"/>
          </a:xfrm>
          <a:prstGeom prst="rect">
            <a:avLst/>
          </a:prstGeom>
          <a:noFill/>
          <a:ln>
            <a:noFill/>
          </a:ln>
        </p:spPr>
        <p:txBody>
          <a:bodyPr wrap="square" lIns="120110" tIns="60056" rIns="120110" bIns="60056" rtlCol="0">
            <a:spAutoFit/>
          </a:bodyPr>
          <a:lstStyle/>
          <a:p>
            <a:pPr marL="750578" indent="-750578" algn="just" defTabSz="1200925" rtl="0" fontAlgn="auto">
              <a:spcBef>
                <a:spcPts val="0"/>
              </a:spcBef>
              <a:spcAft>
                <a:spcPts val="0"/>
              </a:spcAft>
              <a:buFont typeface="Arial" panose="020B0604020202020204" pitchFamily="34" charset="0"/>
              <a:buChar char="•"/>
            </a:pPr>
            <a:r>
              <a:rPr lang="vi-VN"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Không giấu dốt, sẵn sàng học hỏi người khác về những điều mình chưa biết</a:t>
            </a:r>
            <a:endParaRPr lang="zh-CN" altLang="en-US"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19" name="文本框 18">
            <a:extLst>
              <a:ext uri="{FF2B5EF4-FFF2-40B4-BE49-F238E27FC236}">
                <a16:creationId xmlns:a16="http://schemas.microsoft.com/office/drawing/2014/main" xmlns="" id="{A9AF3AC5-8D97-4255-98CD-9B7C6093A6CC}"/>
              </a:ext>
            </a:extLst>
          </p:cNvPr>
          <p:cNvSpPr txBox="1"/>
          <p:nvPr/>
        </p:nvSpPr>
        <p:spPr>
          <a:xfrm>
            <a:off x="1292587" y="3454418"/>
            <a:ext cx="13356387" cy="861775"/>
          </a:xfrm>
          <a:prstGeom prst="rect">
            <a:avLst/>
          </a:prstGeom>
          <a:noFill/>
          <a:ln>
            <a:noFill/>
          </a:ln>
        </p:spPr>
        <p:txBody>
          <a:bodyPr wrap="square" lIns="120110" tIns="60056" rIns="120110" bIns="60056" rtlCol="0">
            <a:spAutoFit/>
          </a:bodyPr>
          <a:lstStyle/>
          <a:p>
            <a:pPr marL="750578" indent="-750578" algn="just" defTabSz="1200925" rtl="0" fontAlgn="auto">
              <a:spcBef>
                <a:spcPts val="0"/>
              </a:spcBef>
              <a:spcAft>
                <a:spcPts val="0"/>
              </a:spcAft>
              <a:buFont typeface="Arial" panose="020B0604020202020204" pitchFamily="34" charset="0"/>
              <a:buChar char="•"/>
            </a:pP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a:t>
            </a:r>
            <a:r>
              <a:rPr lang="vi-VN"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hăm đọc sách để mở rộng sự hiểu biết</a:t>
            </a:r>
            <a:endParaRPr lang="zh-CN" altLang="en-US"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0" name="图片 17">
            <a:extLst>
              <a:ext uri="{FF2B5EF4-FFF2-40B4-BE49-F238E27FC236}">
                <a16:creationId xmlns:a16="http://schemas.microsoft.com/office/drawing/2014/main" xmlns="" id="{67B14053-C861-4E5B-8E4E-B275398850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86072" y="164123"/>
            <a:ext cx="2032407" cy="2341480"/>
          </a:xfrm>
          <a:prstGeom prst="rect">
            <a:avLst/>
          </a:prstGeom>
        </p:spPr>
      </p:pic>
      <p:pic>
        <p:nvPicPr>
          <p:cNvPr id="30" name="图片 17">
            <a:extLst>
              <a:ext uri="{FF2B5EF4-FFF2-40B4-BE49-F238E27FC236}">
                <a16:creationId xmlns:a16="http://schemas.microsoft.com/office/drawing/2014/main" xmlns="" id="{ADE5BAF0-3DCF-4D00-8149-CB212C5D7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440" y="99020"/>
            <a:ext cx="2032407" cy="2341480"/>
          </a:xfrm>
          <a:prstGeom prst="rect">
            <a:avLst/>
          </a:prstGeom>
        </p:spPr>
      </p:pic>
      <p:grpSp>
        <p:nvGrpSpPr>
          <p:cNvPr id="14" name="Group 13">
            <a:extLst>
              <a:ext uri="{FF2B5EF4-FFF2-40B4-BE49-F238E27FC236}">
                <a16:creationId xmlns:a16="http://schemas.microsoft.com/office/drawing/2014/main" xmlns="" id="{06D02D84-82F1-4E8B-8278-B5706E9001B6}"/>
              </a:ext>
            </a:extLst>
          </p:cNvPr>
          <p:cNvGrpSpPr/>
          <p:nvPr/>
        </p:nvGrpSpPr>
        <p:grpSpPr>
          <a:xfrm>
            <a:off x="2909289" y="576651"/>
            <a:ext cx="9173570" cy="1183261"/>
            <a:chOff x="7916273" y="1051832"/>
            <a:chExt cx="4054054" cy="1327785"/>
          </a:xfrm>
        </p:grpSpPr>
        <p:sp>
          <p:nvSpPr>
            <p:cNvPr id="15" name="Freeform: Shape 14">
              <a:extLst>
                <a:ext uri="{FF2B5EF4-FFF2-40B4-BE49-F238E27FC236}">
                  <a16:creationId xmlns:a16="http://schemas.microsoft.com/office/drawing/2014/main" xmlns="" id="{5457A9CC-9E87-4F59-836C-2CAC4BD7A954}"/>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0925" rtl="0" fontAlgn="auto">
                <a:spcBef>
                  <a:spcPts val="0"/>
                </a:spcBef>
                <a:spcAft>
                  <a:spcPts val="0"/>
                </a:spcAft>
                <a:defRPr/>
              </a:pPr>
              <a:endParaRPr lang="en-US" sz="2400">
                <a:solidFill>
                  <a:prstClr val="white"/>
                </a:solidFill>
              </a:endParaRPr>
            </a:p>
          </p:txBody>
        </p:sp>
        <p:pic>
          <p:nvPicPr>
            <p:cNvPr id="18" name="图片 8">
              <a:extLst>
                <a:ext uri="{FF2B5EF4-FFF2-40B4-BE49-F238E27FC236}">
                  <a16:creationId xmlns:a16="http://schemas.microsoft.com/office/drawing/2014/main" xmlns="" id="{4E178684-2A52-483F-89C6-614B0DB02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21" name="文本框 18">
            <a:extLst>
              <a:ext uri="{FF2B5EF4-FFF2-40B4-BE49-F238E27FC236}">
                <a16:creationId xmlns:a16="http://schemas.microsoft.com/office/drawing/2014/main" xmlns="" id="{FC3DC95F-1291-4238-A2FA-EAC6CED2996F}"/>
              </a:ext>
            </a:extLst>
          </p:cNvPr>
          <p:cNvSpPr txBox="1"/>
          <p:nvPr/>
        </p:nvSpPr>
        <p:spPr>
          <a:xfrm>
            <a:off x="3591903" y="841191"/>
            <a:ext cx="8337223" cy="820737"/>
          </a:xfrm>
          <a:prstGeom prst="rect">
            <a:avLst/>
          </a:prstGeom>
          <a:noFill/>
          <a:ln>
            <a:noFill/>
          </a:ln>
        </p:spPr>
        <p:txBody>
          <a:bodyPr wrap="square" lIns="120110" tIns="60056" rIns="120110" bIns="60056" rtlCol="0">
            <a:spAutoFit/>
          </a:bodyPr>
          <a:lstStyle/>
          <a:p>
            <a:pPr algn="ctr" defTabSz="1200925" rtl="0" fontAlgn="auto">
              <a:spcBef>
                <a:spcPts val="0"/>
              </a:spcBef>
              <a:spcAft>
                <a:spcPts val="0"/>
              </a:spcAft>
            </a:pPr>
            <a:r>
              <a:rPr lang="en-US" altLang="zh-CN" sz="45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45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5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biểu</a:t>
            </a:r>
            <a:r>
              <a:rPr lang="en-US" altLang="zh-CN" sz="45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5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hiện</a:t>
            </a:r>
            <a:r>
              <a:rPr lang="en-US" altLang="zh-CN" sz="45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5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của</a:t>
            </a:r>
            <a:r>
              <a:rPr lang="en-US" altLang="zh-CN" sz="45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45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5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5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hỏi</a:t>
            </a:r>
            <a:endParaRPr lang="zh-CN" altLang="en-US" sz="45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2" name="文本框 18">
            <a:extLst>
              <a:ext uri="{FF2B5EF4-FFF2-40B4-BE49-F238E27FC236}">
                <a16:creationId xmlns:a16="http://schemas.microsoft.com/office/drawing/2014/main" xmlns="" id="{D7FB1BF5-B4BC-4B05-AB35-D9ED71C14C6B}"/>
              </a:ext>
            </a:extLst>
          </p:cNvPr>
          <p:cNvSpPr txBox="1"/>
          <p:nvPr/>
        </p:nvSpPr>
        <p:spPr>
          <a:xfrm>
            <a:off x="1344143" y="4316064"/>
            <a:ext cx="14021015" cy="1600439"/>
          </a:xfrm>
          <a:prstGeom prst="rect">
            <a:avLst/>
          </a:prstGeom>
          <a:noFill/>
          <a:ln>
            <a:noFill/>
          </a:ln>
        </p:spPr>
        <p:txBody>
          <a:bodyPr wrap="square" lIns="120110" tIns="60056" rIns="120110" bIns="60056" rtlCol="0">
            <a:spAutoFit/>
          </a:bodyPr>
          <a:lstStyle/>
          <a:p>
            <a:pPr marL="750578" indent="-750578" algn="just" defTabSz="1200925" rtl="0" fontAlgn="auto">
              <a:spcBef>
                <a:spcPts val="0"/>
              </a:spcBef>
              <a:spcAft>
                <a:spcPts val="0"/>
              </a:spcAft>
              <a:buFont typeface="Arial" panose="020B0604020202020204" pitchFamily="34" charset="0"/>
              <a:buChar char="•"/>
            </a:pP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Tích</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cực</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tham</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gia</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hoạt</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động</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nhóm</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để</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từ</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các</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a:t>
            </a:r>
            <a:endParaRPr lang="zh-CN" altLang="en-US"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6" name="文本框 18">
            <a:extLst>
              <a:ext uri="{FF2B5EF4-FFF2-40B4-BE49-F238E27FC236}">
                <a16:creationId xmlns:a16="http://schemas.microsoft.com/office/drawing/2014/main" xmlns="" id="{E46FAF49-121F-482B-B7C3-E47A1AD0F297}"/>
              </a:ext>
            </a:extLst>
          </p:cNvPr>
          <p:cNvSpPr txBox="1"/>
          <p:nvPr/>
        </p:nvSpPr>
        <p:spPr>
          <a:xfrm>
            <a:off x="1292589" y="5969222"/>
            <a:ext cx="14021015" cy="1600439"/>
          </a:xfrm>
          <a:prstGeom prst="rect">
            <a:avLst/>
          </a:prstGeom>
          <a:noFill/>
          <a:ln>
            <a:noFill/>
          </a:ln>
        </p:spPr>
        <p:txBody>
          <a:bodyPr wrap="square" lIns="120110" tIns="60056" rIns="120110" bIns="60056" rtlCol="0">
            <a:spAutoFit/>
          </a:bodyPr>
          <a:lstStyle/>
          <a:p>
            <a:pPr marL="750578" indent="-750578" algn="just" defTabSz="1200925" rtl="0" fontAlgn="auto">
              <a:spcBef>
                <a:spcPts val="0"/>
              </a:spcBef>
              <a:spcAft>
                <a:spcPts val="0"/>
              </a:spcAft>
              <a:buFont typeface="Arial" panose="020B0604020202020204" pitchFamily="34" charset="0"/>
              <a:buChar char="•"/>
            </a:pP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Thích</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tìm</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hiểu</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và</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đặt</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hỏi</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về</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mọi</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thứ</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xung</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8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quanh</a:t>
            </a:r>
            <a:r>
              <a:rPr lang="en-US"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endParaRPr lang="zh-CN" altLang="en-US"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31258391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1000"/>
                                        <p:tgtEl>
                                          <p:spTgt spid="21"/>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891"/>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3021"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347" y="679312"/>
            <a:ext cx="15037925" cy="7723917"/>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0320" tIns="60161" rIns="120320" bIns="60161" rtlCol="0" anchor="ctr"/>
          <a:lstStyle/>
          <a:p>
            <a:pPr algn="ctr" defTabSz="1203021" rtl="0" fontAlgn="auto">
              <a:spcBef>
                <a:spcPts val="0"/>
              </a:spcBef>
              <a:spcAft>
                <a:spcPts val="0"/>
              </a:spcAft>
              <a:defRPr/>
            </a:pPr>
            <a:endParaRPr lang="zh-CN" altLang="en-US" sz="2400">
              <a:solidFill>
                <a:prstClr val="white"/>
              </a:solidFill>
            </a:endParaRPr>
          </a:p>
        </p:txBody>
      </p:sp>
      <p:pic>
        <p:nvPicPr>
          <p:cNvPr id="8" name="图片 7">
            <a:extLst>
              <a:ext uri="{FF2B5EF4-FFF2-40B4-BE49-F238E27FC236}">
                <a16:creationId xmlns:a16="http://schemas.microsoft.com/office/drawing/2014/main" xmlns=""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510" y="6024360"/>
            <a:ext cx="2505130" cy="2501953"/>
          </a:xfrm>
          <a:prstGeom prst="rect">
            <a:avLst/>
          </a:prstGeom>
        </p:spPr>
      </p:pic>
      <p:pic>
        <p:nvPicPr>
          <p:cNvPr id="7" name="图片 6">
            <a:extLst>
              <a:ext uri="{FF2B5EF4-FFF2-40B4-BE49-F238E27FC236}">
                <a16:creationId xmlns:a16="http://schemas.microsoft.com/office/drawing/2014/main" xmlns=""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8327" y="3653810"/>
            <a:ext cx="4747116" cy="4741097"/>
          </a:xfrm>
          <a:prstGeom prst="rect">
            <a:avLst/>
          </a:prstGeom>
        </p:spPr>
      </p:pic>
      <p:pic>
        <p:nvPicPr>
          <p:cNvPr id="19" name="图片 3">
            <a:extLst>
              <a:ext uri="{FF2B5EF4-FFF2-40B4-BE49-F238E27FC236}">
                <a16:creationId xmlns:a16="http://schemas.microsoft.com/office/drawing/2014/main" xmlns=""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76288" y="3"/>
            <a:ext cx="3039155" cy="2451100"/>
          </a:xfrm>
          <a:prstGeom prst="rect">
            <a:avLst/>
          </a:prstGeom>
        </p:spPr>
      </p:pic>
      <p:pic>
        <p:nvPicPr>
          <p:cNvPr id="12" name="图片 9">
            <a:extLst>
              <a:ext uri="{FF2B5EF4-FFF2-40B4-BE49-F238E27FC236}">
                <a16:creationId xmlns:a16="http://schemas.microsoft.com/office/drawing/2014/main" xmlns=""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211" y="1959676"/>
            <a:ext cx="11237287" cy="5224653"/>
          </a:xfrm>
          <a:prstGeom prst="rect">
            <a:avLst/>
          </a:prstGeom>
        </p:spPr>
      </p:pic>
      <p:pic>
        <p:nvPicPr>
          <p:cNvPr id="4" name="Picture 3">
            <a:extLst>
              <a:ext uri="{FF2B5EF4-FFF2-40B4-BE49-F238E27FC236}">
                <a16:creationId xmlns:a16="http://schemas.microsoft.com/office/drawing/2014/main" xmlns="" id="{0E72AD18-113A-4590-8C53-C8DAE6B973B9}"/>
              </a:ext>
            </a:extLst>
          </p:cNvPr>
          <p:cNvPicPr>
            <a:picLocks noChangeAspect="1"/>
          </p:cNvPicPr>
          <p:nvPr/>
        </p:nvPicPr>
        <p:blipFill>
          <a:blip r:embed="rId9"/>
          <a:stretch>
            <a:fillRect/>
          </a:stretch>
        </p:blipFill>
        <p:spPr>
          <a:xfrm>
            <a:off x="3415149" y="3843304"/>
            <a:ext cx="5974043" cy="2471127"/>
          </a:xfrm>
          <a:prstGeom prst="rect">
            <a:avLst/>
          </a:prstGeom>
        </p:spPr>
      </p:pic>
    </p:spTree>
    <p:extLst>
      <p:ext uri="{BB962C8B-B14F-4D97-AF65-F5344CB8AC3E}">
        <p14:creationId xmlns:p14="http://schemas.microsoft.com/office/powerpoint/2010/main" val="25786209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873"/>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5282"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322" y="740844"/>
            <a:ext cx="14843996" cy="766245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0543" tIns="60271" rIns="120543" bIns="60271" rtlCol="0" anchor="ctr"/>
          <a:lstStyle/>
          <a:p>
            <a:pPr algn="ctr" defTabSz="1205282" rtl="0" fontAlgn="auto">
              <a:spcBef>
                <a:spcPts val="0"/>
              </a:spcBef>
              <a:spcAft>
                <a:spcPts val="0"/>
              </a:spcAft>
              <a:defRPr/>
            </a:pPr>
            <a:endParaRPr lang="zh-CN" altLang="en-US" sz="2400">
              <a:solidFill>
                <a:prstClr val="white"/>
              </a:solidFill>
            </a:endParaRPr>
          </a:p>
        </p:txBody>
      </p:sp>
      <p:pic>
        <p:nvPicPr>
          <p:cNvPr id="12" name="图片 11">
            <a:extLst>
              <a:ext uri="{FF2B5EF4-FFF2-40B4-BE49-F238E27FC236}">
                <a16:creationId xmlns:a16="http://schemas.microsoft.com/office/drawing/2014/main" xmlns="" id="{7D4AA5AA-D0BF-4EB1-A936-ED819FA353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25928" y="1374633"/>
            <a:ext cx="934058" cy="932873"/>
          </a:xfrm>
          <a:prstGeom prst="rect">
            <a:avLst/>
          </a:prstGeom>
        </p:spPr>
      </p:pic>
      <p:pic>
        <p:nvPicPr>
          <p:cNvPr id="7" name="图片 6">
            <a:extLst>
              <a:ext uri="{FF2B5EF4-FFF2-40B4-BE49-F238E27FC236}">
                <a16:creationId xmlns:a16="http://schemas.microsoft.com/office/drawing/2014/main" xmlns="" id="{0FA106DA-13E5-4459-AA60-9F87C66ED9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092" y="7122423"/>
            <a:ext cx="3403722" cy="2266271"/>
          </a:xfrm>
          <a:prstGeom prst="rect">
            <a:avLst/>
          </a:prstGeom>
        </p:spPr>
      </p:pic>
      <p:pic>
        <p:nvPicPr>
          <p:cNvPr id="4" name="图片 3">
            <a:extLst>
              <a:ext uri="{FF2B5EF4-FFF2-40B4-BE49-F238E27FC236}">
                <a16:creationId xmlns:a16="http://schemas.microsoft.com/office/drawing/2014/main" xmlns=""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329555" y="229437"/>
            <a:ext cx="2091803" cy="1492879"/>
          </a:xfrm>
          <a:prstGeom prst="rect">
            <a:avLst/>
          </a:prstGeom>
        </p:spPr>
      </p:pic>
      <p:pic>
        <p:nvPicPr>
          <p:cNvPr id="11" name="Picture 10">
            <a:extLst>
              <a:ext uri="{FF2B5EF4-FFF2-40B4-BE49-F238E27FC236}">
                <a16:creationId xmlns:a16="http://schemas.microsoft.com/office/drawing/2014/main" xmlns="" id="{2B0E462C-BE11-4B38-A1A5-39237F59C1D5}"/>
              </a:ext>
            </a:extLst>
          </p:cNvPr>
          <p:cNvPicPr>
            <a:picLocks noChangeAspect="1"/>
          </p:cNvPicPr>
          <p:nvPr/>
        </p:nvPicPr>
        <p:blipFill>
          <a:blip r:embed="rId8"/>
          <a:stretch>
            <a:fillRect/>
          </a:stretch>
        </p:blipFill>
        <p:spPr>
          <a:xfrm>
            <a:off x="3818694" y="-24099"/>
            <a:ext cx="9685439" cy="1999661"/>
          </a:xfrm>
          <a:prstGeom prst="rect">
            <a:avLst/>
          </a:prstGeom>
        </p:spPr>
      </p:pic>
      <p:sp>
        <p:nvSpPr>
          <p:cNvPr id="13" name="TextBox 12">
            <a:extLst>
              <a:ext uri="{FF2B5EF4-FFF2-40B4-BE49-F238E27FC236}">
                <a16:creationId xmlns:a16="http://schemas.microsoft.com/office/drawing/2014/main" xmlns="" id="{384E6FDA-637E-48DE-9F5E-68590FA4B434}"/>
              </a:ext>
            </a:extLst>
          </p:cNvPr>
          <p:cNvSpPr txBox="1"/>
          <p:nvPr/>
        </p:nvSpPr>
        <p:spPr>
          <a:xfrm>
            <a:off x="1261465" y="2307383"/>
            <a:ext cx="13970781" cy="5868273"/>
          </a:xfrm>
          <a:prstGeom prst="rect">
            <a:avLst/>
          </a:prstGeom>
          <a:noFill/>
        </p:spPr>
        <p:txBody>
          <a:bodyPr wrap="square" lIns="120543" tIns="60271" rIns="120543" bIns="60271" rtlCol="0">
            <a:spAutoFit/>
          </a:bodyPr>
          <a:lstStyle/>
          <a:p>
            <a:pPr algn="just" defTabSz="1205282" rtl="0" fontAlgn="auto">
              <a:spcBef>
                <a:spcPts val="0"/>
              </a:spcBef>
              <a:spcAft>
                <a:spcPts val="0"/>
              </a:spcAft>
            </a:pPr>
            <a:r>
              <a:rPr lang="en-US" sz="3700" dirty="0">
                <a:solidFill>
                  <a:prstClr val="black"/>
                </a:solidFill>
                <a:latin typeface="Calibri"/>
                <a:ea typeface="微软雅黑"/>
                <a:cs typeface="+mn-cs"/>
              </a:rPr>
              <a:t>   </a:t>
            </a:r>
            <a:r>
              <a:rPr lang="vi-VN" sz="3700" dirty="0">
                <a:solidFill>
                  <a:prstClr val="black"/>
                </a:solidFill>
                <a:latin typeface="Calibri"/>
                <a:ea typeface="微软雅黑"/>
                <a:cs typeface="+mn-cs"/>
              </a:rPr>
              <a:t>Vào đời vua Trần Thái Tông, có một gia đình nghèo sinh được cậu con trai, đặt tên là Nguyễn Hiền. Vì nhà nghèo cậu phải bỏ học giữa chừng.</a:t>
            </a:r>
          </a:p>
          <a:p>
            <a:pPr algn="just" defTabSz="1205282" rtl="0" fontAlgn="auto">
              <a:spcBef>
                <a:spcPts val="0"/>
              </a:spcBef>
              <a:spcAft>
                <a:spcPts val="0"/>
              </a:spcAft>
            </a:pPr>
            <a:r>
              <a:rPr lang="en-US" sz="3700" dirty="0">
                <a:solidFill>
                  <a:prstClr val="black"/>
                </a:solidFill>
                <a:latin typeface="Calibri"/>
                <a:ea typeface="微软雅黑"/>
                <a:cs typeface="+mn-cs"/>
              </a:rPr>
              <a:t>   </a:t>
            </a:r>
            <a:r>
              <a:rPr lang="vi-VN" sz="3700" dirty="0">
                <a:solidFill>
                  <a:prstClr val="black"/>
                </a:solidFill>
                <a:latin typeface="Calibri"/>
                <a:ea typeface="微软雅黑"/>
                <a:cs typeface="+mn-cs"/>
              </a:rPr>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defTabSz="1205282" rtl="0" fontAlgn="auto">
              <a:spcBef>
                <a:spcPts val="0"/>
              </a:spcBef>
              <a:spcAft>
                <a:spcPts val="0"/>
              </a:spcAft>
            </a:pPr>
            <a:r>
              <a:rPr lang="en-US" sz="3700" dirty="0">
                <a:solidFill>
                  <a:prstClr val="black"/>
                </a:solidFill>
                <a:latin typeface="Calibri"/>
                <a:ea typeface="微软雅黑"/>
                <a:cs typeface="+mn-cs"/>
              </a:rPr>
              <a:t>   </a:t>
            </a:r>
            <a:r>
              <a:rPr lang="vi-VN" sz="3700" dirty="0">
                <a:solidFill>
                  <a:prstClr val="black"/>
                </a:solidFill>
                <a:latin typeface="Calibri"/>
                <a:ea typeface="微软雅黑"/>
                <a:cs typeface="+mn-cs"/>
              </a:rPr>
              <a:t>Thế rồi vua mở khoa thi. Cậu bé nghèo ngày nào đỗ Trạng nguyên. Ông trạng khi ấy mới mười ba tuổi. Đó là Trạng nguyên trẻ nhất của nước Nam ta.</a:t>
            </a:r>
          </a:p>
          <a:p>
            <a:pPr algn="r" defTabSz="1205282" rtl="0" fontAlgn="auto">
              <a:spcBef>
                <a:spcPts val="0"/>
              </a:spcBef>
              <a:spcAft>
                <a:spcPts val="0"/>
              </a:spcAft>
            </a:pPr>
            <a:r>
              <a:rPr lang="vi-VN" sz="3700" dirty="0">
                <a:solidFill>
                  <a:prstClr val="black"/>
                </a:solidFill>
                <a:latin typeface="Calibri"/>
                <a:ea typeface="微软雅黑"/>
                <a:cs typeface="+mn-cs"/>
              </a:rPr>
              <a:t>(Theo Trinh Đường, Tiếng việt 4, Tập 1, NXB Giáo dục, 2000, tr.104)</a:t>
            </a:r>
            <a:endParaRPr lang="en-US" sz="3700" dirty="0">
              <a:solidFill>
                <a:prstClr val="black"/>
              </a:solidFill>
              <a:latin typeface="Calibri"/>
              <a:ea typeface="微软雅黑"/>
              <a:cs typeface="+mn-cs"/>
            </a:endParaRPr>
          </a:p>
        </p:txBody>
      </p:sp>
    </p:spTree>
    <p:extLst>
      <p:ext uri="{BB962C8B-B14F-4D97-AF65-F5344CB8AC3E}">
        <p14:creationId xmlns:p14="http://schemas.microsoft.com/office/powerpoint/2010/main" val="21499608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853"/>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322" y="740844"/>
            <a:ext cx="14843996" cy="766245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0782" tIns="60392" rIns="120782" bIns="60392" rtlCol="0" anchor="ctr"/>
          <a:lstStyle/>
          <a:p>
            <a:pPr algn="ctr" defTabSz="1207706" rtl="0" fontAlgn="auto">
              <a:spcBef>
                <a:spcPts val="0"/>
              </a:spcBef>
              <a:spcAft>
                <a:spcPts val="0"/>
              </a:spcAft>
              <a:defRPr/>
            </a:pPr>
            <a:endParaRPr lang="zh-CN" altLang="en-US" sz="2400">
              <a:solidFill>
                <a:prstClr val="white"/>
              </a:solidFill>
            </a:endParaRPr>
          </a:p>
        </p:txBody>
      </p:sp>
      <p:grpSp>
        <p:nvGrpSpPr>
          <p:cNvPr id="12" name="Group 11">
            <a:extLst>
              <a:ext uri="{FF2B5EF4-FFF2-40B4-BE49-F238E27FC236}">
                <a16:creationId xmlns:a16="http://schemas.microsoft.com/office/drawing/2014/main" xmlns="" id="{4195374A-5D95-4FFF-AF75-296F04CEF4F6}"/>
              </a:ext>
            </a:extLst>
          </p:cNvPr>
          <p:cNvGrpSpPr/>
          <p:nvPr/>
        </p:nvGrpSpPr>
        <p:grpSpPr>
          <a:xfrm>
            <a:off x="-303018" y="-148928"/>
            <a:ext cx="8028554" cy="2033187"/>
            <a:chOff x="7916273" y="1051832"/>
            <a:chExt cx="4054054" cy="1327785"/>
          </a:xfrm>
        </p:grpSpPr>
        <p:sp>
          <p:nvSpPr>
            <p:cNvPr id="13" name="Freeform: Shape 12">
              <a:extLst>
                <a:ext uri="{FF2B5EF4-FFF2-40B4-BE49-F238E27FC236}">
                  <a16:creationId xmlns:a16="http://schemas.microsoft.com/office/drawing/2014/main" xmlns="" id="{B562660B-E028-4985-BA39-FC49BBEE1913}"/>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pic>
          <p:nvPicPr>
            <p:cNvPr id="14" name="图片 8">
              <a:extLst>
                <a:ext uri="{FF2B5EF4-FFF2-40B4-BE49-F238E27FC236}">
                  <a16:creationId xmlns:a16="http://schemas.microsoft.com/office/drawing/2014/main" xmlns="" id="{2CD54BDE-C00A-4AF8-B255-E0A8801818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6" name="Picture 5" descr="A group of kids sitting at a table&#10;&#10;Description automatically generated with low confidence">
            <a:extLst>
              <a:ext uri="{FF2B5EF4-FFF2-40B4-BE49-F238E27FC236}">
                <a16:creationId xmlns:a16="http://schemas.microsoft.com/office/drawing/2014/main" xmlns="" id="{0E16AB30-B2F4-4001-A64D-9F558BEC8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805" y="5184145"/>
            <a:ext cx="5883388" cy="2991943"/>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xmlns="" id="{54604A14-6663-4B8C-BFF4-276613483B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029" y="479145"/>
            <a:ext cx="7487404" cy="1077951"/>
          </a:xfrm>
          <a:prstGeom prst="rect">
            <a:avLst/>
          </a:prstGeom>
        </p:spPr>
      </p:pic>
      <p:grpSp>
        <p:nvGrpSpPr>
          <p:cNvPr id="3" name="Group 2">
            <a:extLst>
              <a:ext uri="{FF2B5EF4-FFF2-40B4-BE49-F238E27FC236}">
                <a16:creationId xmlns:a16="http://schemas.microsoft.com/office/drawing/2014/main" xmlns="" id="{F98BA87A-76C7-4A68-9439-052B17C05803}"/>
              </a:ext>
            </a:extLst>
          </p:cNvPr>
          <p:cNvGrpSpPr/>
          <p:nvPr/>
        </p:nvGrpSpPr>
        <p:grpSpPr>
          <a:xfrm rot="21189193">
            <a:off x="-37247" y="2181304"/>
            <a:ext cx="7126586" cy="1654765"/>
            <a:chOff x="6096000" y="1698688"/>
            <a:chExt cx="3838148" cy="1527028"/>
          </a:xfrm>
        </p:grpSpPr>
        <p:grpSp>
          <p:nvGrpSpPr>
            <p:cNvPr id="18" name="Group 17">
              <a:extLst>
                <a:ext uri="{FF2B5EF4-FFF2-40B4-BE49-F238E27FC236}">
                  <a16:creationId xmlns:a16="http://schemas.microsoft.com/office/drawing/2014/main" xmlns=""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xmlns=""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sp>
            <p:nvSpPr>
              <p:cNvPr id="21" name="Speech Bubble: Rectangle with Corners Rounded 20">
                <a:extLst>
                  <a:ext uri="{FF2B5EF4-FFF2-40B4-BE49-F238E27FC236}">
                    <a16:creationId xmlns:a16="http://schemas.microsoft.com/office/drawing/2014/main" xmlns=""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grpSp>
        <p:sp>
          <p:nvSpPr>
            <p:cNvPr id="22" name="文本框 18">
              <a:extLst>
                <a:ext uri="{FF2B5EF4-FFF2-40B4-BE49-F238E27FC236}">
                  <a16:creationId xmlns:a16="http://schemas.microsoft.com/office/drawing/2014/main" xmlns="" id="{19385466-9125-4543-B1E5-D27B7F74F3CB}"/>
                </a:ext>
              </a:extLst>
            </p:cNvPr>
            <p:cNvSpPr txBox="1"/>
            <p:nvPr/>
          </p:nvSpPr>
          <p:spPr>
            <a:xfrm rot="564238">
              <a:off x="6202579" y="1874802"/>
              <a:ext cx="3731569" cy="1249680"/>
            </a:xfrm>
            <a:prstGeom prst="rect">
              <a:avLst/>
            </a:prstGeom>
            <a:noFill/>
            <a:ln>
              <a:noFill/>
            </a:ln>
          </p:spPr>
          <p:txBody>
            <a:bodyPr wrap="square" rtlCol="0">
              <a:spAutoFit/>
            </a:bodyPr>
            <a:lstStyle/>
            <a:p>
              <a:pPr algn="ctr" defTabSz="1207706" rtl="0" fontAlgn="auto">
                <a:spcBef>
                  <a:spcPts val="0"/>
                </a:spcBef>
                <a:spcAft>
                  <a:spcPts val="0"/>
                </a:spcAft>
              </a:pPr>
              <a:r>
                <a:rPr lang="vi-VN"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Câu chuyện xảy ra khi nào?</a:t>
              </a:r>
              <a:endPar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algn="ctr" defTabSz="1207706" rtl="0" fontAlgn="auto">
                <a:spcBef>
                  <a:spcPts val="0"/>
                </a:spcBef>
                <a:spcAft>
                  <a:spcPts val="0"/>
                </a:spcAft>
              </a:pP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Cậu</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trò</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ham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học</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đó</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4000" dirty="0" err="1">
                  <a:solidFill>
                    <a:prstClr val="black"/>
                  </a:solidFill>
                  <a:latin typeface="Calibri" panose="020F0502020204030204" pitchFamily="34" charset="0"/>
                  <a:ea typeface="仓耳今楷05-6763 W05" panose="02020400000000000000" pitchFamily="18" charset="-122"/>
                  <a:cs typeface="Calibri" panose="020F0502020204030204" pitchFamily="34" charset="0"/>
                </a:rPr>
                <a:t>là</a:t>
              </a:r>
              <a:r>
                <a:rPr lang="en-US"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ai?</a:t>
              </a:r>
              <a:endParaRPr lang="zh-CN" altLang="en-US"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xmlns="" id="{A3A8848E-DD36-47AF-804A-3EE3486E44F4}"/>
              </a:ext>
            </a:extLst>
          </p:cNvPr>
          <p:cNvGrpSpPr/>
          <p:nvPr/>
        </p:nvGrpSpPr>
        <p:grpSpPr>
          <a:xfrm rot="21153822">
            <a:off x="7694482" y="2355639"/>
            <a:ext cx="8236370" cy="1654764"/>
            <a:chOff x="6096000" y="1698688"/>
            <a:chExt cx="3770489" cy="1527028"/>
          </a:xfrm>
        </p:grpSpPr>
        <p:grpSp>
          <p:nvGrpSpPr>
            <p:cNvPr id="34" name="Group 33">
              <a:extLst>
                <a:ext uri="{FF2B5EF4-FFF2-40B4-BE49-F238E27FC236}">
                  <a16:creationId xmlns:a16="http://schemas.microsoft.com/office/drawing/2014/main" xmlns=""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xmlns=""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sp>
            <p:nvSpPr>
              <p:cNvPr id="37" name="Speech Bubble: Rectangle with Corners Rounded 36">
                <a:extLst>
                  <a:ext uri="{FF2B5EF4-FFF2-40B4-BE49-F238E27FC236}">
                    <a16:creationId xmlns:a16="http://schemas.microsoft.com/office/drawing/2014/main" xmlns=""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grpSp>
        <p:sp>
          <p:nvSpPr>
            <p:cNvPr id="35" name="文本框 18">
              <a:extLst>
                <a:ext uri="{FF2B5EF4-FFF2-40B4-BE49-F238E27FC236}">
                  <a16:creationId xmlns:a16="http://schemas.microsoft.com/office/drawing/2014/main" xmlns="" id="{7F26340E-0777-434E-BC2A-3AB8D56BF331}"/>
                </a:ext>
              </a:extLst>
            </p:cNvPr>
            <p:cNvSpPr txBox="1"/>
            <p:nvPr/>
          </p:nvSpPr>
          <p:spPr>
            <a:xfrm rot="564238">
              <a:off x="6173085" y="1911465"/>
              <a:ext cx="3538838" cy="1173942"/>
            </a:xfrm>
            <a:prstGeom prst="rect">
              <a:avLst/>
            </a:prstGeom>
            <a:noFill/>
            <a:ln>
              <a:noFill/>
            </a:ln>
          </p:spPr>
          <p:txBody>
            <a:bodyPr wrap="square" rtlCol="0">
              <a:spAutoFit/>
            </a:bodyPr>
            <a:lstStyle/>
            <a:p>
              <a:pPr algn="ctr" defTabSz="1207706" rtl="0" fontAlgn="auto">
                <a:spcBef>
                  <a:spcPts val="0"/>
                </a:spcBef>
                <a:spcAft>
                  <a:spcPts val="0"/>
                </a:spcAft>
              </a:pPr>
              <a:r>
                <a:rPr lang="vi-VN" altLang="zh-CN" sz="37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Tinh thần ham học hỏi của cậu bé Nguyễn Hi</a:t>
              </a:r>
              <a:r>
                <a:rPr lang="en-US" altLang="zh-CN" sz="37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ề</a:t>
              </a:r>
              <a:r>
                <a:rPr lang="vi-VN" altLang="zh-CN" sz="37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 được thể hiện thế nào?</a:t>
              </a:r>
              <a:endParaRPr lang="zh-CN" altLang="en-US" sz="37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xmlns="" id="{27C03861-FC21-42C6-8103-68A1E2C2CA33}"/>
              </a:ext>
            </a:extLst>
          </p:cNvPr>
          <p:cNvGrpSpPr/>
          <p:nvPr/>
        </p:nvGrpSpPr>
        <p:grpSpPr>
          <a:xfrm rot="21153822">
            <a:off x="5887884" y="4521680"/>
            <a:ext cx="7736794" cy="1654765"/>
            <a:chOff x="6096000" y="1698688"/>
            <a:chExt cx="3770489" cy="1527028"/>
          </a:xfrm>
        </p:grpSpPr>
        <p:grpSp>
          <p:nvGrpSpPr>
            <p:cNvPr id="39" name="Group 38">
              <a:extLst>
                <a:ext uri="{FF2B5EF4-FFF2-40B4-BE49-F238E27FC236}">
                  <a16:creationId xmlns:a16="http://schemas.microsoft.com/office/drawing/2014/main" xmlns=""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xmlns=""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sp>
            <p:nvSpPr>
              <p:cNvPr id="42" name="Speech Bubble: Rectangle with Corners Rounded 41">
                <a:extLst>
                  <a:ext uri="{FF2B5EF4-FFF2-40B4-BE49-F238E27FC236}">
                    <a16:creationId xmlns:a16="http://schemas.microsoft.com/office/drawing/2014/main" xmlns=""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grpSp>
        <p:sp>
          <p:nvSpPr>
            <p:cNvPr id="40" name="文本框 18">
              <a:extLst>
                <a:ext uri="{FF2B5EF4-FFF2-40B4-BE49-F238E27FC236}">
                  <a16:creationId xmlns:a16="http://schemas.microsoft.com/office/drawing/2014/main" xmlns="" id="{2471824B-1E65-4C4B-ACFA-C5973D8A37F2}"/>
                </a:ext>
              </a:extLst>
            </p:cNvPr>
            <p:cNvSpPr txBox="1"/>
            <p:nvPr/>
          </p:nvSpPr>
          <p:spPr>
            <a:xfrm rot="564238">
              <a:off x="6205225" y="1813950"/>
              <a:ext cx="3337712" cy="1249680"/>
            </a:xfrm>
            <a:prstGeom prst="rect">
              <a:avLst/>
            </a:prstGeom>
            <a:noFill/>
            <a:ln>
              <a:noFill/>
            </a:ln>
          </p:spPr>
          <p:txBody>
            <a:bodyPr wrap="square" rtlCol="0">
              <a:spAutoFit/>
            </a:bodyPr>
            <a:lstStyle/>
            <a:p>
              <a:pPr algn="ctr" defTabSz="1207706" rtl="0" fontAlgn="auto">
                <a:spcBef>
                  <a:spcPts val="0"/>
                </a:spcBef>
                <a:spcAft>
                  <a:spcPts val="0"/>
                </a:spcAft>
              </a:pPr>
              <a:r>
                <a:rPr lang="vi-VN"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Việc Nguyễn Hiền ham học hỏi có lợi ích gì?</a:t>
              </a:r>
              <a:endParaRPr lang="zh-CN" altLang="en-US"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xmlns="" id="{099581CA-F74E-4F9E-A4D1-1B6573C52D2D}"/>
              </a:ext>
            </a:extLst>
          </p:cNvPr>
          <p:cNvGrpSpPr/>
          <p:nvPr/>
        </p:nvGrpSpPr>
        <p:grpSpPr>
          <a:xfrm rot="21153822">
            <a:off x="6459061" y="6859684"/>
            <a:ext cx="7736794" cy="1654765"/>
            <a:chOff x="6096000" y="1698688"/>
            <a:chExt cx="3770489" cy="1527028"/>
          </a:xfrm>
        </p:grpSpPr>
        <p:grpSp>
          <p:nvGrpSpPr>
            <p:cNvPr id="44" name="Group 43">
              <a:extLst>
                <a:ext uri="{FF2B5EF4-FFF2-40B4-BE49-F238E27FC236}">
                  <a16:creationId xmlns:a16="http://schemas.microsoft.com/office/drawing/2014/main" xmlns=""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xmlns=""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sp>
            <p:nvSpPr>
              <p:cNvPr id="47" name="Speech Bubble: Rectangle with Corners Rounded 46">
                <a:extLst>
                  <a:ext uri="{FF2B5EF4-FFF2-40B4-BE49-F238E27FC236}">
                    <a16:creationId xmlns:a16="http://schemas.microsoft.com/office/drawing/2014/main" xmlns=""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xmln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7706" rtl="0" fontAlgn="auto">
                  <a:spcBef>
                    <a:spcPts val="0"/>
                  </a:spcBef>
                  <a:spcAft>
                    <a:spcPts val="0"/>
                  </a:spcAft>
                  <a:defRPr/>
                </a:pPr>
                <a:endParaRPr lang="en-US" sz="2400">
                  <a:solidFill>
                    <a:prstClr val="white"/>
                  </a:solidFill>
                </a:endParaRPr>
              </a:p>
            </p:txBody>
          </p:sp>
        </p:grpSp>
        <p:sp>
          <p:nvSpPr>
            <p:cNvPr id="45" name="文本框 18">
              <a:extLst>
                <a:ext uri="{FF2B5EF4-FFF2-40B4-BE49-F238E27FC236}">
                  <a16:creationId xmlns:a16="http://schemas.microsoft.com/office/drawing/2014/main" xmlns=""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algn="ctr" defTabSz="1207706" rtl="0" fontAlgn="auto">
                <a:spcBef>
                  <a:spcPts val="0"/>
                </a:spcBef>
                <a:spcAft>
                  <a:spcPts val="0"/>
                </a:spcAft>
              </a:pPr>
              <a:r>
                <a:rPr lang="vi-VN"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Qua câu chuyện trên, em thấy việc ham học hỏi có lợi ích gì?</a:t>
              </a:r>
              <a:endParaRPr lang="zh-CN" altLang="en-US"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846214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326"/>
            <a:ext cx="16381360" cy="3717959"/>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21" y="-349629"/>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643" y="5426326"/>
            <a:ext cx="2739538"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19" y="2963211"/>
            <a:ext cx="5064587" cy="6532276"/>
          </a:xfrm>
          <a:prstGeom prst="rect">
            <a:avLst/>
          </a:prstGeom>
          <a:noFill/>
          <a:ln w="9525">
            <a:noFill/>
          </a:ln>
        </p:spPr>
      </p:pic>
      <p:sp>
        <p:nvSpPr>
          <p:cNvPr id="2" name="Rectangle 1">
            <a:extLst>
              <a:ext uri="{FF2B5EF4-FFF2-40B4-BE49-F238E27FC236}">
                <a16:creationId xmlns="" xmlns:a16="http://schemas.microsoft.com/office/drawing/2014/main" id="{DF49AAC0-447E-459F-A295-65A49629BC14}"/>
              </a:ext>
            </a:extLst>
          </p:cNvPr>
          <p:cNvSpPr/>
          <p:nvPr/>
        </p:nvSpPr>
        <p:spPr>
          <a:xfrm>
            <a:off x="4563031" y="1776456"/>
            <a:ext cx="8103185" cy="1433739"/>
          </a:xfrm>
          <a:prstGeom prst="rect">
            <a:avLst/>
          </a:prstGeom>
        </p:spPr>
        <p:txBody>
          <a:bodyPr wrap="square" lIns="86168" tIns="43087" rIns="86168" bIns="43087">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 xmlns:a16="http://schemas.microsoft.com/office/drawing/2014/main"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6" y="1893169"/>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8" y="3367332"/>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6168" tIns="43087" rIns="86168" bIns="43087" rtlCol="0" anchor="ctr"/>
          <a:lstStyle/>
          <a:p>
            <a:pPr algn="ctr"/>
            <a:endParaRPr lang="en-US"/>
          </a:p>
        </p:txBody>
      </p:sp>
      <p:sp>
        <p:nvSpPr>
          <p:cNvPr id="3" name="Rectangle 2">
            <a:extLst>
              <a:ext uri="{FF2B5EF4-FFF2-40B4-BE49-F238E27FC236}">
                <a16:creationId xmlns="" xmlns:a16="http://schemas.microsoft.com/office/drawing/2014/main" id="{A7F9D089-D020-4719-88B4-6426FE3F920D}"/>
              </a:ext>
            </a:extLst>
          </p:cNvPr>
          <p:cNvSpPr/>
          <p:nvPr/>
        </p:nvSpPr>
        <p:spPr>
          <a:xfrm>
            <a:off x="3078330" y="3602540"/>
            <a:ext cx="10789788" cy="4392629"/>
          </a:xfrm>
          <a:prstGeom prst="rect">
            <a:avLst/>
          </a:prstGeom>
        </p:spPr>
        <p:txBody>
          <a:bodyPr wrap="square" lIns="86168" tIns="43087" rIns="86168" bIns="43087">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17" y="-131741"/>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306" y="3"/>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39" y="-519396"/>
            <a:ext cx="4589306" cy="5122723"/>
          </a:xfrm>
          <a:prstGeom prst="rect">
            <a:avLst/>
          </a:prstGeom>
          <a:noFill/>
          <a:ln w="9525">
            <a:noFill/>
          </a:ln>
        </p:spPr>
      </p:pic>
      <p:sp>
        <p:nvSpPr>
          <p:cNvPr id="3" name="Rectangle: Rounded Corners 2">
            <a:extLst>
              <a:ext uri="{FF2B5EF4-FFF2-40B4-BE49-F238E27FC236}">
                <a16:creationId xmlns="" xmlns:a16="http://schemas.microsoft.com/office/drawing/2014/main" id="{CB8EF934-A560-4643-B410-1802F7CBC3FA}"/>
              </a:ext>
            </a:extLst>
          </p:cNvPr>
          <p:cNvSpPr/>
          <p:nvPr/>
        </p:nvSpPr>
        <p:spPr>
          <a:xfrm>
            <a:off x="2410208" y="1589578"/>
            <a:ext cx="12853328"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6168" tIns="43087" rIns="86168" bIns="43087"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data:image/png;base64,iVBORw0KGgoAAAANSUhEUgAAAfQAAAF3CAYAAABT8rn8AAAAAXNSR0IArs4c6QAAIABJREFUeF7svQeQXNd5Jvp1DjPdPTljEnJOBECCBEgQBAlmSZRNSU+SpZW0ltOu1+UgvfJW2a9qa3ft2tpyuXaf/Ww/S9aTLYlKDJJISSTFiEgCIDIGYTA5h+6ezuHV998+g4tmz/QMBhDB4WkWODN97z33nP+E78+/BfqjKaApoCmgKaApoCnwoaeA5UM/Aj0ATQFNAU0BTQFNAU0BaEDXi0BTQFNAU0BTQFNgEVBAA/oimEQ9BE0BTQFNAU0BTQEN6HoNaApoCmgKaApoCiwCCmhAXwSTqIegKaApoCmgKaApoAFdrwFNAU0BTQFNAU2BRUABDeiLYBL1EDQFNAU0BTQFNAU0oOs1oCmgKaApoCmgKbAIKKABfRFMoh6CpoCmgKaApoCmgAZ0vQY0BTQFNAU0BTQFFgEFNKAvgknUQ9AU0BTQFNAU0BTQgK7XgKaApoCmgKaApsAioIAG9EUwiXoImgKaApoCmgKaAhrQ9RrQFNAU0BTQFNAUWAQU0IC+CCZRD0FTQFNAU0BTQFNAA7peA5oCmgKaApoCmgKLgAIa0BfBJOohaApoCmgKaApoCmhA12tAU0BTQFNAU0BTYBFQQAP6IphEPQRNAU0BTQFNAU0BDeh6DWgKaApoCmgKaAosAgpoQF8Ek6iHoCmgKaApoCmgKaABXa8BTQFNAU0BTQFNgUVAAQ3oi2AS9RA0BTQFNAU0BTQFNKDrNaApoCmgKaApoCmwCCigAX0RTKIegqaApoCmgKaApoAGdL0GNAU0BTQFNAU0BRYBBTSgL4JJ1EPQFNAU0BTQFNAU0ICu14CmgKaApoCmgKbAIqCABvRFMIl6CJoCmgKaApoCmgIa0PUa0BTQFNAU0BTQFFgEFNCAvggmUQ9BU0BTQFNAU0BTQAO6XgOaApoCmgKaApoCi4ACGtAXwSTqIWgKaApoCmgKaApoQNdrQFNAU0BTQFNAU2ARUEAD+iKYRD0ETQFNAU0BTQFNAQ3oeg1oCmgKaApoCmgKLAIKaEBfBJOoh6ApoCmgKaApoCmgAV2vAU0BTQFNAU0BTYFFQAEN6ItgEvUQNAU0BTQFNAU0BTSg6zWgKaApoCmgKaApsAgooAF9EUyiHoKmgKaApoCmgKaABnS9BjQFNAU0BTQFNAUWAQU0oC+CSdRD0BTQFNAU0BTQFNCArteApoCmgKaApoCmwCKggAb0RTCJegiaApoCmgKaApoCGtD1GtAU0BTQFNAU0BRYBBSwZLPZ7CIYhx6CpoCmgKaApoCmwEeaAhrQP9LTrwevKaApoCmgKbBYKKABfbHMpB6HpoCmgKaApsBHmgIa0D/S068HrymgKaApoCmwWCigAX2xzKQeh6aApoCmgKbAR5oCGtA/0tOvB68poCmgKaApsFgooAF9scykHoemgKaApoCmwEeaAhrQP9LTrwevKaApoCmgKbBYKKABfbHMpB6HpoCmgKaApsBHmgIa0D/S068HrymgKaApoCmwWCigAX2xzKQeh6aApoCmgKbAR5oCGtA/0tOvB68poCmgKaApsFgooAF9scykHoemgKaApoCmwEeaAhrQP9LTrwevKaApoCmgKbBYKKABfbHMpB6HpoCmgKaApsBHmgJFAZ3VVS2W95dNV1VXC127nSharDrs7d7/24mW+X2ZaW3c7D6nUilYrVZkMhlp2m63z/oK89pUfeRP/mM75t/NDfE9bFs9w/fx/tk+LD5cYHvMmQRG7eKsjC2TzcBuM8ZWiLa8jiyu65MF79+bc365vlFTQFNgVgqk02nYbLbpPclfFGaYrxUj442elTPh10y4NW9AVy9QP4sdeMUGequva0C/dRSeC+At9O0CdDlgVYCuQJk/izGbMwE6NyPBm23yHm7aWCwGt9uNZDIJh8MhP2dnHgwwVYBOcC/0t/pe0WL6fmSRSMbhdDoFzLMZA9DTmXSuT3aB63gyIT+F2QCuMTY2O6yYneFYKP3185oCH2UKqLNAMdnzBXQlPBQCdJ5dxQRK9bx5DmZ7riigmxuaqfGFTHixAS2kbfMkzNTOrX7/Qvv/QT9PwJtpAd0o1zmfMSnpnD/5EfDLgTxB2Dx/hbRGhZgBtqOkcTOgq82rrhH0Z2dYFwjoWSCRygF6Jk3WQJiDZJIaCQscdoeMOZ5IyPdOh1P+TuZo4bAT8LWEPp/1pO/VFJgPBfKFFp4xZsGiGH4UAnTV5lwBvVB/b1hCLwToxQaR/8xsBLzdJfz5TP5ivFeBWj5wzmcNLIQufD/fZQZ0BfL5a8e80fhOBfyUbNkO/6bkzY9Sl6kNyneo9ti+2mzF1iel75kkc4JwJmOI7fn0mlbTW4BUOiV9UwyKGodiphSwJyipW64BfTKVhDMH+guhsX5WU0BTYGYKmAUF7kl1PvBcmcs5aBaK2JY6v5Qq/0ZoP5PJe94Sev7hVEylXayzcyFIsTb09VtHgXwpXHGcc+Eub0av1GZIJBJwuVzSJDcENwN/KoBWIG1Ww+er6M33zwbovKbs7QsF9HS6sIZDATq9AhLxhIzDZrMglc7AarFSWEcqaTAWVptVbOdUxVMit9upmaCknobTbtj39EdTQFPg5lOA54ASKnjmmCX0uQJyPqCb2yvW45m0oDcM6IUOdHbCfLDP1qkPO2B/2PtfbMHM5bp5ESuGTtHlVtNHbYZIJIKSkhLZXPF4HF6vV2zc3FQKdPOdVNS9Ho9HgNF8f74qTW0y/iS4quvFGFa2m04bUjgBmdI6Qdz427Bv5zvN5Xz75HsK8ARml9MA5ngiDYedYwKi0SRcLofYzfm/nG+OoRHgs2lA4/lcVrC+R1PgxihQSIPHlng+mIWMmVo3n4/5Zw7PMSWkzPS8OpfyBSiFv/kCR1EJ3QzoanB8iVJhFpNginExxZ5fKGAUe36h129smXx4nlIqIoIhfyfYmVVNxei30JESyAneSuV+4sQJDA4O4o477kB5ebkAteKczYDN+6PRKEZHR1FTUyMbR0n2ak3yZzgclvFMTU3J+OgYV1VVJUxCsbVJVKW9mxtbqfNVG4pWdLJTWgNFSzUWi8WK0bEJ6ReZFZfLjUwmLX4C4+MTOH36NNrb21BRUQkyJek0bes2cdzjO8fHR9G8pH6hJNbPawpoCsyBAmbzI8+LsbExNDU1zfqkAmSeTfzHc4j7m+fM0NAQmpubZ32e+1ydcWZQvymAruwHfAk7l6/yLNQzs0q00PWFAn6xQ7cY4Cz0+Tmsgw/1LVyQXHz8R1oSTBRI/Tqc4gjoBDPFTD7//PPo6+vDxz/+cVRUVAgYcw2xnwRwpSrnc5OTkwgGg2hpaYHf75d7RNjNhbDxuYmJCWl/ZGREQJJtLFu2TDaeanfmCTQAnbRRXvPcE3w3/+bG9fl80keuM6Ux4HsM2lnR1zckbfj8fmGWeE9ZIIDx8XG89fbbyKTTcmg0NDZKWwR+t8slDMjo2DA2b1r7oV5fuvOaArczBZSDLPvIfcs9ynOQZ0t3dzfWrp19/ylA5xnBc6G0tFTOG55LFy9exJYtW2YdPs8jnh1KE6nw6oYBXR2AHISSMNgxAjo/6gVm4DT/rgB7puuFAHWmewuB80IBudjzC11sxRiKhbZ/q5/nguY/zrc4ZDkc04tagedC+jCTF71asAoolcr9wIEDsimWLl06LUWzX+yjspkT7AjUVGkRBAnmlPKVcxw3l5Lm1bj4HoI6f65cuVLWOkFdrfP8MV6zYRGoM9MaK8WJK/Ua21Abks/wUGC/DKmeanQnbDbDUY9ObgRyr8eLQCCAK1eu4OSpk4Z2IgvU19dj9erVKCsvQ2QqgqlICBs3rJo3+c32N7NJQa3VQt/N+yX6AU2BRUABFbqqzhiVp4J7mBI69+RcPkpFTyaf5wGfn4uErs4npeXL36P5+FJU5W4GdP7OA49qSnNoD783qwPyf5/tupkYheyyhcB9JsAvRNhigFrs+lwma7Z7bnX7C+1fsecVSM5030IZIgXoCsDNa0UxkNwE3Dxq3VHiVp6i5HTJ8ap4cXK0AwMDIsES+MvKyuQa21DcNdcwn1fcM5kFAj85bt5LZoHPkwlQ95jHr/pq/DRU/mrDKrWc2itsmzTiuwnuvI995PepVAaBQCXcbu80yHOTE+yrq6unx0uQ55iGh4dlrGvWrBGpPRIJY/365cWmUK6b6asA+332t5yx33zvQud3Tp3TN2kK3KYUKCRw8Dtlci5mA1/o8/Mly00H9HxQNv9dCOhVh4tJ5cWuzzTwYoBa7Pp8CZp//61uf6H9K/b8rQZ0BTZqg/BvJdGSdgogCWgvvPACPvaxjwlIKwmYwEsTgLJd828CIEG2trZWwJMSugJTfk9wZ7u8lx8yBWyDYEoQb21tFTU671MhKjMBusVixMIrc5TqP/8md62kcd5DMOaH72X74tkGO+x2J2x2gyngM2IayGWE85Z4YbMapoGOjg50dnbKWBsbG1HfUItd92wvNoXXeebm7yPz32bJfCbQL/oyfYOmwCKiwGyAzD3CM2K2z0Kfny8pbwqgzwTa7Ewhyf19agKTG3Cha7NJ5MUAc6HX50tQDejzo5gCDrNUqNaNaonXKD3/9V//Nb7+9a8LUJtV4ZR2CeLcPMpmzY1GIOc1grhy5FPgqxw7DeeycVmn1ADQ0Y7SrwLyYhI6wZgfJfEr1Rj7R9AmePPdtH2zH3TSI3PCMQUC5bBYmerVKv1mH8QBMJlEX38/fKWl8jfvnYpEhDlhH7u7uoT5sNmt+N3f+dKsBDfT17wXFSOVD+IzMeTzm1V9t6bA4qCA2TylRsRzhv94rZiP2EKfny8VFwzoSoIrJonPBvqq0/NRrxcD6kJtFiLOXNuZL2Hn+v4bbffX9Zz5wL8V9FMcrLltvlNtGIIhwbKnpwd/93d/JxL6nXfeKeBGMCZAmsPTqKqmtM0PQZ3zy3vV3/xJoOU7eB9/p+1c2b7p4U6veCUpm+PazQyGYkCsViP3O/vAnwRt/lMOdsper8A0FAqB//juysoqeEv8ci+ld76TAB6JRHHhwnmxo5PBUE511CTEYgzZ86C3tw9vvfUGvvZnf1QU0NUaV3RVfxeivZkJv9V749e1hvV7NAVulAIzAbL6vphT90Kfn2+/byqg50vj6nAodEjMVUrPlxjMbc5lsMUOpWLX5/KO2e651e0vtH/Fnr/VgK7aVxKzeQOQdsrzu7e3F6+//rqA31NPPSXgR+mXErhyeqNaXYE5mQClWlc2L+XlbvYapUqcEjpBn8BJz3kCqbKzFwN0lSlOmQzYZz6j1O1UlbPPiqFQ3qoEbp/PD1isiEYN9Xs8HpPQNbY1NDQo4woGQ6ioKJfYc/aRse3sM+3pweAkHn9sf7EpnL6utBrmYhOFbOTmOdc29DmTV9+4CCnAvVDILDVXk9RCn58vSRcM6ObNrwA9XxpXnSp0Pb/D+VJ6MeBfKODcasC91e3Pd8Jvx/s5hwQ9/lM2cyXpKqcTgi69vn/5y1/i8ccfFzs6pV8CMKVbAg/bUc5xyjuV7SmmgOpq3kMw5bwQGPmP3/PdVIuzXRWWpxiB/DlU0jl/plKUzA2Vu4pHJ43V3zQVsM3KSiOWXD2rHPWYg8a4l2GgjPVnERaaCBjvb8PQ0LC0S6uUzWaXMU9OTohnvcfjwt07d8w6pWYp3Jxykt+TGeJY1b40h8SYNSS345rRfdIU+HVToBDWzOd8X+jzcxnvTQP0D0rlrgF9LtN8+99DAFaAbpbSCciqAhptz4xD3759OzZs2CBARJAkYKvwOuWkopLI8B5lFlJqcX6n3qFi7PluFedNainGoJhT3NRUROLJlZe7GUD5PsarkoFQce3sH3/nNarWbXYHHE6HjJ2ASuaC6V2ra6oRnAwinogjGjHMCwRg9pd9i8ai6OvtxRd+67NzBnSOme9gH2lmILPBmHsyTyphUH6cazGV4u2/snQPNQUWToF8wXW+LS70+bm+b06AbvbUuy5szcHyk9eKTxSSzFk1yvhcKxVnSATT3073tZB63TyQYtfnOuhCbc707Hw4sBt5f7FnPuj3F+tfseuFbEiFnlGx3ArYKTkTTJkVjiC4ZMkSsT2//PLLAuL79+8XlTTvc7td0zkSCEzKps33qIQuyr7N79iukuZpk2YbfC8ldCVF8z6zf8hMjGMwFBaP9GjOLp9MJKS/5RUVOWl6Ei6GzDmdRvic5Gy3IZFMClCnWTJ1ugY7AT0kfaYtnyYF9pX2cqrXqY73+30YGRmVLHITE2P4i7/4zzlyZmExksRO7zfJZBdPweG0i0M9r6ZB9X8GJ04dwxtvvIE779qNiopqxGNJ1NU2wOV0o8RjOPpFpuKiBWAGW7adzTIvvc1oKJd+Vhd7K7YD9PXFQIGFAvJCn5+Zhmoz5vA0W0zEzR1sSi3HQ45ShCo1mc4aeavz7ecKiMw2uEKAbDWdCMUAu9j1G1k4xQCz2PUbeed8nvmg3z+fvha6dzZAV6pqwoUK+1JqcEqiBDPGn1NybmhokDV29OhRHD9+HF/4whfk+2w2PS3xqsyFZkA324uVupv9NH438ipQUuazBHPlja5s+ub1ax6LMS8WhMJhUX8PjwwLyLFyGhPD1NXXTSeqoUTOtsVJD0YontQ8zxjZ4qhuZ9sc+9QUU9E64POVyrXx8TG8995JOJ0OCVULhcI4evQIrl7twpLmJnzta3+cQ9eMgK4B6uwbgdeCVCIDu9MKSTdvzSKanAQLzv3wJ9/D2wcPor19HVpbVsJXUo6mhhbU1jTAkrEIiGczRo55B9PMZ1OStc5udQIZi+SRt/J7/tMVXBe6TfTzmgI3QAFuauLvNUZ+3hK6BvQboPsCHlmsgK7AkTZoIgJBTtnRlQTNsfN7eq5TOicgXr16Fc888ww+//nPS5Ymu91I2qIA2Fwqlfer95h/XgN2aoqsosomg8r7VZIaZUNWzKpiAsxqe8n4lEiKlN3T3WN4q3s9KC0plZ8jwyNSKa3EW4KS0hKj6Esuq5zFStBkylrGnqfEXs5+USpX9nQj492k2NYdDif6+/tw6dJlsaE7nS60L23FF7/4+VkBXS29eJLAbkE8HYLNlsF//R//F6Kixs/iwX2PYu2aTRjsH8HK5WtgBdnsrIC6y2mFjdI50lJJxgo7kLUiS0Bn7RkN6AvY3fpRTYGFUEBJ5xrQrykm80thzZO+txpwb3X78xzuvG8vJKFfD6iUzrPTYWMKzJVTHAHa5XKCtmp+R4n9u9/9ruRnf/LJJ3JgZ6jZlUc6QZcAbRQ0uZa//ZpkbtoAFpuoxpXGSTnEqYHmZ34jaCu7OpkBq82GeDwhDnv0Qi+vKBeNAUugKvAv9ZXC7/MLwyCaCBZZ4bNiM2eSGcNsYFSTM5zVRkaG0d8/IOp44+8RUbPzs2rVSiNu3WrBJz7xxNwAnVXcXDZkEEMKUfynP/sDuD0eRONZ/OZv/B+oqqhDd1cfVq9ch8baWnlPMpmAy2FDNpOEld77VLdnqGOwXRPKDUWF/mgKaAp8IBTQKvfryL5QwFzo88XWwK1uv9j7F3qdQGsegwJzA+iNcqMqV7xZ+lXPGGp1qseNduhkdvLkSRw+fBhf/vKXBAiVDTq/CEp+Wsb3S+t8twH+/Kj0sGrMfB+vmZPFqMJERn+scLk9oj3o6++T+uXsr3i7ZzOSAIcfl9NlgLzN8MRXTAahkep+MisOhx1uN2PRE/I3x0l1O+3lly9fFhrRW761tUXi1yVhjt2CBx7YUxzQSWNmniMeI4ap5AT+819+HaPjI/AHKtHY0AK/rxJOhwetzUvR3rYUdqsVFRVlKHE5kUjF4GQRHNgh/FHWDjvT3aYBG/Pi6I+mgKbAbUEBrXIvIqEXczG41XG6ixXQDYczw1GSoDoNcrn5UHHd9BBXxQwIuAQyPku1O0sP7t69S8CQ88TvlVOcqoxk3mX5c0lmgoCqHObMFdYUA2F2jFNhbCornDABLo/EsdP+TQ0CpWb+nUwk0b60HR63Z1oqVyldOWYVj04J3aiL4BAJn5J+X1+vtMf3MY6dY2puJpBXCqjTns449GQqMSdAJ/CKLxtrqCOOWCaIv/+n/4VTZ96DLxBALJbEnnv34d2jJ1BZWYtNG7fA43KhtXkJamvIPITFL8BpcSGdtcCStYu0zinU9dhvi3Ncd0JTQCigAV0D+i3dCmYJ3SydX3NKy0xXTVPXzfZrI/e6HRMTQSm2QqArKfHg8OGjeO21X+GLX/yCZFNTyVwUULINFaKVP8BrwG5IyPxQuldpHJXaX0nm5v7wXv5tlA9Ow+5wYIhFU9xGgRg+q8LL6urqQHW7mAASSammxmdpO1dhYmNj46JyTyTi4s1+4sRxDAwMIhDwi6c7vfv5k9I+7ekEfZoSxDE1lcC+fcUldPFbtQGJdBJWWwppxPDf/+d/weXODpRXViCZSuOTT30K3/rmv6KqqhZLW5ehrq4W69euES932uwrystRVlqBVIqqdxccNpoPALt4wOuPpoCmwO1AAQ3oGtB/bevw/YBOJ7CoxJkrBzZlo1aAp9TeSiXO6wROqqS/8Y1/xq5du7B8+TIBdSkzSuyyGQ5m/BTTsCSTRspWgrcKcVMlC5UK3wBvo211D+3uZC6sNrsAMZkNgjVV7bSXS2Ibh10kWxZeoc2cgK5S1hoe7hacP38BBPVIZEpU9/QRoFaCZVLb25eCTIGRxc6Gycmg3JNOG0yDx+vGffftmlXlrrzRKZ3HkwnYHGkB9M9+8WlY7Bl4fR6xpft9Fbh86aqo3EPBMLZs3oTdu+8R5mliYhzVVTWo9FUjQUCHCy67B6lUFi47DQf6oymgKXA7UOCDB3QCas5HqZB62fxdobA184F9K9TTxdosdr0YoBR7fqGL5Ga0r9TOs5kXzACaP2eUUFWJUVWHXNmg6VCmpGOVvYxjphRqSNtMeRoXGzSXCh3oVFrWd955B8ePHxO1+9q1a6ezxSkpOj8pigCuqPqNMEsju5z8NW2nV+Ct0sOS0SCg8p8Cer7fSEgTh8PpQjAUFDs5wdxhdyBQFphOBEOvdiaHkfFYbejt65W89IxB54fMAB3h6PhXX98gKnWGpzGfPFXszOMwOjomoE2NgCpEwxj8TDaF7du3zg7oKYD1X5guImPNII0oskjgU597CmlLAhZbFhWVFRgfC8LvL4fX48NUOILVq1Zi8+ZN2LBhrTju+Up9CIdiqK9phtXihtNaIt74Hpo7co6HYnIwJe2Zy9orpMFR60xpWRa6B/TzmgIfVgrMF98WDOiZHBpz85oBtxD4FvrOZmHsy8yfQoCuDuR8CazQvcUAtdhEL9RGXuz9czn0ivVxrvS70XbyAV3Zq5XEOts88JoKCVOx5iq0zHBmM0CadKDES8CidK7SszJ3Oa9fk6J5v1FghbnPv/nNb4p6es+ePVL2lKFevJdSv5F0xijUovqsnNKUGp3pVOncpq5TEleJlDj37AvBnO9THu+G3T8l/xxOt5G0hYhpAdwuQ9uQEOe2KUyMT0jQF9sZHBjE2wfexqVLl4SJYXhbU9MSoxSqhODZUV1dIz85fsMEkJ1mHhRDMjDQL4DPWPb161fP7hSXC0tndCCBPZ4JwWJN4Xf+w5cxMNKLRJrZ6qyorqpDNmuFw+4S576GhnrU19Xh7nvuEiZjcGAY775zAtu33o3a2mY01bRLMh2fy41MTnuhKtopTcxc9o4ZtJUfhWLEFCN4o+tWP6cp8GGnwKIGdDOQq9/zATMf1IsBarEJn8uhNFsbxd5/uwO6OUugGqcZ0M0SmbI5q/sUI8Cfyr6s1OG0AXu9JdNSMsGRoEmVOqVx5QxnVtMbUrPhGc/YbTIKHR0X8OyPf4SW1lY8/PDDovpmn/i8qpWuAF3FqqsxsR0F5vlMiVpfKh2tOce8yhtPRoNe7nwfwVXMBUlDNU8Ql5jzTBp2mx39A/04cuQIzp8/L5I6beIsAtPW1i4MBCXukhLa21MSc07HNzIStJ/T+51hbGR2GNpGtTzt6XX1Ndi4cd2cAD2Z80hPZKdgs6Tx1T/8EsZDIwhFJiSNbEtzG4aHx1BRXimSd3VVJcorAmhoqMOOHTtw6tRpnD51HuvXbsXSttXYsukuSUDjstphoz4/p/Uwr5G5rG0zaPN3pTlhO1pCL3Y66euLnQKz4Vuhsd/2Errq9EySuhrwTNcXOuFzOZQW+o7Znr/V7y/WvjknugI98zNmyVepXM2Abr5XScwEKuZlpzRKKdRqtQk4qzKnlKoNj3NDJa6kacPObaQNppRO8ItGI/jxj3+MCxcuSI73vXv3CugR/FTOdBXTbvZOV/Zxw8PeqG3Mj3KqU4wE+6R+N4ONYmRsdqfYyGlJplQei8bEVi4Al/Piv9J5RcLsKKFTGme9dafLKcDe0tKKLqlvPpwLwXOgvb1N3skKc/Tkp4Q8Pj5h2M09HnGgO3PmLJavWIbt27cUD1tjutuMEbaWyIZhtaTxha9+FtFESLLIMcud1+tDJBJDeXkFamtqEI9H4S1xI5WOY+fOu9B5pQvRSBKNje1YsWwdNm/agYCzDNlUGu5cTfhCe7EYQ2tmBMx0niugF1u/t3Jv6rY1BRZKgbnsj5neYaz9mxyHfqtV7ubBFFOp3wpQ/6APjFv9/mLt56tE1d/TgMZ4ZJNt2gzqZns1Fy4BnYDEUKy+vj5RN1NCJgAr73ACvAo9M4DYAHUzWIjbhXyXydVK75bSqgzl2rp1q/yj2ls5upm1CKroipLWqXJXeeR5nxnQ1bjMGol80LJY7UbVtkRcANqw9VtE2xCJRiQZDJkXgjkLrqxft17GR6c+9nHlylU4e/as/M289WQDqqurBMiHhoZEajeKxhjhe0z9msmkceLECVRVV+HRRx+aE6CL54AFSGKKRhA89ZknkbEkAVsWk6Eg6usaMDQ4grJyIzGOw2FBSSm1D2mucqIiAAAgAElEQVTxeGfOevIpfl81Hnn442iob4U960R1STncdmPM+ar2uRxW+evP/Ax/L7Y+i11f6IGrn9cUuJUUmMsemfn93B8fMkDP39SFDoDZgPyD3vDF3l9sQj9olT/7p/qgErAo1bo5d7pZiuaY1bjNUpfyFCdw9ff3Y8mSZpHMa2vrpm3oqhSqiutmyJqhGTD+KS2BQTfGnhuZ4OhoRpCjSnv58uUC6iytSmaBfVHvVs+rTWK3G9nblP1WjU2BuAp9U3HxCuTVeO0Ol2gWCOj0ZOdzk8FJGd/o6CiCwaB44NdU10g+epoCBocGDW92j1fU6fReNxzuICBOZzgyHsPDIwLu1CIQVBmrfunSxRwT04t4IoY//dM/mh3QjXB/ZmvNFWeJIYs4Hv74Pjg9dkyGJySHa/OSFkxMBuGwOzHGhDN+pqtlfXk7YIVI7vE4w+9sePSRTwAZJ5xwYf/uB2Fn4wVU7nM9CNUeV+vGvOcVUzhTWwvdH3Pto75PU6AQBYqd38XO/2LrezaGlzvaYr3JudxvtYReTKVe7Hoxgt7qZVrs/cUWxEIPrGLtF+ufkfTEANV86VyylYknuhHyZZaE1Xd8TiV5IWgR5Do6OkRCr6mphcfjFQCmmp3voi2Znu2xmFG1bLoq37RUfk0FL5bqXHEg5SFPz3eq3yll0k7d3t4ugMp/ZBb4DqO+uCXndGbY5BXjUUgqzM9gx3cZGeNSSGeyEhNOgB4bHxNJm8wI+84c7owj55hoL+c7CfbDQ8OSfIaMACuoMS87xxmNxmQ8BHlK+IODA8KUMFucx+MWpoNFWcjEkF4jo8P467/+b7MCOskjvgJ2Vlrj5k8KoO97/D74K3yYikUkbG1sfALLli6XFLPJVByRaEik9EB5KVKpBOrq6pHJWDE+FkVdbQucjlLce9cePPnA40hG4tOOiFwP17Qfhtf7bB/SWzFTZu0Jn5vL2p/LPbd6j+v2P7oUWOj5Oh9AV++afielcwt9dozIHWGqF1pt7dcF6GYJwHxImAmqvr8VqvcbXbJzOdBma3uhB9ZCF5zKca4AXYE2wZzgTHWwqiZ2zVnsWrIYPkfnNErKBMFz585JtTTW4vb5/Fi/fgPWr18/fZ3lQQ1wM0p3plJGWwoXzDZ1Q9o2JHTFbHC8Fy9eFDU2+8j+Evxoh6ZnOEGeAKs87NmeYkbMpgPFkLA9lZqW10kPFTpG9fdkMCipWqleJ5jRKY8gTK/16qpquNwuAWdeY3IZmgUYSx6Lx6TeeWmpT9TosVhUwsPIeFCKZ/+Y+pXaDErwfLdRt5zMlQVtbW0YGh7AV7/6laJOcaLMoP08lYTNzh0bx55HdqG6rhLJTBreklKcOnUGd9yxDd3dVzEVCcNiy8DpsiJQxpKyLgSDIcSiKThdfiQTVtTXteIrn//32L52K8JjIekfx61q1xOkuS6KrT/OnTl/v2KW+JyRx98169Zb6P640X2tn9MUMM4fc8ni99Ok2Pm/IEBHBlmazW4FoOcD7mzgah6kTUo2TfMXBpdhYuqLAfZ1JaAVl1JEKihG5JuzVK95/tJrmHHGtNWqCeTBLHHMckBfqymf/+5iB1axBbXQsSigZD8ITCpvOn+nJJxIpiQJigHExpg5TgF3Adqs1P6mxMq0pl3d3Th9+owc4mxj3dq14oS1YcP6nJTHwiaGF7vRnqG+53dqA5nHzHboEc6PJHOx24XGBE1KwNQEUHqm5EmGgoBDQCf4+P0BWK12SQ4j/c2p3lPptDFP2SySOYl+KhxGWCqhJeQ+XmeRFSaPKfF6RU1OhoEx6Bwr+0HvdvF+jyem87iHQ2wnLP2jo1ssaki/ly9fErCndF5eXjad5Y5Aaqj706iqqhZbOtsWx79oBPffv3vaMcYonyo7yNCxC8EMB0ICeiobh8XKeuhxfOwzjyBjTcPidMFT4kPnlauoqqyWNclwtIqKckn56nY74feXGn0OhlFdUyvJgFg7/e4du9DS0IZ0PC2Av2rlKnF0rCirQGQqijJfmZGrP5GE2+VBmq72WUisvgB5OgmLnfEAWURjcUyGwlK9jhGANbV1SLJcq82oIZ+Mx+B1u8FVxXHGoxGhVSrNCApW2zPWi3GeGPtJrV2uM857OpWWyAOHy4lUIgW70y7vlntpWrIYdeqdDqMePOnGinP6cztTQNmQ8zVB+X/nA+9MQDxDtaG820Wrx+qDthSkqIHFPZ1PhTIGUy1PrysrY0alCII4zDI1k9VKZ2ArMkggkWTiKIesSZq8eCbxHpWJkvuZ+8NBjaXVgkw2LetVQloTMTGRNdTXoX+g9+ZJ6AYQvz98xQxIc71ubqsQoF/3rtkZpOs4qF+v5H5tYRCc3C4H0hlIkhCqYim5Geps5alYmH7FmI9bDegGQBuJYQhmBCuqmCl1U9Lu6x/Aww8/ImBmtRmV05gsxu1hohXImLkwOU10XDt58jT6BwZwzz334OyZMyJh19XW4InHHxdg9HrdcpCyFjeXE+3SYisqxLnN4Zxh35VETfu0MBVdXQL2BASni85mdL4zTAeqNjsBVMXHK80D1eGUnlnOlcBVWupFSYkbPr/huMa5yq/cRloZ4XbGO3gPaUcNRU9Pn5wFbIse7WT8OFb2kyC/YsUKGaEROpcCHfjoUEdHQUnG47Rj9WrjHkUj2YEmMFfAROc3WBJIIQwL4vit3/0URoOjSNudqKqpw9DgKELBKYlDLyurhMftxcWLl1AWMBgUhrBlsynU1FQgGJpAaYkHJV4fYHFiKhxDY30jqN5vbWnDzjvvxpGD72DHHTsE7OtqGuBxeARMGepmyVol9j2TSSFjTyCZTSEaS2BkPIhTZ8/B5S1F+7IVcrDRByEUnIQtk8Gm9evIHcDrciIZi4oPQjKVgc3uQCweNRgpCw+8zLT5JyNRDCmR9Pn+TJrAbcwzbBY5eBNZVr+zS/9pQnHZDa0A/7YVS4NX7Poc1qi+5UYpoOqBCyKYGikEytc7j+V7hxsPq+dMzxO4c1dYw4nyF88n5ZhrRdiwadl8iAUzcHutALXgDgPnCb52VwqpTAgZcJ0R6e1IJi1wuZ2IJcdhtWUwOR6UYgtedyl8pWVyT4baSWF+rYjG43C4XEhmkujq7oLH60WgvBydV7tw4uRxPPb4Q3j++WdvL0A3A7X6PR+w8kFZnPxm+RR7/kaXUvHnjEVhxNYa3JZU5errw7Kly2Cxsk62E5QG8yX0+TAetxrQCUYq3aqyM7PaGZOjDA4NyWH60EMPSSgWP0bCFapxPQLmPDvpTMUyo3RY+8EPfyQhV5/85Cdx4O23MTk5jjt37MBdd+6QmOuG+hpRt2fSafhKvUinjY24EEBX6ltKbMqGz7rqVHE7nPTkJuDyn92QrOWfAfC08RMMqGHh97TDU7KnhExATadZq9wAatKJzIPyO+BzSt2u2iWNCFKdnZ3o7u5FOByZlgjp8V5aWiIx316vB5s3bxG1OxlCjoFMAK+zrcbGJgHF9vaW2QE9dxoZTnEJpMXLPYZPf/kTyNqzmEqlUF5Zg/HxSUyOh5DNMOrAB4+7BH19/XDL2AnyfhlvXV0VJifZp7hIKG6PHz3d/fj8Zz+Pn7/0c2EE7tqxEwfeOojtW3egrroOO3fslPaSsQR8XiMtbiqZhtfrQiwdRiKTRHgqhouXO9HTP4CR8QlUVteKXV8YEjK+yGLblk1w26xYvWI5yAdL1kBYYbM6RNp32OzinGhobLJIM+FNFkJfzj3nmbtSFcPhvRkrE+7YYLM4pD22NRWJoNRbgmQiA6cz5/A3m0BX/DDQd9wSCuSDtBnYZ5LQzROZP6nqmWuAbpR2JkPoQDzGn4xqoTnJhnQqgXhsFF6vExMTYdk75eXVSEtpQyNhVWQqgtKAD7FoWBI7UVJ32G0IR4Lip2JzGMmrDh88hDWr18FfGoDXU4qx0QlU19QhnWNYDT0WMJWI4OSpk4jEoognQwhG+/DeqSNYu24V3n77zQ8e0IvZvYs6vRnCyYyfYs8XW2fFJOSZnzcWhfF+luFM4dChQ4jH4li/gTbjUgT83qKAXqx/t/o6x6/st2ROKNn+4he/wLFjx+AtKcEd27ZjxfIV4vRF9TPVqWRWqBqKxZNwuyk9pYWRGR4Zxdmz5/Da669j1apVuHL5sjiB3bF1M8rLyuS79etWIx5PCtdLdS8lqoUAugJa0kllMiPochw0DVhsRrY6tU4ovSlpmuVOCerqOeUcRzWwQRcyKga3rmy/dIgzRwPwb/OHYEKpnVI4c7i7XdRKlMh2LS8rl3cT7BnTXltTKwwhacvnBgYHJHEN/QBYd510WbduzayATimTQkGav1jpEBdDGhF88rOPI1Dlx3BwAlbx9LdIX8hfhoIRZFLUtCSlP1Tz8x8sWQHhiYlRxOJkDMiUBlBa4se9u+7F66+9LgcQ10AynoLH5cWKZSvwmac/g1gkjurKaslzb4VN6M+Qm0gijNGxESQzWRx99xiiiSRiiRQampag4+IlYaC2btqE4NgorNk0JkdHsG71KlizWdFsXLrahYbGJZLVzml3orevB1VVlWIWcQhjZqj3KZ0zRwDnkyV3KbnTEpGhoG5n9TiH+DK4XHScTMPlYIZBC5yOPEBXZ746c7SEfquPoCLtm0F9BnX5dS0UYgJmfgX3tcqfIWpuOnHm1lY8HkY4PIzensvo7buKhsZarF+/Fn19g6iqagKyHmTTXljghtNlk1LDAyP9CJQ5cObcOxgeHoDHE8DoyDiS8ST2P/QIwkFqP5lqOo6NGzfLmqXTajRhaKCCkTBiiaicBWcuHMLJCz9HCmPo7e1BbV3N7QPowluZbN/q9w9a5b5QQDcSs9AmYsH3v/8DTExOiLPU0qXLsHRpO9weQ5owj//G33nz9xb7wn8EKeWN/O677+KVV16BPxDAbz79KQz0D8i1piVNqKqsErszbZs8KLn4aaMmA/CrX70Gl9stqlyCGmtqs/736lUr4HI6sff++7Fh4zok4jRRsHJZesEqd7F156UmvRamZoHN4RTVKtW0lDj5n4w5Z7sX+z1tXYx5z0nKkpqUIJ6mKcEwDShnQZVnXiWxUetXOdSpeupG2BuEG6eWhpw8r/Efbf6UHgX8rFYBcGp3SDN6yZPx4eZmG2vXrioA6KaDjahlpUNcClYHtUFxAfQnP/UwKmrKkLRkEAxPIRJhHL0TbneJSBrByTCCQdrQDZ8D8fWw0FGNEi4Zg7SovFl6ldnlGhsa0dfTJxoK2s8DvoA4/XGtP/HYk6iqqBLnwVUrVgm4kqHt6+uBx+PEkXeOoq6+AV09vZiKxrCkpQXk45j9LxyibX4FxodHMDY8hHOnT2LjurVwsgqfy40zFy6J/qasrBxNjY2S48Dr8SAWjYofAOP57TaH5AMIB0PCnDE5Edcp7eWc/5JSv/gHkBkJBMpRUV4Fm9UuTow0qQg1NYDf/MPlprY41wkqdp8C/Gs/gyHmjHCIwMK1LyYvmw3RWBATkz04ePA1jI4NYOmyNpT6StDZ2YP167ahLNCInqvjWLNmKyKRJBLJOI6+8yYmw0PouPSeVJF02hlFksXqlauwcsVKuJxuvPzLV6V2wsP7H4GnhMWdrOIvQ+3cSHAUiVQC4akQOrvP4Ds//Fu4vGlxnl26dOkHD+gzAbma6/wwonywM2yGs0vo81Fh57dUzCmtmIRugIlFQpJOnTyFo+8cBR2j1qxZiwce2AtvCe11MwN6MZX6rQZ/ggYPQZUClRITnbe+//3vy9Dv23M/zp0/L6BZV1uHuvo6VFRUCldJCXsqSicsC0689x7+5V++ZTgwZTKgytvv84nKfc9996G1pVnysVdWlIuN2e8rQSxqhH8tREJXZgI1TwrMlcOd4b1CRDbukNph19waDMeqnGeUobalgx5ds+j9rjxMr58/5S2fn8qUTJHKCU+gpGROp7jxiQmDgbBaxIGOoDQVmUJZoEwyyrE0K9OzMtyN67G+oV7AnqDf2rpkdkDPqdzjBC8n/4jTBQ2P/eZDcJU64PA6EaFWIUFHwoiAusddiqmpmPSNphLOeZL+Ey473B6n+DmQEePckFklo0OpnL4TUt7V7UE8GhcnNDqpsXBOwB8Q/5Ht23Zg7Zq1qKmuloQ7AV+pMIfNra1weTzwlNABbwoToaD4ZXDMK5YvQyoWQ3dnJ3q7u7B3z33wulw4f6ED7525gOGRcZmXzZs2iR9Gd3ePMD+VlRW4Y4uRZOiNN94Q6YrMEftLM0JXV7doJqjatMCGgL9MDtT16zbA5TQk9VIN6DcVdm+7xt6H78oub/ykNNzV1Ynq6goxOVH1zogUVjrs7b2MgaEOnD59FFZbWvZGJMZoFzd27LgfbkclvvOvL+CxR38TbpcPP//FL3Do8Bu4Y/sGHDz8Kvy+UmzYsB3hYFT2yuTEBHbv2o1XXn4VDz/0sAB0VXWlALinxA2nzY5QKowLHefFobNv8DK6B05ieKQbx46dECb0poWtzSRhFnOKUxM8E+gWU5nP1YZ+o6C+UEBn7vGxsQn09vbLAf3mW2+it6cXa9etE0C3WK4lBihkfvigAZ0HNB3B+FHVxgi43/72txFPJCTsiiIqD33apxl2tW/fg6L+SSQzon6PxRPo6+3Fr157XeKoR0ZHc2FrpcLpfvW3/z3aWlvkAE/E40ZxEo9T7KwG/W/chk5GQ9FVAS3/lphn5mCnKGjWDIm13igGo1S1BHQCLr8XhyqL4SjIvjpdDjEbGBL3+zObmb9TJguq8IwCNCXiJMO87KqqG8PZqNJXFdp4H+lOOpALJzCyTYbhGYDe/H5AFyb3mpc7/0yxbzaqmVnlLS6AHktNIVAVwNjEONxuzoULTied16wYGRkXezK1LewDNQQ+STbjEaAMhSZlXuhYyEpz3V3dcDjpsGeUiqVkLTTMZtHW2i4mBva5va0dn/rUp4RpKWO0QaBCYve7e3twx7ZtGBgaxNWuLgTKA+I82XnlClauWIFUPIHuzqtwkKGpISiT8Qni+Olz8AXKhUYtza1YsqQJ7xx9RxgN2s7b29qEyRgfGxWQZ1RFS0sL+vt6Ze6PvXtSmJiysgqUlvqRiCeF6Vi+bKWUjlVO7sV8qG87oPrId2gm+7iJMOZbpidYDDHT/1jroKPjHGpqq1BRQQdROmpOSFKnE+8dwumzbyMWn0QgUIGOi51oaV6GO+/cjaamdvR0D+Ab3/gWli9fhfvu24u//3/+QTRFf//3f49//Kd/FC3SsmXLkSaD6XTiZz99UdbnkqYl+KP/+J9w5J0jUsmRUv+adaskl8TI+DAOHz2EyupK9A1cgdefQanfhX/71++ihozpzYpDXyigz/R8sbC1uQL6TO0XW/cLBXQCCp2L+nr7UFVdjXNnz0mc9EMP7ceKlcthtV6z6dyOgK5CwTgPCrQorX/rW98SSSo8FREbL8O26ChHNewnf+M3RF3KECSGWgwODePM6dMIhkKwO5wSrsWQt+GhIeF4/+xP/0QWN23HdDZjLW7aPyVve05cvlGnONJfeakLzplAlzYxi9WonZ4vyStJfZoZYKEVOjhaLQK4hs08DrsjF5+iYDWvDrtKtKLey/4Q0NkupUSqpxln7g/4jRKtiSR8ft+0FMnQOPpd8BmGwKmwRzIABNO2NuUUJ/75OefB68PWVBx6lhJHJgibNYUnn34EI+MDaGypRzAcQmkJS75mYHe44XaVYGw0CGbRi0Rj4lE7GaQq2y2RDNXVlQiFJ8VxkEBvJL8ZETAnY0c6TU0ZsfXZdEby13NeL1++LCGOjKFn0px9ex9A+5I2TE4EceLkCazfuAHnL5wXR0rS2el2yr6x5sLRpiZDwgBEw1PCKDD50MhkWOztTL7T0NAoYPzcs88JoFPlT3MBK8dRDX/hwnnRGrU0N6O0pETuPXHsDDouXBaJvLKyCnabU7Lmbdq0RVTwNP2YXaWmBZBiB4e+/uuhwIwa9CK29UJaXZlogjlNU8a/ZCaGjo6zGBsfxqbN63H5cgcCZT6cPXta7OAdVw5j1apl8Hqq8dOfvIZ1a7bj4x97Gv0Dg7h85SLePvAqKqvL0NbeCqaJvtTRhbt37sVzz/0cZYFypNMR2K1ZPLjvIVm3vpJSPLDvATEzMVHVxMQ4YvEIfGU+NLctwcnTx/HeqfcQjoQwOj4AuyuBZcvacPLk2dsX0GdaCYXUy4bf6vw+N1NNPW1jzcUm828eJjxECXzkyKiKnJyYhM/vF9CjtPLII49i2dKlsDus4jEsYTW5NigRKQesG2co5keTYjRXwKhs6i+88IKEgPX2DwigU0qjdMn0phybzx8Q6ZynM9OyMmTtSudVyRXOBCYEqO9977sSG3T/nj0YHhoUey0rey1ftjTnFHctqYgAeoEkDua5nE2boQDbfL8AuqRrNaqj5TOPBHVhYvhfJit2dHGSMznFJVNG1jmzz4eZQeD95kxzcmTkarJLKGA8KYyO8sTmu8Q+znhpBz2vjWQ2pC3BktoRZd8PlJUJuF4DmfcDusTEWo3jiR62yWwEWUscDz/xAKZikyir8ouDXWPjEhw4cERSyrGU6ujIBMrLKyUdrOHgGIPPVwqLlf2zIxqbkjVLj32qqUkb2ha5ToziOFNIJuLSX6NinEs0OPydNKGUv2/vPlSVVYozXdvSNqQzKQyNDIE0jUSnJMse1eMSP57KYHRoBDaLXeLZrVkLshYrBsfGsXzlKonfDYWmsGnTZhw+dBixSEw0H8ywt27tOmEwBvpp4w8jUOZHS0sz1q/dgLHhEMJBFr0pwfr1G1HmL8fg4DBqa+qNpElOOyJTufwLYnIBPG4jTl2EhFxYJ+fcXMdAMXAftIbt5pwCt28r4vSZcxkxzk86qtIsxhPDyHsswkia/h/UptEHJCOaQXO6EpoBqU1NpmJw2K1IZxOAJS1M8sXL53D23EksX9GOn/zkeaxZs1LU78eOH8SVq2ewbdsdCIcy+MkLr2DHtnvR1NQqoDsVmYDLA9y/9x789MUXcO99e5BOWXHyvQs4deqi2MjPn38P42ND2HPvHgwNDmHNmjXwuj3C8DLdMwswnTx9EucunEFVbSUcbgcOHj6A8xfOirYslYnJ2cvSx5MToVsjoZul4UIq9/lKy/mSq9oksonmUU/9RpblXDakqu+tVKOGmtQIU3vppZckWQcXEiWZjgsdYpPdv/9hrFq5Eja7RQ4ZZhgz26nNntI30u+b9YxiWCg9cpzsFzfOm2++KXZxJhSxOxzikb1y1UpxjqLmgR7u/J6x6F3dPXj3nXfw1tsHEAqHsXr1GrFl/vQnP5E0r2UBP+pqa6VaWlVlpQDa0vY2CRUrJqGbgVSNudCcmb+77nouJlmCQnJc+4z3vo+oUiRVvp3pmULfX8c4wCrOWZTM+aHjjaoHLvZ+iaM28gDQnq6q0nFfUWVfUcGYVQUuCtCVyt0isbD0xGe1NdgI60mkEMW+R/cga2VilwzqG2qxauUavPjiL8Dqr5WVtejrHUAFHccSSZkzIldFVTnKynyYioSQTCfFXk27Hb3DGeutJHaJeLDbMDk5IeBMbQt9Bxi/TzMBGQOq3+tr6pBNZzE2Morf+sLn0TfYh4nJMQwNDyKRiCHg9wsz7LA5RIoPToThsruRTmYwNDAsNnc4HKioqpKwuNGRMbH70xZO72B+qGbn2qLJh2YCmigcThsaG+tFGi/zVaO+dgkqK6qwcgUZAxeuXO5ERUUV6mqqpY1LlzrFa76mplrC+OggyMOfe4KhcuqMU6WBzcxjMeHhg2bYb9Y58UG1IzldcnYR5jWQQEamoqaSiruTOQnAnAcEcQI6w0vpqGyEKTLSgppACXt0WBFPMB0zHd64puOYigRx4cIZOJwWOJxWnD5zUioRLlvWjs6rlyT07ML5S6ioaMShAyewbNkaWCw2XLx8HiWldqxc3YyNm1fj7YOviXr9yuVupFJWXL06iC9/6cv4t+98E2OjQ9h2x3YMDQ7i0UcewelThgMnGZO6+lpMBMcxHhxHBmn4y304dOQAJkOTaF7SLL5ZzBpls5JhHru5gG4GavV7/oLNt2UXW/DTh1Ve9jd1KH7QgC6HsJ0SOeMVjUOZG5vqQAL6iy++KF7LlAAI9ONj43Lvxz7+cfFyF8eLmFHnWnmR8z5z7PcHtVn4Xm4E9ocHMj90ZGIeciaVoeRNFTrjuRmHvnbdWknjSrs6s43RBhlPZtHb1yeOT+SQmbucTmDUVNDOupSSWSopNiSqRSPRKNasXo19D+w1HK8ka9fMNnTlXX5DYC6L1HBwm+n5Ygwd7eezMQBFAV1yFBi13dXaMQO6cuIz0r4a9nQCiRF+Zdizrwd0ldeZgee5iiz0yCcVLTzu4rCAKvdHEY0HkcrEUeovFTt3R8dl9PRS41Ih8fFUEdIpjlni6ITDcqpLmhsxMNgHWOgRTs2MVw6VaCSCUDgk4Gn0OSXS+VQ4ZFTTSyZF/U13cfaZ12KRqIyJAPnEE4+J5y4T2ND5LhaNoLPziiTb4KGdiKcRjyRht7qAjA3xGL2GU9i8Yyt6envR3zeI6FRMvPV50FGFThCnBsbjZgGdCMbGRtDW1oza2mqMT4yhqaEJd+3YjbJApdSDt1sZjfEeSkt8qKmulZ/s56mTJ9GRK8+7ZctGYTIIAly3KpMd16HZR0PNSf75l7+eNKAv7HQzEjoaNm8JITXyU8qZYfyXkTBJUaSnqGFhfgmHkUSIYatis80gk02JNzl/n5gcRW9vF4aH+0VKP33mhNjQQ6EJVFSWiVMoTTfnzp7Hlk078Ld/+7+xdNkyMSO2trVg46YNeOkXLwnzSGb5rbffwJatm5BKJ/DTn/0Eq1YtR21dLWpqa3D58hU5U9etWScSOvMfXO3sQn1dvZx/jIpyuBxifqqqqcRbB9+Sfbx0+VLJF3Hu7EVhZgN++lnKJwQAACAASURBVID4Fg7oEt86Q8gZv1cLdiantLkAulmlaT54RUKniDeLl/tc2l/IkmIfzEUl1JgZw8sQHtrLeeD1dPegu6dHJHGqKbduvQO7d+8STp+cpcpZrbh8VeBjIX27Gc+SsaCql+MkqBPImViGi1CYmFw626nwlMz1H/7hH6KhsRExcRhjPe20xFv/zd/8Ddra21FX14Dyigo8//zzoh6jluLypQ4Bd34IWLvuuQdPPvG4od6kFGYozualcp+TlC6qumsmm7lL5tcoq9Tn/KbY82bNkvnAN5LxMBrC2C9qzyhJT3nXc22olLm8l/Slt/g1QCfjY+S2N9K/5uz7JF1um9ARzmG34LNf+hRGJ5gYiMlTmHXOjVQyg87Obrg9pTKvqVwRGoIwQZ/Sy/KVS9HV3Qmnk3nrfchmGHpIswA93CPimcu1S5+IUDCIibExSQtML3lqW6h1WcEwtPExiaWl+jsUDqK5uQkerwubNq1HTU2l7IuTJ94TH4dMygKHzY3oVBKRMLNtOVFb0yDZs7bv3CYmLGoUBvoHRfWYiCXFXDAyNCJ+B1xjDJGLTIVQU1uJjRvX40rnJfhK/fC4fGhtbhdV+5o16/CDH/xInOtqquvEuY9tX7p4URxZ7757p9SG51gZ4cB/XpdHziAF6CpvgVoPMwG6Wgsa0Bd2SpGOZB4J3FSV07hEtlXCSXOOrIaGyyEJXywWpmRmQq9cmmQyuWmGolFKpxAWxOnT74mPSCaTQCJFH5cxkcYbGupEc0QhhO33dA1jactmdF7pRnfPBYxN9GLpikZsu3MLvvvdZ1BTUw+P2y9hbBs3bcTx947izNl30NRcibt3bRYGNhSmj9UwVq9aLTHoVy51YmhgSBJHkVkcGR2Bx+shX4vyqnJMTE5KtrgVq1aKU2f31SHEGBLH3A0NjTcP0GcC9Zuhcldt59sp+f2tltCLLTdhKhiXbModzVSihtNUUg55hr+89NLPcfK9k6J2pxqQcbhPPvkEljQ3iO2RH2WnVjbXuRa3KNbHhVxX4yPQEtxZovStt94y4sgZZ56F+AcwEQqv/8mf/ImURaXkTlWyy+1AT+8g/uqv/kqk8rb2pRKDz/SrtBNRNTY2Oorqqkqxa5ERePyxR/H4Y4+JfdIA9Nkl9PmAaf69Kkl8MTCeiYYK0Ofy/EyArkqz8no+86qkPgX24l3PfPLMPW5zSA7nYoAuakm7wfdGk1OSLOULv/05jIwOoK6+SqSSi5euwOFwScY2HnqcO7fXK9I5vWwDFX709nWjfXmrOAhVVrFuOiMbwiItc+6oZWHuASdD2GIxjAwNCZDTAS0ejQnAUyJnadtQMISJ4Bim4iHEknSsLEVlVQWWLKkHsmlJNDQ2Oib260zagjJ/NTJpO+LRLJIJoHlJu9QFaG5rlJA+Rgs0Njbj8sVODPQPSRgatTsskvPIww/j5z//Gbwel0hcZEzosUxnRGbHKy+vQmgyjCef/Bi6u3qxbu16eL2l4rBIL3uaPej02dTUiJrqKvT0dOO9906I+n3zxk0ybvp/KBu62URYCLDN60AD+kJOJ9nNwrQRyI1jNE1XNkNizwE6o3HcTkbq8Jymz4wV0SjrOjiRSsUFyEs8XkQTEVy5cglvvvk6AgEfWtuaMT4xirq6avzylz+XHBknThw3tGKWDBxWN6orWiV+/B/+8W8wGR5EZXUJ1qxdIRqBEq8fV670wgJGrSRx9vwpXOk8g7IKN+7cuQGtba04cOg4BgfH0NLcgng0iSAdRI+fRFNjs0RdUIswzDoUqSQ+/tRTuHCxA0Mjw5Jbgum1V69aLpqsy5cuoaKycuGAnpKc29eknHyJmAt2tuvFJOhCnt/mQ5nOD7dSQp9L/xR3rg5kArqhCgbOnDkjKmrmMCcI8nAgEEoxi1Urce99u1BXVyNSmUoZygNbbKa55CELXfILeV6AI1eYhT+ZfvS1116TJkUxYqE96Op03XGGJNFbmKlfkylDmX323Hn88he/wE9/9qLYfQkWdXV1cjCWlwUkHpMq2f6+PrGt79+/HxvWr0NjY4OodQ15s7iEPm9gZ5szmHJUW8XmX5lJFI3zgb2Q0951NnRZJ9ciCPLnSkUWqO9V4hqjDauAzFwAXc4yC5DIxOTg+8wXn8ZkcAxLl7YgEY/h0KEjwiCUlTMxUEbs5lXVVRgaGRTbeU19NXr7u1BTV4lUJiFq63gyjYnxGMLhqMShB3x+AUD6QdgtVoyOjIJFbQj2ZLxjU1GROrZs3mJoZOxZXOnrQNrKsLwsfD4vygI+ZNKUsMukWIW/tBzxWBpOhw+xCH0KHEjEs1i7ZrOU4R0PDqKislzy0FPt6LCxuI9dQkUJzHSIo0T+3LM/AtXlBw6+hSNHDqKquly87ZlIpr9vAMPDo1KcZu3qddi58x4pJkObK3Pscwzr160XNTvTdp47dxbf//4z8JWW4itf+pLsae4NVXXQLH3na4ryTUTF1tdC9u5H4VnDh0X9o5aL0nkqFxuTEV8PmgT9Pp4jNljgkPVB04wwmsmQMHilJaWSd31wsB+vvvoKBocG5GgoLw+gvb0Vx46/K/HoW+/YIvUNpDCT1YHG2hZs2LAOf/ynv4clzVWYDA1i3YbVkuhoxYo1uNhxVaIoOi5eRjA8gfHgAGKJcXzik4+ACWumollMTSUwNDiMskAFRobGcOHcRWTTVrS0tCMUnsLEZAjBcBgP7t+P1954U+qAxJNxNDZVo6rajbHxfoTDQTkLFhy2RkCXA3cGUL9ZKnfzO8wc7q2W0IttuHynLNU3yRttsYL1uY8dOz6dwo+HHG2JLLvJsJ4779yOu+++S1TxSl1HaVi1o6T/D2pzsi+KseBYCd70C1Bq+GQqLWlt2XdmM/rc5z4ngM6QtmAoLF7SLJl6oaMDnZ1XxX5O72M6SNEJ5NOffhrHj70r0hvboANVWVkAK5Yvl8xxDHmai4Q+bzBXHvOqjNsMKvNi828G9EJSejFANzMCCtjNc63U7mp8SmKXn1kLlhQEdAPsjVh0i2EvNNJLi/zCCk9PfOJR8eRtaW4U7/Pz585L7v0lza2ibmc+c3q/d/VchbfUg5b2ZqSzLBBhRdaSRkmpG0PDY7Db/VJWlaBNT/Ouzk5UllfAX+pDIhbH+Oi4qN3tVhsYoWmFFUvbl0pyIn9FKbpHO+EooVMPGcesJHJheBxz2dMZrqK8BlY4gawbQwOTyGZciMeAvfc/jOHhIcQSjIfnGsyILXF8NIiqqlpMjAXx2KOPCSntNjpFJXH16mVcvHgOg4N9sDss4kVPBvPS5StSaKa3pw977rsf9967R+z2BGjG/TMzIk0bzDtA5pMOf8ePHxNA2LFtu/gPMJaea4GSPP9x36p8A+b5LGQ+/KD29of/vbnIEwthnWarOGz2rPCuKSQQDoekjDLPYTp9MscCfT5sFifCU1HJIdHVxTC0UsmfQQij31Pn1Su4dOkiBgb6Bdeoai+vKMO//uu38fu//3si1FBK95d6MDkxiODkKM6eOyMpvU+fPilmJOaros2d5qr+gT6USA0GG8YnxgWQaZp6/c034Crxii8INUMBXzmS8TSGh8aRSmbRvKRNmOX+gWFEYnGU+HzgeUtTGB2r79m1E+fPn0I8NiXRUmSCbxqgmwHXfIgVUrnPJrEXWmT5UvrtBOhmNanqJ9UkquwnpXKmPKXanZI37XKSkzcYwsjoMJYsacRjjz0iyVuUN7ORLtawl1JF+UF+COg82JTTFiUW2r+nQ6hYIjSVFg/saCSKx594XLw5R8fGcOr0GVzouIi+/n5DIrNY0djUlHOOc+HYu+/ivvvuxYG335QSmWRqOG4mA6GXO3/SG3q+gF7Ifm4G/OuuFwD0fAl6NvoXAvSZni+kcs9nAgo5Vqm+m8Gd99EO2NTYUEBCz6WHU6CeBeJJlg1lucasFETZ99D98HidWLViOU6dOimFULgmq6prYWUlN5cTbi+1LHHxsq1tqEZFVQCRWFBqpdudVvT3D8MfoLe4R0I1Q5NBZFNpSZPK1K9uhwuBEh+Ov3sMU6Ew7BabhP/VVFWju6sL9c21GIkNwua1SCKhdDoh2gPmi+d6YAU3h80Dt8uPbNqFsZEIqiqbYLV48dRTnxGpJBYfx+uvv4ItW7bB6aA92yW55cOhCOprG4RBZI13hvf9wz/832hoqEFJiQvNLU3o7e0WRrOk1CdhajSRMTpl9ao1whwwERTD7FQ8eyQchsvpQHPzEslBwLZ7uroF7Dk3ZFKofWtvb5eQN/GCN+1fBeZazX6zTjQCOtNDsyxpDLFERDzUmRZ4cmoM3T1dePWVV1FZWY077tguppvS0jLU1zUhGmEWSjuee+EZbNu2GdU1NcKAUZvKaAYKW2R0mcyJNnomLHr11Vexbds2+Z5mo1deeQ6xaBcmJ4ew654HQL/hV195U8yt5VV+vPPu28haI2hprYe/rBROpwtlgVoM9I3D4fDj4JEj6B64Al/Ah6HBEdRW1yMRS2EqFIfXG5AET5s2bcWPf/wT2J0uYbavdvfAJiloU9izZy9CwShGhofFK5/RUnMCdB5aSnXO3wlSknDEYc/VZTUmqJB6vNDiNXOpxSSgfO42XxIzq9wLtTWf9m9kmZnVa8qhjeDND/9mwo0DBw7KBLAvpIdSmzJb1tq1a3DXXXfKvcoeqxzRCnH4+X1UDEW+liSfTjcyNvUM+80+0ymO3Cmd4vheKafq9ohqlVoHXm9f2o6dO++WGHRKPvRw7+ntw9u0u09F8KBUZlsiqnXGoff2dMNXWiIe7twoDz74IB7Ye78cllJcg3XjeTDaDS9vRSP2SUUCFKJJofEWAlQjFZjhVVno+nUStrnRXNEdhr6oT8H2Tc+8//r1DnkKsAup5M1gziYNT/KMJE2ZnidJLKOq93FghpROZyCjCAmjalNIIoq7d98Jl4fg1Iqh4WEBMs4VEwOVlVcI3UkXprhkuVQWlpC6A6zrbMmgtq5acr2nM/QaNirUdXd3ic2azBsBjZpQ5kw/c+oMJsYmpOAJ1ZQE+vGxCZRVliEYn4TVyVz6KThF+mdiHSN/dWtrG2qq6zE0MIFMygGH3Yd773kQ/b1j2HPffmEKzp05gZHhAcl/wEiLTZs2iZ8KK61xrTIkcmRkCGfPnsF7J09I5AW9oh98cB+6rnZJSKXD4URNTS0mxidzle5KJAd9fX2D5J8nsNPrmOuWjq6GNGcRLcRAfz+aGpvEwbOj47yAOAvZ0PmPNnZmP2S5ZDI8UmjD7ZbQKWoNrs2b8dtcGclpLaBseqMaHZkw00I0EijlygEX3Au5Lw2vcMUAXnfazvHIMCdwmeMj14189jwi5vPtffuc+qZsHFZLBqHoBAYGGXUDVNeUy5o9fuJdHDl8WCI47tm5CxfPX0ZtTSM2bdgqGhja3r/3g+9g85aNkh+Djo/cT/W19ejuvSrS9dDQIIZHBsUxjk6bzc2NkiOBmQp/9rPn0NxSi+DkOO7bs1e0PP/8z980cNDCmHg62Y1JBMfRo+9KjYRdO/fgO//2QzTWt8qePHz8AOwuOyYnwygtKUM8lhGTEkPbaGratu1OHD9xUiTzuoZ6nO84D5vdhkDAj7Xr1kj56ZGRQYTCE5Jr4YYAnWoJlUFMORXlA4o6CAlghexIN0v1ZE4sM1/JvxAIzhUczIc4x2f2TjZ7JTO068CBA+LZzkOOYTC8n1I6uUGmody9e7dcU0yTUaubdcGN3OGzfcwaAvN4ZpJS57vl1EFDMCW3SvUjGToebAxpoqc1+0uGRQ67snLsvvde1NTWSlEWhqHRIeTP//zPhWnZsuUObNm6VQ7dv/zLvxD77c677kRvTw9GR0bw+3/wB+KVzKQkPBB5sPNQJaAbxVyMNKgzqTRnmr9C6nA5yHKZ+gSW87K8XUdP8/Xp32n/NlfVe//BbF4nhX4X99Vc8gsB7Vw8/PShbaXK3LCxmz+Gyj2L+vpa0/FIz17l5X4N0JkHweVx5YJ4EsgiiTvv2yYaebvTg0BZhWhNmAOd6626qkoYOEqjPDDo80kPcXEeKnEjEg2LfwMZLclP4HRI8YrhsWHUNdSJ3ZJrg2YlkjQaicHCsqxev/wMB6cQnWK2PKtkErTYLJgMjcHjc4JFzgKVPlhsWYmGYIgRpe762lacOXUZX/ni7+PEu+cQjaSxavlqRIOTaGtegmPH35FxbdiwFvfvuRfJdAw9vVfR09uFsbFRWUuMODl85KjQk3Zy2lb33PcADh06LAwBkx+R0WQt+rbWNpHcufaYI4CRGoxcYRKdhoYmlJdX5IphGIwlk0OFw5OIRqYkFOrixQuS1GbnXTvF4Yqx0HyeFe2k8J3MK80B1yp5zx/QDTDNpJKwOpgq2cj9QKIbDCBzEJiA3rSAriVYU6mnzefMHKqWTfMAyn59IycL35OrTT/D47MBegZJSWU8Hh6C22PH+Y7TGBruQUNjDc53nBEN6MWOC3h0/yNwWJ3ovHgVbc3LsHb1RvHNGBoZwfM/ewH1jfXYsGEjnnvuOXz605+RiIiLFzuwbftWHD16CG8feANl5SXiRPqZz/wGLnScxblzp8UXaMOGO/Dtb39HwtP+3b/7An787I8E7Fn1j7k52lraMdg3JBEa2bQN2aQNYyOTEnpZWVMFuxf41Ruvwev1o6qaDGQKwWAck5MRVFc3iMqdDHZoKoT2pW04eeo4guFJVFVVSAa6YHhI1j1zK3C93VRALwTqM0nNhaT5G1kS+Zni5gvqcwHMuQCqAj5z2IoCOYIgw7yMQiNGaBIPZEro/Pn000+LuplAyZ+UzLmQqYZX4Uwz9WH64M9lK8u36d8ITfOBQ3nv0kud9nMlHQvDkUusQbUkwYhOT9t37JDQNdqGWJGNNcW/98wzopJ0OF3YtWs3du7cga997f/Els2bsWb1Sjz/3HNCl8cefVToRE04PaTJ8Lg9brioDRKpNJc4whQqVGx+CoO5zJghxJoc7szALu0qhkrANveZ/t1wyDQnsCvESM38fgkON9rNlXA1g7raT6oS3HXzIvnj5wbojJtmHCtHwDh02tB37d2JjCULm8stNeEppU6MGzkSyEyKvTjgF5txOkNAGxZ1uLQQj8LnKzGS3qRY3rVMUuD6y/zIWDJifmF+eElKw3S/Nid8JX6UemlXT2JseFyqm5EZqqpizv84RieHkUhH4S/3wOtzweGySYEf5i1YvnwtwsEEkHaipWkFhgcncelCF57+jU8jyBK0DodIZEaccAD79t0vnvmnTp/Aiy/+VMLmHnroIZw/fwHf/Ma/YP2GDZJSlnH8K1asEiaRdRW+8Y1viIaBURrM2EUNSE11DaqqayRG+M033xLP+N277xUnKp8vAIeNtbBZu7oK2UxKGFRK6z/44TPYtHEjli9bLs5zzHBHBoYZy4zMXpIk8TpAL8SM5p9P14G+OHVSXcN1bBEGizQzPkahH6frWrZFc/s3D9BV3PeNnDSKcZhZaCkG6NHEpORT8Ja6BHAHhrpx7sIpvPHmq6iuqUQ0OoW9992Pnqt9yCQyuPee+1FVXgNfaRl+9OyzCEWncLnzCh5++BG88fobUmPjxPHjkqp116678aMffR8/fvYH+L0/+G0cOvQmPvbxR3H+whm88cZrKPX5sXH9Vvyv//13Itn/t//+X/Hssz+Uc5xmLDpW/u5Xfw+//Pkrktc9k7JioG8UJW4/opEEpiJRrN6wGkfefUe0QX5/OTIZm5RfnYrEhWkcGhqWvVtTW42H9u/Du8eOoq+/R0I9uQ9tTqvY6+mETE3nggFdBIw5OMWZgUfdXwxM89sttGRUtbX5Arlqay59KAYYKrEMgZjgR5szuXYeZpTCCeaU0JVWgrRQKmyqqnnY8BoT0PBvXqf62lDPzRJkb8pNXkjjUezZuWxBc0gePfa/973vTRdrYc8Mu6PhFMcUof39/bjnnl1ysBw/8R78gTL5nYuc0g7BpdTnEybmpRdfxL59DwhH++orL8uBpLLliUoym8VTTz0l9iuWDhQJxG7UIlcRAfle5oUOxWs4nKcenxZEcip3AVbT7+9v7HpQN9z8p++aFbgLOt3lOpBLPfs+UCfzRxAQafz6fA+UMpmuci4SOkHEYjeKy6QE0OPY+9C9SGRTqK5vQDgSk3zxZMrEU9vrFUAvKw9IJjqmZKXUQoX91FQQpaVGfXQCEwGaZi96/a5YtUK84i02q8TPBsrKBfCTCaZvZY1aiI0wGo5I4iXqHJnEhveTyRgPjsBf4QUlL39ZiTByZBbWrN2IY++cwR1b7sLEaAROawkmxqZQUVaF8eFxhGVvZfHQ/gfR2FQn0jKr+B0//i46r17G5s2bsHPnThw5chS//OUr+PKXv4Jv/3/flqnjemWVtu07tuO1134l+23Dhg0StUGNFDPh7dp9r4z10qXLsqeZ0ZBrfnx8UjLXGVEtNIOkJPzyrbfexOHDh3D/nvtk3a9dvUbU9SXeUqkgKB7VJAeTNtnIFBoStTLJmdfrdSYf01kg90ud95Q4SJFZYFw8JXTmzyejTUZlJh+cmwfo7O312qO5nCuK6TDvn0LPza5yTwmYxxIhWTPB8DjCkXG8/OpLovEZnxhBidctqVRrqmqxrHUF7ti0TVTvAwNDOHDgEDZs3SJ+FBQ8WCXyyuUrosmhKZRObEwyw8QyX/v6H+Po0YMIhsdgtWZw4cJZ0U4GJ6Ni//7KV76MjRs34J/+33+Q/Os8Kxkn/tnPfA5Ohxc/++kvEJyIwldSjgvnLiPgq8DYxCQam5uxbuNGcRxmmCYZiqNHj8o8co/tvncXvv+D76FpSQP+w3/8fdEWUBpnClqq4f1lleIBz7l3uZ03D9BnAvWFqtyLAa65OMuNgHqx9ostTm5KlYedIMz2uImofiZAHzlyZDoDnAIi5cXOvymRb968WTxuzUwG280P+ZttwedrPG4GmPN9yuZPYOfhxxzu/JB5kes2u6QcpPOaquX9+BNPCPCdOXsOz7/wgqhz+fzGTZsFL89fuCBATbUWM8Jd7ezEr159RfwN6C1M9SjVvcyRTJs6i2nwb5V+lmNVznr5quiZAH1GsM3Z0K9TuZuAXX41NXodXU2APn8wzzVqVrmrfPI5aV32lDWXTz5nq1c+KQR4SugMeZxeN5JM4/0qdxlDLhVmGgmkEcNjH9uPaCrG7DSSG5aaFdKec0XNEOnLkEHa3SmlTwbHRdoZHOiVeHHaoRmqVl1WLfZwJltpbG6ScB/GzLJ/1bU1wqDSNj08OCx29DjL6UoXiYBWKQQjTLDXhlBkEtV1ZYgmwvCWukXqJzPIcLTqqkZkUjYB8vVrtkjxmN6ufqxZuQ5jw2NYuWo5WluZpWu9MB+vv/4rHDx0UFTbdFKj5zlNCqzdvm7dejzzzPelz8wuRoaR2gnWmSfDuGYtw40u4vz587KmN27caPi4ZDPYsH4DmEOf2qOXX/4VAqXM1GfFqtWrUF7mF7H72Wd/JE5VXLfcJ2X+AOrrGrBy5SrxZ2BCHtrUmZCGgM60smr9mPPBm9fyTOsrk6aHP5NYTcHn84t2hJI5TRncGzNFySwOQOdCSqFvqBv+QInkXO+4dAaR2CT8ZV5JEMMsnNTGLF+6HE88+iTSiQzefuMgwqEpKT4UjsVQW9eAkydPiZMZ1//LL78iaYc7Ll7AXXdtw8Ag13wAsXgYXq8DHRfPSRpY5t9Y2r5SUgbv3/+QnE9f+/qfoaG+XgB9aiqKBx7Yj0MHj4KJIK929mHNqo04e6YDzU2tUggpa3Fi2fIV4lU/OjqMltYm0TRRu3TnXdsk0ZK3xIlLly/IGp8YH5U9dvjwQSTTgM0ZwGSQZtz03L3c853izDZ0es3OBqTqAJpJNVwMMIt6hAqnOnMcfLH2iwF6seuUFFWWN3P6TgI6D0jGbJNLV5uL9yg1Or/jfVQr7927V0K0+DcPFVWDvOj4cwOcySdhocCuwJOHPFWLx44dE60Dx0Y7qc3uEO920oDfEwTWrV+PyWBIDuMXX3oJ3T294iPAw2Xdug1SPpVjfv311/A7X/1tRKbCePWVVyQOnTZ32s8Zy7xnz32iAm1eskRAxczkKEZKMRYzzXP++K87GJXKUuqfzyKlF1S3TwfiX/fq+QF7DthyXINh9zTZ0XN7i9K4ate8n2hDZzz4bIBuFGexIpVhIhrKUrQ7xvGbn/0EwvEp9AwPwxcok1BB+ncwo5YqukLTRzweQ1NTg3jET0yMoae3W+LFmeWKwNxS14bQREjSUzKENUxPW6sFZRX/P3HvASTnfZ55PtPd090Te3LGBGACcgYJEACRCRIURVIWaUmUT5ZW8jrslrW68m1t8mpv62rXuz6vvXV7tz7LPtkKFClLoihRlCiCIBFJJCJjcs459sz09Exf/d6vP6AFgRxI9NZO1dTM9HT4wv//hud93ufNMkSAdcPxh6fDRp6cGp+2QSs2hjbmVVLMKaXAwJc3qvyibE3PTsjjiyk54DNS2fTUrGpq1iiQnK6x4SmtX7fZGO1nT53XgUcPm+Trc8990rTjYTZDfCNDvnz5krGRgckHBga1cuUqCyQwxMxST0kJaOvWjQZnkpk9+4lnnVn3sZhu1982XkdDY73pRRDMFhYWqG71amWYtPGs3vz5CQsuhofGdPjIIa2sqlRLc6MFPuxjCHmcW2d7hzmKrVu2yZ8cMEEeetzJ6gNM64vf98SA/oNKZ/euL/YU+472LObOgyy4gTjP/fC210S4/NetofNp/5My9Bh95vOamZ1UR2erWtobNR0eVVFxrmXVkYVZNTU3mNLfoQOHtKpipekUtDa3WYtlNBpTIDVdN2/VW9D5+ONPqrCwSJcuXrYE68LF88rOyVRhYZ5+/Nor+tSnn5PXu2TvTWmHCZJ/9JU/Uklxqa5du2YJ3F//zddM+yAQDGp4aFRe4fqYYwAAIABJREFUX1BNTW3a9cg+ff3/+5Y2b9qhlGCGysoqNDU1r8VFvwoLS1RRXqaXX/6WUtK8WlFeoJde/oZ+81PPamCgW//4H39eZ86e1Pnz57Rmda3efueEcrKz5fGlanhsUQtRuEw+Ky19ZMgdh25maZk+9F8Xcl/WocUzl18nO7/3uO/nFJZz6AQ7rvRr4jm6YzKBb9D4ZYMDobtOn/flMb7JHg4cOGDOi9dhBDEEZPzLta25kNT/KMjdRRUw7hgNYEiIfu75TIedeemcF4YSpjFkqNGxMYOEgI6amltsihr1UP6GdIS2O3Wmf/Ov/7Vqa1ZpbHRUp06e1KlTp8x40l9NXYrPhSQHnFVcVPQL3QDL3Rsn0f5lFvovPH6XbBz36S7j3fGyd19+/9+dY3CM4a/mzN1hMPHXJpDhEp067+86etdQu5/1IA49GnHuQSQatYwXhx5TRJ/94qc1OTupydmw5haj8qJuGItZBkt2B+OXQSqcGgSckpJCc+iIYdDuw9CVVH+qojOLioQjysrJNlU5BC8gyeXm5xlnAtnK7FCWqbaNj41rZGhE8+E5Z4IaTOMIk7E88qd4lZOXqWBassanRhRZnLPeX2qDQNXz81E9tH2Xtel45FNkblGB5FStqV0vvz+o2toaQ3Ze/u7Lmhgft1GtRcXFhn5BaqMlr79/wL5LS8qM1d7W3qqHd+5Qbk62OWjWKHwPWPo4Sea7A9uzLxka09BQb5k5qohVVZWmAPbIwwc0OUEfMPPXfabYtX//o7bncfAkP+OjYyZskpeXb3APtXtgerQX0lNx7nQKOAvRFRJy0bnl1u8cPIXJKZ06fUqHDx22IAEGNPV/5z0cq3b/KvU/lEP/8LLghydVD0b6vd97gBLNzs+qq7vD5gt0dLVoZm5c69bX6uRpWhk36vWfvqampkatW71W01PT2r/3gAkW/ez1N/TY0SdUtapW9Q3Nun7thvbtO6jxsUmTUd26dau+8Y2/063bN41o2dxSr9/9vS/q3fdOGelu//69+t7fv6znPvEJa69944039LWvfc2CYXQ44AmdPHlaDQ0t2n/gMVVUVuv73/+xYjF0NvJ19OgxDQ1NKJRZaEz2wsJc/exnr+rrf/uXystP17l339aePTuUlMTQI2lmhg6M66pYsUL19V0qLspUVk6h+obCCqRkWhCLrfwHc+iJzjHR0H5UyP1BHfoHff7/6Aydc3U3YWJU7TKxcYDA7sAxZK9kQXzh3Kmrk2FWV1dbu407tQ0HyfO5Qctl2P+jHTrn5nIEXnvtNQsygCJdrXkY7PRX4tBpp2DaGoNZampr9eJ3XjJSzrp1642IhJjCv//3/4cNMiDbR0bxP/3JfzSZT4ZxsCF4f7Lz3p5uc6jUddevX6djx57QhvXr77TLEehw7sutj/sZxF+4psv0obvP/SDDCnv5XoeeOLktcf3dea+48773f4kM98Tg0EhxcSTKztfKrjDfl8/QmUyGHGvEgiuPXMj9c1/8rMZnxuUJ+tQ7OGAERqBgAjLIam1t7RZcIi9Jr+/KlVU2ZY1atZFxfB4V5hZqpHtEY0MTys3LVUp6mpF15iLzSk1L08TkhAVEKGshjxqemTFnjsgMqBriGSMD485oS3+S1m9aY+SmiZkx9Q/2KJSdqeRkrwVxZWXl2rRhs0ZGxtXR1mkCHOvXbtJD23fqxIl3tGP7dmOiX7l6VfX1DZqcgAmcbwYWjetgMFUnT54yljlKhKxrAo4NG9eZoyag2b17tzl6Hr9166YFkWUrSk2jPiMzXa+++gMrE8FgR0Vvx7ademTnIWVl5lp7U29vjzraO/T40aOqb6g3VInAANJaZUWVcQ2c7qBk4wbQP1xWUmItm9gDlyzrIlH32s571yLY5LUbNw1qf+/8eT37zDMaHOjXirIyCzoYSnMXvbmvS0zIrn+NDP2DI4XlzO4D/9+1b/d36A4XCdQomBrQ2PiQBod7bCxwanqyiorz9fbbb5pML7oGbS1t2rh+o+kTMNHsyWMflzc5RaFQrhobm1Rbu0aD/SMWPLLJ0PE/9+5ZtbU1q7qmUo88sl09ve3avedh7d6zU3/2f/4nrapaoSUmCvr9evmll7Vv3351dnbZMK4bN25rfHxaux55VOmZOUpNzVJTS4c8Xicr3/foY7p88ZZe+MxnNTDQpVBWiv7Fv/yy+vpaNTLSbf3reXkhjY0NyQfqlRUyoaYZBifF4J0ka/WG7YosImIzYWvtV3bobPJEyN0lxf2qDv1BsuPEjCTxhv5CZuYMs3ai0Pu0eD1IFvdhq2u517s15kRIlMfIYDEMXCskKtmkbFoclrtIeQzHDSxIJoGTtHahQMBgemBqd8qZGyDwWp7DceFo3f72e69VYlb3oNf6gzYNn4VRfeWVVywg4Xz4XD4jmJJ6R7OeQAS0gYzwk889r2+/+KIGBocMXud1kIt++OqrZjRhEb/44rf1O1/6oqgDnj1z2oQbHt2716ZvMd0KtvBA/4D27XtUTx57wt7HHWTi9vwvd38+1KHHh7O4dXje09XRd0fFukGWGzy4159r5WgHOM41GHDuLc6We2XiQDguRjMuRO+WC+I1cRwaz+OeI9JjpZjFqEO89zoz18kaIWPxhYHm/XD6VmJKcqZFLVtDp9kV0loccsehzy9N67lPfUKRpXklBTwaGh2xITogJ4wNBV0BpuZD0jLSNBOeUUXFCqvt0ZKGBjZ91tkZ2Zoemlb9zQa7N3kFBZqcnlJvf58Ki4q0EI1qaHDIrpPp9IeRfvVYTdm6U2IeTY6GzRDRErdmfZ3mo2GVV5ZZ21FKGnPWowYlwiy/dvW6UlPSFPSnaHhoRPm5BTa7nRkJDFS5eeuWSW4yKIgeeYYicf8IVGAcc05M22IQxtDwkGXKe/bs0Ws/fs1akJgxAJzOdcU5l5SWaOfOh00pDKOOEM1MmLGaCwbF+30pOrj/mCorVhmpqb+v32qv27ZutWvIGoZcCNeA8wdhyowrz5FdlpeXq6SwSOvWrjMOSmJp04XLE9cv68uysKQk45vk5uXrtZ++oTXr1uutN9/Upz/9abW2tliJgLo8Og7WEs2a/KXN7faP362m333KvagTrXmOeqUTSDsVKob8WPeaEQIdRMD9meiITa8i3uFz7/OW8+z3c+h3rokpNztkT1opvXTsJS3oduN1I1Xerr9hU9PgVDAMiPU30DegbVu32U/Kf3WrNzjjcWMe5eUWasvmHTp//pKuXr1uEsU40a/8r1/W57/wWc3PT1v72pat6zU41KdXXnlZlRWF6uho0Z7de2yto8ne0NBkzHZfckDZ2fnKKyhWIJiurTt2qrGpXd7kgN5447ieePwptbV06S/+y1/o/Svn9ebx17V5yxp965t/rZbWWyovL9bBA4/q7NnTCiT7tX3bdh3/+Qk9+8wn9N65C2pu69CWHQ9rYHjYUBlUPH9th35H1CMhw7kf7L1cBrWcQf4gKP0OCWwZtGe5919uQS33+sSs3FV4Y/GiqEa9GYdNbYWvxBq7SzpiE1dWVtrYURy4C7EnboLEYIEN4Trx+0H9icfjOnUXjk88l+Uyf/e6cP8wJDidN9980zJrBDtslKcp2jniQgahLi2Zsha19cefOKYTb79tAzR6+/pNBOTwkSPKyAyZwQStuHnzhrZv26bxsVH9/I2fmWNfuWqVOjs6FMqkBxixhXQdeeyIdu182CBVrguf7TrN5daXex4flGFTMnIdOvfNJSzyu0vCc5n07vXm+rucCIaC0OeNtCPHhrPFWSDQAiGM5+GMlxbjBCUcMcJDCL24aoC+ZHsO1tEIlbNhO29+AkcD53JchgbFoVSOhaETOJu7WdgHk+KQfk3yIJG5oLmlKT1+7LCS/FJ6drr6Bwfs8+A8QHLkG5EZgrWcXIYJTSkrK1OT05OanZtRaVmJ1Wq9TDabiOjm1VsqKSu1YS4gNlMz01ZrZn10dXbZ/Q76/aYkx8hRWMc4OkRmykoq1NzYrOGxIeUX5Kirr1OP7NmplvZmpWWkyOdLMrYvCAFtRVmhbJOOhUhZkFcgYiCY6DgYBJ2YzQ5qEg7PmaALjxN0uYIu3EsY6inBoE1yy83Jt9GrQOA427GxcXOudGq8++45Cya2bN2sc+dOmVTo2rV1RkAbHGK625CK8st19LEnjUFP8AUhis8gsLhx7YaJ0IyNjtjjlJWKi4t04eJFdXa0m/7EyoqV2r9vn11P1hvBPGs6kaHurl0XFeP9qdlu2LRZr/z4dW3Zsk0/+tEPxRyF69eu2UQ40JAcpECtU8L5/sWvB3Pozn7zW4cK5UObL19UpIKCInPkQL0QDzk2V1HSDYLdRMBtx+U8ErtT3P20nA3+pSO/UwdLYo6PcUNQc5N3SQtLc5qZm9TI6KDev3LRSiUdHW26ffOmamqqTeti50M79fpPXtfGjZu1e/ejOn78HQ0Pj2nv7gM6dOhxXXn/umZm5iww5Fo+8+zH9dd/89/1/pULxiFt72hWW3uTNm6sU2ERmfj7OnjgoFqbW438uaJ0hf7Df/hvyslJVd3qdcrIzFZKekgbNm3VW++cVmYoR2Pjk7ry/lWtrFypl196yVrh/uzP/kRHj+7X3379rxRZYO8v6Quf/2395X//7zbat6y0QguRJe16eLfOnn5XcwsR9Y8Mqn+oX88++4zZ6H9Qh35vJsgNXc7gPqjDvGO07qnVJ7Lc77cwlnv/5RbTcq9PPD8z6PHMmWli6LjjzHGCfLnZOQufxYyIhfsa6nS7du0yY0I2iwFyr5/rxF0nkkh04TnutC43S3frru7z7wQ/94wK/TA4K/G6sFnJvql7Q4YjWMHxkNVhHB1FKidazszINAePItzl969obBytbVnGQkbEXsTQc11w8kePHlFVZYW6u7ocoZK5ORODIKMhOsboAcEzVcztHuDa8fuDKOnx2R/kzPlfFJneeFadiLbce13doCiRlGZktbgoDNkzBplHYLhWr6o2I83fvMYlW1kLGh7GSbKdsoHXMeDcV55LTZRgACUr2slw6BZARRxCJaUNatIQCCGsfahDj2foOHREdBChWFBYhx7bZ4NasnIyNDg8aHU/R7LYo6KSEnV0dMofDDr6CDPT8niT5PF5LGNOo20tPU1LYH3zMXW1d2lxKaYAPdBJHgvasnJy7fjIpEEbyHynJic0OxOWD2SCtkx/0Iah0B+OZnxGZppGxodVVV2psYlRU7ILZWVYQIFwDQFfRka61UI3rl+vifFJBZMJDqKWjaempJvqHUxyyH1A2/A2YDRzHuwTvtlfEFAZzOL1JCsjI8uGY6xaVaNZayvLsJIBglAw4RHsoA8f4tG+fXt0u/6mMhknO7+gyOySDh963M7hkV27bT7BW2+dUPWqGruP7HkcOoHr0OCA1q5dYxr0V65eMcb8YchaK1fdQWsSCbauw2O9JNpSSnXvvfee1q7foJ8df0crKip18eIFCwwohx174nG1tjRrx7bNjrhM3Kk768TNgO79eX/InXUJobC7u8dKh729vZZ8UELADnzsqSeNXOh2uricInfPMUmSYICgjGNxExXHNv0ybrCcPb73/0sLMXl88dY/z6KR5OajswrPTZsADGWisbERvf32Cat1J5OAWHDtsy6EiYkpy8b7+4d16OBRlZetMgJmakqGBgeHjc/zZ3/2n/Xc889qdm5Syf6Yzp47qZraKn3s40d08dLbami8ocL8QvV291gnx+aNm/XTn7xhHJEVFVXq7RvUH/zTP9R7Fy6rpaNTOx/Zo7rVa/TlL/+hykqL9Bd//md6//IltbU3a3CgV/UNt0zTAIb+zod36tzZcxroH7Ruj6eefFq3btTbsa3fsF7vnDtp09ce2Q1H6deoobuQu5uhP2gf+gfdqOUc5v2c0S9k7Ylr9D4f8qDv/6supMTnu8bezaIwzO3t7ebQcYBsQB5zx15inPkbBi+vAT7jsc997nMW0fM3ma6bGbowrxvduhKovBbHf69D59jYMDzOcxOvYSIU/yBZeiIsjEMnOIEUZ5B0NGpOAMNpTseX7LTNRBa065FHjAyH02dDV1RW2jn9/fe+b5sJo3rxwgVjJ3/6U88bEYmsDYP0xhs/M8LQxo0b9MILL9h5kG0AIfL5ZM+c14OQBhPv0y85dutnJ1t2yhfu9SbLXqCnNy6niTO2zC66YBk452qPLS1ZX70djy/ZoGlaZC6/f1lr1qwxQ83r+D9O2OB8oO+4KA4OG+4A1wy4LiubdqgFc5YWXKCLboIhcybyQgADfO9Cn4yaZRbAhzl0l+Xu6HlxroxnmdOBo49aew/jU6PRSPw8UJPz2mCdgsIiq0lDDDMUI7ZkbHDeA4Z7OoIzC1FVV1Sp8Xajurp7lRwIWu95MCXNdOapy8P0RV2N+wfTnUEmyZQqFqMmuBJgZOv0tEbGRuVN9mguMqdQdoZ8Aa8WYwSL+KAlE7ehx5sMf6C/X0899ZRlRH5vwOqJDGdhneG+GLkKD4DgMhyeNeYyCAjIEgp3lMKAv3fufERDg6Oam1swLXdEbiorV5mE5/HjJ2ytIaYUTCFDBWqft7aiuXlUvJCXjSk/t8jY+vY5BUV2TOPjk7aukIwFbYI/AOO9oCDPrqHXk6TWtlZVVVbqM7/5gqE57Fe3FZP76SpxJtbNXTtDGY/yVHpmlt6/fttU4qj3wsIPJCfb3HYklR87vN/VTkrI0N3M3F01y0PucA9u3LhpDpxrR/BHgMb1/Oq/+7e2r/mdBMXViXDr/zhtrg2ZvHNe2CT2Avsg6d5hh79khj/MRiUl1HsJ9ghYI4vzinkWbRBRdy9J1QWTLwZVuXTxorUgXrpw0QR/HjvymG7cvG7O8uTJswr603X40BM6cuRJ432Q9MNQhyn/4x//QKGsVO14aLPGxge178BuJXkj+vZLf6WurhbTGsjPyde3v/kt/aPP/yNlh3L09lvvKDUtUzm5+apdvVb/5qtf1ZNPP2MBWJLPp+//4LsaG+3VE0cPm9Qww2AIliFeInJEPZ6aeV9fv2XmsaUkrVm9TkODIyouLtXA4ICu3Xpf0VjEyizwWz5yhn6/GrqbrbkZ44c5y1/F4d4Pfv+oGfpyn7+co3dnmLvwKT9dh45AAMYKh544scyF1MjCgEnIVqm5/97v/Z5tCDYOUpQ8xv/dAMB13CxyggMMPDC9u9HdDI//uw793mw+0UAsd27ufeSzEjN0Nq/r0GEFA1dyrBwfE7rIipArfOvECWtRQ4Dh4Yce0vYdO3T8rRMWBPCeCMscPLhfX/lnXzaIkE1JHfTWzRtGFCKq37Vzl42rxCDSluNmzlwTspnllPTumK0PYLtTWyZpcTTjna4CMmayq9S0VHsMh3unvr7ktGma6lp0UYFgipNFxwMCshiEhHiP3Y/stszQNXJuwIBz5zMRgyADhJHd2NRoXAqCPO45rYB8sW6ojbEeXCSBQAZ490GkX5eiIACw25m4hoPEPUd05KmDmo9MqbK8WD6fR0ODBJV+DY+MmSTq+o0bNTw6agiMN9mr+YWIKqsqLDDp7esxIwnMuWPLFrU0t1jGMDsfVVFxqYZG6FmPmFPHudKiBfFxYT5imTmkOFoTUbYCleE9ceTMgQMFiCXFlBnK0GJswaZTMXsdEAgtArJdv89rrPapiRmFUnM1PRm2QGIhsqj16zZaNglTmYAEAhHXk8+A3FZaWmz3B6EiauYcH/DqmjXUsXO1amWtcrLzNDY2ab3J8EW42yjRoeU9MNhrUri0pkFGq1lVZ+NXISiS2XMd6RTgGhL0gdqgtW6jgDMzrM2wqqrCyIMQ6L74hS/ZBDqXu+GW3NzgPbHm7ELWOHRDy6Zm1NzRo5T0DAvyCAaZ185nBP3JeurJo7+Qobv9FPcoK8S3yAdn6KAPXAt4Atgm1n9aWoa9DqiXYTUEFHACsGluIMyeITBhvbpjkJ0kg8FTjuQs4i0f9rWsQ3dAJcVw6F4pGosqGqM1M6rOrnadv/CeETuLCgv11vHjhoo0NzUpJzvHjrtsRbFxOIYHx3XjRqPKSqq0YcM2bd28UZFIXCgySfrmN7+h137yih56eIuii7P64pd+W0m+Bf3v/+FfmXb87p27rAT0f//X/2bKdNVV1Tr+8+OGFD28c5euXLuuv/yrr+nok8c0Mz+vnt4+yQOyNKS0NL8eP/qEJX+bNm5WT0+vXnr5u8YbOfn2SRucVFRUotbWNpsbAFEYYvGZM2e1YJwrv+pW1yo3N/ujO/QH7UP/KBn6/Rz53azkHuWPez5oOYe9XElguSw2kZHqklrudehE+u5GZbHzf2eIQ9odR4/T/8IXvmCOkU3DeFE2LseHM+W5ODDXmbPh+Tzei/d2s9Z7z8eF1V2nf+/5LHd+vA7ny+e7kPsdh76wYPKHZCNkp8DAZJI49Ny8PLV3dOr0mTOmYkUUT12VqUdAsVyHn7/xhhnGf/6//ZHBz2QyvDcODO122k04v6HBQVWvWmksZAIYd168e04PEpjc17EbkkH2GbMMm+uNE+ca0raVkZlhBp0yCPeDrMQlubkEtpTUNAueQBwwaleuXLEgBMdO/RkCzi/0DMVFY5zOCJjWgzp95rT1aG/ZukV79+61AC/FyhMxM4jUS8n4uceMXqS2ZyUZj8eyvgfJ0IHcGXtKho5Df/ZTTwlV0JzMFBUW5Or6tZvGCj/37nuWQZRXVBl8DcFxZjas4bERq52DIoyMDsfLGBDp8pw+8uSgmlralZWVp7YOOBZBzc1DDISp5DGNfxTMcOoY38nJCQX8PtPAHp8Y0wTT+DxSSnqqrSX62kEBmPZG1oIKG2S0qclxVZav0NjosMqKKxSd9SngS9UxRqXGkrRh/WZNT4dtT7z44ncUnpk1Q4kUbF5errXbdbS32YjLNWvWGoRcWblSdbVrzZEvLXHvB/TIrj360Y9es/GqDJ1ZWJhTVnamkaEmJ8fV1t5iwRcDWvgM1nR+XoFmJmcsmKDzA7SGfmGIchA8QRiOPHbI1jIBBo4F5r6baSbuUSvFxOdg8LgLu7scFsoBU+E5DY1Pq6q61pym8V3CMwoG/MrJCunxo0cUykx3auh3ezHulUpa1qGzv2/cuKF33jlpEDQBOcEsx7iqepXq6mrNydPFQimDtcl+oDxCmyD7ldkN7vm48DvrfznY/YPsk9l1wAUCA6I98G0fHSBLml+MKBKdV3tnu0Hw3P9ebGqegyx0tLXZ9ZyfD6uyskRr1q5VXk6xLl68prGRGc2Go6bulp9fbIEzAjNT06M6f+GM1m+o0+s/fVUf+9hRbdiyVv/X1/7cOiX8Hp9C6ZmKhOfU096lXQ/t1IX3LpiWP4Fyanq6/vArX1FRWakyskLqHxxSarpXKalRDQ13q6ZmtWkU1NassXGpdHNQ/sEWUK5EShtOFkEI3BomwhFIDg+D/iabouM/COT+oH3oH8WhJ2b8v/T7RyTFfVSH7h6PS9JioSU6dBw3mzAxauX/ZNdkbxhsnCUb4LOf/aw5ejaN+368lufzHJtgJZnTdyE5Il82kGUhXu+dejEGjW+3Rp9Yg0sMcpZz6O6xElQcP37colkcLsfHezPfy5WrtYwy2a+09HTh6AYGB40Qx4YiGJmdm9fRo49bGxUs9/b2Nv3o1R/qN59/zrJzsjfYxkBjloklJ6umpkZFxUWqWFHmkD6SaN/Ist+5Di579kGc+i/X0pO0CJqxGLMsnD56AhI2O8xpoG/KJlxj2vHyC/LvdBbAakcukkza0d+PWOYHFLp37x7bfDC/cRqO4XLq4xwz8+DJzjl2+lxx6jZ7OxQyHgU1Ygzj1PSUhoeGrSa/e89uu7dcXxvekxK0QGpZUtydGrqrW+8MZ/nc77yg0pI8RWcnVLmiVKdOntaj+w7o1Okz5tCRwSSryMrJMWhvYGjAGO/FJcWKLi4Y1yE9I0VLsXnl5GQrPSOkS5evaXHJo5HRSWsFmp6h39zRLCcj8iJjG13S4sKCJiconfhUt6ba5GJx6KAA/mBA0aWoJqYm7b7zHKBU2nL8QLUL8zYylglTddXrNNY/r8oVNfr93/sDK+WkpYWstg4g84MfvGKwO+1zjFDFwczMTKmzq8ORij36mAnQPLJ7jw4dPKK01JA8SX6dOHFKpSX0+9LNsWjCJIEgJZ4Zc+oI6La1tSgYDFgJAGU29N7D07PyIqxNzu3xamR41KBbMvO2tlalpgRUUlqs3/zN5w0pSA2mOs48dpdrdO8adQNyF45nIiGZMutrZi6i6UhMVatqrEwHigUvpbAg367VQzu2a92a2vs7dKOnJxrPD87QsSNDQyMWWPLZICAEoJR8mMVQV1dnewPIncAXPglrliAegqip5WVB0HNKW5DqCExBOhzg7IONeOL1uDc5s24P0yFJ0iJdIH6flYSWjCuypPHpCUPA6N9mT6+uW23HxnmcPnlS69bVMUw4TkrMUnfXoLo6BzUyNKVzZy+oqLDU9i8EyGR/ksoripWdk67vff87ysnN1EJsXo0dDRoY6ldRXoGG+ge1Y9NWTY6O66knPqbI3Lz8qGTSjbS4pG98+1sKL8wpmS6m2bBiSfNaio3JH4jJ62MC4YQyMrKNcY+WO0p22Aw6R1Bn5DiY/FZZtcL2/WLUo5bGfk2Oh43wSnD0kSF316EnOtrEC7+cw1wug74vzJ5IjPuf7NATM+BE9jlOD2dA1oezxgHx5TKqiahxhK5jx9BTL+Y9cOg2yCQ5+c5kMzYCm8JIU/FpdzhyNgc/XflZVzmNz+PbJde5Dt3NAtzrupxDd2voboaOQ4fw5zp0WM1IYVq9NynJ0AS0wAeHhnXjJhOJnAEtbHR4BRCR6Eknu0GF7Jvf+IZ2bN+qmupqK01ADuzu6rSsHOnX8hXlGp8Y19jIsF0/ZxoW7T+Zd1p4HsSZm9n4pWlqaJA7muhcK4JHqlW3AAAgAElEQVQnMkmuIZO3uKY9vT12z4jUHSdKj6q0omyF6QdguB3BIOCzsL7zne+YkeK9Dh8+bIEL2RnOhteCQIA8AMmSqVC/5ifBEW1STGiip5v7jRALzOK+/j49/fGn7yA2fD5IAmIptJN9WIZuI9UskXGU4mhbI0P/g6/8rjasq1ZvW6OG+nosyn/qqaet3Qsb2Tc4qBu3bln/OhkCAh44co6N4Gdufk4VVWVK8qElTvlA6ujs0dj4jGbnWAt+TU6SKQcVXVi0VjUMMDV9L6iPDX9JU0qqV5nZmUaoa+/sNDSAIKK5tcXQAHrns7NDJosJ034pyhS+ZBWXFCk9mK3ZMY/27zmq2to6U/9CgQttbStjNDbZdeS+9PX1KBTK0O36W2b84C6gjw3ZDWXDTRu3KtmXovIVKzUwMKr6203q6uo1AhWkQMR1aH/Kzc2y8a7UVakLcywEdPv2HdCNazfNOUfmF4wwR6CIQ68oX6Er7182SHRgsM8ydZTlqletsilgBDxuacxF/OyeMRY1TjjFXrj6FNgHbEtrR5c59KzcfEfXfWlRw4MDWrVypbKzQtqyeZNWlBUJufhfytBZpHcc+r3T1e7+7a531i/aBG+//bba2wmIHCInrV1k5sjrGlIYQF1w3loBCwoL4jMcZqyLAs4IfAH2Dc4+NTUYP4YPNuLu5yfygFxfw+E71ydJS0xhTPZaZr5Eh7bfr0hsQZNTiFyNWPkjNzvHiLnvvvueaQB0djSrsCjT1lcoM0+LC151dg6qeuUaDQ1O2Pz0vv5+lZYUa+++XcrICKq55ZbV0MsrS1XffFsT89N6863jygll6eK597Smulab123Uzu0PKTMtQ//vX/6l9u3bp7ffeUfJQb/OX76oyZlp1a6uU2PzdXmTp7Rv/y5NTc2qp3fQHHlnZ6+oINTWrbbPp1WyjNKYP0ndve2amhlXXd0qlRZXKcVbLK/SrPuEwOWBHLoL97hGEWfDhYQoQ/TBjeKnWTKY7fHhGUCCiTVcHr/D2CSbNKjOb5mZA9s5ZDG3Lcg+I65H7GaK3FgMrctYhbV4x6DFJ465JDJee7/WiA+D8B/UOTjPc86Hz3Ag1LswGbA5TFScOY7KraWSrbpEKaBpo6jEHFU4MnRq0mR69E1yHYaH6WWftiwIx0FmBwxDdsd1JzLmMwxuUdKdzyoqLLJ7QWbJxoNsRzZpk7TiNXGXVObWdt3rTVbC7/YZZM7z80pLS7fzwZhAiuNv6ss28MPauBYtMydKBKYlO796/ZplrkDaK8pXGLzJWNXqmhoT4qCNqbmhWU8/9XHteGiH3XvWDA6cNcZ9Zo417T6Q5IDMcJD0fEKocsoX9x+O4t5Ht5XQhS153EUyIOzhvFiDkNW6urtUXQ3TedZa9CCgOa1ETo85504vM5k02TfngoHg/fg/94H2JeurjkbNyEFWcYM4rjvTk7gOOBnWe15+bjzQiKm21oEuYeN2d3eZvjjrCG1xWNJTUw4Xg+eQHcLsLitzSXFgJe4oTM4SQ+fU6vmCwI7jjWnevn/nn3xBpUU5WopM6+J7Z3X4yGHV1FZbf1Pf4IDqG5o0PjGl9s4e04ymfzuKlkJqipUdqMevKC9RakayKbq1tXdpajJsThw1rO6uPiOXIa8J0kIdGe1y4N89ux9RV1e71f2ampsMQmQuO7Xa4eER1dTWmUMGljZRm1VVxnqnrY3hMDhkgoFQRp6y0ou1umaTjab0+1JNK9vnDerSxfcN6WD9kFUzeQumPoTFkdFRhbJCmp+bFQRp7M+TTz5ldWGIbklJPhMHaWlus0AU7gY1cPSzh4ZBU/waHR1WemaaOXeO77lnn1d9U6MW5hfU1NBsJEc+P5QZ0t49e/TO22/pqSePWanh7//+ZT3//Ce1ds1a6wAwBeK442Ydur+DWtFa55a9DP2DjLqwoKtXr+nk6bOaXSCG8DotnfNzBocQfOzetVN1ddWOM7eOCndtJLSrgQ4keRVjeA+Lww4kXmm3x5xWjKkpgs80nTjxtgn3zExPm8Osq1ujgqIiFZeWOg46hRG8/XbtuH+OhPCUrW/QRRKBiopKC9oZmJOR7qf4LU9SzAJES3riXTDWxTKHc+u6E/yb0l68q8QZP7soxWgVxc8QHEBylb0XAkXh+QnLwD1eSJURCyyRXf3Z629p374j+os//68Gl8NPQQiGNZ4kr2pq6oy0B9kX5crGhnrt2btbtbXVhu74/V5bD9TSB0d6bKhPWUm5Lpy/rJvX6vU7X/wd1VbX2jyBb33zb/W5335BvX1dysnN0qs/fsWEcLhe0UVQrmQdOPio2Z5Lly9r/4EDevXVH6l/YEh79u7XlWs3TBsCblJeQY7NeB+fZHZGhlJTU/TcbzxnnI1z5941G/9ADv1e2AODbtEiBBe/z0gzzo1YMOOBoTXnsLhkYhnAk7Y4GOoxN28b1c2GnBGCDjHCzXZduNl1fBhHl9Xsks7cjHMJlnK8ZereGpT7eKLDv9/vH+bEl0MYcH4YdZye+/kYcJzymTNnnLaVsTFbrBhjoDHO0y4+7Opksp15u1bHjh2z/2HgaJWh7gPcycauWlllrTucP+/Bggaq9KcEjBVpvd2ZmVarwkjQm8vfDhkvZtBjX2+fRcc4Fic4QFbwrjiNG5hgMMg8qQM6NXtEJaT62/WmcY3jos82PD1jhCHuOyQwZD6tHzUYMMj0wqULxoRvbWszZ0G0XF5RYYxjsr2JkXHNjIf1p//xT23iFuvp4vuXND45aU6PzIgMFSPHea2srNSa2tV64vHHlUn5Aa1qLLI71CR+IxPXq5vxcK1d4pFby+NvMlcLIheiOnnqlJUE+D8jb98+8bYzQrOg0M4f4wLJkTY6UAfuPeYRI8tRuE6d+0nwSmBDv/OdBqH4DHPup7WvAaFbbz3iIz4Th+D9c3NyLJCbnpo0mJhAD9UxggCyQreMwukCzTteO9FgczTsqfh4V9tc1lGmxVhYi0thfeI3ntJidFpbN63VYjSsbTs22wxyX8CjlrZWJXkJysZ05Vq9fD72+qLmIlEFUoNGsosuRez5Sb5FVddWa3oqrGhkSeGZeXmUrLbWDuudpU+faXo+L3BrkomRfO63f0tNTfWGtAwOjepnP/25srNyLKOdmQprw/qNdj+AbckiK6oqNDQ6qOSg19jLGLaRMVrtChUKFapm1ToN90/Jl5SmvOwyFRdW6Oa12wrP0EHg1cBAr1bVrLTMrW9g0IiaGH9Y+jnpmZqdmTGnjSgSawcEDHY7Dol9iugTe+Ps2bMW4LFe2M9DowMKpCeruLRImzZuwq2Y05gcn1Rvd6+mJ6dsj62pq1NfT48+91ufVbLPo8bGetXWVFvWiB29S/WOq8C4BinmiAexvlzuDI4X4aWh4RFdunxFHd3UUcfMrrJGUoJ+Va+q0q5dDys9PcXJzC0Tx04mrpH4xB75mW8CbGIcB+tutDZKh7zGEpqdW7Ag/oev/NA0BrgmIGwP79qlpOSgsnNzbd9zbd5++x2r7TrtjjNOAqcku7bnz1/Qtm3bLUjauXOnQpkpCiZH5fPGLKhKCaZayQ0uSn5BgSFUoCw4Px5bv369Kf65eg2+ZK7PtKEFnqQ0C+rohIPMZlwRz4y8yWFFlyY1H5mxcwpPL2l0eFYVZet0+fIt+YNp2rFjm7VdJiUtGSIUjQJ3Q+gj+F3SzZu3LBAnsIcTgnRwTm6u/L6YmhsuWYvZqpVr1d8/rr/7xktav2GzNm/datoFP/3Zq9qyjbWVpkd2bdV3Xvw7myxJcMuYXuzxM594Ri9+5+/U3NygT7/wmyZf3NXbp1XVdbry/i2tqmbE75Ly8vMtGECEqb6hRZu2VOhzn3/WAovvf/9VffkP/9lHd+jMVKbuSPZnE6Csl1UGiWLgMJoYehiYNnYiFrPNAKkDEXtSJKI3F9rltW6rFc91Fcl4DY7EdewmbEEr2NxdR8rzXQTAdfxu9vnrOvUPLwk4YzzJqjnXRIIcC5DoDgPNQuf8+OZ33tOpB0PicIRDMNI7duyw9grgdxwWSmG8HkdOSwrOmWvFEArg6rGJcQVSHYcwOjJmTE4yWMbwwbatrKi445DZyzjJqqoq21DudXZb7dwAyXF2DtjiOkYWMi1B7W3tOn36tFO3TkoyJjgEHNjOru63lR1QQ9OSGpoaNT4xYdFneUW5GQqPz2sIw6bNGxX0BdR4s1F//K/+WGPj42YsXv/Zz2zIBwaE9WRM/vQMG1m5dvVqFRUUqrS4RGmpqcZUpkbmpqG/XCN31dzuDo9w2f9utkOwQqYOCe373/++Ht2332B3iFlf/bdftesAMQrDC+zotOY54h8WIBDTx+vjjsBO1Bw1G9Z19FyrxBKHOfT4WsWAkm339fValmXyjfHHyLZgcyN7S2CA5CpROdfEXedItX6YQ6fl3QlsnW/XoT9x7JDCM2N67PA+bdy4xqZHzS3MaHZ+Rtl5OZqaCmtkbFon3jmnlNSQJqfmNDI6bjXutIxUq3Mz/ALtbFCG7Ow8y9DTUzI1PxfV3GzEdNu3bN5iQyxo8xoa7LPsZsdD25Sbk2XnOjA4rJs36zU745DKGKlaUlwmEKZLly5b4FdesUKTMxPq6u1UakZQOXkh6z3GuI+Pz2pl5RplZxapv2dcOaES5WUX6+rl67YX6EFmUlzVygq1tDYryedVsj+o/IJCjY2MKjkpSXk5ubbe2FsM5SCTJOHAhoGuweMAKSEAYe263Jeunk6lZLI38y1oXlxYtEExB/YfUGd7p2XoQX/AOjjKV5Tp8MGD5ixCGRm2dsPT01Y6ufOVMBfAVQdmnWAnXNuG44FXgJnt6x/U8ROn1N3TZwEhMDvr7tixx5WbE7JEIOAnwze1hLhDT3DqVr/3GeSfBGJqDt3pimDcLfK+8xHHsX/r29+x2jNDR+jG2PHQQ47djqOqzc0tOn/+vD2HAJhIgHX66N5HLUunr/+nr79uiQCjZIHpa2pWKjcnzY5xMbboiFPFZOU2kiQQQToVKDXS515cVKzikhKtrFppx5HsY00vmOrg4qJPkfmYBZB8dfd0qKw8T+OTPZoJj2pxaS7eEjwhnydF1642aM3qTZqPLKmqinIByMe8oTiNTQ0m+0tZyOFE+XTrVr3eeeeUUoJphiZt3LhJc+EpXbl0UnV1NersGtD27Y+ov39EbR2d+tGPX9WWrRtNk/25559WR2ejMjMCqr99Qz99/Sf6/Oc+b3Y6vzDftA0uXnrXELTrN65qLhJRU0ubFheT1NTUrtS0kNLTMxXKDlmXSlsH/A2v/umXv6TsPL8mJodNM/7Rvfs+ukNnTZCRYdww/ECvQIEuXOuyunFSRLxkhtzoV1991fowIVW4kJIL87rOkQ0FRO22KGEA3EAB2NPawWgzIkKLM0It84lbMTdj/rBM/cOy83tf98vPdQZn4NBx1G7fNwaeDB1WOOftGn/+nxggWNDho8d1xmpPR44csSzMVJ5ycsyRz845rHdey7VDuYprjHWmHziQErCMt7urx4IARkAiQcnfwMIwx4G9qc3CjuazMFCuY8NRca/cY+T4uN4mALMQtYDFDNvElLVNfO9737NNz/8I0rAGRLMEH8b8hrQHwpCWqo6uDnOWfFPzBAoje4XstX3HNqUGUtRW36rPfOozNtCDWvaVa1fV2d1tsDvHRntGKCPTIOeqyirLOCCaMBsdo+jc67s1uPs5dXc9uEEVx+g+NjUTtgyC87567ZrTB56Wbgz3v/nrv7FAxkFhAkYUQ4Mb9IJyEfcgPhvIMbhGsHOctY3EjNdB4/DTnee44zJ5HteK64vUaHo8SAVxsWwrJajt27fZoAgGfxC4MYuce+IqiQFfPohD5346QBg1xjk98eRBzcyMaevm9VpVXWECM5C9+gZ6VLemTm+fPC1/IN0y9GBqlrjVM7PAl8C+XiOJpWemaGikRxkhpFVT1d87qDWMMx2ZMOiSljnKJBDgiosK1N7eYgZpaWlBlZXlZtCaW9qMBERgHvCnqDC/SPl5hdbHS+DU2tZiCm3Ts9MaHOlTeihNi7GItZBlhrI0MTEvxQIqyq9QblapJkfnlexJ1cjwuDZu2GTQPsdcXl6qK1ffly/gt5bKwsJiQ6ySSCjS063EQ9ZJGQmHTlYIEsa6AB2D+3Dw4EHduH7DEhieB/QZjc1pRXmpzTkno0T9bs/uvTYAhH2YEgioq6PDgrK6mmorNcF7oK0Mh0ErnkVwd5z53UE/jqwqmggOo9x4GIuOfYXX0Nc3oFsNLerp7bcWQNYNPIOdDz2kkuJCZWbQRQOMDOyeiOI4qgTU+7n2Drzsjy9T1nVcutjr09z8ggaHBvWDH/zArtGK8grt3+8MkmJ9Uino7e2zEtX1GzdsbSLYMjo6bsdO14YbFINYYrNx6thvRHZy80PyB32m6pedk2OJCZ0loCTXrqHYNmN7juvLNSKj3f3II8bTAfWBM4kPYO2Ew1HNTM/ZPrl+431t3LRGI2M9yslF12HJhIsI3Hjf27cadeTw4yovX6WG+kZt3LTRypxFRYU2ypTy19xcRNnZudb6iEM/f/6iqlfVmbYCtoC0ZWykW+XlZTpz9oKOPfm01qxdr6npaf2Lf/nP5Q96NDjcrRde+KQGB7s0OjponAvadT/57HNWm2cUK0EeATXyte+cfEcbNm3SuXcvmCZEa2uXginpFnQw22AuMmP98IVFOdq8bbWiSZMaGOyxMhP38CND7p64bKXjwJ16slvfAxbmCwOIE3KIWzGrazU1NVtU+fBDO5Sfn2cLlsWAEeenUxcOmLNpa2uziJlIDUYlTp4MnezV9IrjfUGuwf6gGvqvUzv/8Az9rqwkjtt1hvxk4cAK54tz4Jxckov7uzHRkcS0LNxv5AkiRRy5Q+aZtbnKRKpci+rqVdZ2QxbI/4dHmUoVMeIYkSzOhMh3cGBQTY3NTiZuIzaLLLqFjUugweMgCGQaQLZE2u4xOpk7m9sZJMEXn4WUJhk6G3tkdMQgfV6DscaxUs8no+YxWMUFRQVqamlWd0+Pwe6wNIHcMzIzLQDhNeWlK9Tf3a8Djx5QTl6uGamhkWF1dHbekUaF9U1wU71ylQ2dABXIz821XkyuE47ufk7cDb4S+3ldvgPnw/piTUHaczXHaTO7eOGiIx/q8ZjBR9aV5/KT11kN2+p4jhu1bCYeRNpxxDNvq8/HJ/HxuH3HDbSLHhliM8cQHvrpF+xcHE3vqAWpRYUFOnz4kNXJ2UmgN2TorC+X/0AtbznInWtBbRGIEocejYV19PED5tBraqo0MjakiqpSVddUaWpmQm0d7Wpt65A/mK75COfqM4fuTfZboLa4BAoTs5nTgWCS9VQHmbwWjSk3O9/J1NMyDc1AihROQEF+jkGF1BIH+nvNIXOOGGJ6vmHvxxaTzJGToVMXJbCiPefajatqaK5XSnpQxWWFjhpYZFZpqBIuJSuUWaDovFeVK1arq21ASUt+FReUWYcA625sbFjZOSE7TuB22ifpt0e7vq+nz0qC7F/a5Eg2sC+Qt9gjDGGxIDVMD3upsbu5R3RAIDDDQBCcKHuIIDo3O8/KB+w3g9wjC6YexyyC1XU4ibBysuluQSiE9iinXGN2xq1fx8uPzhrDoTsSywRkM+GIBRyUBNo7u5SWkW0yoiQB4fC0Ee2oS9fV1mj9ujXKzEiNv39MHoexEy9ROYEw15ngHDtE4GotnNYdg43x27N/8vpP1dLSajZmy9Zt2r59h01dBBEoKsq19rsXX3zRYH+uF4gaGxjYnPuKHUEcxZXAJvFj7ZMIUsIBqMSZ79i+wxQKqb8PDQ9bOyBa+2TnBFQESPBW4KZwPZgLkJ6WYvsMR4+ADR0ko6MjRjwtryhTQWGO1q6tMVh6Ojwmr29JFy6clS/Zwnht37rTJHy5pijg0WaHINCq6hoTcFmxolKDAyMmQHTjRr02b9pmtXIcPIHprp2b5fHElJYe0srqGhPQYuLg4HCvvv3i19XWUa+pqWE988yT+unrr1kfOeJDleUrVVpcrK6uNk1Pj2v1mlpdvHTBzjM3r0BtHd3KyS0wYZviklJVrVypQIpP9Y3XtHvvDn3s44/p5OmfayFpRqNjBKMl6mjv/KgOfV7m0COwOufV1t5uUCj1KIwnNVFgRKtfOlMsDFqmFsVoQ2qE9KJu3rzJHDlRmSsWgrPmd4wuPZAQkjDuXHQecxXSqL8D87vZ773iKolZ+vIZ931y8PsMfEnAyCxASVQtY6E6cokDVlbAgboEPtewcw3cbJ46EzUpoFMIVPTk4mgdFmiqRkaG9fM3f26Pbdu21TI5R4yDOtqw0jLTzOExYpKI36QVk3E6jgY715BFxDXim2vHY1anys+3z8ZAkSUaKc3kep32NzY6z+U9UfuCmf3e+ffU2tJq9xaIjvqoEVgW5q2Wbm10KUFt3b7NMvQzZ88aU5NaaEdnh9WecG09Pd1aXVunxblFq5niLEfHHRIYWTw1dYI2jMLKyiqbRgcTfnRkRIX5MOTnlR0KOWjFPfOk73Xwicp67jly/t093WawMNZjo+Nm6BFJoW4/NY3zTDUYkMAK2NDpLnBQCGBKh1TnzC93oDlHVIjfXaTIFRRyjylRN8D4C0uLhgpwH5BGNVU5j9MtsHnTJtOSNgnZpUXLILgf/I97y3s5SnEfXEPnOA2R+IUMfVZHnzig6Zlx5ebnGCRdXlmidRtWm/OEJ+EPpsgfAAGBt5GiOWRek7zW0UCdMTw3o0g0rNraSmunSYp5lZ2FoMqsGNnKesSxwca2Fq3UgCorVujEiTeN95Ds9zptW0m+eLuXw/uYHJ+WJ8mnUEaWObKHHtqhWw231NLWrOy8kDl1Ph/hkGzkamOs9aByQ0XyKlVz0zGlp2RrsG/Y5lRv377FtLx7ep0gkeCZ+5ZfUKSqSoaqNFi2BRLD/SWA4F5h2B39d2zWvAXj7EHWCsRJgiscelISfAhnEM/U5LRSU9O1EImqrLhEyV6QriVDHxgFTIBWWlpkuu5cD2eAioWHdxy628V1Z+ZUEoN5mJTHugL9WojPaW9UY1OLluRVRmaWoQA4U4b1dLS3qqykVEcOHVRBQfYdAMA+x7B8p63Lde7WEkdQuRjVAlh+TJqYmDbbNjE5rbdOvK2ZMJ0CA0YYI2PGvpEhP/n4IWuR+8Err9xRMST4JYmAbObYuiW9f/l9g9FBIgnGWbuUDNNCIc0vLKiwqFhPHnvSnDkZvyP+k2GoJdccSP/ypcv2OtYgNo4EBb4QHRBbt202rQDuhQnFjIyYDSwuLlFN7UpVVpVoZnZEGSGPOjpvKyvHrwn0D0ZmtGvnHv35f/kL/fEf/1v9yZ/8ZwtG9+7dr4nxae3fd0RjY9PKzMjR4MCofN4U9XT36+zZd3Xu3Glt3brO0KovfvFLCqQENb8wp/cunlNnd7NuN1xRR1ejenpadeTIAZ07c8ZKSt4kv8rLqtTe2qJQZlBbtmzUmjWr9dLLL1tAwzX3+IJavWadrly9oZqaWtNrmJwZVWd3o5aSwvrqv/sX+tHrP9D80oyVn7xevw2F+YgZ+rwWY0k2jxgCC/OyMUg4dOpNGGccFQbJzXT5CRSNkWVAATdi7ZrVd1q02Di0fLkOh7nCvCebDV1v2pZ4DwwbRg2HbpCSyxKNtyYlEuQ+CuT+4ZC8096BYXY1ivnJcfETZIGaM4vTnGJc2cxlXluP4RT6wMmGPODQcSYgG1w3IlFUud6/fNlgzi2bNxv8xfuzyCGNLcaWTLGKGrDrVGgRgflIy8zk1JQtfjYpmTzZh5OFJ9t7uII1GKtE+N2dIsZ74jw9HkdPHLIYmxkHCOwN3I5hoqZKtkmmQrvRwcOH9N6F9+zzgNCZo41+NceDGhiEv1BGSAXxjAYTQ12MdiUMLhnDuvXrbBKV1TGrq7WKWhdOMLJggSIiC8CM5mDdouM9vzua6XeZ8ARSvB98AtYYx0OgQlCDAeFcQSKccbAYi1Fz6s41n40z+p2Jd65srNvN4ZJB3fIPzsANJtwuiETHD6eAx7kP7JeJ8TGn28Pns1GxCOlkZwPxO1rVTJ5jL/Bc1hNQMs7yQRy67QEP7Wszii7GM/TwhIlcMATl0f271dh0S9dvXlWSN0kpaRnyJQetfSc7B1Igam5OOYJRlcCDUzNjKistMPJVf/+gwex8c52ooROQ2AQoT5JSAsmqrlmpN998w0QwcMoMadGSx4hGw4MjRopbXGBk7rSJbKAwR+/7dHja+ovRdveQWfmktPQUGwaT5A1ahh5MzlR0zquU5CylBrKshn744CGtXbvaZGN7e7s0Nj5qhh6CUyibcZYZGp+YNMKoEzw73SPsBZwCCBD3GGiZ+0Zgx5fbbkrJKyXoIGqgAbRkQuBkKWbz+2LMhoFQJrOJZItRm1vAuiVAhSCXlkpAgkO3OxRfy3FXa21ZUiQK+QvGO2xujiNiduL8xUvq7O5TUXGJ+np7LWAA6VlaXFBtdY0OHTqglEB84lqcHGefQJTnOnUPydCCkr1k4yjiTVvPeX19o2X+/D41Hba2RvYJtp6AmwAGTsfOh7Zo29Ytunb1mhF4nTIF55Vm1w6bV1lZZfsGyVjQLmwIe2M6PKv8oiJDfdav32AwN+qat27esgALVrvTkuskE2T4vLdNmsvJNSSRyXvwJHJyM2ygSSDgNRST0byo0UXmF01QaMOmOrW2X1deYbLSQ0taShpXbDGi7vYBzc9CzEu2Eb3Hj7+tqUn4HMXKzirQ7/7jfypPUlAN9a3KSM+xb5Co06fO6vSZk+rrb1dWdro++1uf1dDIoFavq9WN21fU1HJdtxouKzcvVdPTozb1LS8nTwtzi/J5guru7NfM1Iwy0gPat3e3+S+SH7TlIaSmZ2QrIzNHHZ1dptlOWeLm7Sva9tAa3bx9SZ/9Xz6p737/O5EPULMAACAASURBVMrMARmoVmtru/PaWGI68wHeK/EpLpzssNxR5IHUFhKzst353hjFjRs3Wi0EhihwCCQwtwXtnXfeMfLE6Miwnn3241q/fq2jhc2s8CTp9q3bunT5kmWULqMSJ3LgwAHL/njMef60tfdQO8YgJ7azcYGI5txaaaJTXw5G/3An/ov/xfHxOW7GzTVwZ59zHTjXq7R6WC2ISWMOK5/rwe/0GOKYMSI4cWpsXAMcCsNJaNcyNM5D/WiVORxXTY66cziuEAW7tiA/32BBoC+cOtAYgRAOHU1gaudOK9ywZeegIFxLjo1jwblzHCZ/6vHdCVS4rjMzELJSrb+Ua2vDVuBMLEYN8kLZCyIZawUo7eDhg/ra3/y1vQYI14h/CxFdu37dzhcjhwRowOuXL4ksI1PhuVkrI0AKAWLavmO7kfhOnzqljRs2aEVpmfJz83Tm9Glz7tTnnLKOA2fHVSp+4XeOlevFRXTaaCbNGBJQgCzxDfrD5+CIXIVYXkdNFPgdDoLbD2uqeDPhuyRIoNC4+l9iUOnuGVch8N5txhrkqE2SNBw2x0224QQDSzr2xBNav27dHXQH4g/OkaCBmq5pumtJK1Y8GOTOOrV+8bhDf+bZJxSJzslPLTLgU0lpgZpb6m0EJa1p1G2ji0lGhktOTjOCDh0ZWXRneKSJKZSsJgFsVV1dZdeENUIvOMaXv8ksrGxj89yZBBezPuxkP07QZ2NMC3ILdZkWs8kZ09QGdg9lZqufCWher5GpQK1COVk2dCMnL8sIcsjBzqGjn5KuivIazYclz1KKstILFUzO0Hw4agFsNDKnqpWVisWiau9oM6dIFpgZylZ7R5dp1oO6uOJA7AMcLo6EFjr2NpkmQbnZJ8Wsho2Tx/4AgyPowjlz//CVQM4MnoEUh0PnPWg7pe8angQlSWrqENcgkruT0FwwMK6VYqgK326fv8N495g9aGnp0DunTmlkbNJQIkiT9NbzXgS/9KBXVJRYZBDvPot/jpOhU1KHMwGnIRJ17hvXAR0CyHYMLBkaHrVscX6OwUF+C+YiUUcFzzpfFpkrsKDNGzeYqmB/X58F9Dt37TKOAf3qPI+M3lQxDX6Pmg2wriCUDouLTWgFZ46NRzgHbgWQOq2vECVBCrj2JHPMtsfh08YFElRbDaHTq9a22xoe7TVoHZXJ5GQUEEu1EEmy4Cw13aeLl9/S3gNrlZoxp/B8l5YW51SYXaqkWLKN3x0aGtWN67eVl1ei9tYeDQ6M6zOf/ry2bd2l7/39j1Wxgil/vertHdTICCOGx5QcpFNmzpQH27ta9fv/5EsqKc/TiZOv68at80rL8MjjXbRsnJkDvMdQ/7giszFdv3pD69fU2j7HV2IDOzq6ND4xrcef+Ljev3Jd9Q2NVr70+oDY5vUbzz+h6zfP69CR3Xr9jdc0FZ7XwcOP6edvHDf084EcusuoxShhcFALAuaFNBBd8lhk+iYqYqOj5kCpm1rbwtSUsSHJKMg6GPfIBm9taVF9Q4MWoxGtWVOrFWWld5jeOOrhkWEzusDDDLgggyWbevrpp80ROTrWtENIbx1/02B4CC2uFCq2nd8xfveLV5Zz6PfW2l2GKe/r1ul5f0et7W59nHPHYbB4XRlYolHqXW791s3UMfTUSkfHRw3Sw+HxxWQpPh/kAYIcMDbvB9OUBe3OSqfWEsNJBYM28hHYFqIKgQ2bqbioRHt277ZSB84d58TjOCaOAd1lEBSLlIEh4+Q33iM/39ETB3p3B8DQ8kH28pPXfmLkNowdDnk2PGNdDGTnZJzcdxzV48ce1+mzZ2ytvPnWW8ZWXrlqpRqbmuz+1tbVKMUftJYZ2MbllRXq6eu90wa2/+ABOzdqW0xiw0jlZGXbdbnw3nk9umevnn/+OSf4iM9jdnrznfGysH2R44RvAJkHo4dxpcQxOTFhBoXf+UAMCUQd594ELfqnpIBhsRYt5pljBOXI4HKPHe36JTNGGB+X++G2lHFd3bIQ99Pt1kjURXAgdyRNnXGevAdOgb3CDHgmtjlk04AFt6BVnBdEQSfjZ6b2hzv0O5xBmyjH6c5xFvrtL76g0vISXbxyxTrcevs6VFSSr7SMoAVeEKUmp5lfnqLIAsTPDOvT9ib7jNQ4NjFi2dDM9LiKCvNt/1nHwMKiBgaHrD7OumX95uXmWM17enrSHGEENrFHKi8rV1owTbdvNCg/N19Nja0qKiAzylX9rUar2RIczs7PKSOUrrmFOWVmp2kuMmsEId47O69AWZl5SvFnKzujULGFgDJSc7QwF5Un5lEgkKxgkGDTmbrFcTY0NqmktEydnT0qKELLHi5LsiExOF9XrAmVM+4nXQ+UZ7g/BMsOAZIa+KKVSSAqMm+d+i0EKma2m3QvssIwx2NLBrkDB9OamJubo0cf3avCfFovrbM6bqecYUGcF9mnadzPM4DJyA8aGZuy9UDwwJpubGrWwMioBZx2XdGLSE1RWWmpNqxbZy2PKcGAMjNSzFayXkHVqNuzjkAucDaUDnDS9LbDlSEY8/oY6uTT1Ws3rQ8dB0biZm1jSUlGkiW5ghkOjO7yOrArW7ZsNf/AemBSG0ExQQSfwZ4jYTOYP+gQerF9Vmryem1v0btvkxwjUW3YsNGCbBAyAiugfEq27MmBgSGVl1YaP6Knr1XDIz3GCwkE/crNKVRd3TqVFFfo1R++Io9vQV29t7R2Y4Eysxe05Bkx1nlOer7qqtfq5s3bCgbSdftWk9at3Wws+LNnLmrP7kN65uPP6/q1BmVm5JqCXFsr7auzxkk5cGSnMrNSdP36VTW3N2rHw5u1d/9D+vo3/x/NL4xrZKzbukjCM1NqbmzRIw/v009fO67qlWvVeLtZVeUVpi9//r33tJVR0uN0BfVp/8HHdPNWg86de089fd1as65Ge/c9rPKqPHX1NmlJMzYlsX9gQpWVtbp1u96QpmUdutu762a7LOaXXnrJIVwlIfzgUygrR40NDea40jMc2JJaJ84FJ3SnDzfe1mPw5eysCSHk5YUsendKO85GYWNhAPlsM1ywqiML2rlrp7G4nbqWkzU1NdRbpsYCIgDAEWEoXdLQAwAQd1LuDyLNJTp0F1Z1e45zc/MtAjQI1OOxSJ5Mm8yYaBNoF9jZZffzOn530Apqkci40sMZtuychc21QT0M5+7WwfPzc+9MM8Ih4oSmZ8Ly+HxO21z4bmcBDpzIlkAHaJq2KyAwnDpkPT6DTJ6okOwUp8j9ZC47xw6kmAzkGR84QlSNgcb0nDl7xl5DEAH0jTgHyMPUjLPByfjZpBs2bTApz/MXLujU6dMmyADpiD5TMnQyUpSb0lPS1djQqNq6Osv6IdcRaW7dsd2QBJAcg649Xqevnr79cNggyyePHbNWPYiEVrdeXLQaqUnIIuIyNGQIB9E9md6N6w5rlrnfsK9x/o4U67j1jePMablhDTFshHVovfkJBU3OjddQv+Nxgg6b922B1ZiDiMSnwbntga4WAfecflxXA8B04eOdAThxV/AGxImonb5b1j2PI0sLGxdSHKpoRhgNIKMJaeuDa+hWOnHKokL7iR70uciEfv8PvqiMrAy19/Ro20Pb9aPXfqC09ICJxSCeArTq8fqVmhoyKddAAKawT5HogjnHiakJZWamyedxuhzonccZsSd7+/rsPgFFg9oUFxfa8BWWUDL199mwcR8W5iLyxXzKTA8pKyNbI8NjWrdmgxrqmzQ8OGoQInsfSDY54DMCKIM3IDQZ/O7zGHQONFpWtFKpgWyFJ5eUtJisgDeoxQjBEDoLEc3No7GOPgBkrKA5Jkh+wL6BABK2S9YFwvpj/+C8rf1y0dHpd7XSuRfukBzuWTg8ZU6+pKhYPd29BlNDqqKOTOsdzokAktY+9jjjYBmGwz6DUxBKT7FatN17ybgaIEXslezsHOuPRs8APgE92fzEprDG2f8LMRADAqQkKz+xV9LTUpWVmWkjh1NTgtZNRFDFfaL33hHwSjJ1seGRXmtrI6B9883jmpic1NjYhE2eQ+WPOr3PF1Bbe4fy8hwhJWB4HA8EtVBOtvqxW/EAhICeAJfWMrgJlLHMfniYfhdSZ1eXrl+/7pQmFNPwUL8N+uG46cRxuj6YdLZoGevOh3dZYuEGzNi6119/3TQGkNZNS4FkO6dACr5j1trTVq2qimujp5pj/6u/+kulZ/pUUpauRc+AkoOTWtSQCvJD0oJXYyNT6u7qNab49BQdJrmamowoK7NAvT0jqqqsU3FRhXp7Bs3ZX7p4Ra2tHSYHW1Keqd17t1s55/s//K5NMty5e4uu3jinjCyf/EECGamstFjvX7qqlRV1euuNU5qeWtD61ZvV0dppugXuYBv4Aey7des3aXhk3JCyF196UQcPP6oDh3brduNlpaRLZ86+aXKys7M+jY2FLShlHT6QQ2eTJk62+qM/+iMzWoxJ9Pow4rnmtOglvtN6g0Z5evqdmc93GL6E5sCN1tpDj6PHfrKRzJEvOmxw60lcWjIn6RKNMKawuF2HSD82Ag3AsS5hxZU6dTPhe/vQl4PT73XqieiEQxhzekIx6kSezhCVaTPkBDDAomQmHAe8AoIbnDzXz41iXWgWpjdCGTDZge/aO9rt8DAeCIjw00RevB6DqCHKmSTo+JgFC+FZjKTXImcbsZmZaZ9VUlxiRgXyTm1NjW1CHAI3HJ4Dx2Gay/GImGtkw1Pq6iw7cRAOp/7Ll808pxd2KWZiOdTKyEQInfv7ei2TQLGOm83xEXEPjQyZ8QeO7urutoEeVv+nh5rsRksqLiiyLL2zo9MCQZiuZOk7H9ml/oEBc/43b960rBxnnh3KMl4AgQQZ7YH9+7V//z5T7uJcyAYYQUjJg/vBN5kMmQLXGsKJy9wnACzIJ6uMWIBiwhapqWaEOVfuKUxljKlp50ccsR2uFZAr65RzRV0K5Il7CorkBm+uLC/XkMdBGjhGeBGm2mez32etJYtjIGPCQbDeWD8b1m+wHm5eD0O4qbHJhH2slW9Vtb0HBKjauqpla+jm7iHxAbEHYpqdH9enP/NJ9Q32KqugQEePPa4z595RW1uTNm9Zr77+XhtwUrmyWqkpIfX0DGpxCaKfox5mokCTY0bsog3HOCxoDMT78Y3pz9DVWMzqrKzLhcWI0we/xP4mA/VpamJKKd6AyZ+i0JaWkqHS4hU6/uYJZYdoEcw2B4BDt9GqC7NGOvL5PdYLzxQtgoTc3AKVFFTJF0vV+MicvLGAsjJyFPAF5EPVjkAASdCYk4ETuOHQfckBI2RhNFkXiZ0o3AO+Ce5YR6BYLg/CJbk6qmy5RlIFNezt7TeFPhwX9XiQHjJzHDBZOcQ22sXQlWftrFpZqaDfa8dIix7rDvIZAT3rB4dufBKg6ijTw7ptLxBg2AS9WEw+f1Azs7PmuFlTLq+FZCk7k170qO3pooIC04xwa0rcCzLzjs5mQ/+ob7d3dFiGjl1h/Cx15fDsvEhaUA3kMbJsZ+DKgnEY8ujNZ1aF12fcGQIm45bEFd1wzhw/n4dwDNcSbQrW9SSQdXKSkaPZj+wzkgqQGadVbU6lZWVWXmW9oyGPnUKC1rqAwnP2PTTYr4XFsEKhFIWy00zzgGAClGQmPKuRkX5VrSpWKMerWw1nNBXu1swsIlsVmpuMqK8b/ofPhrH09Q6ru2tAWkJApkotzd2an1tScVG5EeM+8+nf0iuv/MjW6+j4gAKpC8rMSbH20m986281GR5TTn6aAilLKi7LVlZOUMEAXJmoZeglheUaHZpSZ3u/crOKVH+jxUpNdbXVGh6lGyNbD+/cqU1btlkwhfYDSVHVynLt2r1dZ997S7ORcfX2tZnfnRqPqbdn2MohxrN4kBq6m326JJ+vfOUrTmtHGuInOG5nZB7/56fTx3x3hKc5bxNIuOsQnf8vKrpAH2m8rcdlDMf7gjEeZH82mCQ9Qzdv3bRMk78xoCySZ555ylijfCab0m2/4ne3Tr2cE0+sr9/7uxtUuO9htc+YU9MB+iJ54xhxHBhbPhfYCANANszz2dDuNcHBuxK3jIikPka7Cca9oaHeCXSIsjPSDKpzRUToJ0eukg1NhosMKDrqS/KY2AEbiMlOHEddbZ1JvsLwZINQ666/VW8ZJI6Fz8fIUu9io3AtuaZsKoISriHnhQF3+QEINpDRnj51Ok7MmzfIvaW5yYKxmtoac+gmE5uepp/9/A1DH1icLa0tBq91dnVaOQaInntPzT+2sGTtKDgEsnRGaG7dvt201EfHRg3a55h4LkM9/F56Tv0mi/ro3r365HOftGyf6865oxcPeuEyznkMI+IOvXEDPs4RPfbpKQeCt5ZCr9cCUreWjoAG7H6QA4wNRovEgt/J3DDCOHeui9ulwf/cQIh1we8uUsMachEQQ5ggI/nJ8pxRm6xX4yD4A0YGZFIbhhNJVMRZGuobzFhyz4AeN25cpyc/9tiHOnTa1dwhGJEI6FCSorEZffXf/Su9e/FdzUQWlF9UoJTUZKWm+dXW3mjaBziSFeVVGhvj2AI2vhGHw9qDDEaWjvyk60AIPnG8rE9axUBsnAl8EHzSDLVBDIlz5vgzM9PV0dqhjGC6xobHrGc9MhdVSfEKtTa3y5OUbMROZFpxXGTn6HTLG5M/iLgP3AXY8h6FMrNUWrhSman50kJAQV+6Uvxplo1mWn/2nBYisyZCtADnw1TBvPJ4fQqmpFpmzHpw5yEQdDoQsd8CTRcNtG6daNSIlCCQ7EH2nNN2RhA4Y61wBNi0POLMeA0lCmroZMKgBSBsdIeAusWMwAXB0WfIAWQznLfJL8e5OYYCLcUcWee0dAugaauj3MPoVOoXAwN99lqOjwCDQAO53akJhFRQUHMkuS0ouVOHIZGKGImMIJxMn/VsErhLMRtJC9Sel5tvQjboUKxevSZOIg2pq6dPc5QUPE6pDc4Ce4e9Z61wVlZcsgAKdAQDQUmG64r9YcCOz4u09KzycvMMncBhk5RA9GXtY5t4H0oa3BfOj6CCa0HAhI2lFZDaHeuXroPw7JStDbT7CebQSvf6F3Tr9nkNDDdrMUZbbYbGR4dVkFOo1qYOlZZUyO9P1cT4jN4+cUZZmXQ7JCstJUu9PUM2uOc3fuN5K7FynSbGpzQy2qe56Ii6e1v11NNP6e+/97LkiymY6lEgNaaMULJCWQE98+yT+vrX/0Z5OfnKDRVoemLOgoSB3jHNT0t9vYM6dHi/vvvdl1RRtcKU41CwfPP4W1ZPNxJ4il8v/Nan1NJ+W6/88GUjAVavqtXVS02qv0mrHfs3bXmH7vZOu9O9MEp/+qd/avVXHDqzj+lZdL8wSBg3t5UrEfJ2W8pcp4hRp5cwgeBpdUqexwIjOGCT8TcLBkNNloih5HiYXPTM009ZtuZwopwav7sBMd6/ytf9IHfXobvn4T7HlTqEMcsmxsFbK1V2th0nmaWLbGDQeR3P4dhcp0mGwUhLJkmx0YGXibKoSQGt2saIRMwYAllxXTk/Mnpz9NYI7VMGkKXNg47YhoV3QMsOix61OIwN/bbuF5uAz8Ghs7Fw+kA+7vUCMrPNZ/2vtLCReSebEzt56qT1uZvsr8drk8K4jwwWcYzCrDnvV159xaA4Nuh0eMYiT4aM2EQtv9+ywPKyFZqZnDb4Oisn2zJ06uxTMzPW6tbU3BwP5tKtdIBxQmQGcl97a5v13G7btkXbt2+3a8tn01lArZlSj8tzwNnAkCWwcnvJuQ8gGWQBGDrWK8YMYwqcxzWgFghETi2dzIlMwW1zA0HCoWN4QRIoN/BeBDfWxzsfsevgCvjQP09Wb3wIHyI6DpzPJDHQGUhKOHSTk12KqaK8wrS+yUo6O7psmARZn9NXjzpZoXbufEgvfPa5D3XoCxGQFkcAh0ljGRl+c+h/+3df06UrF9XVP6CxyXGbzfzFL31OX//br5nTxRCnp5NpTikrlKvKqmrLPsnMIXIyehLSphMgeWyqFgE2axURIXq+YaejMUF9mjY3IGeuAXVsFNJuXr2h8qIVmp0KG1uZEa6pgXQbkjI1MW1lH0h4XHuEZZh1DfROth6T44xSU33KCmWrorRGhTkrFPSGlBYIKdkT1Dz3lraxyJyiEeBYpz7NvSHbxIn6g46UrYsCJtor1gXrwU1GQFA4SdYZ64n9RWbMvnSEmBZVvqLCEDHmXXOvuV+sB4IaOEXwByDF4cSSbTqWwwWiqwPH7XymI8bkDkChRISDBAnCHjqkVUoHKfIbgdERGjIpZC+a9iRVPptu197aaqUo3heRG17H3w5r3lGdI9ChW4Z1BZSOM4XtTtbOmoNtPj3D9XOe4xCA/ZZQDI+PGxKLHaHGDUrmtF56Lcu2UcAETfGOD9Y3x89njI4Na37+/6fsPaDsPK/z3D2nzpnee0PvlRSbSIoiKYpqpIplSleyfWMrsmxft6x42U6clZVEthNb9nXiktzY6zpxiSRSEkUSlETRAsAqEh3EoA5mMIMpmN5Pb3c97/d/IOzYIu9wcQ0wOHPO/3//9+3y7ne/G7W8hAtUlKwkdf5YZzJsgi8nWFYWSkdCwP6hjW3Txg12Ywpblg9aOVN6z+bmemtprbel5RlraKy0Rz/8Pnv+u9+0k6dftb7+NmturbUDB3fbS0eOWl1Vg10bHrOqRK2trsB/qLMbN+Zs65ZdNjY6aXV1zXbiGGNLB2zvnv0autPX16/yR01t3JZWJi2ZXrHevj4789YZ6+rpssXlOZueHbXO7mbbvXeL7du3w44d+6FrX+zoFcSfSeYttVawXAb0sVFO/1/+2q+offSJz/y4VdVW2+/9/h/Y7t377K3B87LPDz78gDU219pXv/43NjDQY/lswd46fsnOvzVp3d111o1exTtl6L7myyZ2BqdgTz75pIwmohzpLMNCYLzCEHYOFYcrAknWEUg8lHVrlu5gZ7KRmDabd/KSHmQwSDQmBwH5wTsWnDoGg82DoaR/nSEEYjkHn43TupWA9G5q6P9U7fwfZuUefvd8AiJIsl4cAY6cWizvRXZOfdoN9oAhDjvWVBPGkUA84+fM7qUdYXl5QfdAywZGh15+onCyHQ4P90y2LslVRmvIIFFbQ+ijVi1CZOT8DAcEtA6RB0dEPZrsD1lKjC//TuDAGvvec66HDQMMz2tcH/rb2vo4d+/MkLMV43cdhTWTQyfYICvnf7VlRcL28qsvS1gGeA1nDroAsYiMp66hTmIUOGkkP1U7y6TFNMe4Ii5Dfza1WIwEgQR62/S9g8bcc/fdLvjJF6yzo90++9nPyHAQSBGsuBnXA7pOwb35vBAlMnWcKPsIGJxMWEI+0Zj2rIR80vTy50UM4md8vgKxLARIiEIVAWnMTVDDqYPUcN1e1te3VOIA+JlHjzCIZKx8V4Cs3mKnFqeMkN7aXF7XQO0VyJ+AcXmJ0aEEecjdUoONKEPbs3e3/fTPfO5HOnSaKtC3JlNPZ9Y0DAL51//7j37PBi+es1I4bG+df8s2bxmwRz/0sJ049aYNjwyJoQ0pCmnQaLTKmpra5FSoVwJz53JpOeW6ugaxlRHzyOYykgBmylahBJSdU9sZEDtZP2QlXquylZlduzpiNeGEtTS2WJiBKGMTVsyVrTJebTVVTCLM6/UETLli3spImOJTw8iTss/K1txUZbFIzBpq2qw61mhWcBl6tCJu2VRGYiow3WG5U7tWCSlHCYmkISpiKXK2XBNoA8/GD5ciI7x1RgPP05O3eH78GyWT2hr2WEHXC9TLeaH8iGP30r5esheHTtsewRVZcy6V1p6IoRMOygmpM5AUZk9xxigFwehnLdh/nEXWmQAgmUFkxyUS2BauEeU7UKd4NGrLi0u6LyI6zhuEOM4rwQIcHva/ypwkErG4HDhKeFw/Dh10CsQBxjmO7Pp1N2kNG0QSsZZyg1oIXsiYSV6EQEai8hcI8fCdAIAEgt9j7YCICfrgRMCHYF3Z45R6xFHJ5XTeXBthrSRdeTacY8punG3W0UoIbYGKrksHgD3W2tpotQ0xC0XSlqgu2vadvXbi5Ct2bvCktbY32Uc+8iGJsCwvrdr46KQtL62JYEc9npbARCX8gz4JznR399mrr74uTQW6hrgeZpO/8vLLZhXso6ylM+sqP6+nUlZbX28rq4tq6WxsqlJ9fWpqVINyXn7pqNXXNmpw0fYtO21lkSShwW6/7T12bfSyHfrO07ZpS6+97/332tbtW+2557+jscTT03M2PTMrBJP7W11btlI5b4lowsavTtrM5Iy4ZQMD/e/s0L3SFk5KAhflsliGZKBDV4fVuoYIB5CxoIFY/OZsbqJhHDIPh03nmd9sSJw1EaRndGMcfS+mq3PFtAl8fzdMYIwzzpMIF1LXnXfeodnI1Cd8rd3XzP9hy9o7Zer/lFPn5yJcld4Wr3G1U8dIxfHByAdKJWLHUXDQCYRgovu53fwOm537IcJ0/ckFjcRbWJwTgQjRFr5wJBxCDh7ZkqtJBUNEyDBgxUeAWGosGq+yfK7o6r2RiGq0CDdQr0I9CsiZCFtOvVC8WR7wvfM4Nz6P62dNecYYJDYukbWD/MuCmznIkOI4TBwe1oSxpgRhkHh4prwfBuLYiWN27vyge+aRiFPsWl5SNoG0KIYLp85wHaJz/q1vYECOHNlXxmmylkSdOG7QBwRyqhNV6se/emVITgSxHVq8GADDIRP6APmsifnBTs5Tw2uCaXiQ5KSHz/fqGhk6/p06I4EM9Uvul55v4H5XKvG69q5kxFpKmgMjCSFREp5ur7KJ1eOfTN6cwsda+0wPo4rxBBZFx1a94Xnqy85Q854ED3yG2gKDvxOg8ZyAcTmDkK7oQf+d3/23P7qGHoiD4dhL5ZxFYyU59F/8pS/Z5asXrb6l1eaX5pWxPPLBB+3c+TP20ktHdNbkYIvU9hPW0NDiIM+gTABrXWtjaKNToimpKekjdwAAIABJREFU+4EgVY47zLAm5pu7wBxnzx7h7PI+7JHl+SWLlSLWVNdkq0s4uKhgdwa8NDe1iSSHAwBSjsTCFoqGBLnTJ08fOuMsmxorLZ/JmhVjVlGstHIWQly1hctRS62ui3CmKWTmVNlcXd9N6IoS0MVjKvc43ojLXD2y4zsWfEbsbYwvnwmBq4y7PZ8n8AbRImBze0PZcjAdD5SCWjXoBnwOprWRMUNuIFDl9Thw1lLBhdjuwMtwlRKysewH9o5PEnD0uVJR/459Jium4wNYGqfuavso8BX1GS5Risrp81pxXgSLu1ZatgpBLxk3iYr0Q6TyWbKl5RVXTsXx4sCrqqUISacSGT7XUAWSECAa6pBhmE+g9smHkWkz84PXsL+S6aQx7g6ujRBZSiCVCVfGks4D6IYLtnleLkhyCQecE9ruYlG3wUGigMEJFto7mq2+EVRo1ioiK1auWLVw1Km3gboxUvjYm6dJU+zGhBNFGr123fbuOWDXrl3Xe9XRB17bYBs3bFI3AX4N8vW10Wtusl0+ayMjV21xcdoy2bRt27bTpqZnNSlQ5aY0JWnaQVusuiZq3d3tdnXoitqHh6+M2Cc//mP27DPfs5/+Z79gRw4fsaHh87ayNmsDGztt556t1tDcoFLT1aujgt3RgWCyHckK0xevDg9Zc12Drc2uWDFXkIYJJZx3zNA95CziTkB6gRgF5H7y1GlLKULMC07yzl8a1xjyYIAFm1CbhiwaOJ33CaJPapREZp7YxO/grJyggJMjpP2CjcY1sMlgbaOgtWnTRmT5ZUy8k/XXyd9xRre2Cb1bp36rc+d3PBGO+1MAAvR2szUu6lq4xHh1alMsOpse+JfDjqPnfsjWuD61dmktmNRVtvkFhhFU2htvvCHSEZA86wm1iOzGow84eOqQfqKZsqMw+vhVqnMxBQz9dtjsHBycAlPByPYgIHliHu+HAfCIAVn7rapxRN5i+YrZ7khxHCLej2uE3Ea9C2e8vLSo4KW3v1c1U94Hw06GzvhUsg4QBgyfI1QVNT0LuHbo8mXBUPw+a6JMKRpR3ZQsgewAR8Z9cw8ffvRDFgmFxBGgd5v/t23bqs9krZ955hmXeVeSNaPaVeWGbYxdd4N9YlHV60XeCYUEuReyBZubmRFqQrYNIQfD4p7jDWXqQlNuIQfyd9YCwwQkDNsUVMWTGDknlCQoBal9En6HauZFJ4wTtA6CZFAXpm1JtcII7GPXywwJj2BYLVXRmDU3uklgvm2JMa6MyXz62197Vw7d6cpTKy1auSJrH/rwg1aqKFpdc4uFY2Fra2+0n/jJz9jx42/Yi3/3giD9sbEJS6fyFo1UWn19kxwhCBL1a3pwqUdXhMi6w7rXteSqnDlZfKI6LgJcT2+PnjfGf2GJAAlUw3E0luYW5NDTa2krIU0bilkmnb85tQ1+Q5yAlX7nUNnB7bGwpjtWVVdadXXUQpaWLnpNosksF7P1pZxZPmKxUNwKBEYgWpmUlUuOiAchk2AIoy7VvWr0NBy66J0vz9H/3fNyhMwEJS1vawgS2d/+rHBPkMjcpLKo1ouSk6spct5dyaKhsV4DSNBxhxNSETxX3o+19PC/IyG6oABnJo4OAXANk/fSVsOsi/VVBb8QRSXlqr5zeDXMoUdkxpU1RVREmpugAaTJz1sPu3GsPsBHP47WOkihXK/q4AyeIQjNuimN7AFp3c/NWjxSYZl0UkGyb811ffrOMUvHPYDc2dusPXude5hD+bCmyrIBEdoN3HKIGWeL+2AN+DkBBpm6kjyuI4F/CFsu78ZRV8YYCoRo1JqEXuoaKmxxZdQStSnr6ErYWnJGLZm7duyz84NXbXZ61eZmViyTzFgsmtDEOpQDk+tpGxoascaGFnEJdu7cJXtOCWx+YU6IJKN44RvNz9GVFBZa/dGPfsJe/LsjtnffAbt2fVTdItU1MYsnQrZla7/NzkxK8nh+dt76uvtsfm7JXjr6mv3UT/6sPf/d71i+sGat7XU2Mzdqd95z0MohV3aZujFrK6spa2pqt46ObgnNNLcgL9xoa4tLdnXwohHTENyzJu/aoXuBFjY22uJ8f/a559T6wQc7ItiaIlUHreOYXe85dRn+zkMm+uMh83oYmHU1tSIi+fowh84zTNlMOHRHssjfFGzBad19913qvcymmb9MC5ib50sNXhE3LE7qvKp7Ba48+P62blgwgMj/c6DsIIeuyZNvD/3gJf73+CmIgdak7GYU48yZgcw9Xr58+ab4CNeFU/AHhvsGHpMiGAIbibAydH7v1Vdf0YGhvYS15DOcAoSL9rkvjLInKTLDNxJmuEqVImbWhXWEMMb7EKXDXMcZehjLPRuT4+M1kHc4QARlRNlA1WxeoHEFaHIwlDRgqSbs6FGUlFZtfs6JbiBFi7b77j27lN2y0cmyydBPnDqpRYPTToZGxMm0Nd1jNKKgBSgdxwUsT5DHxREQSAY4FheMn06mhCD81E/8pHptuY6DBw+o9YzKzcz0tGpvR44esYmpKRlqmPXtHR0K/ngvlLz4XAJRIH6MSj/CI5m8DYOwdPfcLJc4aDmnoIgbcHViHKIfruN2ArAi06ZUi6UGH5DlZPSCTIVMVMTCAGYnSMNYiaEccWQlnIzeLxSWA3ewMIRRjFpY64CqHgaaVh1UwQja6H8+dfYNZcX/+PhUOhOcRDg1dL7Th45D/+jHHrGq2rhFqiKWK+Vs377d1t7eYidPnbg5754gDubvwuKKpVOQ2qjVOniWAAXHTPBJt4m6VEro4oMCRKy7p0udDbV1NXbg4H6VB5D+ZdgKJEDOEJPJssmizU0vOFW4KsRH4jY1Oa215PM1ZTHFGE6mNlZqXDOfw9qhB5/LJQXBdrb2WD5dstXFlK0urFtVDNg9YhGQqRx18KIQQTflzpU3NAUyn9X7s/Z8lrczDiV0ssci/PKfWsgYCesU/nxbG89MJF8cs0ezQiGVLfhd9rDqzrGoGN2gRgQ4KjWaOXQnS2udm+7Fg+Lz5eAUABbdkCq1UDKdz40+Vh+3lClhxSdcyUA/R/CpqD0phFPf3YhmjwS5LNN10AATcd9KhiDcMdI16P3mubrkxdXPNXJI5b6oHDlDXygbgbL5hM4NDorJ/job7Pa05+O4pC2sFtNogvHCDjUhcBF7XtwnVzuX3a0ISeOEveb2npsxQcJnJRLHsEpKbuRz1PLFpGULyxaJp23nnh7r6K61jq4GS1TFbGKCZKvKhq+O2+T1OSkLMhCINezt6xFy9I1vfMPaO5joCHOcDo6o5HVJCnDo/QN9NjM7LTtJJn/m9Bnbu2+PZpW3dyJHnLPHHv+QtbY1Sqypq6tdv7c4vyQdeLLz//k//9bmZxatv3eDngu/17+x146fPmbNbU22vLZiiepqy+WKFotUSob2wQcetNMnT9usWPFbbW1l1UaGhiyXgfAJ7+VdsNw969pnqnz3cqx//hd/YY3NTa6HM5mSkyYq4wGgPETNhxaIyckpLXZtXb1quGxK4Gj1oTfUS+SfmorqwtSAahneDgHMzbDGsbNBcHB8RzGN1h2i0HAAMcmZhxzcyeHnmnxrkZ6+kk1n1d4WWAzGBJeB1aXwEGwgN2zQ/QVnRgsOG9JlrGw6CD5kyhwk79ip4bJZmZsN3MubeKYna8KBAQKHfe4GIoQtEq+w5ZVFkeBeevloQPjDeAL9uuCILJ3rINjRmnB/ZEcWsUioRkQOnBstfTgvjAWTjPgZdwuUDhMUhjLX5CB7Z7Bmp+d1/bRHsPb0llILa2ppURTta7vU4DlIwEMYRq91DYQIUQUYyItE4NDPnDtrL7/6qq6bv6u+CrQcDGVQ/dJR6S2D46SEkacG2aQ1nJqY1FqwfhghMuABAo0alMH67NFHHxVRDKY14jUYhctDQyJnxRIJyc0CqWKsYBhD5MNhMNITvgEOo6O13ZrqIMWMyFioBqn941qufKnFM/1vzdpkUIHb80UrBlsHeqfY9UKoKNG4/luNFcbYo7FQdnuTKYWyjXoN2WKlMi0yKCQrVWYJWodYbybTEVwtzi3ayNVhm6YXOZe2kfHLmv3893vR2acEuG87dPatUyBz09Yee+xRq4gWraKSGedRe88dbuDGqdOndVZh8yIw1Ns3YDeo4U3PWzIJyxjjbjrfOIVyiTpzSuvf1Nwo5845HNjQb4tLC6q5trQ22aMf+qA1NjWok+PEyRMyxvk8Snl1lkrmRAwlk4OzMDh4TlklbVYQRwliKdEAmSskyaAGFhU/pFCm9ltpLY3Nll5NW0UpYsvzK1YTq7Ewo0ELZQuVwy4uRlo2cGo4jUSCLgXIeq48IpQtECPi33mWOD2+C50zuylj7drJoqrfixipMoIjOqpLpAQZj3Ikqoh1crQkM5RiCOhx3p475MlgQt5oX9Ozcpkp74dTpK3SaQkATbvAl8ye/QO07ruLfFsm50tlQo13Tui++DyVjMiQa2v1vthIoHuIaG8jgQ69oPTFhzpHXNZrPZLE3zUoqpjXs+Tz3ajXikC0xnXo3Dw7QQuyR2ZVAmOoke9wumVKJr8DtM97KkjxCO8tQ2wIWFAVzKYp2dUGwVReLY30gmdyS2bhtN15zx5raqmyXXu3ytHSL05p5NLFKzZ5fd429e6ztpZOi8bKtra+ZIVSVmRLauHj45M2eP6KNBgYirNx0xbZOGKu9RQs+zbLpsoKEjLZFWturZHUayqzaA8/cp/ddvs++4s//+8i8aK0WFPdYOcHh+zA/jvsxe8fscW5JdvY06c90drZoeRgLZPRkJfVFAQ/2voqNfOgvrrOert67Ycvv2Z9XT22trRqV4ev6phnclk3OdDtCS926T3Y3/+uyFMiKG7OLH+mNYiM71tPP21VmrSFQIfr/XXwDa1Fjj0KQxUhAoyEiBF1dXIy9Gur7aOhzpob3x4Owmu8vrhYs5IOdBmmr+MD11IXRqIRIy84swCBRimIvgsuijl40zlm59D1Gn25bJ5oHcN588fBppFDV6LuXLtDKNyGxbExKAMiVjN9qBmiX0f+o6WFWjmZFNdLAMM98PsEOzh05gET7TP6tCJctKUVmKCVdvToEcFdEt0I5nyT0eF8nHqU4xZwD24EJ84DDfeoNg21ZXqqUVbbtn2b4ObpqWldI9kw0SvBEtfL2vqhIBDcaBHjGdEOxUAUXsezIBvBQOWzeTt54qR669vb2pTxkglQAmDeOcMF2OwoiXGtx0+esMNHj8hxudnZqAoW9TuMJnVKdNT1CyLx8Qx5xqAJBDfKQGkhS6etk/o2PbrJdc2uBnWQMM6VK/b+999vV65cVgA1Oz+vvRhFtnNxwdKZrFo5IPtMMu8akYtsXg6diB8n2dXWEcxTdsGTI57V3NQM8PCnr6fy7/yZZ8/7h6KQVNa1vVSTN2p5K240Zjyu+8ORu957ZjPg1F2Wzr+xBzH4rDkOimzKEYeQSmU8ZFSeOFIRsSjwaDprMzzj6+O2sDRv568OOhRHwzb8wA2uxjn0IKEKsvSylSuoT6bs//zpz9nFK29Z14Z2q6x2qmRCRUAjILktLFk1EqaVcASQBEXuFjITAXgziZGc9+jIFWtsrFPmynAQAhja2nDeZKbU+iCAoQx4//vu0+88/e2nAzVFBtyQvUXlwNkDIDXsrTwiMCo/0fpVFkrDuXBtqXk5DUothTIktpDVVNVaciVp1fEay6cK+l7MIl5TsGgIvk5Y66iJYrfoWzApC1LirQ5RWTPBSmA2+DeyM2yZI28FLPO4Kxeyf72NlFKh+C/OKWIPyMCxDTh0nC8OlL/zPtgTUEz2FGdaASGoYpDxK6Al78DhFR1aqdJAwFZnndhHPD9sCufME8zkUANEDId9E3kMggWuWw4dFIQW3KD0w2cQXNFup7USsuEEv7A9np+k5xAOidwp9jyoRZCJYzP9Hud+9Nk4fHFQ3CRHkaaDNRZ/IKjvs1l1bijbBsGEcrJbyNOsH0FzIUe5q0brQ0kAadxQBCSwYIlqmBNJ27q9z/KllBVLWXFysCn4pIW5ZXvPwbtkJ0+efEP/3tndbg+8/32aNjgzM29Hj75us7NL1tjYap/45KfUCjd1Y8KuXL2kaWwN9Z2aHNrb227pzIotLt2wQiltW7b0WVtbs128eN4+8fFP2NNPP2u9PRusOlGvGj0OvpQvW1UUieF5y5eL1t7VbTv27LbOnl6LV1XZ1598yu59773W3NRqYQvZ3I1Znf/RqyNsCLt6dcgmZ10bMCUYjXR9J4fOQrKw3qHzZ0hROK0TJ0/a/NKCol4cutcEx5mTuWq4xeKS4FAietwjhBAM7Pj4hKDh6kRMGTpG3mXiUUGqHubioREt83nATsBMnqG9ZfMWu+/ee90hZwpW0ActyDPQjoYNK998c2qaH4SgH6p9xfv7f4wYh+iNj1A5UGxINtvi/ILNzEwLQubax69PCIbiuqn30LPJfTi2Pwa64GD5uTmxRcnY0XauCJekVY2zffHF7wuiBBHgMzDUKMbhyIChMXru/l0vPEY7Hq+VDCGbEm1sInkOFpkOB5xaGMgJfdxAtwRUZMFcI/eDY6Tei6EhG6EWD3Tv27hc7RBEImtPfv1JqbShu8yQCzneZXrbx+TQyUiB7XFYx0+dsMNHDgczw0uWhTyDAaCFJxgEw1otLy7q+brPQ2o07NTgMhknF5zNihvA/cohEzCGnfOB8X7HHbe5nv/JCbFM80GtL19CJz+lLB0OBmxbsjpgUER3kmvrVltVY831jbZl02YHaQaogR8m5J24zzK4Xp4nr4UICfMUIoQjWQGdxiXLRgCGUcfpOAEQyawouCmB+MhA41jcIA/uq62jXU4dJ0CgJd1ueAuElBi3XNFCzA1gnGY2a0uLS5INfuPMm0Gw+o85dBfgiumOfw8gdzL03//Kl+35F56x6sZKa25vsgnO48qybd6yRdkb7w9SQFkBrQmyc7OINTFMp7FZwkMry8s2cf2a1M+cXr5prTH6DHzBGY+MDGsfP/Twg7Zz1w6bnJq0Z7797UC9r84KxYj2L8NoWP+5uRkFROxH9gCjY8nIb0xOaX+xr8XyzsBgTgRZcfSmQ6+varCKYkgOPZvMWC6VUxZNYETc49QnHZFKWvqMsEUDXTAwcL4bjsNZ9ogN6BBnBOa4MtRAcElcnzjyp5RG3h7S5Ecps1f0eYFCJo5cQlGBLeLvnFX2Ml9CZwLSm4iVlHBKzv7xO5xPvtQZFEx1pPzgyHq0s1K/z6kljMCfs68Rw7GYEFTfWYQzhPBK0EkQoQw+cPg+g4dbIE0FtWqWb4p+KUDk7yKtEeDRXvt254LLlVwSyOc4FNONS1VyFZQTfADP2vjyBogrPBauCQTDB8XK+gPelfwRHBQy9+CMEXwwjhb+AmJBcDwqqyJWWx9T3zZtmjV1cfGVQI44izPTtIHO2QceecBuu32//e5//A/23vfepYE2tANOTt6wskXsxReO2sTErO3de8A++alP2erqsiVTK/bWW6clttPQ2GU/+MER6+/rsmwuabNzE5ZOu6E9lAPvvvtO+/znPm9/+Ad/ZH29G2xyfFoOHdGkjQObBa4dO3bcqutq7YGHHrL977ndZubnhPo999wh27N3n8qB8zNzNtDTb9GKsP3bf/1v7BOPPW4nTx63+dU5xe08Y/bsu3Loribi6iAYVghIRBXAm6fOnFEk5sYPOk1wD5ET2cGO9BuIh6fe59o6SWsyS5vxgTgtSbYynCIgYmDM2DhsNJ9lkwWoBBAQJYBJH3nkg/p9HCWECOBkiFJsSAf/uHq4//p701Bx6ErNHQwvyCJ4oZuW6zaPI8vwZ7Iml61TRyZLm5gat86uTjt+7IQ2I2QRnCXzgyFd3YxcKxwPgOvEKMEABUGgZWNldVmH4jvPP69oi0xLtatyyWmzZ5ny5aJhIm4Nu1A0TeRLhpgUUYLME/IUw3DoASUrxRnDEEVmleybbND1zbr+ZxkGxp5qTjm9rBW6Bw8348hhjvMcvvrVr1lrS6taJBjrimNGuGF4+Ko+k7UHNuY5nzpz0g4fOSLFMOmhM40tS583YioxMWJZV/qzXRbighSyFgwWWYuIlvm8+vwx6glJs7aJwIbiHRnbnt271K4Ba51BNRDqxgKd+7XkujUwVStRFci7hlSrhCmfZDxvNG7dbR22e+cucQpw5ASlni/ioVbv0FV/jEb1fEGYgMTYO3LcGFXN947q3tzYYBx6SEaacgPQWFblEwaduKEu6RSO0rUmEWiB1AhixJliEXAwOHaqE7mClRjKUihaNp229Uzajr75WlBOEo4UQO/KZ7wHl0qcukQreBppDVT59qEnNX7x1OAJ27h1o5AWyeJW0WJEBurEQYCzkwiOpIAao5pQhpAR8SQGd2F+Rs6D/YgD5pmona2+VnD57Oy0ascPP/KQ1oIaMkJDY6NjViiWrbq2Scb19ttuE+mJQAlnTlDEftiwYUCBgwZ9ZHM6O6wtgaurIeeFwjQzunV53aqiVZZP09JTJcJTPpO3eDQmdIMM3ZFRnVqlE7ZyHRQ8W3E4DBKX04AgEeE7Z5AbJkD0WaKDtl1nArZKQX+Q/HiYmHOAM2Od/JxxV0IrKGiQdj8w6+qqG/ATzB/g/tiLZJIEuU7j3ykSahBSgBBwlgj0hRiEQbAcH4V9xNoQGPm+dQkjUbLgueVzOhPcA8Ehf1bCEGTS2FeR2jIOypcmfSDBzTp5G+yU9yoUwPluII9m6vVBZ5Dvr+f6VX8PJKW9PHeQcblnwDkKAmEFMZoqCJEP3+AY9/xMJY5CzqyUV/2+VGa/0p3jhIIKJdDCkhXKKSkjtnc1WnNLvW3Y2K++95MnTzkmen3ZHnn0ffb9F1+wri5G6m7Qnr8+hlBP3FZXMjY5MWP9/Rv1LLK5lB04sNvq6oHh05bKlu0v/8dfayzuRspMi7M2OXHdmqSaZ/bxxx+3ro4uu3KZjh6zZ585pIyb7P5jH33cDu6/3b73vRdsfGrS3nv//dbQ3GRnzw9aS1urnRs8L7sO+bitpdX27txt49fG7MXvvWA/97Nfsm9+8ylL1MXt4uUL2iNzc/P//xy6R+cPHTokAwhc89bgoBPjUIbOwApIQBBHnDQhm4aHQP2SyNirk+F8WSBIFdSGtZkCdyrIPGBYk33xP/Aa/a0a5ans1m3CDRs26UATZHhY+bHHPqbMk40u6Pp/c+hBhZzWB/73ZLjAtTsXj0l00LZatjCX1G20SWHKQvhI2bWxYTnfM2fOamPx5ZXGvCIShpG1I4ImEAJyV8tTJb2S9K2varM+++wzautxSIEb6gDxiHq5WkwibiYyhojvtIMxOANNZzgIZLY1VTWSfMXx4lAgUyEhmU1nRRAjq8AAYRgJEianxm109Jra3TZs2KjI3TP2MbDUys+cOaMsgslxcBcG+gek5U4N0soFQT/8Pk4BOUiCjsHzg2K6Myed1iD2AAaSlg7uBUMHUkOQpDahXE7ZjlfsYgVgArN/yKh5PRnSzp07g8lYbl7Atm1bNDObXvAbMzM2OX3DRq9f1zPl80AM2FcQM7nvmqoq1wO7Aku/YLu2bheMz3OhtIOxYF9yvaqFBvoGvrWH77zWjXKkLlZ1s/e3QeUC+qKdWiLPw8HtZaeBnk7ZyjoKaq6EgvpWOJhOxr5BHlTOA4OUzyujLJEFsVbhiBUyOUtR1kLzAecUCtmT3znkNuvNPe7ZH8EPgr9qaleooGlrkVDRXjx6yM4MnrSvP/11McdRbuPaNWOB0gkOBKJSPGHxSgJAMtmcFNxol2RMKk53eXFBbXctra2aYa+Z7rScxgkKyCqZ1haxpmZ0yQvSI9As8UzGpqZmrKqGNrwKOVGeE7aE8zY/OydbIe0LSIrZfFBzLcmZq4OjjueFImSVRlMiUBOtiNr60rrFI5VWzBasArlSn53jhLE3ZLgimDoRHwymD2BZLko9IHHoSnhyqUptEvWJyA6IUEZ2n3SENA07CZBMnr1mFqyt3Ry16gN7TxTmvghcsV3ODsKNKbl2x2jUlSRIlID5pb3usnd1DwHLS0LbROgjYOLfnUN3Snw4UQIh1dwD9ItAAcOBMxR6UCjq8whw1YkSo8zg5mRwFrGvBB+uQ8nV0l3g4pAlZ6IhArqJi96p+04g77g9uitfEJwnnxgRyOLkfasg9+jLFZw/X4fHoXt01JcoSgWcOraP94BjFbV4vE6IFC1xxXLWmP9EELt5W5+kWj//k/+HpHchzF4cOmWzq1esoSWuQPza6KhVVVbbgf2328njg5bNlK2uutmWFiklM6VyTnX2L33pZ4z8FiGsU+cu2ne+96LIxGjmXxsZthuTk3bXHXdaY0OD7d65W9yNoUtDdv7cBZu+MaPBWRcvXLIvfennbdeuffZXf/U3NjU9bQnQayR8c1nZiXQuo5Hh33rqm/ZzP/uzVs4X7bWXX7H21lb7qc//hD136BnLFJP22uuvSJOEAO5dZei+5uQFXn79139dBo2NBczJIVC056NWkVeogyDrlxOEKCi2WNRGgpWKBq/IZgbz0rVaeATg1rK+as+ZtIy6n0OMwyfypCZdU1un/xndR8aI2MCnPvkpGUZXtnHv//czdOrndK6ErCgWdmATRSpwL1YkjkKa1NqC9g9QA/UFIz6S07Uvry6qToi+MA6dDBzHvWXrVgm7cM2eHc1aOIfeIzhTLE2ERVKMYQzbM4FDJxP31y6CX+DA3cFFS76oCxarU7WupA4B/efZDMMF6iVretvB2233rt2adUyNnyEoZMQMXsB50epw7fqInT59yt5z++12911335w9TI0Z8h6b/Pix49JrRja2t69fLU3UHSlHoNUBrLpx0wanEZBwTvnSlUv2xptvGFkyDj5fzIsghDHnCydPdsOe4j74gpUvVnE4rL56jD7rxbOA4IfhQ3+dbOPgwYMKHnnu73+fk0KaAAAgAElEQVTw/fq9SyLFzdvSyopl8jkFOmpdpC6dhueAaA8ln5jafAjY9u3crefMfvJQuxdE8pm5gzSdMSO4hENCgEOpqA50qTKusgD/E8hqIIzX/q7gXuPqV+eei+YyvZU1lNRgp5ZtcWlZz5h1bWtzGvvAiZCeiPKjiICwX/OoS61bnnWORa2yus6+/J//6O0M/ZZ97vc7KCegDs4oGhUjQxn6k0//teVKafvWoadtLBicA3xaABGgbzybda1DITQE2kSSW1hY1oRFWslgz7OXIACyHyk78VxYq/rGetVfCfA4f0xGwzmo/bC+Xm2PcEso21CfZz+yZqpjQ7aTM1qRYItUETM5ETVx4OwHauzRsGttRfyEzD0RS2jYS1WsytaW1iS6wcGOR1x2zrPnvcSepmyFQ4eYGonr+eOEvLSotBgqKlTmQ89ACFPQsur1BnA8fD59xRIcCrARIUxSEHQlNurmqpczdCmFEhnT65gt4HgaEo8K4Gk5PLxR8HP/ub7lF4cmIllQa6fNE50Kp3RHwOWGEqkFNBZ1nUTwL5jalsncbK/zf+a96OFnLr136I7r49Qe/WAg54hdYiPei8oIrq8dDgLInNYnqI+L+Boo36nVT0I5zsYKiifwoSc+KB2ATrAOQjiQveX1AbVLROmAV8Dv8zm+No9YUDgEKS9uuSwtvRVWGa+3cMRN42QU8NLKtJUqUrZt54D+/JnPfcpeeeWoSJpHXvmu1bSVbSU5q8Bx9NqYVVfV2s7te21qYsHGR2dsaYEuihbty4X5WTre7Vf/xS/Ya68d0Ujf1XTOTpw+IwJpCi4SUtW1DZrFgJnuaO2we+++1/7bn/5XG7s2pqSiv39AnJDHHv+EXbw4ZM8eel7oIs9zw+ZNcuQLS4sKPHfv3mUvHX3JvvTFL1oiFrc//MpX1O3zvvvus1OnTtjJsydkW5n3oGfwTjX0W52rb0v49Kc/rYdKdCWGL0xewTKuhUBTfYolVwssFNX+gzPyGxvHl1f0H7RBBGQM1Xh8nUuSiE5mEXKNRP+DyVSO9ZlVPZZJb0Toq6srmlBFze3DH/6wNpuDySHFuTRF9s51hbjsJ2SWhXUc/J3PuOnQA7xAxJblVfW0CopDfCSVUpaAdGI2n7bhkat2dYhaYYV+jtrS/gMHVK/1tSOvruQdOpCqI7dwj45l++1nnhacqExcaCuHF8lHnBEQPfUwSh+OeU841NLGJCsn+UowgRwg7y0hhHvvV8/jrl17pMTFcI9U0mV3QP5tHa22ZdsmO3X6hN128KBt37ZdmRCBAbCo1PoiMTtz9ozNiwSWsbqGBgcDaVTsilXFozY6OmKbNm+Sk3dCElEbujpkbx5/U2UYrpNDz8QtvqQxEEhuEhiSnfNMFbBlsqrD3nHHHSKZnT59WuvOF858dmZGaA3/zv3yLB56+GE5jMNHjgpuT2ezUrCCJENwJU1/zTEnO3XGnb1VGY3ZQE+vMjjkY30WpayA/RM4cpFzAgNE/RwVQIzcQF+vNdZVW0NdjWBdroWMjayR7AyVPAwleDeMeCL6ptZmtaOQuWdyTCabs9k5JDAZgkF/K333IIl512ZVyFspn7NoRYVVwvqFz7C+biE036tq7cv/5Y9vgdxvzdTdts9ki1YZZwwngkwEzRkrWMp+/w++bN29HfbW5fN28cpFZXa8ZtPmjbZ9x3a1XtL6RzCaqGJ8LxkbrXwYb4JkssSwJVfXNBWO/Xrs+DFlhzt27hBjHiUwAjwOGw5UmuaNTSLDsi5ilNPjXKLtqdq2btlmFy5c1N5ldKyrUSdExmRPE/BA4MQmQHLjfD3+scel+oWEMEFbc32TJVdchk43H+cch07wR62c809Zg3MnOBclPFCrgK/Bs2Yf4kRw6B618eJBEnUBYQmcMt0fIr0GDHefjSopUDnLkXLZg3CG4LD4z2DNHSLhVAZxZBLvCmBlr8BGEKmyZ8Akx8bwOdhFKegF9tO1sLmpiz5j98GoG/jkZmB4GJ8SBKWcyhhStG7GBDaWfQz/h+sEbVFCU4Zb4MiA2HFfunCDb1xtXy3CgdNV0B5wirzankiiQcDA+ZIgT7A+/qw5u+2QUWwM6y6HHpRDVI5SuzDBLqkYI2OrLZ8naKH1E8idNkOzWGXIlldnjFEXze0JDUq5597b7O8Of9filVELxQu27+4tdmHojPbXtq07bPTauIUrKi2zXrITb56TPGtfzwa1VRJADAx02Sc+8RH74z/5CpG2bdi+3d44dtx27dxt10fHbW0lads2b7dKettnFqy1uc12bN1pr770ir3//gfsuWeftcc+9jHZ/Fdf+6FNTM7a1MycuFhMD7zznrs0pKuzq0uJED3w+LDHH39ME/1+97e/rGydPX3+/KBdGRmyJz77hD311DfVkvuuHLpv4fGM989//vN6cNSM88BEqF4FtUQcDexo1XyAxkJhtSXJqMJyRvlI2XVaBo5oVXBX2ZE/MLRsPm6GP+MkOFQS8pA0Y1FQGHVMHpobfejIOA8/9JBGhlJD57WCwYLNJrb6rUNiVD83y9EXHLSHqRYWZOGui40IOiIGKKxrdMQl0rK2pp+phhMuSpccDWNkOiHQoEMOzA1XQGxMHVA3GxgW+q5duwV/c32wMtnwWN/nnntW7GAxvyVX6RwhBh6nTtsONXYcPq8HvkZcAj1qDg8GjigRhj0bdNeOXZovvW/PfmVUoCIcSl7jhj+Ybdg8IFIeh2vr5i3W3dmlksH3X/i+yipk5IhaMNGJbBvj3treZrlCQfXQTGrdrly+aHv37VWmgPOF9cq8e9qTgFo12rGQV2DQ1dWt9SKz4jNh1+NoqYFzDxh2srF7ITtGoxpKonJF2tVnuTbGiz788MPKlu+9937r6e1V1vzXf/s36kPn2pRpIsgBkSlQ9VPGAZchl1NAiXpWZ2ubNTU02OOPPx50IjjxH9UJA3hQDiSYJ4Cxo22ToKK/p9saqmmdZAzkvLJyUBgyf84AcpnUzodHrknlqbG52Yr07IIq1ddZRydEmpKNjl3XYaT2CezOjPmCkIqQVL4ycB0YL9nSrCx0bnraCrmslUNR+x/f+NaPdOggAJGIUxwkQ8ehr2cX7cu//W9s/8G9tppJ2rGTx4UyEfDu3b9Hs9jpGvjeC9/TnuWZc80MH4EMR5DW0twmmPHwiz+whx58UHuRshfrRM85rZOI37CfaZfEMbCOIGecVUYti/dfEdI6IZSxb+8+e/31H+oMPvTgQ3bwwG0a5fnsM8/aDbo1mpr0npT0eP3k+IR98Qs/a1MTUzZ2bdQS0UrLpfOSfK2vrlcQXlAPOrC665HnJuGu+BJfJoUePP3vrs1L+gCBgJbTLncT8NRpEsDscjgBm7u2ulYIgQidUTgGTl0RG4YDA9LmZ64NzNW0+SxsnSMSOrQRmyab2Nioz/doB3wWgkjspBc4cj36ITn0TN4x1QXzwztZhwjnBs3wZw9f+2SM+/Gtbez/ilLZoQacBwKDCjfelueoYUFB/Zzf57xipzWAqYruJkhvzC9wpQgvmuRtnhDZ6mpdBzafYIazR2LAmfRkY17vERB8CtfD2WWdRRjU0K6gDBoE2a7sQGKSCsiooBUE65Q7nCZCOFq2fGnFyqGUNbXFraOrzrbv2mBn3zpuq2tLtnPfdtu+f5v9wX/+imaS33/f+2x8/Ialk3kbvzZtx984a4117ba+lrFqJouGze6//y770Icftn/5a79oVXVVVt/WYheHhmzThk22vpoyIN9YhAmCcauKV2tGAXB7Z2u7/fGf/Kn90Ve+Yo997DF7+lvfsq8/+Q2LJaotXzLrH+i3qekpu/PuuzTzAkSbJAnNl96ebj2LLZs22fOHDtlnn3jCTp08Jd7SuQsX7Jd/+Vfsa1//ur380svv7NBx3D5DUR0pn7ef+7mfc7VxSEyJhK2srenhePYxUp2q1xC1hcLaaFwQD5/6omsDWVcdYy0YhEF2gOOG8Uv0LKIGM38RH4g5GIvP4HMhaGlGMVKUOMs8kdOAHPqB/fuUITqVLaCyvNTFlPXiBkXWcEx3MvRyNGS5YAIThoLrdapKjnynudeFkuBzIEDaasgiU+tJ1VRaO5o0eWppcVlGmSgb549BpNbs2aoSh9Dw+gnbsmWrq3lLm92pweGgn332WZGJgOJpiyNbo6MAJCOTTkk6kzGqTovZpFyEUaytr9P7hSykz2aMY9jC1tPda+0t7dbT1eta8yxkHe2dLruGMJOI2UpyRZ0HZA87d+yw9959j+752WefU/DBJD2maHGgpiGO1dVZR1eXnLuy7tSaXbx4QRmuSichhFji0mG/MjSkzAi2M0b1+y9+33bt3qWpeRg5nqdT6nLtfOwLsjDa1LZu2aprwtEDx/I8ce5sfJ7LZ554QhyB/Qdusz1799qrr75qf/Jnf2ar62viFsB2p44urgPwca6gAAuolj2wtLAo2KuprtY62zvsiSeeuAmpe8U/r8Puv5O58cVz3rFjhzXU1lhmZdHmpqfkyF1ftmvvUd08V7C5hQV7nUPZ1y8m6yqtd21tWkeg5u07IOTN28VLl1QLZL47PdmcFQKD1eUlq6lKWCwcssa6OkHuC7OzclDrmbx97dlDP9Kh+6ZUMuhsHiJgyTKFFfuP/+nfS8ji/NBlO3/pos4MpZ+6hlrr7e3ROEgCsNd++LoYuWiNgySwi+AjgPps37rdDj37nJCxSQR9EjimJT1DAjg4DDgkOaIKk8Ibe4vzTEBM3X1pZVmlGAI2snfWljMz0Ddg99z9Xksm03b61BmdeRCaq1dHtJcgCcHMR2wjm8ra+sqa2OwrCyty5DWVNfq5nDmOS86qQt0vUpaMusFP2RRCJtTvHY7Hd/YjGbdzYGU5Ku8s2eSUhlQL1zOv1C/ieHAy6jHPZOSgpUEROEJ+zztp9hGOFmePXQQdgA+CTUPZUQ49CCIJXlkfIaIIrgTvg40iuKcPH7RDnT2BwBdnC/4B7yfYX3LODq5WO574PBlxByBY8hm+1xtUjrq8WlqZECdI05yoV50bikUJlIDWIQLJoKUWbk5IxD3fiy6GeyBLSxBzc/plQD7mHlXCCMq1/B7XxznyJEOVNwPRG/GZNHkt7jqKwrQQgzjy8OAegSqAigDNFC0cK1oomjaLJK2yOm+dPXXW1llnDY2Uv0J2fXLC0qWSXb46bHfecYcG60xNzmh+wYk3z1pyJWfNjZ12+dKwBNAorR04uMva2xvt6Esv2NL6kjV0tNjI6KjdduB2dTpVV9aqlS6bzFlne7d0EK5cumL1NXX2K7/4y3Z9bEz76aknn7T5xWWbX1yxUkXINm3ZpL2/YdNG+ZWVtRUhZSSujIkeGx218evXtWcIfNHguPfe++zYiTN2733vs9dfe82Nxn4nyP0fOnQe/M///M8HdRT1WihDVs0omVR/L3Ajm5Iojhqgy5adcSX6YmPymqqaGtXgqTGyOYjegR158CJBYcgDIorIHbdIrnqyBlEvGxQjQusLoiMSOgiyRYgJCFSgm6xNEjAv5bRBIKNhQe4O3nYRqqCyYEgG5D3UqzAK9DuSafAanPqVocvW1t5k7R1tNjkxpcMDRIJkKHOcgQ3Z+GS6lCAwrjhJatNkcGSjwDiowmFQv/e97+k7PbuXL10Se/7atREhARwi2rRw8ugIk61Sh/WyqhglTScqlNw0tGTa6mrqrbO907o7u1VHJ1hpbmqRsWL9qZMls5BH+HvSWpubxfjm3hnVieHWAYK5Hqqw2fkFq22ot67eHjl0CIegB4Pn3rLdu/fcbIsRe319zSYnJ+z48eO6ZvYAbHgMFtAnNT9qRpDoCMqoz2MceXY4c/aCRp+ursqBw3yGWQ6ZD4d/3733KePp69tgj3zwg/ad737XXnjxRZudB76KWBFWcpq2NVS48nIgjOMEXgdynbkxbavLy1ZXVSUoC9RJcCrEvbU17T3H2nbqWpJ7DYW0L/k5AWSR7CS1ZpNjzCaG9EWZicwa3f4llaROnDptl65cUd8YaBbiETt277KOzk5luzt27NLvkrECUSPsg8MRM7pYtLfOnrVtmzdZXU2NxZHOTKVscnxcGXy2ULJvPP/824S4f6SGTrOEY7ibra0TlBJEZu3X/tUv2cr6sl0eGbapmWl77PGP2eDgW8ps6Lr49Kd/TAS2p77xlJwaQyLgJ1DPhiC0Zcs2o2304uCgzh5ZBedwdY0M2rXqSVO/udkNEUklFZDyGp4rzpvSzXrQMkZbIaiSBhypllpUXbKmpk7PjjWFFwJXBccMpwZiYywUldGEfHTl4mWrrapTi182lTNDv17SpxE5DmWnRWBu1zGCmA/sBJzWrUx0bBHPUWUhLZ7r7uF/P6AF56+2Rjg3wUhdkSQ1QIqkI3mTja7XBrwbzgaZKvaJ1+HosGUkLnyR0fJaN4a4RvtOuv9BqYr9qPZg2tkSaLvnlVFz/gkgSJTYo45vhGDPqkqSTtvC1fL54uw60iXCLNWBXoFrIdMwIrW/1erv3Be2zSkgUmLIST7ZtabhcN1QGNlNbD3iOhCSg8zbJ3cEeNyb9OkD4R7eXyqWQSeVgmIpJQLluwCEf2M9xLcJ2gPFaZGdzji1zlDCQuFKaXOozBEqWjhasEhlzmrqK6y+OWz3P3C7raXmzSrydvt7DtrXn/qmzSymbD2VswceuE/PhO4kNA2Gh8bMShEb6NtqQ1dGlIwx2XN1bdHGrg/b8NULtrS2bB39veIXffzjn7AXvvuCHH8xB6KTsXvvfq8NDw3b8JVh6V888eknRFZOriW1xn/zt1+1VC5vm9UGjHBTUqg3wTHlTJ4hbaSPP/aYuj+OHjksdKq7q0t2sLGxxdbWshptjCAUfKJ35dC9UXM9yTk5dMEqbNRCSQIURBITE+PKNqMBZMVDJXzCgRPd8DCYH8wGog+YDGoJ8YJyWREgG0h9uIyjDOQNvb6yb2nwNRbtSmMk5LqMFVA3jfVEz1FU0GLMsq2yauRmq6qtvs5JzLprqVTrAozCDIc75lTL2DjKynMFwec4XyZf9fT2yZlDyvGRMJnDtWvDmnqzfftWV5sWwz2lbBHYG6Y9B9yx/0s6tLwnLHQiYTLaqkRMsoBsUGqQLc1NtmfvHsnAkt3Ozs4Ifucg9PX3Sb/b1aQck5NsgvqTm7JUq3oYn72ImA8ZeVu7tbe2W2U0rvoxzHUQFPV4JiotV3YRN0aN+ixMbZ6NJzXyQTjecihsS6sr1tjWar0DfYLgxWmg5/z4ccE/ZCdk++wXHPSpUydVl1VGvLwkI8ffHaTGSMlatQ2STWtOO+NyY3FlfOwJolIx9wPGL/cN1EqNlg0NA79UqrD9Bw/YkSNHNaUNguDy2ppq1BgWtK8JnuBxiMsRAa5tkJOYm56xXdu2WWM9s44/pWeAM/cyuew1L5HryI1OhIMv7nVh5obVxsKW0zhRV68n4MW4It2KA3z51ddsYWnJ1uF9UDIys/auLkFrvb19cj4MjBi7PmrXJ8Y1JIZAS0NxiiXtsa6ODktE45qeRbvaS0eOCGGoqqm1k4PnfiTLXbQTISe0KwFPMlt8zX76C5+zyekJq4jFbOLGDXvkkYdtdm5aeuxk2UjrtrQ22/ETJ/SsmltalTVSr6bDgedNWyYjbXGWEvKhJh4wwMW9qWCdmt7O8BoatG4MuOA5EizWNzY69GfqhtYQJItuBvYKCBPCLJr1EIspQ3c67Ca0JZtK243xKQ13+dAHH7VDzxyy1uZ2wZ6ptbRVJaotl6ZU5SBo6viUrnzrpEiQQZ2dzBL7xPlm7ZVNB2UWHKpnuKt9VxKvrsaLEVQLX9CShb3yPdjcH7aGMwpM7nvcMdpuuIjrZsDeeedFAKrXghBwPmhzk0RrWJmpatD0p6slLi50xo1xTSgYwCmwbzkzvKdq/5D0gs/x7ce8P+W3nPQenP3zpVUFKiE6OGoCUmnkJkHOaeEHktrmOnVAk+T4g/q6Lyn4ayWIZw1pKSVY8ypwkpjFhgcIBNfPPbIeXLfvwXdtcm+ryin5CjqO1NMP+hgiYSMYcG2iCHZFYgU58+7+RkvUlOxjH/+AXR46ZxOTozawodcuXR61+YWSnTp93nbv2W5NTfWaTeFmss9ZLJKwzvYey2acP/joRz9ig4Nn7fTp4za/gGBXky2urdud99wj7tZ//bM/k+gW9pM2YGZP4NBPHT9ltdV1dsftd2pNkTymo+i//MmfWltXp+0/eNCeeuopp/tvFZoNsnfvXgW32J1du3ZphgY2krWgNIe4Fq10i4tJq6yskV16+eV3Cbl7YhxOlc1+M0NnQ5YrRJSixQhIgE1WX1vrVIGsrD9zs7UY5WAuL9k6WS6ZeTqf1/xroGUv7MLruGhJ/90yj5hNw4b0USObYXUFhTOXOeHURRxRe0dBnbhsZPqXaS+q0sCXuF5HHY+e28qaKqupQ2q2WtR/Z9TX7cKFSzZ44YKi2tvfc6ccIb3dZBUM8GCkJdExfbgYPrJAImoe6PPPf0dQMYGE14dmChOHjYfCmFBmPbMODBgAYuWaT546aS0tzYKoJybHBb0AO3O4iKjb21uVucJV5tBgYFWHC3qWOMQEMcDpC7PzqhE31DWo9k9mCskK4yaoDYNAvTsRE9sYg5lJYgSrVE4g0oQ1iyFhYEqZHuJ02tp7uq1v44CIZyi/8TV+fdz6+/sUtIAw8CwI7g4dek4bkkAGhjGHmcyITI19hI5BBGMD+SUQt8Hgk/lRIqFXmS+MIgeagA0jzPhUAkOGopwbvGht7R2q/62ur9uVq1ft6siwgkWQIwwD5Qiy/+Grw1oHeB04dVrAdm/fLvTmscce0z6iXomBFNs+IEpxDaw7a83+YZ9SHkquLlt+bcXqqxOqNcuQ09csNTJIYidsaHhY5LdsoWCV1dQ88yIx3nPfe+3+++63uelZu+vOO6W2NzZ+XWQYiexQZwyHbWb6hhyZiF1CjdL29De/JfQDAae1jAto3df/3ocOHFlA/hSFr4gjEa2m5u0LX/gJW15fUoZAR0BPT5e1tbeojketGdEjAknQFM7Hxk2bRFIbHDyvQIrsGbEiZnoDKxNMQfh0jtNlSZxdnhm8F6+OhmohhDmui9fVoxNQ5Uo+Kq9Fozf5CAQ3rCf7ib2t9rfGJoneaGIeY5tXkrZlw2Y7uP82e+6ZQ1aTqJX2Nf3nsTBM7YLKLKqFAzVnM2ohxPGyl+BSyGYE9XLxe3DAgZwqjpKgwsuyck68bCnXDynOEYIDueCADKfEI+TmV6hjAK5QkOlj3zh/KiEGpDAcPAEAdtMTxTRONRCl4f001a5UcrB2oGaHtj1r5xUOWUPHVSKzJUhxQjj82YkyuQE1rte8UsE9gaO38f4+eI5A+mSmIjZKpRlNCYdOuh511+6o7oFACU6ZNoF5oCcv7REU8oI19bV+7pEzxb3wb0InAvstrhRM+GD8MJkza8Ma+VZoziedINhyrh+YvCIMD4Jzz4RHFCMpCZesuTVh9z94p80tTFpzS4ONjl2TBPGDDz5qzz//qoip9Q0obqJy6oZmoW2xtLRqGzdsUVfHW2fP2R133qnRwhPjY7Zn704NLzp/6Zrt23+b5pMfOvSsra0uW0tzo9QT+3p6dF6vDV+zXLZgbS3tVl/XZHMztL0uW01dvSVq0esP2xtvvKl2ZlDRT//YpyXleuDAAf3cjZpds9Onz+is4Cv379snvfmeno127twFlQwPHz78zhm6J8L5zJiF/qVf+iW3AYgyEWyoCIkRusQsXKQG43E5UIxua3OTvhOF8e9k1MApPGTYvu3dvcqUyYRgPGsMYJihEK16yJ6Uwp+5Bi9+4CDyooXKb8ukckj5fMHqN1vNECqokDPDyqpeHWgOszlrG2h7q7X6hkZJbyJEQigCvDs0PGLrybS997773ACOeKUyFZwyDwQC0/LSvA4GWTjCLhzgY8eP28TEpCJf6TirP9W1kYyMjNjAwAZFavRxFwtZCX5wXW+++YYIZQvz8yKTLS0tCDLDoOHQa2oZYuOUmZy6E/O7XU8uz0PoAyMKkylbR6wCoRPU9wJugMBFuIF+tCNDUirjgntgaYfKFVYDYzSXl4NXuSEetxLOscIslc9ZZ1+v9W3cYCl6VEUaCyuS7O3pkcPjPrg2DtyRI4flENzscYIlJxoBEY4vIDgIiQQGrBMOAeEY1pGAixGmaP7L2IZC0qrH0NCbSe84UFMqk5dACXX06dkZ+8Hhw/bi4R9YWpPBSL/ccAcGskCsgnA1OTEpyeDG+jqLhSCxRESKk7ZBJiOn7kUvcN4Yd6JnP0/dO3i4tAtT45ZeWw3EYIoiEFITn5i8ITXEpKi3ESnKJWpqxddYXl2zbTt32Ice/aCVcnnbs2uXHDrkMOrKoAtcPwYcqV0JBjU1y/lk0xl76utPiu2Plc0XGVnqnfk/lH51cLAbXKFL0HCWdHbFfvZL/8xuzE7ZKl0k4mWY0J/xqXHpcyOysba+YqtrcC3iIh7inMfGrrue/jDOtcE62lrVikj9T3X0eFznCPIiARfnVTXXNrJrlN96ZPx5BsjbZnJ56+7pUUeDd5zj18cEf1LWoLbM/qcdFVSJ5zA1OelaPzN5K2UKtnXTVqvC6J4+xzBXzVIvZIu2ssQY4WoRISVjHPRy40QJkqWgtraqMyIUMkC6HFIH8uimmmG7yPo4X2JqS22Oti0tqGBobJNvu5L0atC6RgYpcmXA1MaR4eBlEwInzmukeUC4BfoWiFx5lTXPVxLTWxrqIGPo4DPoKC45XWB1OBjoMbjpk0550akwwgEABXC9804bpCxn6GBrYHLHJFfLZole/ajsCs+OIJ8vvV/g3CmtgD7S6ojwlQKPYCyw70PnOr0ojtCJQAnUzfxw5FYvacu9+7XiZ/yZ15MYyaEHwjK+Z11nm7IDAZY4K6x/SNoO3qe2GtwAACAASURBVKHHKissnVs2C2Xt3335t+yllw879dKFBZVubjt4t333+ZclXFXXELNjx1+23r5WK1nOauoSuqetW3dKJfOHPzxmXV091tbeKlu8d99ue/LJb1tT44BaTzdv7rdkcsWOn3jdWlrqrampRqI7iwvzEqu5eOGK7d93m1jwE+PTQhMgBq/Bv1peEurF3xnw9clPfspe+N737baDt0lWFvI4g7joAGE9CLJcabraHnv8U/a//tfX7Dd+4zfkl94RcvcP6tas+Fd/9VediADZWyyufl+MIE6EzdRQVydmXmd7u5jZwDrUhFGGo29VjEngrnDEBrZssY7u7gA+d/O7MZw+sr1V3IMHzIGSepHILgVLxGHTpwQZuyjeEciSCHBkHVNY/byi8/Dl2O6KRCXH6Qa2UHetqqoRESRRRR2sYGuoK8Uqbd+BA5LAZJQhjp1hM5oUJDGckohqWFVgxOmZGTk4ehp97RXjB5RIkIBDB2LFQPPAQxXUpFx/LOQyNgtSqmi686DJurgnYC0+hwNMBM53IuVi3nUVSIEJWE666zn1l/JnzUEnMmf6HRyCYLY6BCIy7yy1tULR4ujvR2NWLgSazYLgXA81kHie7AZDP9BvPRv6LZlJq05dKlfYyLVREcscqkKLlINeT544LkN1fnBQATzZN/d5+tQpGRQG+5AdpjKO3evbhDraO5x05eqaoFeIfuwZOAS879133aUNvXXbdrHEOzq7rbevzy5evmTHT56UeiEwN85V+tmZjNXXNch4wXrGmdDX3t/bq+FAqGV94AMfuBmIiFVMDTUe1zPDADrhHNcC57O7eDhk02Mjduz111wvcR7Nc7T8l2x8Ao3lakvRDhRPSF8+C/uWKYC5nPUO9NvnPvtZqyjkNfUNEiG9p2pFwkBh4IK9xvNvR3OeAT/ZnP3NX/21HF2pRCbj9s4/peUutU0hI/5VaauoyNkv/OIX7fzFQSvAGkbYKQpkSo887X4paRSsri1L4c9PL6RDAfSKwA00Bj2Jndu3CmG6Pj6h58e6wQMgCydL43U4QwI2SjzU2ylJTE1OSVBmaRV1yaI1NSCGEpfzGRm+qoAflbgzZ04LDUFMA/SHAJHnB4+CMlK8ImqdrZ1o6trsjTkN7KivaVQ72vTUjPrMQQPU3x6wp8nyuCZHfqVE6DtonDqf2O2BQhxnmSySfefHPoOmyaGAHsUdQ1xqhwFpGDQC5097263CKJ7V7QloPntV9h/UlKVUGLRJgsAB3fL57H+1Ugb2U3PHSyWrrYFF7kYj+1531ajjlcrqcMYQAD3nyDtmrsGNK3U96vBv+D06EnCQ/FxlhCBzxlYKAgbt0zjXJaGJnFOQHN9jzjUrgAmxV915EYRPOSOY3+CJbvyO/xnXQ1eUUNygPq5d7Ye6BGIigt8D569JhYzWFTqC0A49/e7ZArlH4xWWKyIuFbH9B/dIK4HRqItLK1YuhSyTZtJQxDZv3qCxpQx02bSl02bmrtvi8qwCg337D9r8Ag53za4Oj6hdFkSCxLOlucdKhXpLJQmWUrZj52a7NnrJBs+fsnglMxpQ48tKoXNudtFuO3iHTYzPWC5b0kAYunEgNrPmKu9Nz6odFBRFUubmOqAq41VCG13ZNqk/k/Byr62t7RI1+/Ef/3GHXL8bUtytNXSfofOgcehk6GS0PDR0uVnkrTjptlbVwmDpsuhj164py3KOKCPIMxKvtBJEn6B1DY1wDj7GgAjOQzF+gwgur66+CXuWaU0whns4zWGEPUAHIFIRPNCyRq8xSla0+0iXnWxdKktEzq6Xm1qwSn7hiDIP0pVQGIcX1dSdDZs3W3tntww0gzgYNYpDguTV092p+4E4hzPnAWC0IJmRcboyhdvQGHscBJlmorLK4rGIJRIRm5u9oUMyPT0VQL4raiXztSlIcPy5s7NDIzMdNElpAeiswuLRSrfxgeE4vPT/q9QQV/ZJ2yDyoZADYUdzkPg5mXda0FZUAUCd9AEwcBHB7iINATvDMgXqKxetZ+OA9W4YkOwoDr1YdpPXgEKJxnm+CI1A6vj2t7+tUgsa4ewPMnScoyYDoYzW2mILy0uSQ3VDY5wwBmMJOaQETDwY+volKVpVpZGBSM+ynt09vca+/+CjHxYUh1Lc+YsXbWj4qpw5Th2DgUHHCRFEsRbMeyfAa2lqtPcc2K99e88997hsMp12g1eC7Iaol7XlmfnhQHJOMLfpAc6m7LvPPac2EgI+0AACEQhvZHx54Fhgz8qEZYCPIT0VC8pif/H/+gXLra1aZ0e76mZcr86UeAu0eWLQcLJpJwUalERePvqSOCtXLl+wYoHBMP/0tDUAKWXnTuJBoyVjkbL93h/8to2Oj9rk7JxNz82olYshKOEosrQ8p6yl0kmrrkm48bfZrGa/U8PmPBJ0b9wwYJUxpoGllTkAB8rQMZ9+9Jq6WHbC4p+bEwOXchVEOwJQWOso0yfTObsxPeP2atyd4fl5h+hwPuGQNNTXyTEM9PfZhYvnlTGTXTbUNFjMIlaXqFPAA5SZTebl0JsaWi2dpBslbSkkYDXdMCadbkIc2gmxC7VokcMvwGkj2HKL5rhIYcHfXadETvvsbWlSt6isibpwcGL5vIIR9h1Kbb4WL3sZII5iv9Odk80KkcJO8HqcN6gVNXI3NtW1ivlJbpwHfk6Jg7IAgSgoE0Gv79Pm57wPgSz2l9fzeUpggjq072uXLWWO/Tra4wkRfnmuZOjYI68UBzcHhyM1xYZ6/RvoWWtbq0UisMoDUlyQ4XOfOGXxQIJ6t9do98QvP+TIl1EpjfJvnGv+zSNjKk1w37f0oYu7IKdOHcD1wIdCaAk4yD1XoBkZu0bwvK49DeJw11332KlT52xhAeSmXslQHQF0ljLFmj34gTttbmnUJqaGLJYwGxkdlrT4hYuXraau0UbHJqTVgUbD1PQN+1e/8ds2ePqGHT38Q2toqrK77zlolVVlO3/hpI1PoEuCn0Bhbt7a27otEqEs3GBbNu805CkuX75iuQL19AEhrTh0CNV0WCFQhQ1h3xIAY+dx5PUNDbIVD3/gg+JjUVtv72jXPqGu/o4O3beseafK38nQJYtI9BdjfreTWCVrIGqjdWxyYlysO2AeLtZlSUxac9KoQJ9ZtfUs2ej1cR2IrVu32COPPCII2xHsIHWkBSkBb+MsJJoQYYCHm/HLBDJ6dblxnDHG1tVcCTOorZQsnVyzlcU5yzHmUdq/lcriKxG2ge1J9i5pQTTHmYRFy1NYNRmmaVXX1tvAxi22cfM2xjlIYIPoiIWlzYxoCsLV8eMntBG3bt2mA0JbDYcQRrlqY8WC7ovWJDJZakgYmfHx64LSr4+PCuZkdCrOXYNl6PtklnipqLUlg8OwCGsAOi+jIe7KDOp/5j6CsaSSIMWpgFQYjj9qFUCLVEuI9MlQGEgC2THt5oyza6gzY4jCIdf+RXqXIyupMOsdGLCegX4pni2vMc+4xqamZ0WGc/rsSIMmVP//1re+oalZ6pPVoJ55190Asxzp2VLRZubn9fuOdeyY5H29vTeJaQRqHGAp5CFCUiyKgyCjls3axs1b7aMf+5jYqWS5dBkQSWv8qCBDRGLCtrK04nQB8gW75+577PrYdXE8fuyTH7e1lWXpw/MFREmNSrrmAcTKXud6fYDGc2OfMf6X+vnpEyfsO9/5ruroZJ0wXDFoGHeEeQhYcPS3ved2DWEBUoeZTJtlqFxSoAFfgRo6e5vf4WyRhXHANf+grl6BDa1DOJ+11XX7y//3z2WMftQ89GBIoIRfXAkiY+FQ0f78L//MCuWsHX7lqC2uOC0ATforF+3g7Qe1/mfPvSXp3vbOTqfYFwS83BeOrbmh3hZuTOgM4RiYE00AtHHTRjkmDE1bW4eey5vHjuk1O3bsFNROiYpJbsx55n7JvHlfauy+5KH2TCplEA3jUdu8eaONjV2ToyQwralOWH01wj4N1t7SaStL67Y0t2ItDR1WW1VvlZEqS65lREKSKhosb/rhPakrUJIkkBP8nnRwtVA+OemYeDMaUiL1PBeUEmRhozjzsNzZU5p+Fii+ifQZcFxILjjjHuF02hPoo9NumxcPgQASW+dFZ3Dot44/9XKoXCPXqtp7LqfAhkDIlRARfHHkOkcurtSaujnmbtoZDlYdKBoGg2JepdQLNco14CHp2VJeCGYysCYeNicwo3yKLyAocGNTK5Q8cR4IIrhfzx3g+tir6ikPygnqmAjmvEvARgG36yRRGxxZvWShnW4B9+O5A6wb1+Y5BPgcuB5whTQ7M4TWu5OuLZZROcQEuGl67EUmdI6MjFo4zCyJGul2RKUDso70lX3www/Y5aGzZpGcJarDNj45Yhu3DIhX0tLapiFCjU2tdvbsBbVT/otf/k2rq+yw3/9Pf2id3W3W1dNmfQOdNjY+bCdPH7fGJjRLSC7X7OEHP2Dff+EHNtC32bo6euSgT9IB1Fhnvd3dwdlu0MhWhr5wNtBgqAhFRCxlyBS2gbZczs4OJLBrq23w/FndJ2VNylrvyqGzgbxjZ9Mi/Upts7m5VQPe3SSxdcEwGzdusD17dtuRIz/QBidywMjixLlIIAMOxsryqi0uEMHmVFsmqwX2e+LHPy25u8tXLgeCJFkd4k2bNlgc7fOgB5saqzS3VcpHkhPhh6IIUtTZNPJPGsM5y2XWbW1l1krFtBXzKauridvk9VGpnFG5otZMZkS3qmBkAZjshoiFYwnLMf85XmM9vRts4+bt1tTcJslKshLqtkRQZBwYX8nRVlE/iaiWDUkNtS/qkgixTN2YtN7eLpUCmA9voZhNTk1bVXWlXbw4aKvrZOaUMJDWRTiHaUdOvta3zPiSAzJ9EWa5B0xdjA0OkC4DShsasEVgg+PHKQK7q/TgRhkyejKPIeL+9TM3KSmoSsg54VQQrgFF4YK6enqsp79PhMKp2QUjlJ24MaPAprGxQcx8ns3K6pKY+pOT4zYxcV395s4YFq2jo926u7ts8sYNm55bsLHr425aUJBNOLanqyc6YxrV/uPPQPOQRaihUnONxKJq7UBvnjouHQrzcwtOxyCNshk9xegJkDnV2s4dO23DAL2e87qeu+64zTLp5M2ZA3QmqLsBGBJC1OqqoGQgdw9BYry4RoxdIo4k6oKdOHFShLEcm6VsqolRa3bsYTcHHflGnB6lFjobKBuACnkZUOrlHjoF8WHtz507pzZHjBH3rxasSlqZsvbf/5//Ziur8BGAl3z93HdTu/FqNx265F+plRasaGn7d//+X1soWrLXjr1k9U1Oirm7u8fWU0l73wMPKLD95tNPS562s8uNnESiFuMK54TzXB2P2tLUuFUUCVhMKnOQ9fbs2ysOCOQrhjPB9p+bXxCytX37Tpu6MaP6OjKb8XBM+g6MvmV/YbwgaU7PTMvh4DhBCxKV6JtXasrayvKihHWi0Qrr7GyWA6hO1FlFMWrlHHu80uIVCauM1lguVbBMCrUxHDJqefBdXMsmTmw9lZHz5JliFHleZM08a68ciPMC9vddDuxLTd1bXhHvBGdKgAn6JIWyYHiKyHMB+c1PWGOhVK4MZp7z7EH41K0SFE/IVv3kRi8Oo3auclnOTFyhoOPBBfGOpa76NwqCcQIIV5b0gi3sdcolEG6xwQQomk0eZcKcU7tzKpS0tLluDlfqY515L5AIhxRJAx90E8QTUaX5WZVfYLPTtoy/YI+o5ZQgmX7/gPzmgws38jWiJED3FAz/EocqGFwjcnPQe87eV8dTYBc8cdT3vnuxHD88h/Xj9QQ+Kp8FJQ0FNXQfaPIdrXCoFdL6lxT0vrS2oGy7tbPOzl86ZV29zdbd1xm0KHfZ8Miktbf12LVrk/bwAx+0B+56wH7ny79jnd0d1tPfKynwS0OX1fVB8qUBTRayvp5+uzB4UUTNns4eqRrGkZJeXrB1tV5D9glZorpWXIDFxRWV6lIazWvW29+nWSZDI1dtYdFpFjAlrlhO2eSNcdnvkWvX3tmh6wkHogTqLy2V7Dd/8zdl9MDvY7GEelPJpHFYGCxS/5dfOaoHyaLyQUybIVqkvsiHE+E4RQzXB6rZxsWCvf/9D9j9998nOVE2GA5t5Nqw9ff3ygBjvIjaMc5SNIoQTTMpimiv2rq6ewT9QfQQucQgkDBVaN2iYaYrpSwWMcGV4VLBaHSICCNy6k+a6Ctt2HBAZoparLLa0lkyQsaN9tu+fQfFUFxYXrHZxSWN7OOXceYQKIjYWZMcdeyAoQ1akEquSyWN+iS/wHWWzI2YhSB34cI5u3IVkQ96QVcFfcIi1eFhHGygriSpSogi1FRTGa0gWSiZteRaXS3FcQfk8EsWRpceh44aXmBQCF4yOBw/ZU4O3YGDTpAEhw5jNCLyEjX3to5OiR/g5JdRDgtHbXpuTo6WDA/SI2hDNpdW29r0zA2hNfQ3048OFN/b16soHQdBbzuDCfjCqGA8IKnwCMiS2GcgM8C03qCiBMgIWqppDDGAhX3p4kW9B2tzbWTMXX+Z6V7rVlNdJ2Y0QxH++Rf+uQwaJDkFWavLgl59yw6jYzHswJzAoEDFOHXkTbXmEYcCcb9AmgQvXBdlBIiQFRURBXgjwyNy8pSPRDbKZyTZuGXrZu0y4EwyKYmT0G0Qidjg4KDOC0NrCFK5JrI3jCttkxhSAhtGkOJQTxw7ZuMToz/SoYu0JUa5G9laEaJ/fc1+8qc+Y+n8uqWyq9bbDxwYFZGLoLSz25WXLjP5DOU7AvqgrRNuCSQ2vtqbm+zSmRMWC5uNjY1q1jQT1vr6+qy7p8smJid1HkGzEN1YXiFbhT2P6llCmUtvV49KFIhTRWCe19SJnwKfwJc9aHllJCWDXwiEqxJxBVLV1XFraoJ0WrB4pMqioYQ1VDfZ5NiMtTZ0WDkfkmJXJgXk7sbugoypJ7tAXRwinBuZyhrjTHgOPFuvCueInq4f2sunerIaJa/11XWnLknYLcg+LHhXbaCUVhqb9KyldBjIp2p2udjrRb1W3AxKMpScGIxDphlMWgQF4L3V8ZNnWAujqKMKSPg7+t5eW8N3BHkY2ztkD1Gzj7k3nIEQA9YSjol65HEcgaR0yQUF7EX2IWeRfUpQ49YF+w2CFbdykdHKTlmOa8R5uj3sMmzf5qv+9FvmIXD/YrlLJfPtPn+PBPNaAir/v1fA4+fcp0oCGTc85mYXQTCtTR0BgUPX4BsvJxuoLHk7yn1Q1WOMqgjSddUWipYtGi9boiYk2H3Hnk0a8nLl6hVrbGqx48ffso985BM2eO6KdbR22oce+oB97atfFSq5c89OGxoesktDlzSJkdo4o2wJvmlbS69nxPNAuZO20z07dtqFt86qE4y2OGr7XV29OiNz84uSNsehc34oYzW1NNnI6IjWEVIiSQXdZQSXqI/SLv2OGbonJTimttuIv/Vbv6Wsm6whEo7LuAB/sHFpUduwod9e/+Fr1tzkekxPnzptr7/+howyjo5oiewFBioGEGPFRmNT7T+w3z7x8cft2uiIsg4YtLTDbdq8wUE8UbdxiBQlyCJoiTGDblALzGeMUyFfFCEPvV9qjIVs0sIhRiUmLRou29WhyxZjnGRy3aIVZasI5qarOhNk7FhBGNThaNwqQigaAZOVNG2qo6Pbmts7bD1ftKraegUTPDhG2C0uLKldhiiZxSZKpJ7PVLXp6RvW29cjw4RoBuxMJDVx3hcuDtobb7yq1opUmrGiYdXMcYYYLdXgNF7UOTicc2p1TY6a1hwcgQQ0JAZeFhQF0Q2HjmYzGTq1dCESauuC6Oa07CWv6EpTgTN0AQ7ROuhFASg+UWmNLc0SQgAZYbPFamrt7LlBOSfqzDhJjFEul7GRkaty8NwzETDwGJPdcOxSywpHbHZ+URArRpXvXArkOjJC4HnJRiYSYsR60hFZjaaShSqsravDGpoaNSoWo0MbDqRFWrWkFhiKuOlGFy/b/v0H7Itf+KL2CvuHyUip9dWbIx0xAsD5ZO9eE5vPh6jpM3T2/60ZOl0V0rfOF5UBAR9DjoQNfvjwEfXo8+/0d3/hZ37Gdu3arkwRx6L+YA3PcKplZ8+evSnbSf1MBxcIs6JCZ4RnT9kBvQJaJyF+Xrp8/kc6dGwYdfSI0xNR21rekvbohx+yXCFp4ZhpeApfODjWHXhPhp6gOFD/IoOmpY4twvqjUtVQU2XPfvPrVlsVF6JGHR5ok6wJO4DYTGtbu+3Zs9deefk1ZeVkH3AYCNZqqqlRhxUIiXzGZL2mZjl8yjG061BDJzGYn5tRSxADcXDoOGfag7p7OlTKW5xbtlg4YanVrM1PL1lnS4/l00ULVUQsUoEzdC1Oafg2yjzTSgaYBQEELYWyQEjG2RMnV+2dN89dw1V4Dy/0AvFsdU31zqBrS8+Vc0/QQIDa1dWpfeHqw24IEE6S88zZ4osgF4azF5chSOT5gnjx7Fkr74S8tLZ0KNaT0p0g2/XMcj+rnHX1PfWcR6FGy0uujRSomTawSFikV3rz3fOHi+FGmHK/3iniNHHUOBAX9DjxGe4FHpCbxZ65qQfva/aCywN0jffzfecEzKwr55wviccglOT15AO0wzH0nX68g/gdIdq3lPpygGPtu2ExfPF3n7Hj+D0xj5/56+HPoD+uTdDp4a8ll623r9PW00sWT5jdde9B27K937793Ddtz95dIscND4/b7bfdY/HKOrtw7rzdcXCvjY9ds5bWFqn2odr5d0f+ThwNypCpFMFczvp7B+zU8dO2OLekgS0Eahv6+m16fMLaW9s0HhjEtiJEYF1pO3fuFrmXMyEtgUSleEGtbS1uDG7ILJPK2/Dl61Zb02Af/ehH351D947cLxgPBoo8kHtjY7PV1TYoO6Ynm0ND9onDOnbsTW1mnMLhHxy2l/8/yt47ys7ruvI8L9V7lXNCKBQyCYIgwABGyZREUnK3rUQFutv2rGlLtizJWatbPe3x/DMz/3SvZa813W1bwZIstWWZYqsVbVmyAqOYSSQiowBUQOX46tXLs3773FtVYluEGktaACu8973vu/eec/bZe5/HnxCLnMVPf4eLY/BCieERIoS0KxAcOnSz/fqv/5pgdjYfvdiJibEw4xwHOa/647ADDnUCGQcXgby1rUN6ct6YxV4pA7fhiISVZtXWCnh71+z82TOWS5kVF2Ytm3J5nHrWPvpNshYCO70ZVampjGWY6FSu2moBGCprTe2dlmU4TGuH9QmtyKmPeunSZR3wHR1d+qwsGIeM8zqgOOxoZFOhU0W68UzZXjt90n7y7FM2ONgn5jBBvrOTrNjNMFiwvon8UHBOSMXh9aS7M6l6J2CLPoCsw3tMGsQQKnkNoQGOlVseTHW3x9RITmlqVZ47DARyQfuCDZ7Lyinu5ltukXcAi60h12Snz55TQOdzkdj5cJ6KnTt/Vv8GlaCXDhdgfHwsVDrYyTLhqqzKjEObwBmzenqwctDCUjNJ9ty2bhNJ6wFIj6x6596d6rsi4+Leg8yQTBWLZemZbz54SM/s3Nlz9r6H32933H6HDlwg7wvnz8txjdcjwMsvee9eEc6ieQbXwAFE5R6d42JA54CvVyuBFc1Bg/Ya1UO7etzA5bj/8dyxcvzVf/2v7ciRW9zNiypTVp7OqiZIMohGDGW50dHDzYmAw7pGMkYVR+viuWefU18aFcMLLz57/YDOxDVHUxXQ61a0tzx0r7W052xhadYHVagiwooXj25aBEiXsm7wYQkbHR8Tex15FN//6Ec/ZsuLc/bd73xdrau5hTmbnUV22BOGkLR6lVqp2C//8rvshz/4kQ43qo/enj49K1A5niGJC65/J0+9JsXCKpybUsmGd+7Uz0HmRI+Ps19rC5PenKGOdn779q1CBC6evSTYfWzkmtVKZoO926xarNrC3JLht06A5YDl2dLeYp0CuzY3t4roSiLJGgPm5Wziv+VWODMjAi/nnwJCmJomI6xmpgOWfVJkYF/HytKH3RRt+/btPn1PfhHeNiNJUt0QWPGgMGjuJYtEm9/RIS4CCQhBMFakUVYWf5cA2JxjvKyfDawdzhmuzaF3b9uob59K6bPT52ZP8dklh63gwubWsaq+4bI0ZIV+iltAEcawIhKVJLr5UGmLA0XroVEoFddO0GUds46o2qOvCLCzT4yk4mZcNC6TlXVJL+odmcms+YAY3o+gHc2c+B2SIhEPU8n1gA7SxjNSzzyM7eb7UUUgojOmY82udKFg9CSH5GHNh7rAi0jjW5+zyelr1pBLaY767n1brbU9a7nmpJ187VW7487b1dadXwAhabJMptlOHj9urS2oBJbsfe9/nzW3NtulyyNqJZJ847dx7ux5xQqcOp/7yQuWgsTZ0q5kFhvnFNVUpS5DLLxOJqdmJJ2+4+id9sqrr4oJT7sOQuqJk8c1iOXVY6+IQLq0sGylQkVqjvvvv99Onjx5/Qo9QpH/XA+9q6tHPs9U6J5xlhTQMRl58cUXBMGxmP7xe98T/Oi2kZge5HSAQAzQnOO66VDmveif/8qvPKLAB4xPXB0du6IDlQdL0GXRs3jZbGzAvr5+adoJEARVMm8CusZzlkvywQZ2z6TM1grLqtjPnn7NMla18uKcArqsCwnoyQ05m6pYEbL4HpOEvC9J9QQMUqwnrLl3wDp6B6y1FbIS5DifRkUSQLCispJuFYel4pqCA/1fFrhY5ImkMm2SF3roZ8+dtu7uDn3+hizwH6+LbtX7avSGSWB0baAmofetYQfaMAR6xsx5kCbQE9Cx1eSeeDB3L1AfMUiwDv7jleDApL4vFbrzCQS3cjBkMpKaPfiOt6t/Lf5COiO9NQGdypvNCFmDJObYsVd1/VPTrpmemrwmxju9bkGYsrekUvdggkMZhwiHGD1o7j2vR++Or7MZCW6gOYwZRR9drpfFreDQ5HeoMkEruOeY/xw5mPwzwAAAIABJREFUfJvgb4qUBx54UPeP9YZXPgcceDQSHw4iAjrtog1Sls/EpkeOM1rsR8aArv4m1sYyoYG8B+ET1yxnKnDIffvb39a8eKqjD7z/fXbnXXeoIuOx+WjOtO4Dn+nFF1/UgUaihyKCe0rLgc9Ocsihx3WSKJDRQ3IkAXyjHvpmyJ1AwPjUhJXtbe94k+3ZN2ztna2aWc5nxsmLw07mHdWqYD7MemivcA20Rlh7JFO/DBHx/BkbHx+xhMb51m306hWRvPjcHkBbhRYdOnSL7guEpCgjo4dIEO/f0md3HL1dAfzRrz5mu3btEQo2OT1jwzt36TNvGRyQ+9bolSu2trYqGaxG6vb22v79e3VNk2NT1tbSYfVSwhZmlmygZ1Ba9JWlvFAq9zsHNqcPTGJeFOTMnqUicpmQW1iz7qPtKTMckLKKZCuDJ7chZSKhEqyg0XauhKMtspgNP0eiGNnefJ0/HoAc8SQp5Gfhbjgpr67kklYNf8dAy7qI6gJ+N/aTO3TueEDz6pRqmoqe5N9hadd/+3wIEjKeD6/NPnMy4Mr61zljWWMMwaHlyTVrIBJzCMKIW3kQdHUqAWetAMWD7CjJaWlxx8xgfQsay2eghcXPRFKfEIB0WskT6BuRV9K8QPgTeS6MUya5Yn2q6ArjW6NFLn9j3hLn00fZodAG1jGVOEkRbnxVHw7G+5Do4NkBoZhzgJ8B/aVKL1dXbc/+7TY1c9WGdg7Y/OK0vevd75RRVENDsxVWK3b27IhiyXIe8nJFgRYFAIk2n+3ka6e1j0k4lhZXJKu8cH5E0zB3DO2U3jxVTzEdzBpSJGI1xRUKGch9XA8cLQSsd9x5h+LGuQtn7fajt9lKftmmpq6pQOvv7lVhwrn1c+vQo/Zxcw99dHRUkHtjI6QOZzIDY23busX27N2t/unglgEddNDzqZymp2nmr6pK5+vHjh23xUXP6u67714tLhY2pDp6clQ2La1NPod7+zb1kbkGzdrNNkgOQ7YJXAVEyMYEBaDqIZixiKleOc1rFXTZsCRLlOv2yssvWaWQt1yiapmkO5gh29H/k96n99nj3GiHovR6gtNgW9etwgS4TNaSDY1iJUPy4f1pIyyvrNrSct5IeuhDcqBg1UrVSHJCTJVGNJHW4odUeOz4K7aSB2Kt21VmVLc0KcnQ/PMgeWFzcIDF2cRUmGK5Bk9pHeDlqvTWlZIPhCGY83/JD0Mwdx8/7FE3B3Qc9vy91EfngGMSHbAfJKF02rZu32Yf/q3flPWrRh4m0wowHJZ8Lnm0y8t9yV595RWhDC5ZSwiCpe9MUKffrsAXpYIJk96cniIHkHrfrS26EgInzzMelhyw9CaT6YTNzEOmcniQn4Hc5ZUQhxHtiZwG6/R09ypT5+COphpUV53tHevWoKxzoHUFdGBVhnlUqzq4+Gyx8uEAgzjFc4Pp7kmvS9a4z5pkB6ehIWsvvPCCfe97/6iAjnXkPffcJcMg7sHO4WFrbG7R5+P1gOf5HJpCJ8i1S99TwtvVrQBI8sFkuZHLl8WRePyJH16XFCdXNo8lVqnnLZWo2oP/8n67867b7OhdtytxJsliQAzPksSRamnLVox71nS4YCxz5txZtYdI1IHNx8ZRZ2T8GRfXbHxs1Pp6ezZIYdiXypu8rPGSjBgmiWcEKs8GaVtre5MdveuoeCh/+5W/s0O3HBbsODU9a0M7diiwMOSI9hJcjNlp1Cr4d/szf9tbH7DJiUn1Jxuzzdbb2WdXLo1qOEulWBHhjjYM1SRBD44GrQH2NYkUZDRc79CSs05jUGHtCU7HxGnTKFGqaZCHSFbj7GHdsU5YB6z9aD7D67FmWFckiySC/Azry5OemtYZwTUS8WIPmkAUBxipJRUSAP7m9QQdw2hXweCQuAd2V4RwDZxXcaQ1XxM60cSo6SUnX2YaFHCi0xxkRIKnPCHm5kICndbPc+1CqEIygeySIMNBCWpEsOTaOJsJllyLhrFE6V2Qpam/ThUerpdAq3nogYmvxEhqDCcOqo+Pe+fSkv5WUlqrqc2i+4d8L8ieN0PyJA+C4sN9EwEw9kUCMZGAyFpSwsGzr5atoREZdknyTgxp3vnut9vpcyfsobc/aC+++JJ835MJWkCQPSdsaeWqpRtq9tBDD2pPUkmD0DI+mliwe/ceucThj8Dap1dOcKfa7+vut9WFNduxbadUNyT37DXULMDqjo7V7K6777STr52UAop4SHU+PT1pbcxGgENQ8NkSWmvX06FvXkiR7f6JT3xCoxLZ1MhSyAqpyAhKBF68thm+DvzGIUqGt2fPPhu5NKLDjiqav//iL/5SQ00gOH34wx9aZ1YSaOi1qrKtId0ZU2+T7FG9rsacFgVMWA5VcR2SwNNd1tPbv87u1fATwcgEqrI0h0CkS4vz9p1vf9PGLo9YVytkGtfeussdDMisNTVlBUUqkCpIBcKZsmwO+pqV6U9msrZcYNxrxrq7+6y5maEIFcvn14yiGHs+eXjXqsrUkbpt2w5RqKJgw3AJNjXzcV986XlrbGywuflZ9Z+7uzu9A5ByqIrNSSJBsNB9UEvBdZjA7zGYF2F35wtWXCvb2NWx9SDj2IMYgPrbLWT9cPP5w1HPrE6abx5wCbToSK+SKRvetcv+7b//pIazqFJIZ+zihQvqj3Mo8TUN1lleVNuFdcG947MDc3m/koZuMPTBxS5ULhwcsf/Gz/F6bNrIOI4QZdz8jOy0NOxtXPRaBAkSPERSCn1D6Y8Dv4Cvc+84vDGpISHtbGe8q3NDeB8CN9fB9UZnQqoloFMqKA58DjeqQ+RFJJ06oIrex8s2NGptkyxQDSGB+/znPy/Dlre97a325jffq0oJqSLudsDzZOJArjGgUx2S/PIe+Baw1nbsGBaSw3Ofmp6S6x3r+tvf+cYbB3QvVNYDerm2Yulkze5765325vvvtbe+9X7B/wSNEydP2je++Q21wEAmkPItMPOe8altIDBdUiTw32L8p+rqzQ9u6Re7HVgc3wHQE6pqeA2sI2Rju3fttquXR9VPBHKHp0ALplhZ1RS2ru4ee/nV43b7HUdtcSmvfuXu3fvWx3eyPvFXQG6KxwLICB7eR2+/2+Zm5vUeVDrYvsKDLReYspjygK4g6KgMa4+9CImJAx+UjPXN5wVq5mcJ1piQUISQYEa5JGuM58nziXapECBjj5lEMfbiWd+sAQ1SgbSXzWrdkMSyZjgTZfAXKvJ4tvJaMXlXgAxjUFn7BLdIfGMPqGjRmgZmRmkE1F5bV0rwOs52Zxf7KFIq60iKU1sym1XSz7AVkCiug145OnOIdyQAfJ33RvZJcsv568Y1K/JViBpxrnED8odr0RwQAifIOanQUQF3rvMEi+t2ArT7afj+ZoKdD5qJXAZ+lr2lVkNz07ryJQb0aPrE68KTicRGziAfBuM+E1IDgdqU1mxxYV6SaM4dhhKBirZ3Ntu1ySt2+9Gb7YYDw/bk0z+yXXt2isTLgZNON9rlkXGr1UvW3kNrds3233BDaPtNu9pJGnzc+Fo1Sz1haQ3Ggl9FsgyyvWvHXrt05qo8E0ATuT+a6MjY2JVlIboUdF09nfba6VMitmYa2Cv02n3SXGF5WQOb+Oy9vT3XD+jRVCZmRjw0rF+BAslO29s6vb9UKUkOwnjLG/bvs5deflHSJKoUDkj65WtrJUl1YkD/j//xP9noVQ/WH/3YR/UgWZgclFRzDs+QWc5J1saD4f2BNghkoAQsVrJ4Mm16+kPDO9WDiIc3sA4Bk/DV3dkhq0cczL71zW/YtfExsWU5HJykhIwCcgwsTXpGBDNIPO0a7sLBTVbLhoYEl2Aka7bBSmGgC4e6ZEtGddYo2cHOXXuUvZK1aib4K6/a/hv2S+bFNVbJ3nA3qpTsqaefsPaOVlXn09PX9L5sHpezOCtWOtEagZgeLCYZLjMjn+UAgvWOmQa663Qyo+qUFkBJjlg5W6uiu8c1LmOlakmEOpIF7jvZYErB3nvoTKKqWEXvpV6O1W3P/n32yf/j39uV0VFV2UDWwGn00uQOVSqp4kB/yfhNvsfrAeux0YDVSRwivBjtOCNkyWZnw0bCC78T1yA/o88eZDu4mNWTTPXyA1OQHEx+iDNFh0Z5XtLUVmra1KxHAjz8jq1bt2teMQEzwvu0QyKzmffjAICsdvjwYQU0ECECHj/HQUeCSEAgSeA+0y+LA364Diq6z372s9obBPRDt9wcCKQF271rl4icMGJJXo4dO6b77gYt9NRaFNB5uri0seGxDCYYUsFj2PR3j375uj109RKTJhQNlnsyUbE77j1s97/lPnvoHQ8paAH3a2LTtQk3xIFYFCoteoxAm9p3FZjy3qfs6Gyzxfy8WixqkSExTCeVLHHgck+oHjBRAjGCVwCC0tuDk9yUDe/cYUsrczY9N61e9qXLkF/3yZ9iJc/h3+qJwNVRJS+s8UQdR76ytYPe1JPqleeZQ13z8cBU5X3dfQrwIFWYJIlLwmQyeCgptzNtbmkSORfEhkooPleR3/IY6vikMwIuZwufF84DQVH8DREh0TrTS3ZvdbgFVKjem/Y57FSWkX8kaWaAzp0o62ZJtBBjII/nbKw+YzAjaPK6fJ1rYW0p+UVCFvr7rI8Y+Dcnv2L4p73S5hzle1TrVLkk5IvzC7ovJDJMsYPgRRKrs7a9fX3qpfY1dtCyqXVHNoy3IDvK10KB1GF1ET4ZABMc9DiDN+B/bx/wWfh8wO6xuldxArs96NIjMY/fVSXPNLjAR5CvfpC2CZ3QuehqDSpznhuyuCh94z0jN0bQuybVLfu6SCRl6zo9O4mhsq2sztl7H/6XZqmiPfHkD23LtgEnja7SHuuzs2cuWVNz1rYMtdmNB/fIc4R4eP7ceXv11eNKWIhHDAhyZLpg27cN6UxilDKtrYHebXbshdesXkkqeY+mTbJJpvhZQY/eIMfGK2NXrKWl0RYW5yR7ZsIniNeNew7apQsj4ppRoFy3QucmxD/eT07Z7/3e7ymjBapiU/GHPhyZJ643e/bsVkAHviRQsHnJWrYMbrWd6HmLkMTq9pd/8SllvFQ/H/rQh7SoyMzoxUcPb2ezQ/9noIdvLCoHFs5EGDPHZsRAhOlTW7cPSTcbNYh4qJMgEPiRB+RXlu25nzxjJ44d08FAH5h+jXTeGeB8AjmQOhkkxCQft4l0hsXEQkAyR38wk81YIuNDGJjBC1mOKVuY+bd3YALTZoNbtknTC+TH/WMizsGbb5ashwwbWZlv7oo9+dTj1traZOfOn9E9oEKPJBRt9DBEgUyTwMTfIoOAp9brNjM1Y4XlvPo0s1Oz67aULMRCpWQdLV02u7JgmSRBrlm9GFAJkhkWWqVesYwBOeGzRPaf8T4738dZy2piuP/x//UndnHkkuuow9SjzZCZHx6LsrBl/XDgESSB9tDhc1jESp4+JpuPe+gJXVWbLs4+JiGTR3aA9PT10E/n/ueaMVzw3409NhH7Iskv6GDVW6twEDbouhmi09rSLo99SHT84X0xkNH7h4qdgIzGnelHHIY8Q9YkFTWaWzFkBRO6VS6w2sb4Mz84v/jFL9rCwpw9+OADCmKsM5I14E7WLAGaqujs2bOumeVAomfLmN7g+01wo0KncmTUKL02DJX++oufe8OAroF4QlkYVLNmuSypbdHe/La77Lajt2r+OQEKdODylctKLDic2js7dB8IdoxrhAcB65rDkvvs7ZiKtXQ0C7IncDGfGpORgwcP2KWLl6wbyVZhzQb6BzUwiH0P/ChibEOj3XLkkJ167RWbXZiVhfDo+IT19w9aOoNlLEluXefF6NWrPndcioCUeDHMiGCW+da+IVuQ81ejJtfBKenp7FG7CbdDEspIJlWFS2uwXHQovQn/iLxbPwdpU5R4xWFP0fRFbZVAZotOkwqsnC8FKkwSUVpLKSW37vDFfHifiy7fdzj+eh9/rhDHuEcxmZU+PfB2eO3I2YiOmay7yNKOgRtpLAGbdROr29hvj2Q63otnxlokcBBENVNixw5Lw/XAWz2MMMX0isSVzy3EKchuRVIF0YDIGYZewamh1SmrVUsoUeK9qDJ5XrSVJCELjEwlLTpn3SaX/cgzoL0WLWdVTAi8C89EviNu3sO+4OfFOQqtCipVvs9/S6tOwdXmihiKAu6Z7K9lSOMTDIGzhSokOJtWVAWTVIMuT1wbM0sw/KBkd919q1VqK3b23Cnr6evSa46PT9qNNxy0q1euCfW68ZZd1t7RbM8++5w99OBD9k/f/4FNTFwTtEniyjkLT4Nx2nIqbMjKmx2pMraz02OL1trkE0jjOaf9lYBrgTtju01OTthyHpI0e9etwod2bLfV5ZJt7d9nV0bGVbjxXH+ugB7ZijGwf/zjH1f/BOYtgY0FSQACcldAVw/9Jdu9e5cWBQGdwI25/dD2IRFkWNRf+MIX3Bavv99+7dd+LfSG/FCnT8giZWP5GDl/H16PRcn3qJAW5ubXbRuRYIjAI0mG27gqs8M8RdPXvC+D1ef83KwWDtacmlVOdZoC1sJLl34HlSEHfTRq8Iyca/OZ6b5BM1mvaDmAqMyBUniQTTBrmUTX1iECHQuPQ4QhHEzPAvLjsGtrQUayrBnnzz//rCCVM2fc0x3oEpc8EAF6jmwW7hv3HKiPxckiJcGgAj1z6rQV82vWlG20xdl5K62VQmAzW6uVrKejz6YXGHbRpJ4/1QaHDpuODcE1pHGdkyUukjdYsujPU1YorYmj0NXbbf/hT/5YPXUdaBru4CYckWPBeiF48Gw56GKvELiOIM/f/DxVEDCaeH08B7VGwtQq7tcm/WjMxHltNoUIPbkGqyFLxDIg6FZ5wjogN02Qcs99JzhyuOD+RXDS4I4kjoPetogBPRp0xEOSz8EhF6U2ccwv96waNOy0/fxgDh6rwQWBZPQLX/i8GOBve+BtdtNNN8ouE9MJWMxt7c6k/lkBnd8nULDXkLpQtbMfgDsJ6F/46796w4BeLvnaI6ATzNIpcJaivev9/8J6+7vt7MXzkqNxGMeEncSCpIePAHrz/ve9zx7771+1Bx54QExaKVRkGbpkqQZ6qBjwLFpzU6MVVvN204Eb9eyB8YHJ8dHX1Lcy0HdKPXTgx6NHb7d/+sF3bXZ+xspouvMFjSomMYaDwl6in0uCwRqH4d6FXLFeE8N8cW7JtvXusLWVovYktr7ZdFYjgCHdUbGj0wXV4DwQAY3xzhioBIKbT/JyhQg7OPaJWV8YpVA08O/oK87Py3GPYUh8PfhPsP406azqVTd/CGwEUUnEQg83VtaR1CoyXiDUcf/j/2Mhxes5B4VEoWldthVbod4qc0KeQ+yeMGxOEvhM7CXQMdqS7sQ5pmlgIChq24URsNzvtvY2VeLxWqPXOK/BmcXXo+OeCK0yjPJrj20qriUiA1F69vrvq2Uni19HwuL94+fj70etOe8ZvedVfDAbPejNuT9x5DG/6/C6ox6bk5vIjxChkCShWrJasiJSrZIxyfGWrau7zXJNqA1yVqnlbXpmTBbInAF4wdNazTY0S82FUuTZ559RQnnP3ffaN7/xLc0NIFlhnYMCgnJcuHjRbrjxRsk7QbFffuVl+SasLSesralT7y0EKonqKS+dObEKX5drk+NWWMvL22PbtkGbnZu2jo5W2cleOD9u5aIrlVjD/0sBPRIyPvKRj+hQFuTe3qEDxQN63nbuGra9e/fYy1Tou3fpIhmmAPuPXvnQ0E5lWASoL3/5ywrK9HUeeeSRdVIJDzgGdA4w3oubwsPhochdqVjUogNmJiCTZROWF5eX5NKz2SwCFiUwLy5TgpSpmAtrYm+TZqE1h3gGLImVoXyv60BZQH/ex3ELUg8U0XiF4RiNORit6Djp4XfbjqFhaeGRucFy5zCTtCXtBDv1vrTw3eqQ4Q4Oo1Xs6Wee1MANzFhAI+j3AVVzMFCRk/VzcKFXZAHJ5rBSFkxWLZbt2ad+YvVy1braOlWpk+zUSTTqZsVqWeP7pmZndBDhFc69QiLD4qaaEZs8THTiGQBTFoo+YYlhLE2tzZZtytl73/ewKjiIJ/TxN8NsMfAKulxdDdfu0BiVORAyh5x6chBb6g4fRohRQTccgOqbBrZqhOL4HploDOhcXz3plY8SLRFf1JzUoQDDWf8VDhzIhHwe7h9rkABMhR7hOCr0aHYh9nomI1ImX1fFkvVkQsiRfK+dDPWzAjpJ0+c//zn1ve+//xfs3nvv0rPnQOSzgHLFgI5EjUPQkyCv0OGqcH9xt+NrrH0OPoIq9qdf/NLnr9tDl6pKMinuhMvW/rcP/ytbXl20i1euSCuuA0Wa54KCMwhEtIN973vfY3//99+xW2+7VdPfSM516CYEvNri0qISJKSJ9EKpdObmmBS4rPYG1ZoGsWC/29YhvwaCLmjA8RMvCwXDr3584poNbNkmmdzM7JyY/bR1GM+LE5lPdwMVdGh1emzaBju3Warmk2dYw+ynbLpBMDIujWKpd3aKcIR5DX9Y80kO75UVEVAl9wz+6nwNRAl4nfWpVl6HoxWsZ86CCI9z36hcCQb8Pp93M6mNNcK6j+tZazgQ2oQopVI2PTkltreqsjCxLLaZtG7D1yIqxe9vNlKRcVWYHsnPx8qef0ddthcCXrFyjrKGOXepxourjobxGqwrjWFtbVHglocGZLbVvAi8JEI+RwIlRpNeb41Ev4Fz2fdxNFryYsz5BaAqsQBiTXMtvmci2Zjfx6fD+QYecCOZ1pUmEWXxvrijIH5v3KuEnjnrO6J0/Iw7U/pn4zq4RgJ9dMQDqcm1NdhaiYlyzVobIJJUwq2tWSuWl6yjM2f1RMkuXDgr07OzZ87b2NikveUtD9iePXvtleMv24svvWD79u63m248aN/4+jdVnOCEun3bdlXrUhS0NNltt91mL7z0gt108IBayhfPX7HCEgN+MJ9xEi5yNj4vszxY+yjGrlwZsXq9Yj29XZZKg0aw/+fES3v12Blra+tcJ/ZdN6DHqlwwS8iKqNCBZNiQQJj+Pa/Qd+3eKS3vyy97hU5GfOb0Wbty5art3btPPucMmeD3/u7vvqLDA9Yy02KAnXkgPl5x1E1NEthk0h/o0SJyogg6Xd9gGIeoskD7XK/b1MyUHKpYaLJnXFoUvKk+FZVYDSa0j0SUxAlLRe00nxntc1t8sQEFU2XI81iBgcpdP6xKks/W2dGshU3A3Tm823bt2m1tre0ubRPj1CtrXhviG+gCDysucjJ0J4JVZcZDFgaBTzOL8XEPZgtitsPcDmNc4STIpCKdlvyimC/Yj77/AyAHa4Z0WCja0vyiemQkVfKNHui3acZR4rmey9r80pLmUbN5gB41ZEYENQ+Guaac2PmZXIPlC6saNXvolltsaOcOa+tsd/ONpmYP6MHwJh42PJN4uMmzPuMWqbCpo0+6NKvY2zb4GuLwVNCUQxXe1N6fjhrfOPSBZ6mKPJWUmYNcEyNzdd1ak0l2CW1qsmUOCkmPgtueYFN0+XAJSt6n59pjQI89SJ4/bnE333yzIHI3pGhUwIOxTwB8I8idQx4kCpnJPffeY7/4i28X1dCff1LBlIBORRwh9xjQI5GJRGj37r3rawFVCcZMAHCf+/xnritb496WKrDCsTZeNUuU7Lc+9m/swsh5q5NMhalXHCDo8+E/sN90/5MJtQkuXbookpNMchhQJHZw1jraWxW8IeRQ6cDgv+P22+2FF56Xrpuf5XDFfpexsoODTFZMChplzV2bGLX9+/ZZobhmr50+Yx2d3dbZ1a11CqGWNQJBtkVJFBW6e+ijXpm8OmUtyVbLpRiwkrIiCEZTswiikI/weMeSmf4/yIA8y1NpXReVpdA70B0hGM6gFtudNZ/2xJE1xnOneIgBMVbDIBsa1iQdtzvJedDwfjQIYbRh5Xl7IeDJp9j26YyNj44q4YlVJetQrUBNg/TZAuu/E1odJJoOc3vQ9pahsjX9bpRwqcUQTFZUsQb0gDOWe68iiTaXSM2VoKLICjlz4lmzfPNBg7gH0fuDc4d7CHpIHzrq4znHeE1aCQRYfoeCxPXnHsi5zA0kIrYgnLjpwTcMXpFLnO8RApxIyZuKh8gt4LM4WdUT4di2iy0JFUHiCHEeUdm7SkAttWrJmjpabGLqmoiasXKfmcHKGkfDZWttJ3GlP19SQtnR0W2nTp62d73zYfk0PPnMUypQQF37e/pt9MqozczM2bXxCbvpwE3a06yh3Xt3i2dWqhQ14bOzu8MuXxq34nLdshmI4678IPnEuhreGHtqeOewnTx5XGRp0FvOjxMnXrVTp04KLR3FsbUfMja8pZXrV+jc5M29HW7wRz/60RBke5WFqe9dwTc7r4DO1DQF9D300Kv2wvMv2vnzF3Qo3nLLYWXoHKSPPvqoMg2y+w+8//06LDnAeT9YvLw3RA6SB2B5sUtVJeHpjM93wRgDysOBKYvb2/widqJT6usJFiqs6iDSPGStprotzs9LR8pnAWrnhgODxkNWY1Wpmms1yezW5WosuqpewirlmioSrCdlFJJrst279rhtqSHjwXrWezcEa9jkONvB/IfFnkXjiTyo6OQj3v/SpQu2tLQgVzUQDw4DgiIHBoGcme1UlmwQ3k8WpF3duqC1lbx999t/bxjP19bKlqjW9DXGorrBR1lDNpCjNMI0bcRUZNmSjFHFPheZB/1b9be8woXlyqJnvCaSO5jOv/SudyqAgjgA3rL9kOUBM7Gxo4yEZyldamurgh+ueAQ3gjqHhw8+aVAixWZ1kpEfZDGpi5WQutKSyDmsv57hB6Y81xNykPX8c72TjW9DxeUrfui5j72kftD+GJ5ScutXrh3ZJPc8BnQONgIqxM14sHLtsq3EcnhlOcCb4WVf10PnsPnSl76kHvSttx6xhx9+j5JfzZtOJn0GcgjoVOgxCXJzH2fulUjZAAAgAElEQVQ2nzt3zvbtu0G9RkdzSDSXxH/41Kf//I1JcQ5eybo4l0tbqYoUq2If/fiH7PzlC5aClLS0JJMNAjeHE3sGTa6QLI227dDhzf7gHsThHvBKujnoc1kNhkAONjExam9/x9vtK3/7Ffd814ANqjdXAoBiQaJSq6NYtOMvv2SHbj4oN8LR8XERZlnT+FXTawRqZ6ohvANIqs1NOSvSs06nbHZi1hKrKUtV+F5SqBtGKwR3qnUqfMhIEjyoL5u0BMZLQmYIIEC+7FEn20YeCPeXP7GFRFLBWmZNc+DGig+JEgGDRFQksODYxjMjoG9+zdgS+iloOpW25UVPuoH9Y0Wt6pprTbpPu7tRe69Yla1ahEzkwpSoqoRVZUbSiWmsoYhEiSxGkhESSL4uXAX71DB2mWvij2YTBPQrJt3sCT6L+uK5nAqcWKGzJmhTxsKD+0cRJROXcln6cvaW9lrcuyQdgXfDwowkWN4/JvYiGSL1Qy2ztORIZhhJy+vGBF/kRXTowcN+HWrf5KnP9cL7iFPz4qAbJUKcX5mUBkSh2NKY3QySyWvW2YGB0qolUiXbsrXH9u7dqQIOA7GpyRnr7RkU2W1KCoCsFBW0eFqb2jTDA0UXSJbmWwSrYU2Aa0haa0eLgnp+Zc1qRWZv0H71wTmoXrCphtfA5EGC+slTJ9RLZ8bH7/7ux+zxJ36sJLeWrNrk/IR19nTonOU5X7dCjw/bpRF+KEJg45CjpwCzLlbomKNQlTM17eVXXrI9u3er0nziiSft9Gtn7Lbbbrfbb79D2Rtkkscee0wBnf74ww8/rB41xAHea3xsbF3+4wS83nWLQORAMAI54IDYtFg4bBJ1QcTImegHAzWSbdMzkmm/jkh0sCv6Pwfi2ipWhr6ZObDkEBfiA2cq0AloApItea1Jb4wftJP3qBroTcLkZYQjvU4OFPqFbDyCLRWAj41dFSOYPo3kYmisV9c0QYd7gIxicuqaJEBzczNKRBwqw3UpqdfGUQ8mNfeAXnpbe6faAOXCmn3zsa8xH9NKK6vWSOWpniIB3dGVgcEBm1uYt6aWZg1XWVhasVUsajNZOaZJXkO1HOAw9I6rJEaNbg9JL/3wrUcs3ZBWMMeOkJGgHNAkJ0ICwmbk/dhM27cPqeqlNRNRFYe9/H3oY8ktLJKSQrCNkTnOnfZq2ytztVcgDYm97P1N6QBCLzJCiDFwu9THZ1zzRwe25sdn9Bq0RCLkHwN6RAjY4AQ5KmgCGQcW/+fg08jH6wR0DsOvfOVvxQK/4cYb7JFHPiCIEKmYIPc+Rqd6hU5AFzM/QO6sVu7h6dNn7OjRO9VeYj9xn6VVTSXtM5/9y+vq0GV+UwWOxCSItVS2j/zOb9js4pytlEs2v7ysYMXQHJIrvCRIPqdnpiUTA96kaudwIhHme2KNF4u2Y+tWsaU5eJDWoF2HFPfkU0854qJn7KoMKhoY7AR2KmVGG5969VXbOjgo7gs+8ch9GHFKEs9roSY4e/a0mWYZ1NVHj5PWlqYXLZlP2eo83hYJBXQsjqWFLjGNjdGiBUdgMJrKZOUiyT7mubvEi5aLDzVxaJxzzltgMXC7E6UHvehNLiklwTFYs5KceuKC65j7snsv2BUkLGv3tfBgKmdL5FOcK6EHHqHzGPxZg6yH+N9a5aFXHite3oMzzl/f+8aR7e6jjH29U6U6oc4/myDwOuoT93VnzfF7XLtkp0GrHvcL55CCYICwVeHKwhgkjaCNpMoRxJhc8G/WlWYIINwK8tQoveN95WUvv3KKntDbDgoBkhy1C5TRgKT4+SyoPcw10D4NzE8lRSHJ4Xr4nohyDKtBUQTqSrszwP5lngWs+TU4QEjacI/D2heFCe6JFcs1JWznrq22ffuAzmzml0xOTltrC8Y6c2rXQnhDxdHV0WVd7V1q94DegW5I7rq6IsOydENSio62jhZxlCavzVhlLWn1Ks/ZmfZqrQb3QaSExBBUTwT04R3bra+v21/P6raELfr0NW6Mz3sAibqeDj0uIJEIXge5E2Q3HhLWfQVV5R7QX1RA5/d/+MMf2alTp+2OO47aHbcfXa96v/71/yGxPBfzrne9O7AeXcZBr5WgDVzGIUJmHA9dnxFcVpWC7EikC4Yu1KtWrpU1Oo9/Y5lHIMKghWwcyF1TfWBer0GaqVm9zCjXAFmp/Rq12m4Di5abfjiEN3zXGeaQxgCb4FVx9zZ3bnPKHYG2udGHw3DdWAtyoLIYyqW1MDkNcpZbJ1brCVtSn7xV9xebW8grSBXcVtEHeKh/2twivW5HOz2TJi1CKho2TrVYsr/94pfMimWrrBastaHRCssr1t7SIgMSDiAC+sz8rIwgPKDnbbVUtUwWVjGQtHu/C/arlBS4OSyQ5xVh/OewQoSdfFgLMtmA9I1/OZmDhIzPEKsVNPcEc1ALjRsNxh2gOj5yl1YEch+4AX7gsF6kKw1WlrFqJzAoKQtMY2e9Q4ijReNwnpfpjq7EoM5T0YZnwAXuhCQ/ZPl6Jg3yUo9OXrFCj7rW2P9k5jA+9cCJfI31h9ICljvVrEPuP5sU99WvPqoe+s7hHfbIr3xQKAzPltYHcrTXV+jegvEKHUSDoS333fdmP8SYcJVKyc+AqXqf/sxfXLdCj4P0uEVVWyWc2W985NfMGpK2UFiz2aVFrTkgd8ZxQmwl0SbplbQnn5dWl3sae+MwiavForXmGm37NiR1mNOM2kNvf0i/Q+LIQcenIIjSgoIkirWleqs8o0rNGvEclwyKBkLCZuY84YQUBLJz4MCNghxh9hLUO9uxlK1bW2uzEdBtyWx2bEZcDpK8UgEmP4RREmk83LlnbmPs9s3uJIljJTp4+HGgixGijaS3mPRFlIh9HgNaKPc9OCKjY3KcppDRIsQMBW9ytxmNUK/aexnMjhzlkFEVhDzaEYFsq6/HSWyB8xGJXZ4w+xqLaFUcKBWT6ChriyqNSDiLAVRWsDimVSrr7cuNlp6jClwj/+ffYogHCWNMNiK0L2Z9cc2acg36m6DpEL+PqFWCQIIVfl9qmTDci9/l9USu47yRFBELZVQDGP/4yGTOUElUG1AqkZgxB4Tn7GRg8ZrkoeFkaXnWh6LNgbhIFNwwpHHiWdDLk+Vmm6xQqimY80xA3nAjTFjJWtoarLGJOFC2/j4C+JSUWwP9JLx412M6NSuiHG2Taqliu4d32eiVqzpnkP/BKeD1IE8nWWu1ks0tzangRBGVXwBBIVlyUpyTJPFbAcF0wjLFAERtkCyKLNw3GaV9CW7a3KJNzi3omcJFu25AjxkaDyM+VHToVM1U5xyIcdgAh9suSHH79tirr74schyZ7Xe/+4/qod9y6LAGZIjEZgn7zne+o5tE0Lrt1tuUzWiSUDZr584wPtU/5OjYqA3vGvZAQzUMm1bDO/KqsvgdqjwdrISXYBHLQ41MeQ50oFcWjFjvmgvOtcejxOVrYUV4gFZV6BILsnrfhxCvwmhKTUGri3XNIqVfR9+M64NxOz01Y2VNE/JgxIAWrp9MnQ4uCUGO+eY15g/nbHJqUvp+KiECAMmHJhzBclXfrcF2Du90kkWOJMWhObyqyQq/+fVv2FKwM81iYIGWOTBu+bywV+l9CoJKp1UNJamUvbGlgOfogjNv2Ty0A7hYZGsyuMmk7Nbbb1OF5mNm3RNermoVz4Ddi3xNhBAOZZAcgmCEG11y59WEYK8aFYTD6bxvtLFUCyToUXmmBBYCh+vQXbrHnhTuEnqIXsWEUaKhX8lBr3Uh6Z87WnG9LvuLKgevVgjUSlzx2dZ6SdnJU6ekrY4BnfUJBO/e8awr1wL7lXgvUIN0NLJyyR597KtShTBl7oOPfFD9MRJV1glucZpc2NdnF85fkMbW78PGZ3JjmyEhCfR4QS1AC9gbnwZyd1AJ7GFT74EVxpAe/06pUrNUg0vWmED4O5/4bUs2JOzk6dO2WlxTcHPzE1CfNpuZhdnfKYkY6/rQoYM2cvGiDiv2FEQxmRlVaxouAUueZ4THAlURJh0YP3EYU2mjqeUQhmQqX3DaM4Wi9XYPWn55VbbFJNkO+zapfVaqVmzfjfvs6vhVWysCrzZaOlm30lpBsrXCwqrlpws2e23BrJa0ZB2b46RGVEbZovrM2r+BP5HExplKta5kVeB13dcfSTb/jxidnmlQ8Li7pStwSLY0MyEQ2STFYsBIGWtrFBNuqxwPZAUwkDr2D7BhMIKiaiYRgVipM1HolKel2itBzglqqTVFQBR6VlfQ5N/wjiJyKjkY51zZk3Ov7B3N8lkXKf08r8XZovGunGeBj8L9d2UDqIX71uvsk5TYB5jws3JgwxCnqdHaMHihpRUSY9pQoBVci5AomcU4cZTnIJvpALm7VNWRPUfX2DOuTnJzppI+pyf/9J+xWGY6HkO2fAogJ6naEEEBJRRWrQnuIV/3WOMInrdddB0gc/q/aQgRbSMvKFAxUcVXLJmi/QevYtVamimcUlJpIa186qlnVORVLSnXTBITvD/kYKd+fUlyT/ThGnesYUAJ8ZJIXGhX4IhYKIKgUMw4Qgwyi3ae44y9x2ekdcE5Qst6cGBQsffee+61sWsTdur8OZuemxWhEOTw5wrozlQM3pFmBssdSExs66Y2ZbzcoNXCig0P77C9e3fLxpQxlxzO//APf69G/959+zV5iUXNA/vxjx8XnIksZd/effbgAw/Kuai9tc1OnTjhME4mYydPnbQDN9/olZbMXjAXWPGMLeN+vBGC0mbZNEbP4SYnZUTIKiYmm3tWMSDE14l/x80SXzf2stZJKOHe8Jqb3cXo84EgkKnHDRyP3XWZCodNNq1pZ8BFSBuQyQwMDupv9ZkxT8B3OOd9IO4TNwbLUtoNuMLi4ESLguEe3E8qP35Ws8wD4Uz9PEl0Mvoef0S74YBkoEoqJSkQJEPgIzZZ9FtnU0UbWAYQMKSDqUKsOnqI0ZY13pPYFyMQsS5YaHyWeL/X++DSMockSSx1RWO36oXsJikGQ0+AHZN2bWJCzk5Ut/wfCU61FgLXJjjSM/Pw/0hwDHBbzNpj5lbDkCRMy1JVKAMjNnNK7xsZsfw8yQRoEgcEg0FmZxetVoUMxWAirpHXqluN8WaC+GGNr9qjX33Uxq9N2pAq9F8RoQ2Imfu7f99usehBMS6PXA7T1TYIQfFesfCjhIlqAvSKe/9Xn//0+rLyGnfDutfwiub+JiEcYmuJNAuv8pL97r/9qBVLq/b8C89ZQ0Na7RMCrhjh9KfnZjVsRyNCVS3328iFC7Y4t2BNuZz6e9jcpsK4WAI6AUDkUxK0FGSmORko4byIYRJa2lqtZOUKhKk2SyQJghmbnJiVwRFKDV6bZAVOzPzKog3tHbZ0LmMLy3MK6A2ZpOUhurY0W0u2xfLzJTt3+rJdG8N3od1asp1WLuIqV7Ec7Gv5mqNgIaCwLFSjyT9DcxgJsBQAkGIJzMyKoP1D5SdZFb3+kpKXqHTxMb+Mb23WeaXDN1jJMtQEEybn5bhNNN/XnAWheDwOb/+pt8z8iGh3GpdsSFB5mhGpWkWhQxBmHZbKQtmEJOl1wmuFdR8TEb6nVpbWhVtgx/ci0AECJaiQw5kZF9J660q6+ZSVke9ypqZTbjAFStXWqjXQ3Y4k0blOMwxXkrkQRRNnQxxL7EmVrpUbGQKwzmFwUhWFJFRZN7MSnB4CcaS9CD3lxGIuhp8NapOk4FCFc4NrDDwZcU3CoCk+p4K+2gUblTuXk2oguatoIBZ7Z2Fh1np6Oq2ro1XtWIxdOGFAUuBrbRncItWFjJ/aO2wJ5ADTIRkXOfk2DqOhiBFRLXAgdOYGDgz3sFxL2Go5aRdHrmhfgiQvLaMAIqkkblmo8PHH2Go33HDAutq77aWXXrFDNx+2I7cdtqeffUJmM3NzC0Jyf66AHjWP8YF/7GMfU5bQ0tquCWTyN6/DHs/b8M4hD+jHXrV9+/dqtf3gB4jtJzR4QRV6eGAnTpwUcea/P/aY3Xn0Lrv7zrtE+sI+8txZ7ycCMzO1a+/+vQ7/plyeBnFMkHyuSUFoc5/JF85GhbNe/YVDfzN8tLmlEIP15uQgEl02B/T4b9VEwbUpkqiUfXp6qAcstyl2XJhgpt/VhvVrrDLxrVxSEklig04duItqlB665GnBIzmOpeTlent6rKe7R0UZ/UkqwNHRq0pmosRPCzZYP0ZyI//tWlWvWhaWF7TxyNhhBZMdyve94mRILkzohzZ0Uux4CCpsbggmoCR83khIEbEx9KqptlAoqKIOU6b43jr5SFO9fKqdkq7NAV1ZPZmyu5yR1OAVHtnVvA6Z8v8c0KMmN6AtYU61DrDQ/1tn0NWpGDaeB/e9f2BgfXoVn4Ved/x5Ail9SQ4gXBDn5xZttUC14JUxoyQzMO/LRcGQqBW4x1/72tfs6tiY7RjeaR985BFNE0OdQPWEq6JkcYNb1GZi6A3rw+dQRz2xrxqeO+uLwAucyZjRz30BlntMT/7ngM5ZjAFGuQJxlL3jAf1XP/SI5VeX1PfmMGLojpzkNNenpoobHwQqLMxi8HGYnZ7xwKuBKYPijXBNtH2oyqP0TRBw0qTm6OntlpKBWdMtrbR53Olq5PIla+/ssbGxBVsrVMVQx+VwePuQqhdQA/Cbrv4e693Sa8urOHoVrb+329byK7YyP2+DvYPW1dpnx148ZWdeu2jVctoakkzQInAlrJnxp2t56mWNYtb+VgDkiIZzo8asB1zsn7F4hhyLWYn2sCdHsdr1njCks4rui+SkQPG0I1HPFNckY1sLSTz7hj8EchE6IU5xDay5yPfQf3ic81QjJBx+iGmPaUQ0/WqSe4SHFDKNDDxxwlnghvprhIAZSaFKGkJ1rH9v4poIx8J3IpDt1hdSPCeDZ6SkoyGgq+KVW2eH2jC9Xd1WK5cVD0AYV2H3h143lTsXF++733uXkcWqGm4S5yR/cLaEnwSaIZ/KwMz3pe/oK//3gO7JCQhtNHXafOarOpe3xQa3Jur1N04GZKDNSmg7u9qFlFCNb906IL031RL8Cs5ElpDIh3WHxXlKza1ttpBfsbSsrCNL3821QT9AK1T1h+RNfJLgwKi/a2ZzS0U7duKU5Roz4hPhW1yuFK25CRQzoQL57JmzduDATXbw4CEN+3ru2ReMR/IbH/51m5g+bxcunraJicmfL6Bz42MfZzPkDlkH5jJzwj0TrSjIDg8PqYeugL5vr1bqE088YVcuX7adu3YrcBOIscmkxwYcix3q4VsOW09Xdxj1WROzlZ4eAzvGJ8ZF++dOacJWtSzoDrIYAR2tqwgtsQqPvaYAw75RQI+M1hjEX1+Brx+W4bViFbr57xgoYvbFA4WhSR8E+Dx6Qce+boSFWICFclHOVVw/hzmV+QsvvuAs94YGySHoZQIxUR0ODW1X1UA1DQnDqyQfXiD3pJaWdWMLDo/Y92OBqToQrB4CeqJuSytLTnjTzG1PIHS9Ykw6GcXHaQrflzSQCkxwHfp2HKqqNX1eIMjYv2NNRAeraNUan4OThbzF8bMCuuu7fQOjCCBZnJgYVw+JQxRm65bBbVaueM3je8ah9s1V+Hq1sZ6h//T3YwLG8yQooaaIRh4EOB8U4ZVOlKzxmrSHFpeW5TtOn5bNL/kT3QtaKxV4Dy4t+ofv/qNdHR21LVu32i/DFdGYOn8GN96wX05ofI8BDWT0m5PHqG+P7RW+RyuAniL34LOf+9QbB/Qqz1zIuAx4YkD/wK+/1/KFZRsZuajEoqsHS2Y4Bd7LlAFLhkEaad3/5aVFtZFam5oltWJdAi+6NMtbLJEDQZXKwU9gRjvLLGncD3HbasilxbP5yU+eNpqKV8cYdtJgy/OLtjA9ZwduuME5IXVmJVStCsstk7SOrja1x1qQktVrNjU+Zrl01prSLbYws2LXxmdtbiZvpbUExss6eDWYg9/3WcJBvaG6FcGiB/Sk9ySA2hsb0MxnFNDjtINYAUeUj+qcoE4SLcOaQNbk0CYxB34loAueDtIr1o7QMUHEHtAjSocjoycU0UfB5ZRRtUFbDFSN101TTdap0EtSqYgwFxKE2Hv3atxBZpJhBVer+0jl4IipZCKkqTWNRt6oWuPe0d+h6CCgq1cdGepWt+bWVutsb7cOsasr7o2gaX0Qnr2lwvoX2hGEJd5P2AjoCnSSpzrnRa1MkBMq9kRq3RXP504pC/JgTpUeWlzcTwVqHya53nqLDqB+Lvj3IwQfmDa6L6ypwYH+YFwG16Ym4hlTQ3nFNTT4GAhV6flnNDkNrTjrgH2SZNBPgimLqyreaDsJOQ5tWH7G2yjuJkksZW+RFBDQl1Yr9vyLL8nWFfMYgPBKdU1GNrQ0GA98beKahnxt2zok2efxYydE0t6xc8De9naq9B/Y8hLtwi3Xr9C5GbEKjcEv9tCxo2zINoUq0Od9e4W+x44dJ6Dv0WZ56qkn7eLFSzY8vFPYP05xLMaro2Pqs3LD+vv6baemKrnxy2nGmwaNIf1kqgWWVEd3Z/ARdgP+lNH38oAe2wIblZj3g2L1HmUfmw98QepCfTdrJb2L5uvNg8XPCuy8b5RqxWSAzUmA26wtVX85+A4L6RYOQz7mY1Xd7hN4c9meevopXROVNIcmPVcYkxA2du3cqcXH91k0ibpn/tEMJbpUSUMcJF7xfsTri5+FxYYsjQXGIaP+FVWhSGVubCLf7jAfG/IPlQLwH4FdhEDc5JgTHcxgYkCPDF3uAdBTdHnivTfY6jBUPYOPtr+OZkRSmw/ViJI/+BZoQUloXPkwoIAOvyFu3I2A7s8wPuv17HydCe8HBBBZbMuQENHzd30yB1KctOcEnii342/NuV5Zlr2lDgxeh/4kEigOUIK7DquqPf/CCzY2Pq4ZA/fce582I20q7t8N+2/QTALY9dgdo3dep3Ko1+eWv0JYdDi6Ph8EB7vjz33hOpC7868Eq3LwVGQsU7J3vvdfWH5tWT07Dl5c0do6fOiDV0NuFsVaYKqTVCelsu0cGrJr4+OSkzmPATloUu0l3TMImIwqpYIsQaTMaDzqzOyk7KGxmsUDm9c+c+6CtXYO2sULVy2/sKS5BoN9/UqQ2jo7LEOrJ5208yMXNaAC+JNBSp1trbYGLF9L2PzkvC0vrNryAiQjgjjErITsj52bwecPFV2E3GmxMApZZlRUkVWpQZDENcEvSRAAY9WOht6DkH5eh3KYpof8TQx+J+WyTwjmwNJxTcczhL3F2cb+8qrZE1pmLIirEyp4OdKHiplHhyS0nkwo2QdNIFAR0LNNjdrzQMFCE8IfzUgMunS+DinL8QgPrOsomNfOTlZcD3rOCYqcDNXJYR+oPq4xVtd78Oxr2l4Zd+FSwcG+IXJG8l+E99dbYGHveYSre29eeywQB7ieSl2tQs2bSEM49uQ/BnR63PKxDMkyxEfn5njA9J5/6KFvSuI9mHtxElrqCt4tTQ12+PBBqZV4TariXLZBw2p8hrv391FLMGNhcXHZenr61ifs1ZJ+LcgzOcPZL6g7uD/8rtCq8GzEjUCdA4+HwF4zW1hes3/43vc0R6Szs1XtKOB3lFeMBsZ0iWQJuSeDhtLprLPsW9vlYPfbH/9Ve/b5J6y1tcPuu+9N1w/oXIuo/kG2xn//4R/+oQ5UPmAy5aQF/1B4uYce+rFXVKFT5RDQR0auiFBw5113hcEZJTt77pz6Ac52zNh73/MeZZwtzU12+dKIZDwsSPp5CniJuiaVoYum51zA3rFO9usHyxsF9AjzxuAWD/rI3I8ZeAx68fuvD+g/Fd0JqtmsNlZkmsrxSeYQzvjm66o0w6HM73v27BVaMpPUIcD1synQ/WJGwL/Vf250BjqkCNyy8CBH4hR1pO6OBlHF+1UQxZy444MPYgXq6IpfPV/jUOLZoAogmEoLC1Su6tw3LVcKPEzljUSHypLDhOlxnJT0TPkenzUmTTGRcK00zmBtQmHozcYgqX6+ZIIZeeA75yG2IQJEptaFQ+58j2QRu14QD/qWrL/29i6r1l1OuDl469lJnO6b0Q+E2ELk9f0AEIuASrDi1rU8RwK6T2RyZmzc0Px3TFz4PnIq5IeTMxPWkIGtzGFEUA8BPRCguM8MF4GVDnTKsB4CelqOc822d89eOSkS0LHjpBe52coTdrbWrPcG9JmQZFERUKF/4YtvDLmHs5MTXQd3pb5m9UTZ7n/gPlvBpgrPfkxOsnhgt+kzE5BBwvw+OkJC35A55AdvvFGwqkuMnGhFwMMLm2QjIjokn/z76uhl2zG83YaGt1utThK+YpmGpM6KcxdG7MjR++zpp5+Tf0IjfJh60hYXlm3r9u2Wa26y7TuH7dzFCzY1Oy3ZZ09Xp7U1ouBYtt72TmttaLKJ0UkbH521paWSrRXgspBQuQVoscwB6VWdLwSXniYTPtHLkngUuP9CG0TFbEbjlZOCc5MK9KxpGbmQ9EMODgZTCsqoOjI+dIWCA6IrCJZLaZmIFq2iCeYgOBsBnRUI8Y/75PvYu+sbhQeXmxRagX8Ez49PQcIAT0ZIkvr9IeD5YR165o4C0H5TQGePRWw/nEEgcChlvEMYbGfjaKZwVojlH9QlsbiTmxoDWICTVVkHKB3VSTBzcrQ07L2wjkKpGtaxr+cihU5oQ/IFvP5JYtgDnOuSYoVr8dQjoAUgeOIIpAKx1Vud3koMAT0kKiQpYsLH3r3WAXe6aoN9HfbQg28RZ4MzFxIn5GnJUmlvCSFx58ZczocmNTa1aM0zQwIzNZIAzkJJ9EIyJzJxMPqJaG4M6Dp/Jbut2/Tcoj3+5JOWSNTUksrnF23/DXuU9N522xE7c/b0emG4fdsOO336nJL8nu4+G7l83g4d2WdXro5Yf/8WO3L4yPUD+jq0QeUcbtgnP/nJoMltttVVmIfIBzhkCOihQg89dLL0J598Ug5hfX39duONNzn0Ua2LxMBDa2wAACAASURBVDU5Na1DDHN6Anohn7ee7k4N8njm6ad1YDgz1ok7Nxw4oIBOJYFGvCnXvB7Q4yEcYdYYfFl8MeCod7PeS3V9ti/CDWLd5ko+vubrA3n8b5cY0S/3IBgTH4ZRADk669XXdoTavUfqG5fqnM9CRT83C1txWYcABBOMN1gssI2jDAYGKUGHzwE8DhuVQOxtDCRjLqnjtV0/zNzljb6yb14P6JqjHLyteX9VGiHga3FWa3KPIhClpN+lj54RoQtWL4FJPfbgqRyTBw5SDht4E1TnMaB7a8Y3vWfxBHTPgr3lEW5UtIUkoNM/r/p4XgI6qAUoBK/PcJW6uaTwpwN6fDoxoMfgvokcow1Ob9D7ZLw/phWwSLG61HoImlauGRSI+xGdqZgJTnBazs+KXAaCwowAemPNjTklotJeZ9wnWhOiEriUcc1J9dBpWe3dvVd7gwSBgK759WI4x6rQfVvjmpTdL2NEg3nH5/76jSt0PiJwO0pLT2Ho65ftTQ/crQodsiUSNK5PZje4nGnaWLP4AlIcQPhixG8+rx738sKiEiH6j9EpjPUXCYNUK/TlQYCY3oaM9NDhm2xmdlqjViEKTk5N2Mz8og1s32Xj41PWYClbXcxbErZ6Imnbh4YVvPbeeIOC3vETx6SI2b5l0Orlis1TpeQabWtPn+Uyjba8VLJLF8dtYmLBqnW8xt2folrj83oQ8D/sDfTK9L5hbZetVlmzbCat4U3A7nXIZnVGAyNRjeZQYdyvuCDuQ6F2TBmppzPeCRiMGZbuOpDiYkIZWuUaxrTecuNYwBI6cMUizE6wcVA8IcIs/Xmc8/g34ZoqOUtAJ9iAwoUCd706DwGbSN3d2enQshIGD/L6i91cT1hD2qcDqmoUUS5YWwciV0SvWH8biJW3CAStb9qzcWRxSJ9D4RL2YCDsRYJY5BCVCMziO3mTg4mcFGqsc9o5Ym6vp+Qok9gXqEo8oHsBQ5XvRmAhC/d7x6yO4CcgCJ49v6klxzPe0tduH/jAewOpe1X8INY/7qAUMPybiYjs4VnmY0hW48+M2AR5zr3VO5Rk8yfOnMdtMdruxvPJ5bY+eAfEEwfHb33n29bcnLPde4atr7/LDhzYbwuLsza0Y5udOHlMP48HCVLtyckZG965266NX5O0s1Irao+2t3erir8uKS7C7Bxw8d8xoCMvKZeiPzkVOiz3DcgdljsPlwljSM+Y/00vgL4vD5BAzwLt7upSNb97506NM+3p6rLx8VE7cfyYbggQL30r9Km3HD6igM6jo+ppbWrVg4+Q7+aDPWZGYl2KhORJyTpxbZOdbYSB17OpAA9dL6DHyp4HFB8eX1tZAs6cDf2gn97Egfbi1RCuYSQoVreTJ06oh46UafzqVWV7yB3wxqYClzFFwkSU8Gq8QdpHXNp8YIHP/ZXVZtAr05bwBCbIqtY1295zho8gmd+mPh/PjIBJf5z7DjwMGx1krLW9w/oHBkUIAXanWpTRClK1MDQhOmtB9oqe7T5gxl0A14lxQn18LcSAvk7aUQ8dH2zml6NnTdj01KQWMVk7yAije+t1SCebA7pn5/FPtOqNOKIndEG3qvfgcxb0/jxD2OZwM7QegrzRxzJmdWDwddoiWxlsUVyxsxeO2dLyrIaAkMQ15bI2ODAgwiJIAu+VzWFZTEDAzRC5EH0y2P/N8n+OAZ1KHuhayRYJYvCqli+1XA19wAnPRpr+atU+/6XPrn/Wn8VyhxCXzjr/oZYAQajYW37xTVYikFGZt7aKz4KaAe0shDh8CiADMeceG0ueAxLMLX0DmhEAr6O3r0ckNzfCqQkG5P6CzABBs2aRsjLVb2h4mzwn+gf7xIvo7uqwV06ctEQD87Gb5G549eJla8m1WjqRsb7+AWtsabF6MmXtXZ02NjFmhfyKtTe3WBNyqmrdrl25apla3brbuy2RyNrEtQUFdLhiOMJ5j1yjk5S8OS+VwMZZkLEURDkrKKCjhe/uaLcmEmJY6hpORILrVV+UZ2oGk84Rb82jm4wSNhGhyiUFRir5KHPzloyTuERQIwkO7Pp0rkHPRbMGNCEw9IJVRCZU+VeYpDg/J8gdQoTUK5g6MS51AyEPTPLg1xCCOgRjdR1UoW8kzPGfuXRO1waqQOIgrkxoB3qLAVc/Rw4kf1PlnFLy731/b1utnzEqHjZQt/iBVAyqZ+1MdJ3F2GEjHVTyQDuBgF60whrkMAKme8ZHMp8nLFh1cp8ccdEIXK4fIy/J8Nw/JHIEVGiF9oZY75sCOn4MPR1N9qF/8+sK/MwTIHgzJ0EExBpoFaTErJ2/eMmeePIpJYruSw+Lv2gPv/eX7Tvf/qbvAVXt3vvH9IxhTJAnFVOCLl5JEegoaJ7g+ZJ97/vfs5tvucn27tttu3YPWVNT1i5eOmvNLTmbuDYudGbr1m32ysuv2JEjt2vtXb581fUSCZBS5tO3ykjpugE9VrubIfc/+qM/Cg5GacEQXCCfEVgYMsHBgzfZ8ROv2o4dO0RiInBfvXJFN4GDjTXDh3nyyacEud5z9912x+232Wp+WcYWNx88YOfP4f8+ohtFD30BE5nGJrvj6FE5TpWpYoExMzmRuSI0HitmDrwY5GOwjj/z+go9GpZsZrfHU3JzQF/PtjdpnjfIMt5DitUqs6Hn5/EgbljPyLUBwqxfQVxUfDCjcUQqrNoPf/ADO3n8uG3fts1KBYKMM2+R+KjPjWQvk7b+gX4Fd7kyVZFuAIe7M5160dzn0P/xufD+vtL/hv+Oi4zWhaAoNqUsL10vG6ErmNRpnOTUP6tba3un9Q9ulZsXlZgGJYSxjt5eYDpdVn2f8fFx3UbuAUE+Qu5u++re18BZ8Y8Y7WLQcG+8B0ogkRTETGMECST0u+itdXT2KKBXaxvQumDfoGlVPzAE9xjkfT3HSp1DnufmmTWJIZm2T1/zxEOZfiDsxD426AUDcWr1ov3Tj75phcKS4DoOuo72Ng0QQUrI4Qd5Db97huFwH0vlmuVXGQNc09cPHzqioSWgGLQRWNMR1eFw02jcTYoNGZUUCZQFsdy/+GWGs4TC5J+TrSkJ8ApdCViNATxm73j3A1YsF9wdMJtVj5+AziQoyFcaL8rkQnqo1YpdvHjB+rp7rLujU97rBAdY7M8+94zLHtPMmN+qg2pqelqVDt9H6kfl393baW1tLWpv7N6zU/yFp5991tKNLZpeVV0r25njp6ytqc0qJQJ+j7V3dts0MkzGnDJLoLnFGpJJy/GcmJ9+9qylgEVXeYYMFynb/CJ6ZQJ6VgGwUiO6uzeFkLQy/W+IfhhYoTFetFSCsat12zU0ZHVuVqVibc2NOouYpie9ueYhVIQWqKJU71pNYPWx2ZcsUlAeUC9+Ru6VQlRKMpjCSIZAzlqhxUXQzzI3vlIW4dD11swud5gf3TlscvrMaI2B3zGfJ/iKFLdWFOQPjO8ucBUlXTItasgKVSHwkqyIYyOvCZJoPPoxWapbMxMHE0lxY2JAZ9849OxBUu2xwG2SnDXToNfU8JNqWUQ4NpoQLUHNPuZW7UuvsFwPrzPPh7VIMVCrWh4SXdaHsayu4e7JxLNVBVUGF+HcptcJqgNaIdI5hUqXwKuAzrUGngNvKY8MeuZKLpJqU3Bf+W/B6JLW1ayzLWe/9Zu/od+nncjPMO2vJs08r0FPPmnHT560L/63r9i73/MutR/Z1z/8wT/Zn/zxv7PHvvp3apu9+RferM8Iyvb440/bhz/8v6vVyBkbLXfjuc95TtxkCNGPH/+xHbhpvxXWVmzf/t3W0oprYkEJNylIb2+3vfbaGSUcd955l124cEnoHtyqhhxcHMirzdbUKBOxzfXMRmWzXuGESnVzMKSH7hAMfYUmSWgQz+OA1dPTZUduvcVOnjxhW7YM6OvPPPOMjYxc1uHE4iYI0It48cWXVf0dveMOu+euu2zk0gUloUeO3GJTk9c00ILFeeXqFensgH7vvPNuwb2FYkksY3SLmjYW5GIEDv4dJyMpMxXpygNbrOBjoiJIKWR1sX8e//Ys0acgxd/j71jFx7/5WuyX63fYdMHLnOuJJDjvG8dRng69oCclgNF7fe4nP7HnnnlG0CZwH2SkluZG9Wpc6wo8heVqVhORqKAKS3ltXg5lLZpAahEJJ4w5pIKIiyoGcm01oP5gYiAYXoMceD5MA8vqfsunvSEnR7ZaIm3ZphZrae0QbExQUTAPBhQRnuMeUKXhckZg5w+9PK5HvxPsU8li+V2/vU4k48BRH1ZmFZ5guBFExaY0R70iXgH9fwYlpDN4Lgcmq6OioSfontd65uGLyo5DP9rfk3y9IlMVDiM+i9zj1D5xyM8NPzzjV3tBBzWHAbyCqj37/D9ZYW0x9BLx3mY9tmtICIcrECL3sbWtw7KNDLIp2hKGSPRs2zrtppsOqSqB4Mj7IvNzHoKTYTQRjqon9vMxwmDS4DLDQlbty4/+t587oItkVV21TMrslx5+h1jumrCXSdvi0pLuzeCWQWmMCbisjdaWFiFm/+NrX7M777jD1vKr9vaHHpJeHDnpk089YUvLQPB1G9qxQ9fkAaHBLo1c0qGP9I/KnGofq1A847FzvXB5xDr7BuS5TmC8ePqctTW1W61cEz+CBB7K6srqqvbzAGOHCU4gKDWzmfFxa2Nq4NyireSpsKq2nK9aIp2zZENOhDPkbg1ZN1hRyzzJMBKO+5Q14nJWWrB0AsfIst2IKodpXrQTQLpwN2NNaj51QvrvooyWkgq26kojBwTdCqRQ+CUER6E5wRWOwEsQZ59yDSA8oDcUJrDFIVFhFQprfiXMjkB50tjcbK3t7Qo045PXVMnWQUpJmoO9rDrVtZqKGgI2agRaJbTjUL709nRrLdLCJNhSPGgqHq3CSs3am9vdFEXP36t0EgYSMtqBMvoK/gJsNMoF/pv1Cm+kUi1KgeIIH6/tJDAKOdaETz/0AM/ehSOkcwknuWLRqoAOgaOzsLSo1h5tuPMXLmiQF/fJeQdUgVVxG+ADoCRR0ZblLAiqG/Wmoj4ByRqISUWvz3uRQHNuQDAkUSCha2/NKqAr2a3gIkkbjqTJraj4P/++ODJin//rL9rv/O7vitwKt+j/+7M/tf/wyU/Ys888pXkLyLk5Axnm9F/+y1/axz72WyoQdDaHOBK5CtKhl32/P/bYV625JSvZ2tDwVrv19lvUChy5ctGGh7fJmOnFF1+y7t4+zVfnTEYyOjc/bakGNzBqzHVYQ+bnnIe+OYhxIX/wB38Qeno64tyylRGbq8vW1dUhL2ea+Wh1qaQY/g78yhtzSNILoCI4efI127rVvb7vvuuojY1esd6eLuvvY/bziiaxAd+gsZ6bX9TNPXLkNgUXHjoVCmxVRvuJrQ6hDpguWJ3K+lCsxo3Z2jEwxyo99nRjdb45qPOz1yPFbfQ2vY8uEgkymBBQ6X/7/PQNv/IoWVHwTZo7h2WzGtRw6vgxO3X8uM3Nzlh/b68SHDYHGnDkbXjVJ9JJuXkxgjI/v2Ttza1aOARK9X7xiA4WjnzNUYFNyUzIpuVbL6coiT+04SW3YtNoWE2D4D55PCTpnTdbJttkCQa6AFmGviGHWUxqYq8tDtXBgIivcX3RQY5r47ri5CMPlc7q5wAliDuMB2rgznqcC7MzM+t+87QXCOiWpMKnGvC4tpkjsYEuOaeAZ01m7EiEW0CWSt6SYK0w3Uu9dJjF9BdlysOBFMTwItrFP2TuZXvu+R9aubqqcoCDkuttb2u1lqYW/TcJAQHdPRtygthYt0B7sGV37NhpqysgBEB42Bkv+v1PugSQ5+mIwoYDFr1TNP5UNH/9N1/8Xwro5TrJS80e/KW32Goxr/vms82XNVWLRJH+OUGeZJz2AZXx8889J4/3mckpVerY2MI1gLl+/sL50JrxBEgtgkxaumR3X6zZ0I7t1tSc88QtnbSZmSlbYfrg1i2qNIsrBVuZX7a+jl5bW2XqX9Zyjc3W0d1jE5OT2sc9nV3qm9NDzy8gc5uxtsYmW5xftvxqxfKFmi3lK2apnEiHVNM1OBIVbFhhsbtuHuIV0RHNdrW6aolaSVB7BwEU9jaTvYCAg1Mg90L93XII6BrR5tW2B3T3JNcEtxItQjzsCehewLj6oWYNIeDx/DgfCDBNBPSCB3RaH7Co6f2zTts6OrROqGKvjo9pL1KlU9niB8FwqvYWDFBWAyk4jITFFwJ0oVKRWxl6fDg5InXiHyHfiQYF9O72LgVtuDLAziCfBHSSWz4Lkxw5w9PowxVQGfeZE3pB4VIuF8Sd4l4QtFWwoUzBfyO0qGidiT9TdZ95fo73ZyImxi4FbHIbmyxfWNNURwYmQZjesWNYjoRu9CMTBkvFgI5zHKRAeugxUddB4kNtXBJb96qf51IsWo4zp1pVMswaZx22tjTYRz7ym4KvgeRBIQnoyuPFdcnY3MKi2hwnX3vN9uzbq2RjamraXnjuWft3n/gDuzxy0b71rW/Z4cOH7cCBAzqDGDN89913r/OFYss6xqlYqTOI5W/+5kuWySStp6/Tunra7b43320r+QW1s5h7PjY+poSR4VpcJ8UwCQWoFUQ6WnctTT1qXV23Qn99ZUrAIqD71wPtMmRkBAMC+r79e+zChXOChnmQL730kuBXDkh8ltHanjt33sbHJmzXnn2yetyxfZscnSAZbNs6aIuLTjDiYFe1NzdvhWLZbj50WBkTlQ8PADYrxIgIdUs6EPrk0ct4c8UdD3n1rAL6EElZm4N6PCWvF9A37CCdJSqvZEZsYpDT2uobLfRjVROuS8L8gGYW75Wrl62tudW2DPRbKZ+346+8bK+dOmWtLc3eM2LudILMmQ1Xli8GVTqTpVoyjdIGA/HGcY+OSsRA7YHLoexQyUaNLPCfJl95L4w+oyaT6T1Z18iQsEBFg56xTLbZkumsmOUMdIFpywHgQce5CTHBoaKK09X4HolWnJbHfSCIbCbJeZ+PwO1WnAroHDCCc52AszA/F4Y4pJVEAtUWS1HTvYGc+LN13gCfJxJxuAHu/eyaWv5EpzuSDNYhz9vnzqfkOU4CKhKME77Xp1u5N3nJnn/pcSuV6blLCGXVSkmHKXB1tMKVvE+9t7QqBs4MhtV0d/fa8I6dMudxj21n1Toi5Lp3tZAi4ScEdRlm6PCt23/+8/+6/ln+2R66pDLi4wWrXtoJZfuFt9+rQEcPEqQHngq9umQqIS8DDmSqWrSwVHP8DD4R6YTJxfHOo3cqiA1s6bfnX3heQYlEhT3N9EH4F0wjW1nNi+i5ddsWa2xkzWTFcGcyGyZRrV1tNjU5ZSvzS5asJKynvcsKy0z+Y4BI2oZ377Frk5NKkljvdLXTdbP5qWmrl8pWr9RtaWFFFfryasUWVpB5NVg6l9NeYboV7cDOjlYfHLVnj7W3dlhprazBM5VqwSqlVcnhTrz8stWQHKVSlmNyGFMdqVJhc2uvlqwI7wK4PSBt9PJ9pHGDKncCB0GJFcbv8QxJWDgTgObl+shkNjhBTc2WbWwS4QqYFm4IsCrPhNfhGbS0tVmxWrFrM9Pi6lMugAKAUgKpE6yB873osmAT7ZaypJ+93d16dgR04HmCM9egnm+5al1tXbp+plSSAEmWVq+Lr8Qz5OdAC5G91UGO6gndFxAaWghAwyR27HsP6O5pwR5gHUsFIY92/5trjqomEYIzQO0Fa2bkdL1us/ML+uxLzGZvbFZCKbkfn08BXZZAMrPhveBKiBsStPVqhWiSGnx4SG2rar3wHiQNwPMxcWWiYGNzg330Y7+tOKKzLhg20MYjsBfLzkinvfj0T56xu+65W7MVaCthuPSBh99jM9NTMk/jzLvv3ntt1+7dqtJvuukmf+7RfAj1UTwjg4QNe+4//6//Wf7sd91zh83NT9qb77/XllbmLNuYsZHLF8Ub6unr00Q49tPo6LghGWcGBKPH21o6raN9wHLZnwNyf6OALgOATc5GoJtA7mjRGQXa1d2lxfTiSy/a+PiEoHkiBbAcBCDIcQNbtinDTSdNgv7urjY7dPMBm566JjiQYAZMy1CHlXzBbjl8m6qc2bkF9bTQ5UE8IFi4xMGN9zmYNwf0zbB5rM75WtRqxz7zZhhdRI5N/cv4vc2vxaZVFh4Cm6CUYCwA05nfcYKVj6OUpIwqhteFIppE2nPFErW69fV020B3j83NTNvJY68qk6Zyhhi3Vl6T/rIOySdp6r0zrWpbd78OORnGCAb0Py7V8CqBr0MMXOcIRIvEwC71zxjlXE4gUkCXZIYCFciRQ83/pioGGtO0qXCSRCjp9SRBkrEo6eP5bA7isrWN1rxRuqZEMWzHEJAlXUskJF+k6o2jEFFNpDJI8zwZ8cBN8KUSd5IgyYBPu3L9KUGKwO6JFz16GPkEj6QOENebO9MXhrpX6BuObTKoCL15jtcro+dsdm5ShB8SMPToPLeYxLmckHvo0D/JKFUEhwuIAFIU9gUVgMid66M9ncToDN7o9e2IUXyONUvZf/rTP71uQFcil3S2dCIpcZW96cG7ZTTDH0kmKxVV6SR/oD8EKJ4biQlMeBCVA/tv0KE+dvWqZHbcK3Tll0ZGdN+Z13D+wkUdbPSSIRguLi/pwO/t7dKtxAaWim5wcMDS2ZS1tDcLoVqdX7F0PWm5JIEG10m3t73xwEGbnZ8TWkWFVl0rGu7fc9cmjTCDh/vCQt5W8mVbooe+XLRaKiNIulKvqIfe0dVqfb0gfz22a8dOSQUHegZ8XHKaqWEFKywt2dcffVQOdDkQhnrNGiVFcv9weqqq0EF3qNDl+e5e+TwzVaQYRRW9ymSNyDK5VpeKByvoppwnR7jszUzPKOlmAhznKEgWBj3suZ7ePltcWrTF5WXBrFSxKwwMCQQ5Klp66CBJmWAny2tTdRJA8A9ntgMBnHYJZzD3GAIdSRWJJp8de9yO5nYF9Dlmm2MoFAxkmuE7BA960ATZ03DehoBOcsXe8oDuo2Il7QxSOtAdJ8ExTczHtxLMSKK4n5ybSpZyGSkD8NfnHmOgg03yoUOHXM1RKGgiXZozCldO8Dh622XGShc1QlABXfuKMzUE9ODNs5TPKxkjIMPFUEDP5yXR5AyFlPix3/m43A6JZkDuuOdpIKN5gsZePfnaKfvTP/sz+4M//H21Sb2tu2IH9u+3yyNwvfg8IEFIz1bsU5/6lOHXwpmn0d0i2AbiXuTwVKpSjHz2M5+2rdsGrG+g2xaXZu2X3vkOS6Rrcna8fHVELUFQCPgUIEXHjp+wbduH5OdC4tvR0Wc9XdusqfHnIMW9cYVel78tD1ImEtkGVehIUyC0tXe0SY728iuviPAzNTktohgbdXp6RtV6Z3evslUCemdHix08eIP8rZEETYyPucRK8pcpW14u2NE777HllVW7MjqubLZScfkWQzWY/uaHoFuuRl16/Azr1Xk0FwkBffMhGSvMCN2+Hop//Wvx2eO0LhapFjCZaTKl+xEHNMhROVSxMaCDTVUSzo4vY9ZSLNlgX68W7Gsnj9vSwpzgKyqa/BqWkgUrlNesmqgZG66no9P6mjssUYkGKBtGOvFzULVzXVxHvL71toKIX066ckMWH2LC34pjYahHOtuoIA5SiUws3dAkti0JlYwnghQwyvbiPYgSDRKyOKYxtkRcR++DGRwh0Z31MjhUG3x2l8K4AxyQe7HI1C2vUAe2bNG1sAm9EkeG5P02AjqHMbOu6U0R8IHupSjQ0B68A2AzY3KCFrtB3vBUTaqAZUcJ6Wezhl1XFgY8AO1RUUzYyMh5abQhL8K+paeIBSyBkEOLYKnMPxjDrP/NSNzObieKEkDCSFyf0MWMeZdERhmiJ5RhGIV6nQn71Gf+6voBPSiCqcB43AT0e996p+WaGhR89R4ylPHZCRjMEIz4Hgc0fViu75aDN9uVSyPiBvA5OaTF1BXJKKOAPr+wuE4i41nPzSH1odrMiNSJ0QzPqr+/V+t5YFufS5GKVUtVE1ZcLoioRbCCY7Fz925NLUQiR587Wa0Jdp+fnLSVhRVrbuqwhUVGJpcU0BfyJUtkvDddT9assZkBR/hl1Gx+xoclbekftKGtQzpsMayhLVYvluzx739fPfT2xkarE5iQiUHiksbcrBACej2wzfWB1JqBb0JAZ68WVEVJUoXKAce8+QXdx25aBi0tMhM6c/q0Ejm8yAnsjNCF3ERA2L5jh/57dGLcevr7BRWvgTZgYoUrW2FVAR3J6i0HD1ppraixyrRBgGEf//GPRa6l90ziBMrCNbjhVZzbblYsFK2zpVPPfH5pUX70nAB0lkAGNGyGiWcEYNYdihcsdanQszmfGFleVauVD+8QfNnfp5GA7rwFJ9Z5Yr0e0NO4Pa5pWIknQkUFXtoKF0ZG7N3vfq8KufPnzlsDigESBkjErwvo4hTEgUjsjxDQ+Qw8s+XVVQVB7lkM6HAy5HKYbbBqOmW/8/u/Ly4YGS5nAVM1tSdlvetILgOa/p//9/+2u++9WwZHkfj3Kx98RJbIP/zRD3XGiqy6VrRnfvKM/cn/+Sciu5IwK6EJWn/FFhJ1kui5RfvMpz9lg1v7VBi0dzbbv/rVD1quKW0LS/M0Qm11La/phSALKEmIe51dKDvSdvXquHV29Ftf9w5rIRb8PKQ4P2C99tvcQ+dgzYkyT29wVR+UAQrMbkV/SnDnAKWfwKLHFQ5yHJkXk6oweMDti74K02xaWxrt3nvvtK4uMg2Ytecle4E4d21y2lbya3bffb9gyysFu3jpstiIjK/jMIFRPzQ0tF5xA+nyJwb11wfzUMiG4PHTPfZ442OAipD85go9VvmxNxJ/Nvau5eC02fIweLnrOnA0kiylbsvFvHV0tGvBrjDBjiysUrFjL79kC+iuk3VV6IVSwVbW8ra4AjRWtvbuTkmItrX3qGKJpJQom5DOO+V6/UhCibIxbTP9L0yQtejtsAAAIABJREFU0wOORisQTNBIAg3XNb+anjlEI6DMRIoqwlnvfI9MXBKRgGbEhGdzxU5wgiBH4kIvnWtTQJfUwzkHjl6425oyeyDslDOC+W/Ichu6fpcAYT6SzzNL2SfpqV2AdWnV2wYkJuidYTlzBmcakJRwT+LUNSBKgnZS1TIVv4w4mHcPtCfTjeihHryhZRDkz5DkZ3Z+ysbGLsu3mTVMoIP5i9sUDne6Lqr2wOWQdh+3N5CcSlVJrdjB1aoOcxzY0IRDiGMNy3GXinHd9c/RBdnqVsy++/0fvnFAdzmzPg/rJi0/96IdfdOt1tLarPfloCAxw92NhEjjdRv9cNIEwSRmT802PDRkZZLxyUkFXCr67cNDStBJ1IHcgY8ld6rTVmn0mQ8ttGpAzNI2Nz8jWRyBBmYb7HsmdjWls5ZNZGx69Jp1tnXoNCY40stlrbA+wIM6mltsoLvbissrdvHciDU1dtrC4poH9NWyLeXLlmlssvauDsHtVD6pFA6M8zY3O2XlQlEVXwMok1jmjXbrkSNitp89eZIJPNYOYQrHM6oqqkINRanbKm5oXAvyUf6vWV/MEs/Km+H/J+09wC0/q7LvtXs5+/QzZ2qmZWqSSaWGTkIREZVP/VQkFBFCEQYSQENREKQYUREkhADyCq8fYKjSJEGKphNSJplMSZleT9+9ftfvXs+zz0lE4f2+ua65JjOZOWfv/f//n3ute93rvvmoYSMAdD4DAJ37l9ETHwhhJjQfj7voIrvnrrukJWKOzQVilqqNmGRKeQKovOmaAfQkosXygsCuwtejYEQj0GzYi17wQpufnVXxxzorBeSN3/++VmAJuUL3QFGPRwLnF4DOa+J5bVTrNj4yrmIWJgWXf5X0ADqxzRTErZbl0llnArCZ7pkVszkrZAF01OM1rSWq1AxiYJ7VKLbtA7rWngOgh5AoXquec7Z8NEbIC4CPHjtu511woYpqhH0AOt8/hR9EAPROs+H3Wr9D96JUnQFNRihiAXKuC19XK249tkxqGnml8zmrdLv2xiuukEc6uiAAnWde9XwIn+L8euTgI/ae975HGxrkE3BfwDS96Y07VXB+/vOf95FHq2WDg0N222232rvf/W6bnJzU57sUJ8SgAu4o6xcq9uEPftCWLR+3Sm3O1q1fZb/ze/+XMx+1eSvXypYtZFWoYR/N2GfNmrUCdJiR48cPyCVubHi1DRSHfzlAl1oxJnR1u3KKUwcI5d5LyIpUsZY5DBug1fKieKjCAZFd9+2y8bFxO3LkqD3wwB69wZlAmQPoUsWmk7bpzHW2ZQvxoDmrzLNTinPWnBUHSnby9LQA/BnPuES/PvIIMY4d27v/Qc08AfNNmzb1O/OY+MWNFcE8LigvWVPuU+qxE49dtKjxfgThIs35XwArKOhdtejBJFBciieUOYivp2m+HAojTz7qSbXeSpCvPSD1ZqtWs5UTy6xRqdjP7rjN6jXiYU1CuGaXqMeuVZtVdemZfM7GBodteXHIhvIDmlHrQFCRCjuA9azbycY9b82Q+yYzTk+7JwBzdn4PWLVUmVM9N4kFJdaSVZ9s0QaHJyydK1m9wYqHBzYgAPL5mavq+SG/YiIWUd8ODOjzR0NB18HrpJKNLIo8tvtiNo8hVUhG8GyP6ncUydUK+dyLwQzQTvUG2crecRPZOTODsn4+dORmU1On5EwGmOPbDNhTsLjiGXe+lHXbST3szKicdsfSFmvLAT80KHwksnUvZjp7OQF2UcjX5MEc07q6bVaSOORhrRC1uWOWz/motx1cfXeWAgbTGnLnfV7OwQIIksimmFzUy9H5KtLvIY4SiPvRf9z6PwK6Jg0UMEsAvW01u+AJO5SExuGD6JSDkDhXzSVTCf23rmEHxgGaNKmVNTmnBfaAQ2a5WJKMHTp0RLQxzzbvCUEXQE8nRLc/tzCnwvXAwUcEAGPjo5bJMQ1tKtt8pFDSffzInv02VBwUVHKPYOxBpoPOl2TSxkolW7N8uRUzWdt1z25LpQYF6PPlps2VGzZfaVpuoGSjy8Ytk0/bWWdvsYX5KWs2K9ZrN21hZsYa2HjmivpsRyeW2QUXnG8P7t1jBx980NoYWw0OWZ7VqlBoMrZyQG+oS+/CwgXHOHbaoWsxvWKYwesF1Hk2uKcoivj8+kr0ntnTn/pU2/vAHjVDmGNxHwD6nFWMI1G/i1bPE5ozrl1tVO7M0llhQ2mvdLxGw9auXqM9cgphuv9cPmuHDhy0E8ePK+RqLY57uawofu5DbYhoLdPEEADoUrlTMERPvV7XiqWSMh543flMzrI0KHTIXbNCBkD38BBU7uXKfGDZXNgJnc8IQJsFMD9xHImvRqTc02kVH0SKskrGc1EYKIl5RYgG9Q7oEv+MmJBrnwbQsahGS9BwQCctjkInhsZ44E7wDVCBVRXjsFCp6vOE7eVro+9IFYo2U2/Ym658q0yqfF0Qtoy1Xy6he69AoR86csje9a532Vuu2Clc43UD9Js3bxOTRLIk528MpPrQhz5k73//+9VoxkZKu+dhxKgL0O1J1Pz3f/d3SiM8cfqonX/B2fbi33qRzZdnlHtw8MgB6ybccnvHuTvEdh89dsIuvOjx1u5UbGrmYSvk0bgss1yWGbrLUIPvhns4L/4IVv8KHoqmAD1729uu8Iupg7sXDh3mcyZ7xk6nqUNuZHhQAE+4CmsOOKEdP35cJh2eIZ2wfH5QdAed/caNG7RUj9Xk3Oy0igIENcwwMNxgf5fUGe3goXKdmxUVQqdw5plnyiueDw/VO6CGUEemD+puOJTdMS0YJgWxhneCix2QO3TFbjyC9NKCZpE6cVUln6A7iFXl3iQ/i2TCk8sikAeDitiNytMXQOcxSuAVXJbQZMdZZ2lWCOXOzZ9KefdJx4mII5VxFaecihC+tXo2VHDBGd2nz/ehAQGlsAMfgkB4odEXXNc4adZESR5sGPR1e7gXtaSi1BZBKm11qOkM3VvO5ss1ATxrVXwnvAO0ZxqEeE4nYf7grA4536xx7XvwQQkhWYkCuKBzFYOaZ00Mz4A4Z+oqIIXNBz5zutT4GbpwjHvOneMAC9S3fD8On7mFWTs1hWfBtJwLEV6p5+j5biw/OUQ4YDU8SNNlDGiUw8NJEcT9Qsesla3BIatV3AYWDYSANdDxWpOURiHQ+Mzlg10vHa0nNzX6mdme/ETB5GyGlLkUfKif5VftfvEIzWClKKgAQlzcdMB0EFy6u1RUvHcsY9/5wX/GyHMvGKOlRrC+jfGpbirjQSC1VsUe/6TH2dDIkBztqPQ7vZaMX4aGihpXyNegCwAMWKPe1Bx44/r1el8YasCsTEwss6lTM3YGphf33KWvQ6wusz58ChAZDQ2O6l6ampqW4+P2bVvkLnfw4MPW7bWsNJC1wYGCDVOYFko2feK0tapNGSahdKdDw+6Y2Qf6BJzclk+MSyAH3dhsptSVzyxU9HOBNcFCUelxnClbNm2UlWunWfdfMbupVMUq0glvOHOTrVm92m75z/+0h/ft1Qx9+diY5TNp6wQXRgF6r6vitY4mQqDBc5+wdC/j2xHsZCdN3fl8hXXMjDpPChG8E+h0AUGu9yXPeqY9vP9BeXOjBapUUIqjVM+pe2REA8CVhof1XmAF9j/8sHUY0flhYwllm3fE5il/xlthbRtRfdawKM3lbMumM0WB08Ur/UshMW5IAjU8OU7TlVHXTxFBB8vXxgqY+TH3E2tvzNBR/jMWxNwnQz4879m6vrbY33GnME1LCQ+DBQ3PvSQPCopDrKSV+JgSVhSyrOF1rNHpWbZYssPHT2qbSbqL8XH5AWQZlfGRMyINqXSMAmqMRWAIUbUz+wbwg64njrgWqjUxDnToWZ3H7no4OjJq6ULeZptNe/XrX28rV63W6A4rc63k1psagcAm87yCRd/812/ar73wV1WoP8L1wB8jmfC4X3LLh4YUssRn+61vfcsuveQSW74chsh38nl+o9ZKkNtBCzJt//iZT1urW7FssWvD4xl72St/1xZq01YczNvdu+4RS7V5yzZbs2ad3XDDD+yBB/ba6tVn2OpVZ1i92rDB0qgEcQrF6/GkB0AHWJx0CTydfJKold2cgm6RLmfnG19r+YJn/VqSg549Z6qZli3Mz9js7GlrNas+F2UeG8RNzK+oRr3jxzYwa5nMgJUGhmVnCt0ZwZQDFkEVlQ+dSpzLQmEgyOFwp1C4Z9dddvzkcVu/fr1EOPx7HhQO4CYXRS5y2b7nL28tpo2J7u2xyuFrXvoeS+hjnhEq7KUlTgRk7T5qzpIW8FGdKXFoakozQ4ADBzzlYmPootUwt12NIS2qvFo1CZZmZ2cEfBddeIEM+Q8dfESADjKSq+277Bz6Sd/N5EDp9KxZhd7Na/4a3wPvT9Q/u+NLRGd9pXuwvu0ku1a3pvzcAQpudq174Ggp9yjo/pYr4dNZVblHjh7XDVssDVqzXrMk+Zxh0CxL27CrTaStvJiLRVuzdq09/MgB27Nvn4SSUJHaBR0oWi6bsGqZXWHYBHK7G7Zx40btoLotLPvuhPn4Oh2FpYw6sNTtdrVq1NKcGocumIOqzVfn9Sv38kCpKGpMu93yfW5rTYzDEEFSr5ey2dl5jX24hgj1mD1SgEIzcwhyKKkwlGOWh6XQEQHuqIwBfw5hXhdxjvx/QJDPw+Nr4wPmYw6/D0IutFzo6PLSlkRCrhkm9KGvNFLICczRSWhs48WpZtfthH3r3282xHGxJtfk5LE/lJjH4ePq30qjas989rN8dSdDDC5q94Q9+NBu27R5nXW6Te3Hcl+xhVnIl7Qqw3NHccTs/dixw7Zy2QorT1dtzco1tnvvLmt1ATv35h4ZG7eRkWV24sQModu6bhRn69ausQ3r19pDj+yz40cPWadZkfiMuXmn2bVsImMnj5ywbrNrA7miKPIxCgT2p+noUqxAkryGvz+Wuh2rNjo2VZ63qYV5KzcbUrijhxgZHLIzz1hroxS7bHTUayr0uACwE7jRDZQGVfj+9Lbb7NjhwzY3PWVjw8MCdHWWYdzhrl6YfXiYCoebciS6WMai0O5SYdt8tWxzlXkrlIoqlFVAVsr6Wuy2w+U+/SkX24N791mpNGgz8xWbL1d1f3MmxryELmlj+YJU8O1Ewu7fu88SCK8Q1JLRHtZjAe16pSIqnXuSEwxVOCI8LIg3b9xoCUJjmO3Pz+m/ETpSgAPoyycmdV9UGw116Vw95vPdZEJFssyShoasx3gonRF7uGx0TCJeH+n5KAzfCM5RGgKyDWAFlHYnc58A6L2e1WtNiWl5r/Va2YppN7KqtHuWzBVtplyz46emxOYMlQpWyJjlGJdRjOr+9xVSGTQxjitktWfepVtvda2YyavzRcCYzGRstlK1TiJhC4SnwNZ2eA01Gx8elSCuah37/Ze/zLZs2WZz82XL49NuKZtbKKsohTlzX/mUEkNR3d926y32ox/+SPh28vQJdetgFM/pM5/xLHva054m98fx8Qk9q4/u0BfZ7kQ7aZXpun3i439vzd6M5Qfblh9u2qte+3t2fOqgjU0Oq2Hdsu0s2779PIUY7dm9z06fnrGTJ07b8on1NpA9w5aNrtH9TmPwcwFdh4pg3NN93BzARxQY2r/4N15oQ0MFUacDpXEPm0ij4mtbeWHOZmZOWaUyr1kiHYB7hdC1+MqQ9v+lrMZpbtCKxZLiGKUe5BBXp9gTfQGNJ5qWNQzWIQqs2bjpAVXTqelTtnffHv0dEqM4ZDFo4GjkA2YOqhtPST5Oe0cfcd6Wdk2hc2RusOiyFtXo0dKVvVAAn9fhIkBo6abEYur5wxwXv2kodDoLbko3RoneJsECMlgg8hG3rKNOEpc99l3XQ9EkUe7OKHGHIomHFQGK20O2HWC4eOzKdsxymZxm2XLG41pAuZNBzqw6KFV9UB1eR4zx67as2oaSCiYM2C42wjqgzGgcxLVNQKpam5WPirpO5oqwCtCYCn8I35ciAgct5kM8CMxgV65apTWUk6dOq0Nn3Y35HEDWaQPWdRlZcJdgskEM4OpVa1Qdw+QA8hx4vo/tWwyirohxxDUwqEBRTTMvX6jO28zclDpGV5/WdD9BAyqaU2CMOjlrtRppc24j6al9wZ42PIjMirn/I6i7Ta+/Bo/nTEp0xIEvcSejljYHqG90cHDFAB0vqBZd7bgedBrqmjKMBCjfsK+UQWWIi+wGJyz+jG0GDkNeY9JavbR98V//zbD7+EWAHilJWen0OvYrL3yBOshWB/EgCuCUnThx2CaXj6pox52R7nxwcNTq9ZZVK3WJTvFGP//8c+3mW35ipfyAdWs9GyyWFPSSzqfs8JGD6vbO2XGeFUsjdujgcWs2e9qZPnPjmTZYKoa8hw32gxu/Z3PTp9R1MZM9euioDReH7fihYwLzNMVPx68bYMGzivARwRWAjqVts5m0arNj0+UFO42ivrUE0IeGbPuZm2318hVWyuZUgKprzCQlxsJXn3t8Zmra/vMnP3FharNhAxTMiNrSBLV4shrFpKyN6crouDgrukkkogJ0QAuqd75WsTkcLwcKupYqygE5mEPMVCoVO//sHXbgYdy+Bq1Sb2n/mvvcMzGIJOZUSGjHmm6cAdH9e/daIpu1JiM0NmuC9kQgi36jWNDZwL42xit834F83jauW+cNWcMNYAB0zgY52DUaoty1Ptvy2XyHpoGVMzwaWggzUzZERGqzJUCvlys2iSBLY1J/vSjye102jiRO6UfuRmMo70q9sOXM5L8B4UatYgV0FAB6q2vJ3IDNVOp2emZGWeujwyXrNquWSyLFxTY3CkQR43WtyhZQ3v0w2H7AE2AgC6AT+gKrmLEZ2JFE0uYRxRU8BrWhUcOI3mc10bX/+6Uvsa3bzrJytSafDcRxnHP4RnjISkI49I+f/axd/prXSENy4vgxsSGf/uynbNv2rXbhhRfpjFmzhhFH3r76ta/Z85/3fI0NOIf5GtF5r7851U5YfbZhV//VB214gtd6yMZWZOxNV/6RHTi631asXmaHjhyxLVvPsoWFlv30jrs1HmRB9ujR41YqTFiyM2qF7LCYAHxfHgXo2ndWh+7HAx7Zkkp1vDt3EXLDLrpgh40M+9x2dGSZKiY6DNl0tpuaqdRqFVHvVIPMCGV1GKL2+sET5j60zLK4gHIPCjNZ/i4zOKeQfcc5Bob4BwKGdi1XzNm9u+7tZ7YDJB5F6g8inWJcGRM7YD1V5OpmEa7grb0kCc1n6d5BeSpXV1S65j3Mx7HxpEJuMlZoWqE4pE5PdFY6rYNw3dozpMgG2DmoZSQTOnPl4woAPTKUPPT8gIeZ8PdclOVOaaTOIYgrldwrXV8HkQ5BNTlPOmPGzSHfX1kLxRLAyuuJZjexo6T24LNUQlyrYc2OO4VxmACgCJEQu8kmNu2UkzrlUFUTd6rvi2lDDUc7bah6waf+k4PXnfqwR0TsMzQ8IsEMXxu6ElMMdYt0n+2Gru/wyLAob4BxYnyZ6Fy+N9Q+HbpiJAONHAWJHFTNas3TpVIEx7jVJ9TxfJltiqpEN1x3rjUjEGbAADLATrYAegxAWDa6wXpW8ZUSvrkndzQG4eDRtgAHffBmhjbk63JPQ6nJShdaL/hR+xpd8KKMnbpesUdodppeFFDl+6zb/QZEeYcVIp+KAfj8pCviemfMMnn77Be/8mhAD4Xb0iZdmwIa0+DiDlQk7Pcue4nA7fipYzYxMWzTsycsk6WgmhfoahZcrtoznn6JEp7oCnBkZJR24YXn2+133GylQtEKyaLNTc9aL9mxXDFrM3PTmvetWbde47h8nhn9tFYBoc4nl03Y8HDJnvH0i+2HP7jBjh46YDkK1GTaDj50QNT73Ok5K2bz1iUnIFfwpDBdGz/U2S7w+SzPbtoqjbZNV8p9QM8UEOaO2ejQsG09c5NtWb9RYroGs2082gtZS+e8KMV568F9++0HN95oOVG7CYnhoLLx5RelrXvVbV3l0y7Km8V+ktwzNlQa7AP6Qr2qTjc/4Ap3igj0NHTLOcZyc/O2/owz7PiRo9JLYI3F88Yl1pokxkZoNKTKRNXOUC5h9+3b60CObokiFcqUIhRv9wZBRQMqeHQ+yBypboPFoq1lvVCVYtfa6CMAYtHfXf27kaERAToFdrVRV2eewuUNiljfgwZpwNq4GUZAH58QgSSr2k5He9Kcb+rQEV6qoYCVcftmzpulxYqeNwqRWsVySbYlklZpdCyRK9pstWGz8wu2YsVymxgfsbnTxy2bhAelQ3c9ELPtZht2s2XZQcarSWvXGvLVZ74v0CZgJ5O1+VrNO/Swh67/V6/buERxeasluvbi3/1dO3vHOfI5SabdqIpzATG2lOVDw3bXz35mZJj88evfYGvXrNH7w0Dtne++yrZt32YvfvFvSvRdrzXsoYcftmuu+aS946p32IYNG3RdxaqFRqS/Gt02mz0xa5/4+EdtbLJgvUzFRpal7dnPf7KV69M2sWLM5hZgF022xnfftdvWrtlgq1autQd277VNG8+2yqxZtez2zRTcDug+fHO67zGAzh/zYGZRxxKkYS3bumWDDZWgJAGaQf3jXDZtxYGCAg0QVtFZKu6OuYZcy5zKlLhISV8eBECli4gOQRLUNOApwAtdMODqwSMAtK8M8YGIHs3ltIqAU5UrnHvavVT1TgcYKlHZiSI6o1sNZgdyVLOklQpD6pK8A/TwDVWQQQTIzeKUrydyxTUwLzCwFcxJzUtHBoBTyW3btsVOnTylGTEio7iORUcXxXb6yHmdPWwWCwIeMRAy8/fLAVCoey14Elq8TC5A82KLT1kzvSDg0ciCsyCY2fD96NJ91MH1Q8iCBWNDxQKHI0IabQWE7kCWjMyIFaXpRhN92jjkA0fveN4jUKF5nqwh/fAAzCvliofTsMKn9C2cm+qyBYVpoaupN0ghc6MZCgVeH4cxXt78O3k8V2rqjrzIcubFtRDMzqDSUbY6rYxzWVMz4Kbuv8hs+PDarBdSZmBauG48sMyqozkOX5P7VSwRVBsKXH1W9X74Qhz/cFghulOymPyk2yEcB+bErWNdsOeqdDp1KaKjA50o+6KeC6hkUIvPlYNU4SshWpJ7k/lYLgcrRooYjmxswafsC1/7+i8EdOU6S8TlSnde12v/+HXSYxw49JBt377ZDh560IaGi3bvrjvtwovO14opARBPetJTbf8+xj9NaV1OT53U9go0PatL2R4C12mtL7GGhoGN9pmZiWYHbHL5ajtxYsrSqaw95eKL7fixI3bxxU+wkyePWr1Stnt/dqco8VataXNTs0pbyyagUNuaizKvpbCKmw6M8LxYJ7IS85ikVZoO6NDuFcSFhYJT7sMjtm3jJjt7y1Ybw3EN4LGuzineO/Uh47l9e/fZDf/2PYngssmE5Xi2UHerOHNPC6XcwexQfNEMcG1heXppbSYoayGd1L64AL3I/c7MlHjVjJzoKH4bZSJgx2yOvfNs3jrYjIaAInzJYTspoBlzdRNJq9TrDuh791oydOh0ngjkBOisWjWbEo/hf0AjABtAITJK3PKyCV/7ktuaC1ApkGLEM8wIpz6dKEUCnTmqeqW8SRjc0TnUrNUlTmtUa3IKhP6W6yd2swuo3KGlEyoaKL74DNWhh1Vdd5V0UxyeAc2n6xXLJjCdSdpCo22JbMHmqk2br1RtzRmrbcXkuB098KADeghlcYEvTqE9qxFzOsRKYsJalZoKwHzaHfCk/2HNjzM3mewDuq5jrW5jw6OWweQo0bNfe/GL7fwLLvQVNRzxDErfLWB5ZjiH7rj9dnvPn/+5grMYJ7CxcMUVb7YPfPD9tnbdWvud3/ltu+66T2t1E8+GW26+1a6++mqxjTpPAqDHNdR4FlWmF+wzn/6kFQbNhsbSlh/u2poNywzhKmMbHqhKFWzLWC6D+dha63WTdvLklI2NTFraBqxWcWMhGuz/EdBjLCX3jnfoiMXa9pQnXWjFAh0OloCeicuBxMHGn8Wd4jg3dl9x74y4xlCSHmXXtV4Ka8y0BAWa5VRcISpAF8XVUUXFAY5qlK5TM3iq+vBgsTLjhiAtVYp0WHSPUEsC9oyr7z0KMoSP0N51k1bIltDKCMD0fYNxB/+t7xlMNwBFfng3F5gL1s8SvLes6CkqWQQiG9ZvkKKbWTeiPg4fWZou2ddWt81HqoMJYwqKHipXp3z1OtXdhZmLujs3wuHz5MYgqa2HqCQIocRmxE455nEHpbLbnYIZdBtdFTG85pTm8p4MFXfXo0qdzx4gi+5p+vwAhWCkw4MZ41oppDSXVvBFLphIuNECxRAiG64vtBa/UogBmg3S3iRKdKEO6I5PMUIjikBeC3Qtla/7sKOidzqfE9lXvuhoPLymwPrjYFGq9v5eu7qTltUrNasxP28huPIiBjtdddvB9Ediwzh+oXNpkGrmedj6/CSGWlwdm549pW0CfWZ0dcWgZZBpSFb3/WJB6AyPZpgKu+iJWvb0KWedKHJ5fxQBdGrSMrQ4iPELZ0WQVT4X10HB/u+vA+he0C2py5c06CE6N3ToiCAZQ+288s3awZ6bP22r1yy3Vrtmp6eO2w03fsde+cqX280332IPP3TQhofG1SFMjK9Q0cI6KhqP8y84x5q1hh07dFwCKNKhas2KOlOKNuaRZ27aZidPzli3m7RlE5N23o4dUv8/6YmPs+uuu8YufuIT7Aff+578FE6fOGXJTsIqc2VbObHcFmbm1X0O4IEQMrdF6Yo186IdQG/wb5otm66Wbbpctip+5QD62Lg69B3btttZm7faqAAdW92OCu0kgE5aVy6v4KgffP/frMvM2MwGEZaxsy+mzOOVufe4FpiOCHjV5cqVQTa/mq1DHTdqNl+et1wR/QH9N9R0SsIuOnQKUJgNNlqUFYCaP+geVNBSrCmVlThT9A7NPuUOoONUlwQMwwz5Km4cAAAgAElEQVQd5pOtA8Y+eCFw3lFAwDIsGxuzYWJ8YUhh8cLoL1o+6CZSjDCskHu4cx4xI5W1k2KWyU4oaia/FNAp3mU8lfC4Xb4m3u4wEhRdWUYkQYMQhWDSFLTaWrlTwBarzqyUEtnb6Jih+q82rFyr27p1Z9iqFcvs4X27LYuRFtqHEJLEZ8SUrI6YdoDxi1mrWrduo2UF4mDRsNBswfjS0CBcwwGwuJRyH7VMPm8V69jzX/Qie9zjn+Cdf3CKU90PsRWu8549e+yd77jKnviEJ9iK5ZM623/zN3/dPvKRqzXufPPOnfbt73zHDh06pJXO73z3u/b+973fzjhjbV/w60ywX2xtXrU6Vp8r299/9CM2OJaxts3b6PKCXfK8p9nJ6WOWKxYskx2wVIqRXsbGR1dZopu2uTmwrWCNWssKuUFLcU/KHz/3aJW7B8hHW0yfoUtR66x3AOqm/d5v/7rl8zD5PcumqIhc+KY5oMbtAB0zSRfOcehyiMhZiTzghNOHsiRlDyHpHZqvCECLuUEK9DtvPAJIBDztXMttKKtDDiCgy0XsAC3HA4RQg//mdTH3pEnnIPAOPXh7d9AeZTkqgwOX/7mU2kERz7/17HDU0g6usUPT4Q/oSMnuwMxrYNcaRb/Ws6IfdAiHiTS+y58Snt4UwizUhWuFjGragUvKdVl9+u513HPn9eC1nMglJWTh78S1PD/Y/ZDnAdc4NvxZpHvEFkCToQSXeUvswkO0aIhE1BxNXSpzPqh4D1hRVzBY0nuQ2AwQwsUrmZaGQXR/qy1GA5WzWJdMRgYSULK8R9adVq5do+49VrFOV4eVFPa1uelrYYYuFiIAevBjZyyAeAfldTafVaTn5OSEAjn47BFi8itpVpW5Batgs1pvipZT0EoGitNV3THAx+NkGTlgniMORMVeFEzSjdG1wwR0E20VYxQtLqxzG2IVf2lXQHP/aqQSC0KKWyVIodx1JsB/OAPFr9x/rNCw3ZFK+QHYbuEoNiu/bzr1ofFx++aN3/9vAN2vvz4wirjwHrz4S9ibrnyzbT9rm1mCMUFP3fnNN//YfvjjG+zVf/Qqu/32O+zee3dbp51QktNZ23dYo4EQ9YjWdi666AI7efy4zU/Nq2v5l+u/aBs2rbNEqmd79+8Xdbl5y3a74/a7rNXs2SXPvtTOPeccKxQytn7dGvvSl74gz4W77vipDRVLduzwEXWbVQB9coWVZ5x2h+aVxkX2xF7UanigVjNt4ABdeQT0WgdALyqmmayD884+x7Zu3GRjQ8NWr1YE6BnWaxkVKTsgJee7f7/h+9bjXk/0rJTPWRIhF9ec51MpqQ7oGCox22bURWPCPjvBKDwnAHq1gcnNglgvnj1eJiIxNlLoWqG8OQkp1nWO8HX6lsx+NsK4yYaUtSaK50TC7tuzx5LZnAA9BbCLDveRIUUCAlPAlCYoT4OQTtvyiQnN0QFawNhNEskUj/nomi26nTFnnlf86s6jnSrMEs8wzw/FA90t6nOebd2nKTrIqrpsxhVNkgu5BhRfYTyoNE46dnbfKaZzeRVFrUbN8urQU7aAqUI6L8odQN+wYZ2tXjVpD+2537IJ1O10gj5GVcBON+GAXuRZAtBrYnWg3ClSZHpFQ4Vynw69VlPYDc8ahjqsYALo5W7bLn3Br9gTn/RkS7Mu2GipK6Zw1mpp+J4HDhwQ3f4X732Pbd60yY4cPixX1E9e+wndU5e/5vJ+fDYC0quueoft3PlmbWXJWEaC3NCIRCfPVtta5Zp95OoPWGk0YyenD9rk6mF72zvebA8+st9KwyN2+vScDQ4ts7GxVTY7XbVGDe+Kklzi3GGV8RvX1nHL19aCK5h768TFNT9YOFQyKW5sQJaKrmavu/wVls0wz21ZnvUlqZF9VQtw0OGIqAgxgAA8aSkyiBPQ2XivY0ZT8JjGrGeC8+8ACg4wV7qbOjPm1UGH3wfdPpinyXImlKQkI4y52RkxBbAEJ08d1xxJPuBKK4NWYq/SKVo1wZx1XXKR/YB1II9OZc4S+LqBr0vFQkMVewBEgVS9rs5MnV3o8lG8S/2M8jlGmIaAEOX46ETyfUnmVxQ8XBj5HiPOSrkPNPN+XlcUVMTsdz4vustElq/hgBw78Njha9c9jCpcWx0qw6APUDZMxsEnsgcyd8GYRd6HXR1UfJ6sUvGg8D7ZP+b32CdyyFNYQXMxduAQlK98Lq8Oxi1E2f3u+iqT9eQbzWeGmnbDlk2WU6iM32/8REgHqCvnnTCTuueyRwpeHukaCfihJ0GaCqOOPO5J9eJT4fozV6QjZ14oel5DgYSodzobFNvsmfI1KAoRiun1qkDl4PACV10M1X647prj469vJD55kApjBqfZncKUY1awI+Yj9nVHCkM/OBW7iSuV9tH5c9LaHLxRy1MyT0/PWaWCDSqMSldz7YUFit6kojd3H3joMWtrXhiIT9b57XQ74w6FVgSP6zfu3GlPedrF8qNPp/kM63bTzT+2/Q/utidf/GQrDQzaN77+LWs0elartOxpT3uWntn7d98nUxiKmBNHj9nIwIg95clPtr/66w/aa173apuePW3f/u537Oxzz7MVK1bbd759g9VrLfvNX3+xPefSS+z40YO2csUyO37isN304x/bgw/ss2wyLWEaLVFKrEVBiWqAOa5kWBxrdOJ+nJ7IB03MaAfQa7VsploR7d4H9PFlmg+ff/Y5tmndBh3gUNJ69qTi9AKca/Dwgw/aD2/4vlajsomu5TjH2i0p3bmGHJEIQmX7ynOKZTEHPqFUaRfp8iwCWhSrrNHCYgDozJElaiVDnPOE+6jRDHvaqIU9FMS3Zrz4gnYXEwMAst2QhHLfI0YGlfsioNOQAJxdj6ZFF8NzlUnr+61YtkwCP3+7spHSZyiXvyBi5f1pNOC7kCom5Bkf7/uOp+65RsgFeNDNvAcKkZZWvAjTSer90XUnOu3+e3Xm1J9dGVVFQM8B6FXLdH0TqYyOIJ2XKC4C+prVyx3Qkz1Lidp1QAdDut2EippMEWaxp1FGt96UCQ4dOh4adOg1zgYYgAjo0P4SxTmgL3Ta9qznPtee/JSnWDbP2QZjR7OJNwQbETDPRfm3X/6qV9nHPv4POqWu//KXZcz0s7t/qhEOmzk0UZs2bbaLL36Kve61r7M37dxp27dtd0BXxLVrsriHdRa0WlaZnrXPffZaa7TnrZuqW66UsJ1XvkHOfcOjY/bDH91s5573BMvnRwXoxdwQbYG2TtgganPfwQDD3MLw/HxA5yX7QS9BnOhpfseHijvOayyZaFq33bASM73QYLgHt+9w88V995CblaoQsw1ufkRlzEs9nYg5AaAR1eSAenRdi/Pm2BXHzlhHVsgkTiZ87sT3rpQXNMfBXhJFJ/vN0K9iHdj5bnm3hk7AFftUOKxXhP30mN/r36AfuwrdrtekhKWQqwzFjAEDa1NU9iH3nGqTH1Daet08IBox+DzJHca806ab48EBrLw780NYnx20EsrXoKr2la0lyXEh8xwvanmvBzpd3aXeh389rbKoG4iOZw6GeouivNlDD97yKl4AUK4BIhfEIe4UplhVZvw4TbHLW3fw4uaCIqfwiKI9fe/QecZ5NwcFayMUeYQ+8JMbK13M6YDihxzBet7x85mQugWwu/lKRjoLPldoUjpsQLOCcJJDqcPaWEP71BzazPJ4H1KQK/sZDq1nZ67boK0Af3187p7GxVPK9QWMKbDozHXHI7wM+e2RhlSPq11kzEbK0iI4S9DS4SaFO3NERdB6GlQU3EmQyLoNOhAYGVb22+gcEMHx1HFgIdoE1HM2dZo10AWbmWG1jll6T39XtHy3a9O18hJAj7zMUkB3nUrc+JGxjZld8da32pOe/ATrdBrGpas3ynbPvXfagQMP2ubNm2zHjvPse9+70fbtfcTq1bY95zm/Ylu3brN//MfP2tOf/lSZw9xy0832guf+qq1YvsL+9qN/bVe+7S128vRxu+EHN6jjmZxcZf/8v78s047nPud5tn3bNh3iGGEwuvvhjTfarT+5SSwFHWALYEBvwaYErBc2r4wo0MvE+yvoQBS8gzATASYBTrWaHZ+ZNhQrhdKgDZBmNzZh524/27Zu2myjpUGn62k48HTIoY5OarXzgfvvs5t+/CO5wxUyrKJ1RPNCWwPGPPtt6O9602p4MEBtpriPoTyLKl65/qwAUtgtQLnn3QWRURT+EhTF3IuAEsALLS4mJ8RQ+8qonzvOqDigQwED4nsffrhvaMP79vbCjB6Lf6jRF6Yztar2z5mfM7MfHhyUaVXgWz21DGGfWNMQygS4hOwGGAP/km6GxH2me7jlowfOIJgPRlQI4nhtuJdpV5znsFFTYYSi35kAb36UIMceeqMpdTnnJR16toemI2n1TsKaPafep+fnbevWzbZm1XLb/8Au79ApTPvZGylpNHhO6dDpNju1hihsWB7OWI1HiE1lvIhHfEhbk5dDsyUdABsEjWTCzn/84+1XX/hrMrSp1lHhZ8WcIHrmWnAes7L2yssusw9f/dcKZfngBz5gz3nOJdLqREbu9ttvtyc84Qn26ldfbq94+SvsbW9/m23dslUNGtfVw5qix0lPjfD0seP2z5//R6u2Zi0/kLRuqml/+JpXKCMey+3rr/+mXfqcF1oyMWD1WteGBka1mcM9yVlcr5e1lRL98X8uoHunFFZhIhuoX+nQK3blzsvNejWtLBWgvZPuEKYZK1VumAWLqqLb6fisGSMPgEqHku7epAz5nQRU4eKq9jAj16w6dM2aOQRDjui4w+FPpcbXA7joLKnW8rmMDQ4OWKGQVRgEII7ingcMkMfYIt5siNAipe9FiHfJS1cMtHqm1Tz3AY8CKA4VdnllKsHNHxyYoJv1dw0A9BCFmM3N++T183DQ2SK+iHMVr7T8s1QhFBTx3lJ4IRHFYF6p6qvpuvD1fIvAqz8ecmdN4kqTz+X7K18hyKCO2xmrZwJrZwPYUAD0Xc2PQK4d1PVsJfh2gO/a4wpFeEdR+gESnjS/guZuMYZATORGKPS5PNQUcsxu6Khr7aZVWnWJcPhz78RbEgsBikcPH7VjR4/pPdH1b9xwpgAeYNc+KV2COgxEML77T8/MQS3xFLGVHEhaPxI625Me90T/ve4ZOjaCIZyhAGiZherz53pKV8FoL+/COa3ruTpa/7/bsun50zY1e1qvkc+GGErWeKSizyP+yago4v3S/fP5okvgB05hUKZ8ZtxvKMFbDcDd01SwolyYxxu6ZbNz8zY3uxCCZCgsU3L2OoGJTjjcQxn3qA5dH77iJP2PASbuiz9557vsnB1nWypJscn6Zdse2LPL9u3bbWedtd02btxk+/c9bP/6zX+zVDJnT3vqM+2JT3yy/Kzf+tYrbG5uxv7h4/9g73n3++zokaP2z1/8vL3lyjfZvffdbffce7c969mXygjjK9d/w0ZHxuypT3l6iNxMWBbhXKdu99x5p33nG98WBa3s+EpFM2y6SvbGu82mlNp06PIHkDjNXRc5tDk7au221bCvbTbt4IkT1kolrYS9cDavQuOsLdvtnK3btQNOlwqYIwzMDxRUWAOsu3fdY7fffJP1mnUbzGclwBrGY7zTUayxLykkbK5at5mFqqhvbEq15ZLHSyGn+4/RFEYyuFtGgxdAFgrc40ZdMAqNLz1SGC3GsB915wJUDGS4Vt6hV5ste+jQIQE8+gDiVBHGqakWywiz2FHBQJTq4EDRzli9WnHM46Mj3qE7KREMoHwkp5M3pBLqjAHgOXMjk9PtKYseQOJ7QbNTAImNxBgGb3tZQAPoCV27LiLeTFp++55MHgE9obl/pdaQSh/Kvd2o2VDOA6XaibQt1LmWZidOn7azz95uq1ZMaoaOkz4/5ecu45iksunZnc8UAPCOJYMtrcfIwDLAHpgtMOLrdqyskBVEymwCdG1yYkIFcTeXtfWbt9hLX/oyMQ5sHHBtOz10WK50B8MwRLvqT//UXnv5a4QdH/7Qh+3DH/6gDZQKOje5Jz/60b+XCO6yyy6zy156mb31bW+z8847/1G6JT5H3oMaArLZT522T3/qE2bpprV7NUtkuvaa179arCXX/j/+gyLh6VYqLbOZ6Yrl0gXhJoUjkcDtrgubXYfDKqXvhUU4DUeDaj/v4sL83P8HXWbV/uTNryUdWJQ7Hx/0sKuC6QboPEjictEPHYuv3PAm2N/G/g+TEDqirPb96LDp5qMQLcZbRpAXKAQqXK80HLaAHoDCDSfXouCjzfoc5hOAOut0qO7ZiYdaAtTpzARSiPnoBoPIS3vcivlzaiQWEXFurU8lzNAlSlNnnlZlLoU4SuwOc++M1OoytdHql6+kAeBxlcxtNRH3+Y4iYO4g7YpaDnhFGYbXoYo52J5qhAG4pJjjkT7m0YX8e30+2ld361oVRUEPEP9MWgAeZ65ZJq3VOe1TD/jnpW5T6nwPhlHACIKhdFpGLRxWugYCbV4HMzunL7WFoE7TZ4SiI9kiQLUtGo/OmjjCqlWadUPDS0gCIhOSg5hN8/X4lVjNgwcOKhUKCnjL5q16L4C7RH3BUUuhDm26Y4w/6LbjmmBbQEBxATXJfH/H2edob5p7lg4+mWJH1u9uOXRRBNAZcVihP5A4yEGEmTrRolDz/L5ar9qh4wdtvjynahkfBK4rM0XGTmJi5LhV7/+3NhtwlCONK4PyOdPv0AF0wJw6rtthvsnWB9qFntLHUPuL8Qj3B5aggNijRXFRGhe69EClCvSXAvo73mXnnHuO5qv0e8SIHjj4oJ06dczWb1hnK1esshMnTtu/fvN7Vq917PGPf5Kdtf1s++Qnr7ErrnyLHT78iP3T5z5v73vPh2zv3r321a//i73v/e+x67/6Zc3ZX/byV1ivl7TDh46JnaMYgw5GgZrLJg1zvHvvvsuu/9L1mi/Lm7taEyigCKfL6wDorBoSWhIMf/qAToFPF4VPwVJATyatNDoaAH2lbd+81c7eul2zZAAdNornCsERBXk+m7b7d91jdwRAH8pnLCNAL+jApbNWF81uMoBe5tDNWoqVx3pDdCyAzjXlucfzgGzzCOickdyDFAZyaAurpy4wDo1M1K9EQJcIz4svQKfWatsjhw8LoHA3A8gY9WmNs+1bLeiDOFvo0LF8XbNypc3NzNjYyHCfcuc2j8mFfpd4qcLnwGdJwS1AD5oLRgHEjwJqnElay+w7cSYF6BSVOgdhZTl7Gg0B+lAB5pb9e89t4Gvz98t17F4zSpCjQ18+XNLZiJvFXK1plSarlKek71i1fJkdemivYS8hYZzGmQ7oVf6uEuhcF0AKHAEyPOPa5FkC6Au4SFarlh8oOsvZNVHurL11Mhlbv3mz/cFlL3N1Ow1AvhiS1jhTcGIbtOMnjttPfvwTu/D88+z4sWP2l+9/v33ms9cpJpzxyjnn7LD3ve/98m5/6Utfal/60pfsmc98lorK6GMQTdVi04ayr3x6yq679hNmqZa1APQsgP4aCfjYtT95as7OOGOztVoYYFWsmMMKOqkzWYDeQY8U7b0T/x2g9/WyMbMjAD2VZdn+ZOflTH6t121ZOuF73tC+8j5Pp7wzQY2uGyalm4JqB0DnsJY5SBuqOCFfcKgO7YqrA/d4Ubee7PbVwHF/OwKq9qubUOfMrT37W7vdStzyPW86WOapMrbR5prPj/RYKxe7o4o2KthFkcoPPSaAuaKZilTRgOw2Qh2TrIQXcqNmHfODPs7gEbtoT1nZ2F4waCardDE6DYxpvAvXp5MMAimtLvlKns+EXWGqPGFRhf7ZKNiF9xYAvVEta8zAg6gufUmnLmCXaYqL/PR5RrqYG56ixHBVggIG0Iui7nBdkwiu2xZICtCJkcyktJrH5+EqbdbGeAx8FCGnOHQSzKBCgAl/VznSVMbhBAPcmTOW+fyySUsRBStXMndxY/4LiM/OzAjI6Nxhgc7csEmAxudYQzxJdx5knIAm1qL1Zl2Hm5iYdktufa1GSxoO/vLo4LANDgza2OiY7pVsFmbC0+hUVEo30vaQjQrFjNu3im4M4yTeq9Z8WnWbmjttswuzum+wPFWqUqB2veDLaL7q+/e+Hsfr4hpTRMkeuIUvAKuF3O8UgwOWTRd0b9CV8wxxrytXW2MJt9dttDv2w5tvecza2mMB3VHjvwL6u+2cHTvCZ8AaUNVmZk/pgCCbmbFGtdKwW2+50x55+LA96UlPsQ0bNtq///sP7AUveL7tuu8e+863vmtXf+ijtueBPXbTLT+2V/zhy3TIAZqv+qNX26GDh214cFyOjaPDo1YtlwXorHAX8in76R232Vf+5StSs2PJ2kKDgVkQnxP3e7NupULB8qQFhrVX3cdhbZFRCxR4vdu1+UbDDp08aa1kygZHxyRwWrF8pW3fsk0/mcX3o3MjoMsEJakO/Y5bbjJr1m04n3VAH8hrFkxqnh8oaZuvNW22DIjk9BNDGLo+PivOEJhJRGlQsmwycMcw+lGHns9JmKZkOa3hRTCPjYNmYG5RrZhdB3RGYlznA0eOWpspTz4AukZ8VD3Ur7B3DugUTcOlkq1cPmlTp06pQ/fuHB1TAPTYnSth0ddZtUdBQa7GypsKzhzeI8WDVP5oUFJpKxTduZOCt5tEtOyRtg7odSumMyqIKF64btIfMd4D0KseA0v8Mh36ihEA3ayZSGllrdoOgL59m6vc99yvMUg+jZAQ3QkWM0mrVPHtX7BuisKIbQPWHd3PgM8QdgNGo0IXXK/bbAUXOM+VAC8mxsatzliv17O1mzbbH7z0MmWro5XI5kmXRBBLjgH6KERoFfvZnXfajh077Jabb7KPXH21fe1r19u1n7pGpmBXXvlWw7+d5/vKK95qhw8f0eYWDK2KpFCE8/3jOcOIoDI1bZ++9hrrJVvW6tbMQoeeH0BoyZmfsUJxxKqVjtXrHRsokAbperNcnlVAzu7gy8AZ/PM79CWAHmNrvIcx6yzY23e+xhIJF5ghn6digMam6wWUoCfZDeQmYF5+/OQpOz01rU56ZHhMCl18cxH6cK2ZF3KDLFWS8900u4prI6HjjAp3hWSQB5z2G4buPHaqADfUF9VyUSIpp0Vk58H8jNlt2NOmUwVspRjNsmbktLq64JAQBCjR6CCe4jUhEpF1YRPQ80PbXdroSt33m3mJ5r3seQaVue8bu12id9Lc5w7EPkN3SaIObP+vEJrih7L/PxdpeTXtKtx+IRB842WSEun1IFgUuxZiXQUqJB81mso/ptPle0OxKzGJEAgeVgnBfIyigimutwUnP2nxWigRnObSHjoFTdjRVUUqJgORGZQ0No0p7ZSz/11p1qyRaIsLZL2Nf48gTuto0Eo1RG0+XwbgOaABB74XxjUoyGPYwvTslLz9W7BGiCChDbsdBVbwmop5/KjdDpiwCXaUEQ+NjhJq4yuQbvPp60yah9dYl6urQI1bFwjfuBJamcRIKdGx2bkZXRucDnmP+vvpZJirpq1cLctUR5nt3iLp67k+Ag/4ljrxWpUdXtaghqxYGLRUEkYnJ1qXPW66QADD2SUc38z+6YvXLwF0L6qiuFDCOH7+XED/Mx1OXKMBVqw62OeSSOU78TBpjLIe3H/A7tu1x5797Ett2bJJq1QWxH7d+bM77MYb/t3e9+dX28z0nLU6NZtcOWGf/8LndN/89u/8jtzlKExazY78wAFt5WD10EGk7Cc//qF959vfcRaJ3ftazdKJnhXxQQcM63X5vLPuBTCIVeqEDRSt3aStTnY6GdfNRwN6JlcIgL7Vtm3eKsW8/ApYcSJemVxwQDCVEKD/NAD6SCFjZKuNDniHrlUvAD2dtXKtoQ4dQx8AnW4TxTb3LoAOcANuUN2Y0gBoKM9hF/g9gCu3M/2Mro2+PeNCYO886JAZSfKTLhIzmYPHjqnrxAyFeTC6E+5r/MB9HZiGIS2hJ3PzyYlxO370qJTunDbMt9XkBFZAh5KaBEr6YPYtrY0DumeMm/ulpzP6vRwjUwBMUboMClVKgWaz7h06Z1O9YQOZrI1Q9MNCIYoLK8EA+kKtKlMeXn+7XrPxUl6vr5VM23y9ZbW22YmpKTv7LCj3Zbbv/nuslEsrLIcnU9tSiZSo+5n5eetpY2kR0GkwJWRmDIfGotO2MjbiRM7m88HGNW2rVqyQxdJ0tWpnbDhTHTpFBoBOMci9hYlWDLBiDfmDH/hLe+UrX2lHDx+yj3/sY/b5z/8vu/baa2xmdtquuuoq+9znPif/hp1vfrPS1y666HF29tln+2cq/4y4KUXzymPQsRrxqddeY90EFtw1I/1GHTqArqAYnEgzxjSXkgkm07dm6mIGGDE6XnkT+t8A+mPo9jhHt6ZZt2xXveW1lko2XFyRwvXLu3EOLAb0HCAxsWtqesbm5ue1usQO7tjohBXwyw1derPeFqBzU/Jv+EEXC7ByMBC7qRQvFJVhvqn/B1A0mnqDPhcG1L3a7KNl8JHnAKKzdHlxV8YAsSMrFYhnDEEbgfbna/PhCNBJNsrldFNioOAzXtbloDtaMtMoDQ2ED7olAACOiEmkclfAYjR5kTguTjwXAT0qksUaCOUdQBlfAKgAt3K+Qz54ZCs4q/l/gAhAJKW0fIf9vzn8I6sQBXlxfEDnSQfKgeRTF+/8+SmKWSpuF87FMBgZnjAq0HUHuLNWSBUg3QW6qEeh/+Q1r6Qip/wlMGNth4jJJMELxINWrN5pWjvdsVaPwwg1bkIVMWc+XTidGF+HAgF1N+tBhKVEsMc8hPEAWxLQ33Xm8bwuxiwAJUI+6QrEHVg+W7BW3TcH+BqMZgoFxiIuEBIdJ72Er2tyT/G95RZHRyyLzmC9i6BNMZo9WcwC0hSyFHcIJdPZtFLyeD0L1bKqeB2AojcD4ZVgtOKWtghdKuWa9TqYCw1Yjsz5XkrGJ1iLQu0CGjBKAEzpDSUAACAASURBVLtAOpGyL3zxq8HLPU7Qf1lA/3PbseNcdf48D1DunS4UMj0ye/BU/rBfWfvi//NlW7dug/IWzj33HNu3b4/du+tuu+O2O+23XvwyGx+btPUb19h/3PQju2fXz2QKgggOI5pmw70DcmnuCexUzTotzJJS9v3v/5vdeOMPtJKGnqFZqwjIAXSuIB0cHToGLyje5UIYRg5eZWas3upZvduzhWZ9SYc+bn1A37zVtm7eoshP70Bdv5EF0Cn+kmYP8F5uuckSrbqNFrKGhh1AT+B/H8RifK9yvWkz5br2pROZvASZgABdOjqdAuwW7NPsrCh+nM3YtGBODwXPjDt26LrPwmhIc/VQiLnfPh06HaZpVoyxzKHjJ9Sho9zGbAZhGc1ADw906WvQipAc6IYy+N8fOvCIrVq5QhoFAF2rf74gsDg798BUbxLE7omYF+UPiCNic0BnG8k3cKCDFa6CyNgw5aop1pQ0NCj3kgB9wNIU8YTICNCTcr1jfUyaGTr0es1Gi1zXRUCvdxN24jSAfpYAff/ue2wwn5HoTgWWrLyzVm00bXpu3hLw8WEVEKtgSkHeS5MCpNu1KqMxunQ2njjHVZSkFChER35ibs7WrN9gL73s5ZqdA+gIHnFJ5T3LAK3btdMnT9plL3mJXfXOd4pt+cBffsA+9vd/Z1//xlft5MkTikr9+Mc/rjEqM3RA/bd+67fs0ksu7Y9CXSDsY1sVcc2O1WfKAvSOuWunOvTXXW6F0oARaGkGa8D1dUMdNQDyznAL5Kj50fz8lwb0vuoGwK3Yu654naXTzIWxQSzIIlRfEMOutNtako8ObXn4yBFfmSFvGQGJqC/3o+biIPjhMPd8WWaPXY9AVafYkRhBLmJQPCHNikqXJ401lPICxi1effr+sAvRcE7iISINbGjQ19rkBCc/+Jyvg2HiX8FdyWmvKCCLVL/GBtpb9wKCjo2DLrIEvF/MNJgr82fEXhILS6eHdSluZxLDQWHRsUs5TbhKPlD7rjNQpa3d06BYh1rL0BG7CQx3vEYGHHJaK2PO68CAOpXKk++vgz4kv9EZI5wQwyGRnY8y+GxgGHgf5fkFjQdcRRHS9DRDc5coOhkAyh3dGlapVXUN6D4RA5byJRvKDVkuhfCwK1U6DydWmKw4ATF8dlK0IwKMhVGl4s5vqZ7NNxe0u6u9XCrvciWIb1zIxjoc3d3MFAYlrFDVpE0gwQqbXL0eGIOEGxUBpHRfdL/ch4w7ENIdOXxEFDazdCw3KQaHBgdsdKSkVC6nSH3HPZrMUMxxrfT7QHVz73G9uBeg+Fn76yLE5MDGXz/EkPI6VGQwroDx6KjE1uukcOXZ4P8PUgzm+axgJBDsYKxDdkHREj0fa6BD4DpxfWGePDPeAf2f/nkpoEuN8Ut26AD6eWYd96lnbQ1QT6Ux+vAzn681Mjxuf/d3H9P++7nnnmvPfe6l9u1vf9Puf2CXHTpw1Das3WEXP/lptm37Zvvkdf9gc/PT9uxLnmXPec5zrZAfkCYASpif0NcAeqNesaHBvH33u9+yH/34J5rr4sfP+GgpoEfKnf1tZrHOArlfgpiIJOOMntU7PVtoNaQn6KTTNjg6LoXwiuWrbOuZW6RyZz+Z4koMFODHnjh7zCkH9J/eCqA3BOi5RAB0imktbyesl8rYfK1hs5WGWbZgqVxBgK5zTda/2NT6LL1Mh57L9QGdDp2iKboWMuqTHke0GYKJxwA6IyfFK5toYcxbDp9wQGd+T8a3AD2Zti7WwSQOBlEcAgzAfGRoUIluZ6xZrdmzAJ33H6l+aXPwXuAxC+4E4Rnk/UZAJ/0NIxs0Tx7S5AUr9rcUzO1ew5qNqkYkALpFQB8oCdBZZRPlro6+beU6GgQXxeGdP1oApMxaEsW1JIo7eXpKwszVKydt3+57Beh0/4wvwAzWX4lvnp6fsyRCXsZXXcUWGaK4wCUL1BnHAOgLADoCZQrVXsJWLl+h7Zi5RtNWr1tvL3vFKy2XL7o6nruQMUbwntc2zULZXvHyl9sf//Eb5PT3iU98wt7/vvfa177xVTtw4BF773vfY1/84pfs6NFj9pa3XGFveMPr7dJLL7Vfef4LfMQa1P46zoO4kw69MVO16z4JoDet0a4K0C8PgM5KbipNQAwnmY8DCSiCWcrl8GGJIT2hO/+fAF1NRBTECdB5igCMsr3zitdaOuX53K027aTvX9Mt4pNMp8I3xfgEUZy6Um4W5WVTbfCm2JXMaH4oZzGUiGX839t9cw5uGLpiLO148Vph0v9fDIzXilUAuJgyxmEOcIuk7uLtzlyc2VsUdTAmIHWHVQe6cKcg4tpYnHP49/S873gR3E/e04NkypL0CheR1/TUtACJAmVsbMwGB4fV4WkDVMYv0Np5Ga9o1hoysWOik8Q3POB4VqeYk/NgEa/KDB2ApUP2gAh5w2OZOlhCNqnXScQlr48Omdcry1ceJilUffWOzxIgVBYviUIYAwXDA+kf0AeQZFVnH7SqOEjU2Zoj02FEypj3n8hYspmwgSzsB6lpFVF+rIXJzU4dL8rRRUCnYKviJsUhU8jasZnjNl9dUPfFv8EpEOMHfi+fAEvY6NConTpxSsY10NOwH3jEU7BxTSkusNqUbxEWlGSpS2HuxkaA9O7dD4hFYN4PoDOP5rCbnBix4aFBxZTGLj0MQHTQAHYy4ZF5kgdScG9hgMS9yepdJpex0lDJ5+PdjoN7Puv6g9CVA/oaWSjS1ZO7KnjhF7ISI0Jl1okNbZkNFAdtoDDk4sAaToeu8AbIdYjClJDi1ejYNdd9gTLG719XMfzygH7OedZlZKJwGDoRQJ08bhepIlLMZgq2f/9Dyjtfu3at1oluv+NWq1bnrVphV3vCNp253ZZNjtpNt/7EavUF27xlk9KrNDhBY0O/TcaC9ropyuZsZLiowuDm227V5wwo1CsLlsTJjVyIRFdCuUHcssjDppAStcwz7SMx9AaNJoButtCq28GTJ62Tztjg2LilUbmvWGWb128SqGsGr7FRWteI69Ns0T0n7IFd99idEdCLWctZx8ZKBc3Q+dxlZZNMy8VsutJQKlgmXxT1jdKeApn9bmj1/wroYYYeRHHSGgWTKP/KTsG7dtFX1uS5H2boAvRkwo6gD+DKpjM2j/JcdsU4z/U0N3Y2yRmA8dFRGyoN2P69e23dmjX97hxA5951YR6nd8cSce1VfiFubLMU0CWKI+OeIgPgzGSVlc73piASoNcrlhagd0S5D2ZzNgqgU7TEOGUAvd3WjrkAneK+UbPhrHuCSOXeaFu9bXZyeto79JWTtn/3vVbKpy3JWirdPavOeOC3ezYzv6BwFjVgWC0HQBdNTpFI+9lpy6dgDk99fEE4v1sdrd7VyIooDtjq9Rvs5a98pRVLQ1qHE3scrD0Q8CqIq1az3/+937edO3fa4y680G677VZ7xjOeZp//wv+yPXsfUPb5gQMH7ciRo3bJJZfIaOb5v/J8u+SSS/Uc6zMNDKCaNzRGzY41Z2t23TWfFKDXAfR0xy5/vXfoADqqP8/P8IaD0B0YNIyznO31EUmfco976IGnDtOUn6dwpyWomiXr9mdX7bRet2xz5Wmbxh9ZtpVumwqYueuXP3zMPvV9tV8cFNEZfLSLokDTiawf/sxiWjXr9PBH56/TjbrRPwUCf4fDHBBuNhCZ+SELZSyqWXnScQfc99pFxUj9HRO6mDenJF6R+Qc5310ECz5f9kUOn2d515/SoR2V5s5ChGNThwMZyJiNNCWewiY0rqq553tWnV8M7uBXKeBJj9IKk+8+uzMah6lX7tTMVIW8f76HChKc89h3JqMYJkSzeNP6jbKaq1Wbm51TRyhVbdF3w+kGlR1MMEqXNbuSxBo+r66o+43rMxLahZkXtDgd+YmTJ2XTOjQyrGIAoOR1yxe/1bN2pS1gV9Zx1cVzdAzRYIV7gveiGEEOBpgYzZN7EsPVOnWtEkVvdVfP+4yYbowCgw6V1+oHIUVRTg8YBzT6CAwWUJ7LilKhJj4+iNQ5f3761Gl/iEi5DKY9Y6OjyiBAO8D3iaJCORKGwJto/eldul8fHwG5SJFDDaDm3/j2hbvp8WeMKNycJszONA7wdCjYIjp3Cpy4FsR9jdKdZ4iVNope1dEhqTCKImXexAHXNvuzv/yIvADi8+u/9jl9/XvRucE8ShuNZvbev/igbdi40TctsFHFYCjB6MrfjxeEft0oTClg+DPuRQRCiE0l1mv5BgvjC+5Xxl7qPrU94kJQCV5hewj8SfasXq/YYKlg3/rXb9pdd94pgCFIBzYNh7aBgtPzbQWMFJZYl3rOvG+98E3S1uilrN7pKoSD2StRo6WRURsYGpFbHHvA69auVxEo+1x99i73RgM0kEvaPXfeYbvu/pkl2oBRygopsyFeg2hxN8Zq9xI2X65ZucFWRkG0LLasPTp05sWyPk2qg1IgCwUwQjJmnVDuALCEpGQeRN8IV5qLftWFpmCG8XGXMmbnUel+9MQJawL86AZYEyMuFYBNUGBS7LHPjSDVRLOz03/i2DFbgwkQ9ydFm0SzTu7zLCmdTa8pULBB6S5ADHvonAOyuaUp4F7lvdChyyiFs70lzw9OXjpyhr1FKPcSgO66mhiUxbog1s+s3DEmpONGhCj2K8W2TVvrZaytnXveubZq1Qrbu/s+iSS5L3hPyR4MVkHMHZ7viVyY0Qd9EAUk71BLItjSMlqs163Klk6Wz8zPLjAA0VxucNBWr19vr778tb5tlc4J1Nn/5/ecGWiNatWqveR3f9de8Ku/ar/x679ua9eeYT/96R321a/+i1jil7zkJbZmzRoVd3fdfbd99rOftd/4jd+w5z7nuS5Y5rNY4sYpcG/3rDFfs09d80mrNfGTaFoi3bVXveZVNjwyag35yfM5e/HKgS+6HdVMytdqXWDt41iB+tI89Ci8WjwQtIopCk5HBEP7ZMM+8L4/tVZr3o5PHbKTC8eti2xe1Tg3Dq5IWVnCokiEJ0KMlOylRXdy2HNg+f5m0TJW8FlQsmPdJPOihnUwrSF2BMEUSzUkDrXa1sAWcL5qlYWqmCpsX5mnMMMHIHmVOJgBbrKDDdTyUiedGJ2qjHKUldNz+lU0enDb0T46HYHmqhzabXW43PyApZTwmnUx/214OtaS4JVwuvYV8UpmI8Ws4atgvAZem0R4uaw6a7LfuUASzjBe4CbE3SifFwDzd/k9c/EYTAOgD6DGlYJ/MSecA5SuVZaUUpg3fJyh3XL3MHeL1bq+noe9uBGQP5OIr4gVbdncwoJAiX/DDHxROJiwVC9lo8VR0baRkua1ax0r6CAAB+h4AToxh+zVYh2ruTpb9FT9pMfhC+/CId1qYV2P+bvuvSj6WPore8QSBwXLXo0Gg4VtEDbSlS/9EbRAfSFSn/6SKMnp53jto2dAXKmUwlwAHMN7XG2u7YwQZOErj+GQRhREQFBYUfLgH1/t476O/gwclvH9xtcaZ2JRc7GUPYoiqk4vZW991186gEcMFzD0RS/hs6TA8WKXs5tn+q+u/htbtnzSd/CDel/F6qM+37BDHBiquGHinaS/UjniBRtmTzWM1yDkCgQQca8ECmwOpabYlW9/85t2/913W5JRCiMMxmfWVTKZvA7qZHrnBI4ksnkeQnAJBCxZnk2kRbnPL5RtFoaKonVo2MaWTdrA4KCddc4OW7FylQ0MDKqSQUQrgEYLkTAbyCYkiNu3535LEFVMkZjFQz6t/w9YKomw1RagQ38mM/TwCasiGGN8BiMTPNXbTdZ5ocH9w26LBchIMCfW0HcS+8Wjtlo0agurYzQ3HNy8P+4lRjGtlgHo0PCMWRiFwQLRCGD6AoXM+RQzIzasW2snjx/TJgirX3x+ADq9P5+vu8O50DTN9FtFXtTQ+D46v6cwhkmSe5wMeRzQ+d7RhIn7k/EXrwFToF6rLb3DEB06bIM0Dx56Jeq6VpUwFkBnLXF0YFBnHXN1AH+uPG/HTp2w8y+60FatXmX37bpXxjzcph2ijDu9vjupXhv2zNI6JILHPgwMpjiqKqWGR6lP8azZuLLUW+7USJGVy9qqtWvtDW/cKVaSLh0g5Sf2xX4etmx+bt7e/idvl+Dw137thfa85z3PPvPp6+yO224Vw7Ju/Xp70YtepKjZ6667zvbt3y9Af86ll/ozRTMYVq61eqkH0ay+ULNPXftJW6jMCKSTqa694g9fbuMTk9ZgiytJah+FhUjVkMAIReXbS/G59iPylwB0p8fj8wsg1ew9f3aFdTsVmy9P2dTClOhgnwUTbF+QzL9UHLQCsyaZbfpPccTqOABP3/luaVWHGWjH2r2mNTpVa3UxCOFDJ0e54mDI2huVCnUzwmsFc7DjyCHstAsiL8BRs8983qlMbuZsVgDK7xWhiWgLAMOcgy497ExH+zwBXPBeB8SikQ0fmHdvfjiystZNeDoWAIXCNdrE9hPBwuwkUvU+q3aTGhnSEFjQdEMVvj8zW0BQKn5sY9n9Lg7ozzQTxzpRojwtiVgmy4HjX09Hs2gaz/bmz6KJiVT3/YCZsIbV6djMzEx/hu+g6aYqUtoHs5VFFazPxHmo6WozyYwN54dlXxpFNeIvQlfDC/FNAbc75X3LxSnMo3n/0Pp97/TwmTt4+RQ3ihzjnD/aJsTfi0YN2wUqSAPbor5W++kR0B2BYpUcQVEgFzYoePMxnEebCAHkda3DHL0vllTaHlsWi926zE5EnzqYxaje+JoFiGE10f+uetkgiAq9dXALjA9o9IDX9Qj+CH1vAkvbO/7i6v9jQOf7/tVf/a1NLFtmOA169sIimKMRiBW/EhaXAHof9Lk2IUJW7ylS/RIgxhz44E2hTAVAjO0AnnmS23L2rW98wx64d5c6WTqgaqWsjpVuVkKpRl2ADhhFlbbmzyE1jNlypZOQuclCpSpQZy+6NDRsI+PjViwN2tZt2235ipVWKg3pHoyCSJgQ/IcKabM7bvlPATpdYInUSLr0LE1Ity+KhHpdKJPk17MEiV40D1C2iF8LeE7AVjRlkKMMdX8YNTZg1KA9egoSrZ4+BtDDAe9e6jQ3vo7Jz3oLI5yONoVkwgXYo9LPO6DLhQzxVkiZpANfd8YZduoEUZ5VW7V8uTp0/Aag43kJMAkxbS2TzLlJT/Ar0Egt2L8q/jWAn+7/AOi8X2fgQrx0mXAWNBIp6zZbAvaBPCmCOkz6gE7DQjFPAQ/rih0zKXgAOn+GwdV8pWzHA6CvWLXC7tu1S/oDelwyz5mVM5dnJsHZ1kZYioiZRoKkyhSATtCMp1DizY5fgPI2xAS7wY3OckaTuYxNrlplb9z5FgkQC2QvQLNDjcAoyxgKc6eG3X33XQLlM8/caCtXrrRd995js9NToUAt2JbNm6UvYL1tZnbWzt2xw0ZGR/vFWzx/3PWTws6sUW7Ydddea/MCdN5H51GAnkrlHwXosJnuuu+ADlOytIH8hR16/y/rgrso7so3X269XsVaLUQ0LhyLtC0VMKtaADv/jajHx0Rue8p/+0qYA1qrQ4eLSUjd6s2qRGYAOupJDhrmvcxLK/MVy2XyNlwa0e57vdqwWpUDFcoYA46KEs58nWlA2bCDg4NS5jrNzXqJd5hR/MaDQMERTiZBiA7SOE8P9pzqvsJ7jP7uqrLoFjTfXlSu65mMisPYOQaAjAf70o5R4BYOVD4TrY5phc+pKnY/fTfeYzj5vlqZkrACWt73EB/VWUXXoOBDH0cg0REvdlresflrjyARq0m9z2RCOoiYDa/PJ6j/nd5LWbfekRBFa3Sa/zmdF/0EZG8ry0MHOiheVadh9U5JTYGyjizBIvCGpLA+EC92vv4ZuuWld77+mSwCdYjaXbyifUBXwRKAH9yOxjEC8FBJR5OjeK0iA6N7A2oV45l6XSlX/DvdA/2QDR/f8AOKPQK8f7ZhzUiHeAT1RdvfpddisfP3gzNaIfevmaXtzz7wt78Y0DWf9WujWzUBoH/URsfH1BX8T4Au34N4P8nnYRHs4zVcLKR8tKYcB5k9+c69O5I5oGNcpESwXNa++fWv2e577pUFJrnyjFF4lYAfgMiaG4AOAEUv8jBAEDhC087X21K5M+udr1RUHA0OD9vIxIQO502btjigD2L96u6MUS0vQM8mpXDft2e3kX1WymUE5mSjo6qW4VOgwCu1JpHblgjWoOyH4xoHwPmIwr3UYzocAAqgQ+/GDp0/U5xtcG3T80Khpu6Ll8i8PvgrBECiU4eGBtAVYN2mQy9IWCrKlX+LYE0MRtfOWL3KTp08Ye1GQ8lgAC2pirwumAOPk2aE1LVcyrdc3J54cTTjlHvoJMPmC/c4O+kqYDj3QyECE6CtEa431q4kJir5y53p9NokvOxIU0WDxXNB8aPkORnlpKWCp8A/PX3azr/wAptcMWn333+fPj/sgSkWVGRpXc/FpS2EwiEnXWljNIlok9TYsPve0eodfwe/E29SfJTEpkMyl7XRiQnb+ZYr9XcwlSFrHc2A3AKSji00WKMjIyrG+MHzz+dI0enxyR01nnwuzoD67H0pw7j0XHNAT1iz0rDrPnWtLVRmBeaEJb38lS+ziWXL1aGn0wXr9jjrmeuHhFKJSP5/ALq6dIUaSGZgb9n5aksmGtoZLRXIYPUuiQdfh0Y42NSLM4cI0n8P1PDDRcdamjSheas0FrT602jVNPBHlyEqMGE2PDRszXpLMxNo+0Q3JXvMVgM70oSNDk/y3NnC/ILNzM7owVq5YqWtWrVKaWCAelSlRzDWA6A5nM9pRYZEM5n+4eU+7HHG1Ad7LYsHC9WgQI9xNo4dwUvdlwP781aHnwBDkfeNBUT43noNUYsYDPyUxxwscLX+EY0J9KCQlAV96EI9zaVlr+qhElE577v1bpgSFfy6Vkvc8PxQCcsz/U4S5yQ303Ga1bsyrcDx+rgvuvRmEZA8OYzXsmidG0H20d2xrkFwjXNL1RAdKwthN9XR+w2faX8qHDvY8KuS9JZm2Otzi9fTPwNH8qUduu/YRoMAt/p1wxb/dnHe5e/TjSDcsjeCqV4jK4x4aMfPIxQe8WvwdSjGHlUshdfj4T4uhor3XgTzCN7x/cfOPO6xOoWvYE579wf+5hcCun8P93P38YXZ1Vd/TLoIdxX+rwWhrvmS+7NfpC4peBZrJS9SfPvRAdBXNV1QqCutyFP87X1Xm8L1G1/7qu3ZdZ9CcxC3Npu+JeECOPC0KcvUkKUSOnOfa4tBS2dtrt5SF0tnh+skB8fw6IiNTizTrHfjmZtChz6oN05sruxV1aEnrJBL2e233mQP7ntAq3LFXMbyrILi0qo9dH9vAARAwCwdh0sOKShwAN23TBISKvITyl0iYSmzPb4Z2p3vJwFcMJbRZgpanzAekkUvnajA1HswhGQA1IlTp7xr1/puR50gzB66JN3eorV5Xy3tWJ8+dVKvf/kyKHcYUg/q0axfjIpnCOAjwhkIeMczikdFQSIR6OXpoLBrnS2wAy449fdCE6XRBLqJegNiVe+XF6sNCsYywYFT/usAOq56gLuK46ac4zhrqo26gkkuuOgCNWW77rvX1+24t/DUYC3X1dw+NiH8CeFgyNqAggaYxX6xMkux2HL3R4oRXUeoezIDKMRyWSsODtqVb3u77h3uKe/u0/10PZ4F3qPGbSE+GbD2cV9P74MzVumage3js2HEGk3IloJ5bDqw7aVD//SnrrVybVYj5l6vZS97xWUCdIR/ix163ILSMETujvyQlfZSHPlFM3Q/yKBpIqDX7Kq3v8EyGaiVpOV7BVGuOoxCp8IByU0ZqVrRkM6192k6HYjWtNn6CSs35qSmhrrHapG1Mg5qZV0ThpCE3iXRK2FN9hq6SRseHLGxkWXWaeAq5jcVNzgz52WTk4owVWcbAKHvoBbByc8x3cz69THgGrt0dX39j2wRzLxDh37z9/7oH34URi/1RZo3PDTBVIKDghs9Rt8tpYFjV9Q/vJd0+ZFhgPLiQHaVv7/KuPMezWsibRyrcKXBheraxWpeoMTv3S86wsHvO6QBDMOfxd/z70jKUvEfgmcWaWGfZcekJdHtS6ho/h40WDZXEI3o/89p5fhQLAVYZwCCX3FkQEK3LJo8OOUtvkTXRTgo6mr6gRWEKTEkJ5oHCSxjjGmoqvi76A9i/CGjlZi65wDm4yJXKS+9S3x0EUc0caa+hE0PaX2hiFpCdy/tymNh0782SwoHAXoiY+9831//YkAP71/pn+Gj+MhH/sG7Vvfp9b/xGGaJzyvqE+LnHws7v9+j+ZE7BMYH3Mcufr1C++grUgHQ5TqYTtnXv/oVe2jPXnWSrOOhEKdMoYvUe9baYAj50LdzRbi2WQB90viYQ7Y60nosVCvq0EZGx2xsYkJitXUbNtryFSvkDsglih06IygZUaV6ducdt9rDD+3Xylwhw/YG5x3FPuO4EGoUjF6AROya5b0BiCFwZY6dxGjOBXECThUCPQ9ioWsLXhFKOwsjA+5P77JT6lAlwkKsqw7Tw2f0a6drJ6emPCxFI6uOxK0KdXI3Kn3O3jE2bHJymU2fPqVrjSMagK4o2ADoamzUlGB9W+i7SPpX8csYvSjkeaHtG79XpXcB0OUT4mcnY1EVccyn2QrqYijDbN5DlTqa77uDogRpKP4ZB4bPSsCMoyKxxO2mfBsuuPBCGx8ft3vvvcftanlhrADzzAUPewCWsQoJd4o5DgyHnjfOCrQP0kD5e5Avu2Knya5IWWGgaOm8h0O97U+u0nUk756iKZHOSQzHv4njRICbFWjGlJxT3MMUn3Tm8byOY1IKlr4HSACHxz7HCPwaCzX7zHWfckA3CpOGvezlL7WJyRUC9KUdOsfTYyl3Vsbj2fZLzdAF1I/q0Kv2zj99kwCdqMN8D4tEv+DRv1oHRLAkAutR/iJ4kANZx+fNrPM0g3DVvwAAIABJREFU2jWzfFvCMlSa0JFxHszNof1VS1ur3rZOE1UAs6C8lQqDNj62zMZHJizVYz+XdR6oPY9E9D12HhAHTL9HF+lOP5T8zx4F6PFQDt1JvEh9AIsdmIoVv/k9QOXRlOlScI/f/7Gip9gB+fkau0hH+v7MEmFQWPnqd+5L6GrApE/fBY/5uDerwzbkuqtTD9Gdka3g/3EgBDz3wzl0zYvg7vN+PcyhYhcDETp4qXZjUIZGBFEQtvgJ8LUUBaq1q0C9h26XEcJAacg7gTjHXuKXHyl0AcsSsIkFDe9LlXlkhwKmRpc/rZGFJLvHAroH4sTAn8W8+1gABvTX65LDXbB7peOM4MYH5q8lMBZLOnwv6KLSfnF0ED9wj1JkQyI48QX3QH/ewngieB9ExqDPNoSPl3W1X2aGLi0CXSbrLx4zaH/zN5+wImZL3MX/A6BHpmfpsxDvxUVA93GLxH6xSw8jGBWLMnxyACUJUR1ZKmlfvf56e3jfXqmXmYfKsZEDO3ScHDxFuigV3x4k4klhADGAnrFqg3lnxxYqZdPOdDptw6xtUdDnC7Zx0yZbsWKldCjcixLF0QUrjpdr1LW777rTDh98RLR0hjOIX1M+cxarGCJ6tZsMxMugJq2OLotHgDYkPJYTpsEBXb52GhvQrdKocKa5/bS+is4nKGiNmtgMCkFDgA7AzS3KvBdwYiYL5Q7tSiGOWxtAFQtUfSbplDVqNZsYH5MhF0A+VCrp+8unIxb9vPGwtcF2CR9r7NDDYRmc4rzo5n6JzRrNAHR/DM7i/mdVl/fP+wP0eOEO6C5apVCTFweAHoy6+Pes+sZYYt4/3Tv4gHDuggsvsNHRUdu9+34vnAXiXRUL/OoaBbNCYUCfoTxKJOTz1+pr0g7gFETudOl72+rQw3YCnv6wIn/6jndarjDgzAijmVzBytW6CsS48TI9PaUQKi9I075ps0RIGs+waB8ePUuWAnlsKnSmYe27ULfPfPpTVqnNWbcHRtbtMgB92XIIiQDoNEM/n3L//wTousiiiRpaW3vXO3ZaOtWyXrNhRStasqukXa2eiZihug1UXq1Zt1rTd24b5JHHAwQwSnWs0pq3bIEITvfSls0nFAnDqm7SBvKDUlEj3ijkuDkHlNrGPB3R3VBhUOIKPaw8NMoSBkRceBGtY/u0cbgR9DpCiEhswb3QDfF2sZNfIozqX4wlHRUe5U6V+8rb0jmqwCyK1ZZ0pxHuqG6jIDkCSaQ548HPzRmpf12GSK0jFGIlCvVmn3VwW0wHEy9jAAep1xWF6DQND75ox5hc5VypFwDhMxC9zoEUCgjdlKF6j9/Pu7cQBiMq0YuCxWbV9y3jDN9pbRfHcfMD6Ig6NIIJQjoOCA57B8qQINevDxa74Misxzfbf2gk4mSv2pPzJAQU3e4/49+L1DnjisXPgX+7OD6IAsZYEPln7Wp9/h8A5Kr8x872w05xnxFYBPQIyj4iCQKXfj0Xi7DFcCCtKYbWPv7afw+W/qU69D6gi8JzQP/bv71GoMB6aBTAPfq6+ouKYyr9v6V0e7gfnLL3+39phx4pd+UJAOhdaFdP9HMHv4R95fov2yP79iv4xwOMnPEQ2IXurw/oerAo6hHphdeVxFYXf3tXY9dCaElpaEidGyDBLvqKlSu0xukuijBKrgrntaezSYmbjh05JEocZTs0KmY2vF4KVjElKrJoXLw4kqMaK7CFotahePcc8A7oIY6Y64+ALQC6iu1AU8fPGqGr1gTJe1fRxSgmPIeI/qouIpMfhGbAJuBjThvPHoGDMiTSWiFjHRNPDFgBVgUR5QGg8SnQXJtiUna1bocadUCRgfGYWV/D9OfGi3VeC987mm5xnVG56yzFr53oYIkPEeuRfJnTxox/T7fy9jwL7Fur0knTFFEo0GkD+GwqnXfB+bIY3rNnj0dPI7rWedlVrC7vhfsEG3GPLqbw8bPH2WFGI77Spvm5vBZ8WwFWJAI6owsKwne8691WGBgMCvmEZQsDtlCuik1wERsscEXfgDEbZ5qYiVC4cw18g8rPHJ7bRSZ1CQO6hGXjijTLDfvsp6+zsgCdJNCavfSyP7Bly1c+CtCZoet1hDCdOEP/Pwb0WBgjLU8xQ0/W7d3veLOlMJZp/r/svWmw7tlV3rfPPI/33LnnbqnVaEIYsA2Oh+QDFGQEExIEyBiJBDQhWUw22CAJLCQjECKTKxWnKh+TqlSlUsYf4jJ2CIOEZFBLLaEe7+2+Q9/hDPfMc+r3rPXs/37fPt19xTe77lG1zr3nnvd9///933sNz3rWs3bKxBBjBgN6O6ST7gA5VNigofO7vrVedvZ3y/buliQ6wdNQaaJvGIe7AxluF7lUyDCxufa2Q5xkfmahnD1zQb3qjI0bHZ6UvjXsdrXGDY+UUTZK1j9bwhp/JlLqd+i9sEdAigQBfHFwFekyHjNJDYZb7GgNbSsrHKQFAtWuqNmmv0sDF17IQYIg2aYuafg5BHDiq6ta+rWxkdpgxOQrRZxy1GHgzFuo0reJGuielMF2BLhKikt9YX9+9OBn3pUGm8PiQ97CrSoFyOCTdXSQc+vMfT9WSrLh4X00TY61I9uhdpVoSufc28AgVtKIQy2QZCBQSwIZcURQQCkjhkw4RrFDryS/hCrDoUc5pB/h8KH0cJvIVCMwEL8hIff4DH9W1ribUoYDCDvlQDzgRxAMG93onfLnIKx9rVELOZnDwfKPPvH6pDjX0Em2Mk6SQwdyJyNyecBIE880AiACgOBfRKDTcBK0YaPVSdPtZE2jht6y3BUUSbFvR4Q4/lMwdHhQfvef/9/l6a9+VTCxkBDgXKEh8eki1+XejYxMEi/xb/o5ve/xCQERxw2iQoYz158RmpmZkRPRfmW/SaAmA4ORwXLjxvWysb6W/QZxvTh3z4Zw6SOy1OQKpOY6LWYtByJ6zHk9mR1DZ5CXBcFIE9GMNcbWkF0iRyuuTmaXKl/JLoRMssRw2Gs4/ayhqxNGM9Rjz2lAVYpJEQQRXEgUCbnWHFxlNLAG4eLkJKcpeSNRHk17BIKA3LH6nWONQasgHcdZibZePkvOnhp+tql5n2Kjzf3RI0yCHP+Or4ASTBatKYQ54ZAg+5FHHylLp5fKM888HX3yPK90RsrSCbyyVdp8lLADrjUHwVAE1iQex5yKQAlEihsbU2sjP/vlj35McDtlFAmlDY+KHU+WD8OdL2Y0aCSzdSWEOgbHiGvguxFZ212jbWG7ektzMBuA3P9ZA7kfHe+WH/7RHy5z8xBWIXAzvpe2tVCuCxScUmvKkzeQexxJwhl7ohwAYniSH6v/DeLYAFEUm3W7/OIvfKAMDGyXo4OdMgaJAEUypgIhxcqUqq2NsneILCIEjxi+oaEIR9RIQs+axSXiHB0ZLzdv3FIUtzA3X4donFpYKvdffECKWdHDHo4cRjvfoxWOsXpEwx2pp4VmdVutw8xNa+PLIhPlqT+ajUk/JGNEc5qYWeHVETf1Zm8e6l2RmXTUONUOmww/6svpmJt+RGXwiElkNbLHsWdJwPr1bSG/lgyyRvmK7L4JJEysqkGB0YVcG2UqSWb0upgMIwdv9msDLfk6Y325dXMDjA5k/Jz1vYyXw8mm4cKZaxzjCAQj15wbxaNEGBQ4NBlsOzueQCCcVZYpEvZ1LTiyhqjtRtCR2swJ70dQEuUit/tpnZqfOfiR40oyJb8fdWLeL1nc6dANj9dnmZlJ+xy8zlGfDLlfGaWm7OC9q6mCSRDkvY34COHYL+Wjn/rs69bQWbOoz+bJHiiFGvrs3LyYwl3/ucsEIDgRUIVYkx1619oWaX0MDzrJoQfxFQeKU0XWdlP18EhsB5XdMJzlqSefVHsV9yiBn8zsjJTFSF4Pc7aj7xAXzY1PEaDaP82+FV8nEKIw/NGSqCAz62U8x5FxuhA8MIV9jOMA0s2AFSeawUJstdR3E2Es9M3bEg/3qiFMec6tPqgsM/eNiKvqIol+8Ja34qAwhSWVvXoP8nuRTafDpQzERQhViLOj3xUxN5IVRKUiCErHn4G+AjTNTtiK8oXGNoez45qitZZJkQwCCSKba8W0AJPlKktX+2agXHG+IzmKAD2Ic4bswiHHHpPN4/qSTR+PhTJgdDcRhC0uLqhzSc9HjiiasbNiGu8h3mwYCD3WFMSRA82uFerrrKMEc9DXRx9fTn5AXATOxkc//qtlB/Y7ASxt0IUOrJhC5zePfZIDstJtOthufU3rc1pE0H/278LcP9zeK//L//xPy52N5RyUs19++EffWSanZsr4xHQ5PkYoh06ygNzRPFEIS8+6Sp9dDV327G4cug628A7a1rbLz//sT5WD/Ttlb29Th5UNIANzEBrVQCeaiw4D8WBP2towCinoo/GuepkgfNrP9gsDWugPPb24VBbmFsvk+GRZmF0sS4unRXjj95Dd5ztRuf5Twxm3elAGgQ3rRrVT8IPWMWzauvL5ZHYW8f1AlU7lPnjIOPVotWg2pNvQssbniN0we3/7mjKVnAsfjqm7jni4sCaDVBaQdsfOc3hgolb9d2fy6fBrvNIyrpwpJkQfAVtX5zcm4MiyOui+HnQbF722ceg1gudtVfBsasQZHZoYFfcZz8IOnb+REas+l7fcrk3/gfC/+UDYcMlxazpU1/vuWm68RwfZYwg1aMEQatYfw7kGnNhlqvE8fFgrotEEBroGOXQQmjaQ6Q0i2wjdB9nv7WgbxS07bn6/3l9G/v639ucyvocD5aOffG2HHkbOjsh5N21rny0zs3MKZvQMe5x2d4ZsoL1HBIkrO47ZDdq82sAd5F6fQRp2MsS93W1l55JgPjosq6sr5Y//6A/L8q0bZZsOF7KhJLuFA49nas0H7dlEhRxA852Rs9ECG4NXUK3UfsisN9TugPDz3smSkPeUZveRSK36Xq12DujJv5vApvgliu45G3xfNWz+Y5womT9oFk40ZqEHBD83M1vZ4A5S7NCF/tASdoLGgM+YyZ4RKCb7vCq7RV962LcMxlpbJzsVNXv/5z2kgCMz7PhzQOIavpQ8Edk/OfgjZacbGxu1jRZYHNsFzC/VTpWQIiAQYUxiUaHhUZ9bPgPbH81dB+1S8JPoVj1LERSE/YtyS8hnx3+xHxJdyImCduJB4IszDKqhcyx+VrStMTEREjXXij4B2vA/+/O/oNIJjpz/ID+CxjhxC/RS/YE9pN0WVm+dum2nkQqThf1zZfOcuf3j8r/9r/+srNy5WTa374jl/kPv/K/KwqnTUq0bGEDc5tUd+gDibQ467iZDN4Qqdiw19OPN8tMfeHfZ3r5dtnbulMERNXOHxrVgoAPJYbIQRHVSBpLyEJsl+vL4gik5PjpVho7Hy/DgWJkcmygzk9NlamJazEvg99GhMdXRJbsvJ47IfRoTkeagBe1HS11mnD2ZaPVUvQzeOKuxgdQnq5aTGOnJBvQAExmTPkfZ4+QSaq9wt+vNzee61nRSho4TiZ7QBprP19YH3/y9frYddMJetbLcOHJfgme926nXSzMw05CxuIrIDJJxLugvI+qEr3reR21yiS94o6RhN4rAG+QZ7IFs7Zz7M1fX/vMWa229c/Lui44MJ1DeNmALfoDLIDpwaQcMrasLIxXeHFzwM2f/PnwttKZJXYmI+OAGkzksSz8S5L9bGMav4eeu2ePIY7pd59Ad+FmNjtfboctAVQIgGeJQ+eVf/8xrZug1bg2vbbdVPvnJ35ZDd2YkJ2o8PpGXyDzbLo4OeleGJ+dpiDYyvlCMTA6E7DCsdM7ZnkRlyIBxBtevXytf+fKXyugIRK4tSR/zOspk1F+daSrQqhee65xRSkD7qPZFDVoOl/VJzXZNKGw6SsRXkVGG7BadNzjh2oopox0TD52NmS9Ru3SSi8JzEcI0PCZbxjNC1IovJJJBFriniZxmqLObfdl26Fwr120dhEBoQoTJ+9/JSOxTt3NGi2XUiWFhRwlIJzedXjz3sC/iMSQUrv2VvfUiDfPnfMaucbdBpTLmYyZ7TcgJ8gXkLjSTCYoa7hSeWj3e2Hj4EJITjpbNmkBk/Kd7MyMdG6uWNqS8YxJatHrCsdkV2uFyW+0mybXk/uilb5OVaOPoyl/sBRNnKaWyhgQmSHqTqc/OzotY9yPv+rFy+uzZ2n8OhUvBUpZU8k0VILVoWg9Hqq/sxmvMX2odum0Daeru+lb5P/+P/71s7qyV1Tu3y+HhTvkvvu8/Lxfue0BQO21rfD8+5j66DB3IvT9Dj3V9HcjdFkARFJKsB2vlfe/9u2VrC4e+Wg4HD0SCQ+FMYyNzXKb01rNtYWtrWwsIUYAoaW5+viydOlVmZ+bL9ORCGR+dVH+oBnRIPna0DBwRfR/KuQfgFoeVfDowuOjzHEL7vVG6ag0nf47WmcyaOuy21jtDZzjY0jg/DoIIJGl4+bujMA5tkKxC0pP/IoPvHLJPomFwMcEzAnd07A1XM06z5DPrDgS/yfqaurZtWzisqLs7erTR8Ani31qHEq4nrUV+qxuy+5f6J9k+O6uso/YGOAGp9mboXu9wquE49QSqQ4mgKxwFkHXeSv33FgEgQ2lJgX6Whveovwk4b7L0WJWIriWEkj3SEVi0bPwwgj6gdvLt3zXfXiQ9O3Qb23BuYT+SDNkgLF5rD6gxLKpnmz20Ho0rAlIfy99oBsanzd7rXpZrHC6/8uu//bqQu0dzds49MnQgd66H62j3plGF6O+P+25LWT3BlSazBQoWzO7Ooev5azJcyL5G7HhU1tZWywsvPF9evPyCtPT393bkIHgbKRHmuGSuo57fnswzKXiCtgMujmw3Ml47dK5dsxxyH+h7Eu6c+fX0X2drlkSRsk4KAUqQu7Bd78wgn/Lf+fMXZRN4Th6OBGJAgmNkIBxS7Bu3Xup6IbJpkFXI2bZBZotK+eSABoE4xKjoWHOyW59JExOVrTdBQZ6GnuBY7y/pXpdcOlTKYkKBCgQMrr7x3V0lO7ST6XlJxyPnG6AeCdtf42lpWw71NhNxZcETKVFQIdsyoAlyGs9KJ5SmqQ2VqSm4UpQLupkc5umEjYtaNH/c34/atYPPrvUynhb22TA+P4lntVmlsEeGaaEbLd/5H/z18vgT36T6OY6caW7i0rtM44eQswTCQWeXS5anHHjEs44H8MoM3Y8L6exSlq/dKL/3L/+fMjhyJIe+vb1e/ubf+uvl0Tc8LkEZxqe2Dr2tocs2UUPPtvG7dugqkaqPFDjmTvnA+99ddndXyvbunbJzvFN2D5hIxhSrqSqcv721W/Z398vC/IJmWfMfx2l2dk6jRRnxh5776Aia7hMhQoF4jCQEw6FT/2E6GRs2BkzEfzAjdXAxaWpp6Nq9qkNP94BDaN2JYZnYGBGRRw01Ij1LvtrBq9aveZKhlU7tiD8TscISJrPv+erJFuPQvFoNXbVqDJ4GwQQE5vq7a/LKf/syb6MRWosU65ERTtKFDS7fJVzxGl9yyPkZke02v5xM94Dcu/p2F1QEMcUlh2rvUihDNTr1aBpV6WBwwaSDsHpZv95SQ4tE2LBZoazHoaskkpG0EZrAajpmeEqSOjmzupXXyjKMjqDlclJiVYNTCCgsSdusk5ycA8WG5d6K9SgYTH6CAzwZyezBx4AzfKdjX3TBgu9TUsZNfb1dG4Rl7oYUJ8Nv4Zc8DHbofLZRM5wQX+JtqGebVqpw1Haa4QiyWwAnjVVKyD2Qka6FTcxmBSp0A0TLFmb85s0b5Wtf+2pZv7NaKNEjmao+4lRBJLNjy2t2NaJIuc4ufXSBQ1yHzg1ZpiSkszwkYZtQRHP9XL3SES07Ak+Epwv4HXy7TWt4hI6Mg5hVINnmMNJGM3DoOAiY3tgGnB58INYCIl4gRBVDa5xq9Aqqzp81YtXZ01oZocABuZtECJra6DxMJQRvHNDGdQUZ1OgR68rP3XWgc1RLfKlymRyk9lxHySyen1jhkNj29sSgv3jxotrEDvb2y+7WVgQZAMOoXKLUhsJlamM4Q6/BlA5YIoAkHKizabZ7PG/uRgN9ssOgs2vR5mlCqzke0WIeJQOXg1pzB/EuUMAoqQmFSPIz++xAQ8cHy5lzF8pf/c6/pmly1NE3d0juMkhsTWINJpJAnEliPZcV4ezOstt+rX1RbdhRKdcuvVg+/0d/UGbmJsvG5mpZ31guT7z5ifJNb35r49CB3JP4SWeMOGg5QGyYIUkdinZXGbp8nRi51EM2yk9/8D1lf+9O2WGW9UHMdaY+OTk5VWYmZzSU5eggVNhmJmdj0Y4HRHibn1soM9MzMYc7Qpg4tLSESDhgoIzStwyQLkZkzJINkkv8Vx06kBIwVgSrHUu8+XOFfrP27Kw4vkd/IhmKYaZgR1vxLnObnFVOBm89dGfo8ffuwNaAoqlZO+PpsshkSUtzOEkvaYCsIR4OqLe/WY5Vdet0rjmSL4xQJ68aDj0OZLAvu6PaD2n7Xxzo6O9JmJHzydeqJtncU0QBoCShq1+vtZY+YpNtMn4xldycpcuwahgMDh1eRsuS75V7VZaW91vvItmkZsg72DMA7uw/tldI+1aULuUq7Xil1mbFvAbRsWGvMHcaZv++n0UERE1binvIG4TF7++9wbNVRgYpy06zuUdDq3w2DsJr6yy+C/BGyi/+6msLyyTOE9mcnln4l3/8iU+XqekZ7X+MM88W/QaejQfnSOWqgUtk5A3XJlPNDh3STve/DOASl0ESFbgdRvDR8UG5evVK+dKX/iymCu5F37bPH+1lGi/MNK/M/gSt5yQwZ7gm3RlB03jfdOiyBWTtCiS1nQXdthl6BPOJTqSDdo3ciFeQqjhD1JGBuT3q1IjKsUbdahbDXqo1ZubmLB2iXydclcGEgyJWQB0CzYPJNVPAmAplMXQlmPJG4XQWyYA1Sz2+jIR1JYpAPOK9snNBFYeEjY8OCwFLhARRZ3Hm7vfAuZKN87lMPARdvXD+vAJ1OAJ0ONGGKKZ6chhw5jj18N1BPJV0b2boUfaI8h7T8cjQqcVLzlflgVDE5NnR5WCOViATKRudSYOGsJAGZmkwjF0mazlYJZQQY+0o++JX4HcxRvlgl4SHdTwu3/093yt2O8x2HLp00lMQK1pyzafqDkUV/W5hxXycGZuFVr66Wjo7xzpDirv2/OXyuT/8/8rc4nTZ3duUUz9/4Wx5+zv+kiatUUPnOw4dNr6FZQYHQyOEOrsdus7f3UDuUjgVqwTju1U+9IF3l729VWXoKxurEonhQJOh49DHRhiLGnOQF2YWy+DxUBkbHi8T41OSipXGuw7TfpEsU0iNZa8hDz8mt/GlGrScePS2q/IVIsFyJIj1S4CmrXXXzCkMZzj1vt+xkp0OVK/jlhHva0EQHNa8r4ysmJ1Zs2kOlg13+Maomeoz+khxEhcR2SYgTbXPWSUrJ3axmTtHlQY1jX8c0oD0W2Pffo7b9k4KNLxmPUFOUzMXApD1sTCoXXteWBCkXzOeyai/3ruMFlE9Q2e66WRMGLOTtLCH6rCtWl1fu1dbN7ZTD5ZwCHx0yun5nBt4X8MrMktv7zdAgVi3OKxBSjQSYIcO4ceEQMvaip2eRjgYt51RDuAnoHyvhWv3aTOzBJCQnfqdY7iOMiKxcPdiEE+iK4Y+XXuvwcZdZOgin1r0JRePGPSjH/s1kbkwbDgk1hhnajEe/s5ULe8rr5PEn4aQ6iUgo14d6+Zbdh1da40E6OioCHE4dGRRD4/2y+XLl8oXv/gF9aRDaFVP9N6e4FGUHmdmZ2Uj7NAjOE256OYMhcOI6Xf0RwtJyyDUWZtkQ3GIyTxXG37N0GM+gjJ8Q/bpc5VV5cQxPeMAABR87O3vRs+5lO1wRMwGR9s/VN+YjjgxMannjJKYSz5dZhx74xWImAtT+odwFewB1bnVn99Nsotr4qKie8Gwft1/6WDgNbWhls9PLEEQA4PMG1lRNaMJaXE/YsoPlLK+dkeo5JnTp6VvDrlM6m3YSoY1UT5gDjkBEJC72sRyEho2HYuQ7xsOrpRBhGeQ4UXoJVsW2QvSDAC+kW2LUqeklzUTINsW0bMwZ6cNNF0Gk1rsQaJLA3LmlH4JRgikp3Hoe0y4HC3Lq2vl+/72fxma44PDZZvRvznsRdLlQsli2mINHmKa/SsTyQblFI6cZT7bGdsFwK2bL10r/+Zf/csyPccQlv2yt79VFk7Nl2/79r8iBjvDx4IU17Vmoh0RDh2bjFBS+EoFspqHnn8JE+dQoyHDuN0F/diB7fJj7/z+MjQMkWe7rK2Tqe/JEFFHn52ZLTPTs2ViDDWhkbIwt6AWM/5MVs7iRVZjuCxOUK3zZDRuI24nFxSWvLrA4OImpMXeMtvz3vKf4xWOQL2dazhbM1gbe8OtimrzoPfXN/WxWfP09KzuQGWAECFvraG0xjw+ywQ015xPVptr++hfWcfMSXPZE+3AoY20Le/qe3EEXk1KjRo7I9Nm4nIqaUQ72DX3hp5btLvUzepI2XQxtY5l/3LKTfo6eTYIX/SP+2yz4zYQqZmpgyMZsxDk6H6vF0lgYEO1nuZT5MOIw9Zl1xbtkXfKew4t8viSQ80Mwk5bM6X7tNDr6coPdg+7X+NafgQR0e7j3u+oJQaxKGRzXRLJz69a0cz6Gy4f/43/XqTR7gyHcfcX+1QoRRPw7u4clI/8zM/IIaB3LggSB56CIQrUEjlTC1OqfBn653o562Pjo2Vzc72MjgWixjVj/HTOJbscWvaYJLJ9BGRwBC9deam88Pzzyg5nZiZETEVhjNezx5h3TSDmAKfbj3Y43dkk8Nf65fhfBV9NecjGNzErkcQMg1u5MPgKwaNx0G5olu8IVsV45mPxbGJyYgiuBLci7h3SGL9PYDQ+zljo6OwwYsa+8n7zPcVQlHhkcS6Ck2OBI3MIXJbqoN3oVR9SSTJen6lFZYLzA62pSIrRUhaaD9Edwta7ngdzAAAgAElEQVSCv9BKFxtqt51wYMm1qbcdRzg9Ha2UBwf6GUEb6nESYWGN2KMqT0R2LVuapY4Y0pUBPOEQDl0QeIymJlN3SQE/QfbPZ2lv5Vr52hQQaG+7ZS+ecnxUBETa/6nZwXOjhIVTZ30Julh/lON47t/zvf9xWVxcUivi9s5emZyaTgGuTpI6rr3zI50QlW1E94+1LJDMfwXAVbUzWvDu3F4uf/gHv1+GhiEnokuwoUlub3/HO8rOLuWSYc0QIBGSABFrKtgd5UWUU7FvgX6oI0IO3XLAijdahx7tHtUganDudvne7/obZW6OgQRk0IwwDdiSQzwzHQNRqDHXQ2aHkLVi1yQl7yplwaz5tGMa8zV1eQw/tyQ3Y/ANVBS7OuGRoLVm3078WQeiEW93xNjzOXqLjHOaGljrUGw2ydu7mlpkDF5Cw5Pd44+QSTVIXRcXCws1fu51DkSha38ya9iZon8vsn6iN5O9WkWyeLuA3MOItYIhkRHzwdHX2CIc7Z8rSz77eD0rXMaJq6fXNCNYZ7jK5LNkUCGyPiU9w0/un23vV8Yt19FCDbFeGXJmhpUSIJUoqdU0epHfhfDktVReQt0vKRKSFhGxm1Czy/pUKux16EEnANOuXzj0yAT7kaIQrLEojiVd3RLH+0WXhX+nI+SFcY/sPHZbBAZRR1RWezxcPv5pHHo3oKHda34GbbDK+mDYPvCBD8jwSr86owGTyFyy4PO5nkAPQhff+tSQxVABW16+Vaanp+S4tja3xPz2bHtnpjh4kADuA5nQ1bW1EOsYwGbwvvsiQInvkcNwNKwnZ2hHDbn5zzLHWvMkn7U2xryZhsznIJF7ITvjS/dC2U7OOrJhvqT+l8OMsGtciwxp3j/vxftojDEMbZjvqQ5mx2PbZ4fc+ICEwCPwcI3Yz91InsmgQhwSDazO3GcLy4l0ax1e2/TTZ9aNQ5Y4UDrzHLNVHfoQ9qGpC+dWqEiVMmM0I1JAxaVGUBqOzfqdtRxR7eFKna5Dvz1QsiQxnNRxUBAVyZkDSE+SjJJIDnpKdr/Od5ZErd4Wpa8uoO9H+hwQsz/5fAJKCIzsJw1nGRnSUC9Qlbd/8zeXBx94SMHD9jYzHMb0n6V/sQ+w6kMXIs7n9ORkzdidDPo58RkmE4ovk8GdA3ZKUOjZP/31Pw9tlsHBsrqyWs5fvFAefvhhJcu8BxMpeT3t1KBmgW4gUzxcpseZNhr6FJy713XoMe7U+NBhOdpbL9/7Pf9hmZ4eKeNjI2Vx8bRIDLxZPIyIIsQuTRERJwdmIpo9K1hdojVdViXn2BxeS4/6Ehyd+UESwTg2DYNtta0wpET/XfjaE51U1akmoem3hz0Ztv+xOvaE/MSqlbRiOuqEYSISjmjJkK5e678rwgyH3HMNhr2zj91oQdx7stpFhjEyZ4fgMMPxSEChrpsbGYhNH78bPfxdDY2fup7Gn026E4rSkPdkIOX4wqCJzU2tMp9/degticSKGPkhzpC7En8ezSaT7jLUvN+IXnI9IUOFQXMG2u/QX/FA2/AakRD1n4d4SQtphwNxfdx8hoDJKxJCdh0RYf0YO3prxRs2DofigMsSvSFkQn22ZTiHAe9GsjYVhEBCsj3pAJb7J3+7lIHXd+g2ju5q+PCHP5xk0yRtNiUhPfdm9rqdqY2lHl/WRLd3NpWR4tiAoMl6CfJ5DpFZxdAMBQua3RyZMK8nWz48IjvKQCnLWry/bUDmG3XvtcEz78tnhXGNoLTVOvBDcVAYaEW0xvE97jEyHdVpxbCKmelkQxYbYm8D3dZRspnlY7ciQYj9IafMvII0zlW9DQg6s1DeN9YhXoN9kMOk/7t5nZ5BBnQ+94Juc2aCToPU6gKhik6fYICLApkZKhk00LdEmIRIhT4LTG5MU1Q8neyETeiOSKfdwLXCBwj0IcbF8rPNzY2qFBn2LmetpyBSfR6ZrlZAOM+XtCiSm6GMk6E7zRjkKHV2iUqPDdbSJ/bSIFCtU697Nd8TTopGn6JJPzlRDo4PBMXz94XFxbIghTbKQyAx9KlPx8hnFObyOUXXSejoz8/O1GDTQaOeayYXrJcIhKBtWcKESM11gPKwpisrt2t729ramtZ4kU6CvV0pCRr5waGTKDv5Gx4clrAbj51zwHN5XYeOMI0CXj3zw1IONss7f+j7yuQk7QUTZXJ8WrPPFR1kVOuDY8fdLmpkiuHsRT47aFTe+tjUyk4qCaJRqUpyGNFmjA90Rhhymj6oYSgCMmWzdxFuY4QbsYqTCGOVsJI7qf2730WQTrY1ebHD4HmkbEOa6nPotEz4AJl0VB24jF/U0Gt2nsGAnEoe5QpJ5rqEow/40N+dndYsNUxKRgSv7tAjQ+wU48zCt0OXUUnnI4OaDt2HsOvDDwflgMYHM5S3ui87CsOm9ZlZiS8XK9aeyB5yZcPyzCy5g/m79/aBC+g82umY5BdBaBiGnvaY/HsNTurQFO8lan8yvbovO3sTFJ1Je8+0gVT8LEZeGlbkJ1EH7oKLiH16WxR9PUDu/+gTnxFp5tW+nBm0Dp2fffCDH9Tz0OS9RhjIxtQO3c7Q6+nfVT1TkrnoNozpfYzG4LC4d4wW9Upew7x6hEbEaUi1MPgn1NRFWopD2nQnxB2xTK3NcPAXexsnM/YKJT0HLQ68PEugV9EsHJJ/12p8fGZtncvP5nVkVXEf2fWSDtmBhFEQr4/PJJ/t8pwDDp8prs/a3w7oegOWOBn+TCMEtQyHk06uEU48gLFQubN4L9etWjtoU+PQA6YGoEPHIwK0NnDzHmu/+9r4vcgSKa/EPAmX5oxIcK04azvodn100hJlQTq7XUNnsa1Ttr/gZ953sV0YDpX40gkOnd/xs/d9+PVCWFJ63KI6QqxGQJ7gjhyLxwIsby5cLc/lzAoMCDPgg1oUO9NBu6WSxUFolPT4HfMBgpQduYjOzHGMXNW+lHRxPJOt7W3dN/cCV0SBI2RhhsiwByS7G/37d+/QBY3wf7vl5z/8U2V4+LBMT00inJNGMRSUxAiFKCEih3tYHTln/SZPpchsVg86wZk7yhEkk/9ea0pJuhmUMQuDF7BkQCHqIxUc3sGZvca6Y5Arom2h/IYc0iZ0nYmpOWWtFfVkkn3ZzkmHI96rGTsZf002bxMMZAZQs/M0vj5QtebVKrllhifSlycyJWSdH1vZrBLW6TCOMKr2DgmzKwNPxTytk6NtGZsw3vVQ5nXYyRu5iEeU7P6GJOKxqnbqDmY85as6dF9X813livpfUuOaNWzupGa1YWio/0Xgh/QsSFG/IXUfcuuEfZ+WkVU2pDMRdTX3uLP/vQ9tvE/aA5GhBYrkIDjatGg3jFqtHWpXpum6Hw7KUPkVlOJew6FzHe3e5Hp43/e+971aB0RRWidkx91m6HZwvFbrl1K0KtlgjLLXm31BQCfnfhjkPrTApZst+DJkKiFZ6bpEKM3QrIHMW8cRmWEMw7BBt0Ozoff1KOvPWnoY1+AnaPwtWZfEYEIohS+MIoFGlncrdNqWT+y8wil3CJ8DuLAbLRLWOUfeWEZYtVOTVy3lG0FgOLA8/PV9YnKa7WfcU0D+1Ht1ZnPmfAd6xUkIxx7Onbo1+0jvkw4dIC1luMLmaaRqN4lS61YHLcW5piTxisBHAAHX2ZFy+4MZ29T+YJDfczYfaq4d76j9XdYbpxowf6BQ4ZBDNx4nKNJqC2HF00gzF/tBZzB9Qw2uZJCiRQpVU96T/cFLFXSqZe9IXIhwLgnr18+KT5WWe3YU+YzX+8shOBock+gLWy8cfCSa6ABQunKyw/WqZRoHPgZSxJjZIMg6yZH9SpXNMfbvUQR9BCiv69Ar5K52PQ7wbvnUx3+p7O2tK0M/PkjRF0d52aoQ/aceeJFtSo3KlaAXqQglaNK2TDSROpFKzVjTsYfrjuRSbW3pgE1CCEJEQJPaVIKHAyJx1F6zkprB+4F1hDs9xq5eYDfXA0nD6KzZYBoRG4z2uuuLmz9ExB4Zi67HTtdtdzKWsSH7MwDX3riviFZ7f6eNSDv/3NWa/Bpqf6G6nSFGE+lWYljCr9FK0k3dYpVxiK8gxCXBhyzYTklOIQd9tNBhBAcdaK01y5qaA4dK8nNg53sV3JhO3YFPi2bk8/C9aY01CjNb/LJsIQPezFp3NusOiahONOQ5R3mqMVvL3a17HiFrGDhhWdfxEz50hh6IUuzNmv0xNjOdj+u73iMtYxaHLlLcazj09t5dD3+1DL3dQ3boXIcdKv9ukRsHcJB5ukJTkJSCRBfBpCbqSdIVpxrZhQwncK9029OBJHKl558lLEHaDG0aGxcxDQOLcVNv9tBgOnkH8G5ninPg8+2aL2vbXjv3pznZCUUbBZCjp1aadqGWByWTymuipmyn4f3kUkjs35xHm0I5KkeORqYOM5x74PMdgIh0l4prMd2M7oAxGWjrrDuYcnucrzdKOuxrHFueBjn0IBByXerR55nkCF2S2ijFIfwTA6nsYCNx6L4YDgOUqxZGHFB2I8iBML0MuVt6xnPQUwRbYZdjGmQ3XKoVdVJekITCWsbKLpPWAdPTz/pQBmHNxXHJjFTZv+1VTymt8ylcs1Cnpozk843+AYprwVWx0BVsdoJg4P8YxZ2WsacsyvuFQwdKb5DYLIm1ZWT2jH2hAt1snZNSnwITVAVjxskkiECSGenrFyqTaJhtr7DZFOcZobWNfZZT8F7XoVdSXM3Qd8pnPvXxcufOTc2GHWJgynE3LSvIB5F1hDRiZOn+rxd+pFc9NnDdSD0Et2bYgJnSTS1GNTREaHqy647haKJRONgggYXjdD9nkIvi87tNXCHwKofZOPaGgMF78nDa7M4Bg6/Js3FPcuhsCZEunFE30Kd/3yz6WJ9m/GfKU8b1R0TqQKJmtZUU90qyVv2dJNl6Edr6ua/Bxt2HwyI4joOzHN8R+ezQlVHsqh6J8cZoVUi36qdHXuHl7wmg8lm1cKz3iX5PrXQdy72iBE1w4xq216e+f/ho1cKM+fs5cj8mKTkg9J7RulX4v3Po4US67NkOpUOFujp8928yM9U5tC1zzjqdodfXuKeVKL4MlV/7zf/hNR2618TODOPMvX3kIx9J/W7P1M7sM+vBrtWybq77qs+78gDizMS0uHytvzXrEKhGwKMYeQXVOXELQx1xfSIaHv2rvmvqvrErnHXLCYthHrVwT/prBUU6fkPW+ZOtz+97L7h+rjnZtMepTTXEafidne1g3HOtcqoZjCpA3UPDPbMyqZmFsTbRS2iI1zARApxzdejb2xKe8VnidT0IxH4S8xhUk69z0NNDPnXvvAlzdfhLZOj0fcuxah2ptQcBTb3MytJl9UQSC12IqF+LNIiMd5ZFkcZVUJHrh71zKye23fvLTtJrLM5E1KPSPnsEazxroZONNr5bQXuCytRp8F7gcwVXuxWOefQ5zMdBdxv8O6Fy7ZprM+rLedjdY8pncojSv5jwZqJZ2Itsm2xLQhn4qKSV8rBOGE1ccsDmcopsRGbfXK+c+UigWYbahWLBqyBwSbJ6PR9xkHJMbLR5TzDc6ijOyF2R4gJSt88Ilvvv/NYnysrK9bIwN1fKYQxK8QY9CXr2w/YN+6GFUEIssiFZfW8ctA5vsrT985qlZA20M9JhADoHHnFUvF049R5IWWhCZ9Br1F0zsKID3W3K3mvj55QYPPqzdaptEGPHWFGBxvlCyGqLyD2vy0w9IrN0yq3TEEeAbCHaxswMb+v4Onxt9p7QUxhsDr6rbQkq9UDacb9GAwSpitwU6ml8YSBc8qi96lnfrPBWGuh+6E1QW9Mj7ufYOjw+rw1Q2sBIh0I14N5wqd0/bZDjP3drjGpWwG0yTFUBrHPolRTY1ExrcJCZkar5FXrt5Uv0OvluPKpJc26v4T17Dm7vLdV97TPE7+LQ//Fv3Z1D97MgsOK1H/rQh3Qe9vYRDbHgRWZ1TXthQN1G2sLoW99dJbYkbtUgL8lhGqOaaA4ZbcDPkaV3iE447kjOA6apz6bZ7/0OU4ZRa0+2s6P51BLFqUS37E1v9o7vn98J6D/27gDTIlPCE0fGZxkFsENwtwr/1hpn3gsHF+Yry4oaJxzohIwywp3JK5HEb5bArD3hbDOyyN6BQOx9rsllDp3DzGIVfMphM7Od84+eQijxyaE3SVLbry5nrqWO0plmqmcWa1VMB1B+pmShDjDbNk/2hUamNtr4PuNt4NwmI/VZ5t4QqbF5vdY8s2XW0ZwS9oaDbAcRfPYoQUMibXakLanamZrbDblH8xqYXY9vA0ngc9tg0Xavdeg9fiBTkPaz+s8vr40Et0OPtO+EYkQ5Bi1/lYFEzk3VwESYULnT+bOOfw7AUTlAQ4YQf46yNQGZRgS/XtvaKxz68U759K//Stnf3yiT1N8OQ+6xfiUWYeMueEqQd/Yqp/GzihPEGJMK2k3g93PE1/5bZ+CJCDhAzXCCmi76HXpbXkxWiNp6ZPNBLouv+jkZVCjqaUkj0vZNtTYZhXaedLxH65BaZ+Sf98D+qcmcVqFm+z4Y+t4HI3cQ/SsdemSQYSB5XX+GKsgzByhoEhVj+XJwQ8CQ8bwYwKD2w6yxem3s9LxOwHeuIQVslyuZUKrg19p3msItuUZiMBPQtIND+gRmZLzTY/tgtL5Oc6/7amjtXmmNfH9goAxshOEH3TuoBSn7XjECylRSxc8Hq4eo6VzHiqL1+rt+1S7A1O4Ig9/0k9dA1ZlqE6G0QWC7P/n5/vFg+dVP/3d3XUP33uT7T/7kT0p2dn19rWeefT01fSQjfh5ZVwi4GDlgoBHZpwMv15mVeR8eydGGE4zaZNRijTRhTEfVCiTHZ4GdOmwkEAAZ8mSP2+C71Y+SB/VVt6LZqDrb9N9rcNn0hsu5ydnGPWmvpNN1xq1sMGuktSTWmZaaoWryGNKnmpGdPAM52TDUZKAijiXjny3LtXktnQXz1j2KYgWnuxtqbYitjES7nGrzgalnj/dROTqAH0BNPCRipcwHtJ+dKJQXmCw2QGeNOmiC/R7nsJtMaCKtCbBVZ745Jw4ssaNMzyTD5N5BgFq+A1B5Tdbquc/5FwNFREnB+iKiBVrEZLcQswkOgNYknX5wNoDag9QHDcODZ9SF47Pq8mrabu5BEscECQnVSzFvf6+MoeaXDp3P8l4yEc2Pu7XftkXBgejg3fa8tkFB+zu8VmUobFeWp0yqFkcgZ9K7nGsHrqCKdTDkzt4iqE69CvQbXtehvwJyH9gtv/oPf66MjwMfHMascrX9pINsYDN+pk1co0WT19J5Jokjai7dEIiTDK83UH0vZZ2oGEXbgzOerp6eYiYZQPC7hlT9PbIBZ/Hh+N1L7EwhiCn61Ff8Gz/HoPgAmo1c67Q50ckZuIMaR6n9zr7fMfJ3Qe5pUJSlx+mIrF7M/Rh47ww9sukmW8/avH+GE+cAAitCsFGdk+8poEKNjLdGs/nMmTMauNM9v6Y2UeGfpuUwa0nVvyZxxuMVna3YSavtDQ5BU0roRzH6gyNH595vg+kgWmfVOnwfqv5gwIae2m4NUrKrgIjZTFQyJIyo672O4r1XMAoe/dgGc10G3mkEdJm8tT+6Lox+JKFFE9y3ymcKEk1eCQ79Y//k7klxNozs//e85z1lfGJMDt0s/TZLlojQQMgit2treNaw7MbWZpfxymEh5RniIBhQc1yCf9Fp+kfAipjIhEpz3K9ryf68HifjtjAPAyGwGKYPPSYm2s60pLh2TfuzJ+0rRJEYkDI6HhLQEksJMq1g7szI2c9tXbwmKJpmFv3Yhjzt0MORpngWdnAfiJc5EJFNKSAjO04ugYh7cq7uc+6CgX6HjvMLoh8s74Myyh5VPRyFtRAdQZWPDgMNmhoc0rPABk7PzimA2ZPgCkQqCFlhf2OPh7Z/C0/rrKV9D8dKa16UMCeZwra9pc/i3nEqPEcHxZEQhc1yklftZCkqOa6srpb5+fkQU9o/KJNTk9IrYP2kV5CKb7ynHaFsyOGhxGiEomU2D+ue+zKqwXtqT9BGqSAndSZw/BK8OSojSVq0ozVvSWc7W1cT0Og4OEImo2DmtamlwS4q7krJ+TP7lZjbAcLDPIcodTj5QQ5c65yOWzB7Jhr8m9s+NXR2/6Ds7exqz/6FHfrHf+lni2SecehHkGDatp/QzfWBDbiuaTnrgS6TzNHn0FuDXGuuzvKa7IXHgYpON1GkmwrVQj/BWg2HbvjLtS7Bh43caV3whnXbXk/rhGOfxz20/bLVsOcgANdcbVRMGAyj0uHFriTHAcoKQdOGFTBbZMHxuyGSY8jUBqjfeNmQOzNkk7sfk4PDoeGaONzOVOiFJEPnwKZHj2/h3eO7IE4b6ratMFcsU1/V/pKrUAkkQm0EdVR8pDXA3ZnoeAP9gZ4Nzas5Q37uDL11kDWgENSaKmsZdPYHWc6iOHA+VLUWmwHrazl07wUz32PZgOKiLtm1uHnwRJwfnxnqkAz/QAyD50xGw7xtXrt/NFh+9TdfO0N3AOT1tNHCoU9MjJX9/R05Re/73v0dkKGNo9fTe0TtPtmqIwemgDgCc9fGY3uHQ2hop7mTBsrYKEIZkSESOPnZqCd5ZDgIcA3pqAqTmCA7cFw2NtbVq8szCtnViXCYcmLd3IQ2ONRzQcNbhKIuQxMc6m4MD0GpG7+TXjXq5H0hKB9WcjplQ/Aug2msdI6ONprBZ0lG1xPmSBBcJ04ilJMFB+p6nto/DJ8ZKiODVlhjuNW+HDn/ASfTgz4zE7r4qJ/h2NHv575R95RIi9jvMf5aLGkGpmSdnNuWOlmWPNU10wwKYgUJLCKgCl6DhWEcFJtD1CZFMcEw7DGbD+U2nhsBDsEL0LHbHV0vN38gmPXRpnm4TzCDOlq0Stm2GxFREJ9JhX5GIJLCNr6nIybJebqmSghRl3fQFfs6To/mszdooRC7OlCneuwqSsZPPJFTkrEih6ZEsZCYUtY3kKGNyZ3aF15jTfgLUSPbb/FgEnYXGjEwUPa24GTsKgBQoP96kPtJGfpH/8FH5NCRvRyGEJfZrwxs1sEsE2rIqRoMt5al2H2QvpraWctOa0aX+gD5e3oZ9QtGvS5g/+qQc8yqmdVs5taZV3hYfXMd+7tT+4p6YhzY+LRegxA1ecQxWAddVyOI4ajKxl+vTYWfHoeerT+67j41tTYb9XpWp+6abTPY5KQ1OinDZWM4A93Z2pbsJq+lhcm1SO6bjR1CBsny9p51aUI1xA6S9NqHsTRlrlOOckRQDaYeWDDVX+2rIj8nEAbj/Vqhmb5nlFF7z7S7zDb8POgycKDT7q32c218+h16ZAndgTfh0xOhwqnlLIGKQnT1aAerocjmOdwt7yMCVOaHY+D4wqEDMavP+/C4fPKz/9Ndsdy9viLxDA2Vd73rXWVsDOY4c8o7Qyx2ujtUhKCEQ+/PXuTkD2mtGUuFtxzuoqlcTGUMA2ZoPqRP8stOXgpXIxWWxog6M3bG6EzXz8PBoVnl1M+ZOy7Hn3r0EthIA96e23aPRTA4WPZF0OumzPk+bUTldJov1/99rjiXutesiZo4yN/tuL2/ZAtMtKUmnIOZWjGm1mGa1e2Axtfk4En3gOS2JFOHpIe/vbVRtjY35NDRNwDyRsGT/cLQEWXoQ2jPp7NIAp+QH/qYhSZkhp52kT1Api8HVlsWw4nGtEiTHkPCONY++CLKPGt3kzkkQQgLUaoi8RTY3dw7pQVe06KZOifpN/ize7ZhqQ8Ldu8Suf7n3eoA9J9vnOvOZnxe6H91CoBBuIxkKcTBMnHKUDRQmvivtXcuh9Ytk50GLimpXJKyxpQ91je3Nb5VZascBKMsPFEQBRbpe3DmAbvHXBF2JgEJz93B6zfm0Asbcq/88t//cBkdPVZEiPzcUOop+9B5Mzs76jH0TR81i2Im5KsZdBsEHyA/lIiUINV4+EbHpozAItiJEX1HnT82UZety+lyTxEJVHjEmZ8YkTk6tW6UxrnxasZCtkpfbQbrg9xjxxo955Be7YR1OCA990nm4gzdmXk6/u49G0ZYQy7y9YaAiiOS2I3O5DmMmjucoysN/ej5YYxzdOUrM5suU1frT9PF4DyszYhfseET0lTXbFNDb/fPSfuhP3uO3wkH2TmLDCV80HzwWmJK87MQJurW3Z9bHUhfH7edm4KtyKNrBN/r0Du518hczYIPMmINcJNw9sqgsZv57LY29x5zt2REOPRP/c4//YYdOp/9gz/4gzGi8nhPjl067kPDctLWkdc+oYWrhTRV96N9iUESe2VsclJrDwzMtEVeQ8YVQ3mS8GZlwnxIRu+EmGUrG+vp7M7P2c60BukNn8K/4/JDvJd1LrpMqt27fqY843AS+pOysSjbRZZppbtAujot/5P2pG1cCwVb7heH5QlhLZnOjA2uzT3q8d4WLMphTWrfI6GIPRNmKpA5BY1Hx4Kmx3DaUrY7kCPf29nOQDL2JzYwzulgmZyaibo52aPHliZPwOU9XauSFXqiIwB0cKKSE+8lcC1KlmFTuzHM/WeoZfE7kYgzEfV7eDv689FR2dralL1GrMjCTBZ+iv7zYM/zu5QHW4cuvNM97Qnz12BUWgiU18LeiagpgDMCBK5Hz1pocYy85SyEz4j9pOEsCnL977Q9ejKnn1/XbZR10Vqq7e2eAh0ZLptbcA8oE0RpVYTvGiQU8QlsX3XP8HvQtyc4JJijb70hLf4FHPpu+Yc//6EyMsJh3yvjOWzFRX0/6Dbq7OEs9elxK8tJA9+zEZLhbciqrcvWB3dEhA9M1DnqWqfTA40DodEANYqL343fGyiHqWXuResOTT/Vyo+nPdYwWOlrTunOBqKrEZyi8i5YkPVvnI3Op/vOM7ON7DHq4LrW3JxtBq91SWEXL1+P43Xg5LYWg5yuheVAF4Gm+V52jFxSJRVlm1bvXXcZ+2FC7i5b+PeqQzehL7Obp2sAACAASURBVB+gI299lp69da06dKXnGfQhNr3ON7kC+aGVmtK8hs0ux+SJdybmuLc+9473h7MJ34dgu/xqSxk1uGjlbGVQkmiZ669sQ7XYHLyR5ScjQRFZe//acIQCW/Twdu1XXYtXkMwOYbl/5u760H0Pdizf//3fr1rryMixpp4ZmeF6QpYyAkGu3/CpjFkab68p4zuBDJHIpEzDXAcGYBhRgPBmhCRCcNrDOsgVUQ2LvbjfuSUfIpvZ7aXe0gBrwGfHORiq8tP8PvdgolZ7LqrBz+CA+67wbxKiDH+yBrR1tV/eJ+0e5c9tDd17hrWiFGClML+mDXZNwGr3dQQVAc2yri6R8b7mGkUZhDa6HNKB4xEZjv0OlI8DQ557XEgJAj+UJ9GNoB+dczs6PirIem9vtzKvvT4OUNogieywnQIYEHFMW2OjGl1gczqrZ71A+RjewntTBmC+uoIZTUvLDDe/s97828LCQk08fM/efz5TOPQRTd18pSqmg0AFDHA5Er3htZ5bL0nX/UBosB0h7xt9vKwhr0NrRShtCW4DXyCXoBI4V67fyYSfa1cVjvPjZwlXJNY6FPTYu2vr20kM7rISlVQ0DniwTE1P1fPie6EsoT0FhyATTpfFvnGHXnbLL/38T5ehIQgku2ViZCyyuewp5IYtVKCouZWWzDutGXtm0uH8uhGa1bGn0pFZ3i30FEFASH/WiUuqS1phKZx2BBrRmmUnnnmVMAtY6oxjrWSzGgXnVTQJsH7SERoFkB9BiqN1LB2GHbYNXsuQr0FDA9Owbm1AU7dHBj5u4Qhn27REZasGU+x8CA31dopm2QpRx7d2w0viEiC4AFV2Yhw2RpX1S++mh+qkVnNrfNT605Q72uv079UIvuk5jrUclFOqi9r2edpJNz/z2vYYaCMshsJ6H1F2WATrVwcuAyo755ao5QzO76+9nBrQWq107tWZZ3tSGGpn+b0OHdJPSGMG9E6LTNTtuaas81ojXwFOtudkIFIzyWTttpne0dBI+TXV0DseQI/3af7CNSt4zkDjB37gByTlPD5OzZBswUpknXGXkxwFUg/pU7O0jRpxanbRxcZxjFMKCAIUxmaL2p5ITm2Gm6WxJsAlA+GesBkYfZGcctiJFLOkcZ5KKA3PQQSnw6MyPTVTnwvOmevgC8fjMZmyL1W2t9N95+eSrZV8ZwRVOFjXfbnftTuQBk1CzeCqQcu8JtT7ISVFth8EMN53dXVVdWFgeWWxycr23uJ1/myfnWrvBgfLqcVTCkyqI01ymcSRVG4MyF9s9xzvKoeu2vqIeDBk5Jvb22V7J7JBziytepQrKLdQg42ZF841yIRh04dcb5yB6JVmTXFM6qEeHtYoWdnzFBST0xUfIobrYP+t/85agd7gtKO0MSSnyGfwd2BnEAcc69kzZ2upx/MwdP6yZCF9/f29sjg7Iza/2OHJ46iITqIQ0kI/PNToV2B2gsTQGShlY31H8uEuJ3Aug1cVpSfG/kabY8x951pCyx4GPkNroiXTW6TzXfGnWjfPTJrP5lpYn5HRsbK2vqUBWy06SSubggDKnt6faYfY9xI3ygx9D+Kj/43yxzdUQ5fx3Cm/+HN26DtlHBGCKvPaKRDZiGPAqhJQDq3vYG9qZsFQt/AFD7MdQGD2n/XSezMooGEGLeQIxXTosTiR2RKRxnbr/y/qr0cl6hFtltw6bdfAHYa1zpfs9pgMvw865/3c6lHJQK7TG97NLdDVapp2s2rwAr2oMHbr0BPGjI8OGC7sXtT2Df8Gqcl9xgEnhRNL83EE3JU2y3VqO48U8uBgShhGMpYmPcW0NWXoDYLQOnv+HLBV8BdUB0uCnF4jwYsRDYrovpqIKdconqd7pFuBFoajmPIf1qg1/soI22lVGWzKOSdyEZWok1sNlUVkH2mb2dVrzXVy0HZSJmgjybojIwmhrTqcrZBF7QhjgQI52HBfbau66GvF2e0flfLJ36GG/toOvc26fO0/8iM/opnKI0MhRIKBIHuinsnv2znW2lyzjrq+XGvmYAtpyYCBbIwgYGeH2dMb1VnFlKwIrLn2ICiBXkXpAgOHM+erSrSyf5LY5pp6ZEvx8yBiRatYfzBmo+6SXbPBOp4N5ywhVGXedkRm6TOXfhdmuocBpRXJHmohfA68FPyECI1KVtmNsLKyUhEPX4uY1okqkO1x70YF9Hxrm2cpc7Ozejbqo+azjPhpb1PSwCHjJFAs4/oiyeC+cF6acT8yLGe+o1YwnCj8BwiWMY8ep2wegB5Gw3p3Kx6Iobpj4NswIhf1NtXmOx2RQApzSE6SkAk85NDHxhXoESDhYPnCnkDSo1TDPbLn1lZX1cZGh43EVtJJs1/cUsslKiPd2y0Xz50p+76upg3Q5572WzPdYdLzfECQeC47O6wHey4mEIa4C3X/CHAtIc6YYPYAXA22MGeYcxvdAJ5elg684WN5z7kcwbmRNoHbBIdGysERGiPBM7APkkaB22WTKOr70blLZwR3YH1lRfuOfxeh864cesUUOIC75Rf+3vuk5c5mGNLo024eeSRBXYtXtK301hVcG2GTjI2hB9+1avQbVxNc2jpazfAlVkFWYMiy++6sPA7RSQzb3HxMmW/dSZ8aEA/Z1+RF9a8rbKCckgaOn9u9yOg1h69tbTDJgd+Ph521Myk+ZH01P0Q1OreeCaZmQJ2JS6EWZMjLhkfXkcNv7Lx8bTJ+aQClYa8DqDvsxnJmHzaRuCdTscnDWKXModmeuXw2qJ2ziz/h0KvBzd50RdKqnw+UAWlp26HbmRuGi31jhqwr5R2sDbM11q/NPts91P/MfH3h5LoH38vN6H7e76S1jn298a4x8m9tjZ33l3Rl9uLyXmSxGLKtzc2ysrJa5ucWgqyZmt6u2zow0/PLNpaMm2pghEP/9c8iLGOU45WZAgZHGUe2Ubm88u4f+ztR/xzAkI4ocyL7AprFkM3PL8SM8Owhx/gH9B6iGDwTMur9wz2x0dV7fXigLHVsbEJkScapjo7GQBb2nMZPKrjsAhe0wB38s9f4DAwwa0od3ix3SbimJgTX4NadcCBd/7iyfcHNqf9O3RUmdJISBYHm9eKg+L0gJYZD4Tu/gxPC6GMkCVJc+8Ue8YywCzKksMJ3d3V/BL78PusCZIzBv3L1StR9cwRrcBQiG8bhToxNBKlN78V56SSzHejYlqhspCzVJTyyxYlyZ21Nr+XaJ8YZVrOvayNwICsNAiPBT0wC2dzaFgeC9ezaEqP9D9uMw8JuM9rTQ7d4ZmSoLo9EgD8syB4SHn+nLq0AgHbEsbFyZ329ws2zc7MKBhgFil3EOcPApz1Weu1jY8rU0TVgLWdm5hRcak9ubepaGM3Na7e3tnSNh/v7ZWJspOzt7JQLFy7U7J+1NSwPGgBKwff77ruvnD17Vh0jzz33XDk4PC7T0/Mq+6lEo/tFyvqoTE1Nlls3b6p0wYYNxVOY9fHs5EB5VnICee6MALqsqXkF0aIotCk7BGwjMPfyf9lpoeRLzzd4HbwO0qnOg/QHxiIYdkfJQCnbm3fKzNSU9h1r9Y05dAm775af++mflEMHqtO0tExpu0yqyxiBbTiALFhsmCQxpTFdnD9VM3IdiuwZNEucQ5Ir2FrZdLLWcndtzXO/O3KMVa3CyIfj8nc1rtQBEfkxKUmoe1Gfeack111A86cU8bdDcLYVZQRrKrdtO/FaOQqR7tgwQdbmyRJZp3+NzIBryBaG45CGUmZ8gAY4jGUi/doq1ClNcd9skIB6w533BkURiUuIohGVcBRpZSgMW1cb6og5fi9qpvnuXsC6H6IW1dWgO6g6yweqrzMxKtXkXfuu0qptU19Xt/f6dZ/7GtK2Jzy0FlLvz+zafzNU2xsEdFGAA7MgE4ZTNbxulBhHh6HCEGJIMKpkJBzSleWVsjB/SqzXgF7z9SLfhCRlrJTLUXzvSI5IinyCGjq7IFGMTiIprppMDKMkMJ/3pK98aKD8+A+/U5n5/PxsmZmdKdeuXpVB5BMxxsg6X716VZ0PZO4YXL5zH/yZ2vfZc2fK5uaa1BadfUqsSCSf4bK3B+ky/sx1kCVyJnDw1C3ZG0tLi3IG1jeXVLBqxzPl9u3lypRWnTOhXfEHUld9YDi7KDSIKZIL67zD8LY4CJ+1vROdAlFXTmWwoyM5bO4dw89553PI7Bhlyf0uLi5W1IAsj/ciy5yanCzb6+GgGKFMYIGT2tzckgHGiTx/6YUyMzsrB8/8bZUTkoQ2PDgkDtI4Zcvh6CZgX6hWnqhjBHTZ9pktWP43rnN3d1sO3UEHn8P70AbG53Mf5jPwO3zxc9aFYGtzm2cSiQU/Y/2NxnkwShvUtueFPTUk6H+/EipZ/4sXL4rM9dJLV+K+jo5Ud8ZZ8/P5hQVd0+jIcNnd3ipXr1zR6NJJWuoGBsrc/EI5Oh5QcMm90OVx6+aNsrgwJyEZsniQC8zhyq1b2vqPPvKo7g0EgOfGHr5586bW5Q2PvaH2qVv6+E//7E/LuXMXyvLqnTI6Nh6Q/cFhmZmalP09e+ZMuXzpUtmBA8GaSBJ3WL3v3Avvj/DLwSDdA4E+EsBprGoigBKBYW2lBdCbmMlDSmxpVIgJ60Lgj3Kf/QJBMWdta3tH/06gyBnic5iLPjY6XDbuLJfZmSk9N5CHb9yhH++Uv/eBn1ANfXhooIwOAUc4kwpGYBg2t7oMlJ2d3UoOYUMQFWtgwfBImZyYqhRlEylcN7RBVS0+B9v7Z4qO+uq3gQx0LHauxT2Lzsg6SDqMJTWSdPPV9FfHJ8h+uF5fW99ujXx15s6MlbZn1t2X8fc7R+Pd6p7j4UclIJ1kEi/SoRMNYjj4LtEBIkDMeX5G2y4VawZsVLvyKmztmg8H0pBmrXM3DlD1sJTTbJ2b1xkDFiUJh3Rm4eabNJmse/EzmklXFYFOO8+8fnxFAJo0+gQCissp/QhBDR4ymn6tf68BVkPQ8etrySUvzHBZ7Jks1dRn3PU8W8McA0d2xh4J9SvqtKPRorO9U+BAxECTjkkbva0unbSOPYSEDMkfHg+UT372f3xNh66yg/4Lh37E7IHhwfJj7/yhMj42Uh555EF91uXLl2XoDW3zGfyM7zgFyFnLy8u6bhxc1DNB2KhJUi9HsY2BIuOZWcdc9KmpGRksDBWBPfeOWhn7ir8TUGD07WQICBhZieO8deu2Vh2jTO3X2gncipzP3q4mZbms4zndcohDQ3qd96oJbjhMQb1TU7JBL770Urlw8WK5fPmSfh9kgq/19Tu6HxP1CNRYRRxlZPIHKurduHZdzmxqZlqve/TRR8sXvviFcuPGDT3BtTt39G84Whw7E7QEp6qPeLDsbe7IUchOcV85d90DaqrYDLO4SYgE8QZczedubqwLCubvrA/Phuvju1GFtr4s6DonzsUUthHpHHi9cKIEK3Nzs+Xs2XPq8cd+44B5n9gf2YrGPPT1VQmzsK4E/xvrG+WxNzymdjnmeUtG92C/vPjiS5qd/vDDj5QHH2LPFQWImxt3yqVLl7VWOK+5hcVy+sw57Rf+A/1YWJgv169dFQl7enKibKyvh906Pio3X35ZwSdr8sD9D8hx316+LaTo2rVrytzPnTtXLt53sdy6daus31nXM+UZPfDAQ+XFq9fLwuKp2CcDA2Vne6uMDg+XUwuLZXVlRet7RK18d0/XS8/6hQvndR5W76yVA4RpxscURCLUxX8iLCcfhpKvHDtZtQYKZYtaIsc7W4h7RcswviYcepxa1g/EA80AlWSGh8vanXV1HszNz8uRryzfkk3QedjZ/Qs49IPN8v73/rjGqEoHd3CkSh3KvtWpNcH8FhNSEWBo1wYURq0JGCzayczyjVprQMJ2iFKbSnKdCUqCkLJ+oVF36f46h96xhjvXaMfWtRn1OPR+kZdsD1Pm0WqqZ+beRqoWK+Czqp55o7nubL/HqQSnL0HvNLoeJZvf7WiUNTtLlzMv5UiCNmg2NzX2SiyM9Y51NXcgV6JhgAdalC0+vt6sz7guzmdUfkEi4u4BFrIgyDsdehUPSZZYX3DQBkF2iNG61jH/m6hKfzw5w28y99QMj73XQF+JgrSoRPs7/pzWYfcHW4LKUpnMv+/PEOzucY5adwvGBAmz43E1o3BVH43SRsQCqC3G2gn2VbaTgz5qGcQIi7P1RkioDJZf+83feU2HXq/bGf/RgZ7nT/ydd5WZ6cmydGq+3Lx5o1y7drWKL5ERRRZM/ROWb2QkKyvh0GdmZtVeRO11kL4hVKomJrMWeqS6M0RVnDvoBOzqgJkHZLjGxyd1WZHtj+i9cEazM7MyTDiQubn5OqlL5LyxCa0TJLNbt8PRgyzMz8+p5srrcYqQ3DrtCMvs5jhlBWw54Ur90UPK2hdPnSrPPves9s8TTzwhp3Dt6rUqdCNpUUXGMJxHy/TMtHgCZHRb6xtaF5wGBndubq587WtfK9u7wUVgbClrNzk9pQxLnCC3z5bBsk02n61z7kPW6yweIxZzBDA4R03l0tjf0IlAQ8KtvzhiE9BwWlZri/XoZom7RMQ25FkAjceo0PHI9NbvlNNLp8vjjz8eQV3K4TpAUKAPKW5woKyvLpfx1NL3v0uQanIypFZzTO3TTz8tmPyxx95Q4XBgdOy4HO36etnY2i6nz54t993/oEo2XB8OfWnpVLl960ZZv7NWpicnFZiSNVOK2t6EpxEJJNcskiJQ9Na2GOIi2an0AH9lIgbLDAwok19YXCr7R8fl3PmLkX0fH5dnn3la+2xsmBJCDtGRqt9eWV+7I7Tr4sULSkavXr9WDgdKmZiajDHESrJyrkO2s01MTomEx398hT+xNgcGZLAcHdBxEORM9NtdFt3a2VY1EiU+iKf4TZw814kkN88Vm3Hr1k3tCQWwd1NDz4Ajen73N8p7f+rvlqOjbUF2ZOj7OrCx0exEXOfkQLOAbDqPMnQtNpKQMHjeZKrv9jkC14Ndu7T4hUYDJtxsY921AEWt18IenWEPJxeGmfpaFzz0Z3XhdLqeYWexDhzkcDRsvql7ZbZmmMoQXpfVdtB3QOeRiykrZ9FcR8+/K/tvwFdFfly/NdM1ZenkPmpuMXqe033UwTexwrVinU7EztNBibPzgDo72V631OlgN4SsGrC0jj2fZVQ7sjaef1ZmDgJgjoWL2g0LupZo6mu694m3joDl1TJwZ9T9jr116O1zj4/pUAG3qrSOvA0MMNwmHZolHaiQ+87j/cwzifJTHG6cA9G5yUQBp0TgGdcbdc3obgjNgqjPZB1/gPGpn3ldh663ZQhSreUclfe++8fLzBRw+ka5ceO6sm+uG4fkOjF7l0yZbJNg3PVUsjUc69T0pAzNwiLZ55wybgwzWYbGTwIh7kZdlosGeg9iJcYzzubBwZ4cIl8PPPCAHP/1l18uC/OLyobhGVCqACZfOn1a73Xj5Zdla8hCTy0FHM7vcF1cO9kT/+76qRn6fHY7ClRni5561e2jdv+2t71VTo36+e3bt8vNm7dktzCW/JzMnez+/PnzZWZ6RujY1576qiSSCTB4blw3Qc3K2qqug8+cmJqKEbBobwPVwk1Amx2GdaPtbflPnrFKZvvBQeGL66Pur2l12FNg7Dt3yqlTUbZw/Z89y/VXOdYMJMQvaNq3IjEK6dFK1MupalPT07rH5559VtkgTprPZy/cvnVLNXCcGzocKGWeWlqScyZo4XeMZPAM2Dc4bZ4vZLcXX3xRz4tgRETWo6Nye2WlPP3MM2Viaro8/qYnyvjEVMEZ4qxBCdRfv7stLsjC/FyZpTwCM//oqKyuLKuUwXPiGVEK4b0unD8vR8p6wCk4e+6c9u31a9cUgC2ePlNAuU6dPiOHjtP+8pNfCqU4yiFjwUNg9aXRwOjYg30FJqBtL994uUzPzZbxyQlxGYSa5FwD7omAZh2dgPEx7RnWHqlkSgKqiw+OlNFBFNpCUU5St2LSo21yKHSHkvDm9pZQEYKSkJoNm8Ie43UvX39Z6MbS0tLrO3QZG/rntaeYZrBVPvjed5fj4x059MmxSW0K91py0V3vXfSBV1JPRseWvVQj/WFOI7IohC1tQiBstmpkE3KVcc1o2/N2w6gHQuBximEUzejuXFhn/GExZz3XTJ38Nf+OoqV0ZtUpVAeCKELUvKozbGa+81ZmCdeygcceEmxAqEkeOxsTZx4tKJKR0ncxF9u2wMzqq8Ke6/HZS97db7hrX5edhNfJWTWHqtdBZ3A1HMx07tmDJaxz3d6LWmfy6ySH3gDmPY5SAY9KFCFy4QDIztJr7UEoDgjawOBuHXr7nvViHWi0zLgTftatXxtmdmiAelEV0CW7t4pwxEaKjDtX4bjImQNr8qW2n9097S/VRTVmNqaZWUM6xCy6KW126Bj+48Gh8rF/8puv69B1JbUmHxD+T7zrR8vw4HG58tLzZWdnK8KiwUFBw6dOnZKxxRiqVsj3caD0PRG/IFrhSIASx6cmyvTMrOJQDBW3iiHm77SuqRdcjpzMOVosVWfMuu329mbUto+PZewhQmF0ybYmJqbKnTuI1ARMTnCBVCy/A/zJ1/TUpBw4r19dW5MBxrniCLbSwUtuMxXLeB+yG7fTQtK6/vJ1OS9qkKdPR5aHA79y5YoCFLJNDCd/5tpw0Pz+0qlTcpyryytCCXBiXMtb3vqW8rWv/XnZ3Ioe9mhRCoErDQTBkaYs6fTUdNgIoRdRhgwiYnRYiFSac+FxIjjpaLmKchgO5syZ0/q7Eyau/+WXX9Zn8zsOxPgcvvg7+xqIFriaejTZve+B++V15hbw7zgMgr7nn3++vHz9ut5nYnJcwQTJHM4onkPRmnAvDz34ULlx80Y4svWNcmrpVJmanNIacmZ2t+nygFS4V5ZXV8vzL7xQ5hdPlXd8y7eWyalp7RGu6atPfUXw8tTkRFm5fbvMz87Ioa+trUpQhyyeAIG9axa56+g8K5AN6vrsRX4uNGh2tiydOVtW1je1X5G4Zp9fuvSC9hT3wT5Zvn1Le2t2ekaOHFndgz1q5fEsRnMvBWIyqkxb53pvT9fO3mIdCYq4Fvbk8sqyym1ql9svZXhwpEzS785cdMoh5UhZ+c1bN2NQzeF+gWnPHiKDF/dreFClrK1NbMmgAhQIf6+bob/CoZed8uH3vacMDOzJoQ9Q0K1tU6nJTP9cQuvKMJJR3Dpa/QzIWJT91PVtsqOemm6jriaYuGFqK8PRV+fQ22wYA9mS4SL7siJTstQjRar+oXXcr1VDD93dIPo5q6uM7ryX1tG75cvvf4Sz5JDL80ZNXA6MtZFDj2xUa0HpQtC7J09F0T2moWWNRkhHlBt8z51WeWbH4RHjXoG0qNnk6zunFIFYcBAYtEBLBwzXMCTRoxotOs6+AgToaulm9ddst6l/99TTTRZp1lDrkyz9kzP7xi2/DuTu3zwpg7dR7Hfy7d/7s/f+31XZxC2EPfK0gRywbmZYk5WJua01j44GslrV2XVmKElFG1YEiaFcVdc2s3aHFgwW+ZVP/sZr19CTQ6ECQc7MJuV459/+/rK1uVZu3bhaRoYGVEcWUzlbozBIQNFuvyTDcLbDteIcyDoxQOMTk8ocyGapxwLJy8mTpaAYJ1nRMfEFyFoIaAQby/CRcUY/L5lV7LMDfTZnG0dDXRuymeJcpq4dQUDaU9DBaxbm55UBcc1uiRK0PTgo50LmYsIb6+7OGQm27O8JVqbvGRgW449jOH36jEoBFgXBmd9ZuxO1VuDmoWERk578sy/p/R2QEkw8/sY3li988YuC5nlfMikya2fItfWzDKhMYbKe6/py6KmK5n1r2FsqYbQ+Zdlmf39XTHGcC9eNU+Varl+/rnu2beI928+PmuuOWPEEPGTVrB0BDQ6f98DpmaTI38m2cYjdGjPsZVqMcIIsEBO6N3hv1oqgx+1gOExD+m4ZxQlTurhx81ZwCkZGy8X77y9veuLNclaQIgmy/viP/0jOHBIYDn1udkYZNxD8/l5k5DxL7p9rI2DAwfFnng3X/dhjj5Wnnnqq/h7reu7CxbK2uVV2dvcVLMJFAAnApuJwNaskp7AB9eOYtzboo9/I85nls7QBvCfdCuwZsc53drRP2UesPegFQTufE9PzcOaBWrFXcNgaSTs8VLZ3txQMwT9AJ4VSUhk8lqOHDUgwRbn6cL+UM0tndL93DblXZ9dk6Dh0zUk/DGF/12nCgUF8C8zf0aaqxelwAo4Mp0pUI2Zqtp4oQ81aQ7Su7IVFSx9UnXUOKHE1Mlx6QpXpDHQYmvrsSVmeh+lkTFCZ4O0QEfeCn/Qdp2cEwvCufGXen+Gy1tHbKeDQj9VXm7XfzNIDQj9KGB64J/si05DhEGJdj8r0NNlQOHSjI8FbiPWNtsGUikwJyTjkCfUK5c8Ap9HhDxJiBAd6/+wf1z2aMa91DlJhPyTte7RDbB1j/Vn+kq/fmaxZ9y6/1Cy/LyioEdhrQO79jrx9Nr6Ok36nDQT6nXp7TxrKIx2GGFQTUp/dZDGcl58Hz03z41NgB4hSQYUcevT6hwTmoQ69Zm3nuMdarkrGLK8DHAmHHr3sOlc9BatelvvxAaQ8UuOB8gP/6X9Sblx/qezvbJbFxbny+Bsf1+dBGuILg3T6zOnI3DY3y5nTTN6bLKsrq3IW7KHHHn+8rG9tqUsB47y2dkcRMmW2OnAChE1SwihfDSkoIHMhk1awfXRYDZ4yjIFQNYPlDtzM+acMMDs7rzXGEHI9UrPbDyiV4JfBImSWrC2/Y2iZc0JJABvFveCM5+doVTouq6trenZks247oz7/xJvepMDDZxfHBrMaCJ7AGkeIkyZzpdbONZy/cF5rwM8feeQRMaxxqDhH7hdEQe1wU1M6z7oPxoZOTuk7X0D20jRPueZa66atV8qBWdprJJ5xdNhaCGAi3s3MaL8BcUMI455de2efu99dvByClr1/QgAAIABJREFUou24NrJvggFeg9Nmje+//77kTqwm+gJXIngA8CzubKyXs+fPCr1RbV9CLFEGoIbNusF/Iqh6y1veoqz6mWeeiZr5xoaer9ru1jfKm970pnLx/gfUkjs0DJEsrC1n5M/+7E/FpMd5U+I4f/ZM2vpSbt+6qb0EnM/9cb8KFMbGFKSwdzgrBBsvvfRSDpM5UAA4O79QBkbGyqUXX1JQwn3Pz82W+XwNCQx/BmoPaeRo0ROqmQp07HMFmJRDciaGtQgUHJcjJULyacw+pzy0yaCl0HrgczH0I6PDyouFdMxMyXmvrC6X1bVVOfXh0ejeYB8MjwSat7ezXxZnl8rSwpLOI/f9uhl61Hbzv4GA3D/0/p8og4NMQYKUFdCs+7277NfDTSCtdT2/4ZCTsJW10v7hA3YQgnsbUlJbBw0jnMpTTrBrw36whlWLEEmir2bceZskjTVsZcPr+b2HNKVNFu6lkt+yvulIuN85tHV3O1nfH4ZwMAcn1GDAsq+ZsXIg5OBMNnS9Pslq0a/Y6YM7Q29uMftsW9g267RZf46IOe5NfAZ6zsnQYdQ36kv1PUXsito+hrIftW6fkyGw9t7rvcYsn4D1szfVDsxkPTnPExTk7OQtVvJqmbSNchtg+Fm1Dv2kDP6kzN33wXcHQqGcFsMcOrQmfibxk/y36DGOgIjf097UmoeutUWGLBGJgwWVMSKC8XB2x+uo/33sNz79mg5drS+IUxDUwXDnKAwNlO/6m3+jDA0elbWVm+WB+y7I+AJZKygcGlJmdfrMGcGrZNjnzp6VkyMbunT5sgz1mXPny9DYRLm9siqDJghybEyQvZAIkZGoHYZ4FFk7YjMYTgw6TGr0x3mvKDWE6Ae/e+Z0OIoY/sE5jmlSrBukOdkbsaw3dL3U2FU3T5ib+8Fo37p5S48xRFCOdG04f/YtjhTjiiEmsyJLw3HjGLlGzXEoRdnP5saGIHehLLQxkYklkx4HhTNUUpPSoNw7kDz76nOf/3x561vfKqfzzNNPCxolKGJ/TM7OCNngKM7NzlWBEJ9BrlVyqEdMlYPvcEOOAEcF1P3Iww/LYRBsOHPmvslSuR+uK9olg1PE3z0AhTLfwcFu2bizpkALpwU0zbWJ6T47Wx57wxvKpUuXyle/+lU9Yxw+LYtAxzyXcxfPy2HzLLkuMm61P2ar2tNff1oO8Nu/7dsVbJBh8n7PPvNsvMdAsMO/46/9tXIalGR9vVy7fkO92LDPAzEK0Zz1O6vlvgvny+z0tO6HYOYrX/lyWVleLm//5rcrGMVxR3ljoHzujz+n57swH5k7/0bQxPUSAIEaMT3+6vWXZcPgBBDEUHvnHiS7u7uj66auzjUoaKMnfmZG5QP24s52svnVthbysATonGc+XwI/U5BGJ3RGXn75us7X/OJcmV+aLTv7lLcigOfa5xfmyvjkmEinMOn5t529bamack54L3539fZqWZhaLOPD41Us564cukhx7NRBsued8jMf/G/VtiaFPEHuYfrCeYWsJYaMmzP01Wao+NcKqSthCFKTjW9rNPuNqp1FvB9tU6mw1tTXlV1mrdpKQ20W2WZYwQI3CSkz5YTgqypcYpyulTur4rXKojoIo8vw8wBZq7lCZ029nU07MjYe0WhC6/xeqxRViWuC2IxHZLMWpClqrLqDIB55HR00ueTROhqvTQQ9waL1vXavN6kw2mQaML3+bjh0hDk6Sdo2s+W9Wofu4KA+i2R78rxMIuG9OAA4cWUkKc5j8ZwGrMlyRL9wUe+z7N8/PQ65CVZax9/+Tg0+co/YaWsvZHbeBk8dATHY/8GQ7hAbcR7zeZvk1vEbmsE5bvvMwLW3LBXPGw7Gxz9NDf3uMnQ5dB728GD5z777u8riwkwZHjwSsYl68fLKipwga04m+da3vKVcuXpVf8e5k8nh3L7+9NOBJgyPlMXT58rll67ovEESw4BRW8cx4wyuXb0uwhR7iH2OYXUPOfVb5nlPTgZjd3l5JbKk+fmydAoCXBDbeD+QAerwsOlxztL6Pjwsy7dul7Onz5TFU4tlbXVNvfO8F/Vafg+Hwhnlz8ioijCXQjLsu2efe073jKMngODz+I99htMmgKHdDCdAcIGj5t+kZKbpZqHVLqEZZGePj8tLV65o777hscfKm554onz+c58r3/bt3y479/v/7+/LCeMwHnjoobJ7eCASIGcFB4HDo7aNc8SZ42T5bNaC16BdQAsWz+HmjRuChznrBDBk2SqFTEwIdeCaDDlz39wvkDrPRgzpA1qxNsuhYOEtcSOkbaHa/aHq6yAWfAaBBNfA+127fl33/Y6/9C3l3H0XtYbnz55TwCKJ2J1dtZZhx/717/1rBUnf+R3fIfQBGJ73waF+/k/+pKyu3RG8TnfB5PR0mZmbD4LlQUpKDwwoa75547p60R99+CEFFOh10OHwh3/0B1prMmkCMK7/gQcfFGrypSef1N/PX7hQXrx8WfvQBMmnvvKVcv+DD5U/f+a58vwLlyQ688D998vp8lqCHljyBCPnzp0VmiA0aXtLxMilU0vl1Kmlsr25owCI/c+eDKZ/DCYSC38LUuCokIa5+blMfEGHVsrw+FAp40dl9xCFxm21YeLQZ+amRTiFsE2v++bWRrmzsSbkhp/j1FfXVsqt67fK2bmzpRzAV9nU/rh7hy4r3Dl0Z+iDxyGMEka6nUwTwwOsNBYOuDOvNXNNmLd16DJXfT3BNrLVGaXDPthPIbz8/ahxde1vPbXdE4RLeqDi6j07olww6WMGeWvMdb9AQhmRxQJ0mbsz+Dg41vFGMQu5yIDO+POIRjfSxhAZsmREkvCnedNeB9XXw6lXsrJaQsKhd8zoro7O8whSnp+P2eBu3SOICvU3B1xdphqoSjg6O2w/l64eH4zlRmO+SdcVnPT9Wz80T9anthujMTnYQYRA669nlt5m2RHDBLTd8fXDmbfO2RyGfsfevtdJ2Xl73e01t3tAzt5a/Em+9+cHOTEydO3ldOo9Dl3ZeTjnOlo3nb1fo+FCsYl1b1l6j71YSvnYb7w25M6TEitaEqspLjNYykfe/75y++Z1ta2h/Q1EjDO1qIh7mfk7xhxjZVEOHAcZCnrgO/uHZXllTfv2/vvulzIan0km845veUd57vkXytTUtNCeyGRn9FzlNDStEbUz+r3HRKJDlAXnQx0eh3T1ylUhBDgJWtl4L+6d11OnRZyFzAtHwReZqlvY2mePgcaZcV3cE/fK/eCwyJj5s/qzU55YPdepjsjvQ+riPOIQ+D0cOqUFiEs4fJ4fgQBGlfXhkfG+zuRwLDCvESxhbaUvTvvR1LTmXrvEhWEXdFqok07IUeOwII7RTkaJ8tHHHlXwRPCysnxba0fm3O5jnhnX6S4bPa8k+3GdqvMKsSH52lftm+t94dIlZeYQ+c6fO1e+8IUvlIcefliOUaIzo6NyxjyDb/22by2jBA83ousAHhDIAZyG27duq8Z9/dr1cvnS5fK2t75V55V/B9EliHrpykvlhcuXVZ5BbAaHznp88zu+pWxu7ajnWojKyHD5/Of+WD3XS4sLIrCtrayUBx98oDz77DNygjje2bk58SEuXrgQ5jjRpvvvv19BFtdM4Mp9LN++Xd7+zd9Sbi1DxrtU3vjGN6pcplLX7q6eG2UFvrgGgtlovY7Rrvw7yQxMdfQS3IcPasP7RNIafe2zM9PaF2fOntZ7z87OKAgYHh8sL69fLwMjMcuEjJw9MT4xFo6b0cD7O4Ldyc7hK0CSA4USkrV3UMbKaDneD40LEajvum2tcegf+cB/U0lx4dCd5YbhCaMXMo8We+j6oROy9si9zNCdtfUbV/7uzLiFf52Fa86yM8x0surhlMxhTVx72q7ajFRKbU0NOBxFZlTZV9jv0A1Pi+yUntz1+/jdgMm5dvMABMWNwhfIcaX8HVib1hVq3mSztPHk5CAFENK9juEWFR72zPWslaLSVWvM6aXaNrV2zSzbGihHPKtBDXfJmKwZ5ep74ADL2WRGakdXHaIc0Mnu0mjKqzl8ITlovedgHzPafb+SQWxU4+pn9rjwXinadq2MerQ/a/eZA47+QOGkIMT7st+hSyVK+9394UYIkqne8C21ztnCFQ6bLCSdude4Z3ob+8eDG7pgzHsUcOyXP/kp14tOrKHzuzLqmm7FrxyXw53t8kv/4O+Xr//5U+XBB6iTBhx9586azixCHuwNHDDGCeeD84KvgTPAuSO6AjP5kPGTKdmK48Mh4IQwTA8++KCya5w8TpxWqAceuL9cvvyi3hOG8p3VZUl6YugpNeDMyDBx0oHAUYM8kNHEmdme8DvUabkODgDvAdwPpKlBHBKjiWErRokI9E0Gk2LdCKS8/bJ0eillb7d1HTxrDKaTB96D58X5NfFONVXIgUchGYvDVY0+O1KCuAYpcE8ZHwETzu2v/OW/HAHN4GD58lNPCVpeOnNa2av20fGRAhUyQT4Dx0HwwL4hWHGWjbMHMSBTJisWf8C6CKkZzuv5XAeZXAvBkqDxsbGUOh2prHWyb5wzsDkoCRkq6IAREfYRCAFkQJ4xkPnN5dsKxslAQVEIBngWiLLwvPizbGFK5C4tnirPPvtstLE9+IAmadAFAboxOzdftnd3y9lz58vt5VW1fLFOCLlceuE5MfrHR0fK+tqa6uFvfcubq2o0ayO52bW1ug+4Fq6Zfci+Yu1ehvy3uVluLy+XN7zhjYV8LDgfI+Xa9Wty6ARHwOpcJ2ty+nQQ67CZnAHWlbUBHd7Z3pM+PuaUPbO5uS60IM7Khur+YsejO3/xggIwgg96x5fOnyoru7fL4FjM7OD3ycZJUeFFDI8Ol92DvbK5vam9SoaPP8DBA+efmj9V1m4sS5yI+9QUuLtx6PiU0CfBwIZSHMIyZrnjVLsvz4GO73GwuvYxO6YeSLw6ol55Un5sONZO3QbZ8L4ytOPMBBMqbx10L9SfkHqT/YvFnoFAa9hl1BvRFv4tnFqQ9uLgSng1HGP2thulCAcQ/fcRKee0JTHjI2Mfo6UPeA1xnKGAV+SeNbQEzfbok7W/lINUi5MDhrDl0afcS3zjkEeG3cAiiaK4zg7cLglOEaAPA0L2vWXZgkjd2WMtBTQevEq/mqfQ970fabFzrQEKDs0BS5OJG1kJx9fVq9vAJp5zZOitE25LIy55dCWHDpJ/tcy8fx84MPG11wBTBB6gtS6A9br7urougwwU44HpelXX9nAf7S9zGbqW83h9dy7MG1EdfgBS3KcMz5zo0IEzcZzScqf/VKIc2+WD739f2VhfKw8/8qCMPmQd9iVGGkMIPCnd7GSSr6yuVhGihx56SPX2m7dul4npGTncaFUdKSurK8royarpGz979owgWqB4HCcOhewEQhpQ6tWXLsvh4bg4U9GiRt93aJCfoa6KAX/xirJD6qE4LzI8snmpk9Hri1zt9HQl4WJ0HfQLDh+L2i6/z/spUxwaKjdv3ypLS6eVtWF01UNOXXRnWz8PZniUf0K+OlT8XDYYVHko2PcEP2K/M5I1Z6Hj1ICccb58Ln/nCydNLfnajRvlgQceVG2X1+KoQRO4VgcS/C4oC8EK18/PCfghmQG1Ut/HYYXWfrSmBVP/tJ4tXwQbvJ51MyKB88IWXL16RQ7riW/6JrWlncnWPdaHEgPSrG9+85vLmbNny5/+238rO0GdWeWYcizZVtYHvkUI7hyIu3B6aak8/OBDcuq3YbInaY3zTO/0xNREOXP+nNAAUI5xghLNSB8oyyurUpDjvu6776Lg7qnJ8XL61Kny1JefLF/58pfL+QvnFHjQQUA2zZ6CkEjfOs+Jc8qeYC1wlhGQBREV2PzM6XMFhBfU6ErK1JIZs96Q90Ba3vyWb9KeiN77fWXXGkAklGW73F6+U2amZ/V8yf5BOx577BFxCm68fF0Kd2Loj7Gnx1Ve0qAdRJUmhsv28XY5HkRJcVcwPJ0WoJYw27GLtIWC2vC8CSLwB55Wxz6bnphU2yQIFsjFX8Chb5cPv/8n1IeuTuojCFshXN/WCp0BAgd1imVdpimHLAgx+65bNTY7R5wXxigNYHrerk48QMTN618J7cr4EunkYIxWGKXN0EMEpCcc6XEOZijLiKdilLWigVyY9hQO3QNqGhEWtYVFp7kdkZmrYqnv7Zexg6MySr1loJRdjXIdKIOjw3Lsu7AbIQJFxOHbD0KeUQVpxqYDqGz2Tk0Mh9D2MfMsgrAR85YZ7FEh9xSwcBbKd61P48Bf2SnQBnNdrdgOVjCQhWKa73E3ce3RpkO22q0j12aSUax9DJjwGNQa5GQwaefcojnO0E9CCNprsqP299bRtwhHv0PXMxUPINa7HVubPRd16Rpx3O5nys5Zn+5unMVbOrYLWBwQeLod1fCB8mu/9Zuv6dCZesa8865tLRzSu37ovy5DQzBqpwVbqmYKYWp7W9nSQw8+2ImFjI+XZ559VoEkjpd6OnAv6dHq2roQKQwcWRLG7uatW3LeML4x/ATNBAAi8+yFotvK2poM3f7OtuBTGTgGsEgWOsSoINBpWhjM8t29Mjs7pzozayPIfX1d2ZydH85KPd6awhbTsjyaM9q2ginOmcC4wrC+/OJlwb1G84BvyZD5QqKUATPK6vd2BSNz9hcXFlWXx/HCyibIJwjB5oEaYNfoW1bmvsPQjxgCw3ccK0EJ0Kvkbo+PFTgApbIuPAP2itvFuF7ulYCIe+KzuRaJ5oi0FYEIa8C/e/+TWRK08HnsU0hy0hEYHq7lCa6fOi1iJzDT3/a2t4n8Rs2ZDNtsbTJV1oi6Pc+d9+Kz+aLvGuSF7Jys+ezp06q5P//sczqr3/FXv0NSqoLjZ2bLv/jd3xW8Tf/9pRcvlaWzZ+SkeH84GTNzc7mnhsoLly7LuWqaJ61bY6PljY89Vr74hT8pT335y1mejGdNsEL5g/dW8J7Mc54d+4L95T5/ozaUdU7NL5Wvf+3r2rv33X9/mZ2n1LOjZ4edFMp0eKhAB0hcHROjgfrcvHm7HB4OlsXFUwpK2R+gXAsLc2VxAaXD/bK2ClIxrN7227dvlov3XRCqgl/a3N4oE7Pj5fD4sOzsRqmFZytrAD+KziXY7Jq0tx/kYDT3D2MQC4HMGx5/TMGGVAL/Qg79aLt86P3vkVJc69CJYjvD2ZHeohWnd7yhmL12gMkSb8Vbwtmng8z2tErMqo4tMmCNr2taddqM0Jl0m2H1Z19ExX69HW/rAOzwa4YnQX36akdUQxkdmZBhq0z9hPn9XkTumjV9EOI7yhgHSrnx8o1y9dKlMnVUyhhOl6kDw0NSHpo/faqMYuxgtIvN3KkDKYF3v7ecISzgVubV3r+DwnuFSaIMoOxF5JcYliFtfa4txXAiGwntZpcOTiKOQVTq6sMxd1zGM3vqLYxjKLKb9BYBl/TkU6vA4h9iuqMZnWMB/Z4eH9mOSLXjbOH91qm3XQqt4/Y+CMPfBVzeM1rFLPe8Vg0dVKV//8X7RcZtVnts0Qz2cr/iyAcGoLb583tr5FHKip/5vWJ/m7w5UD75O599TYdeh7NI22A/ZgHsbpf3/dRPluWV2woWMQ4Wg8I5qSZ9LhwxDo0M4dILl0TSwmHjnIBiMYi3bi1HdpXkLbI/jMu5C+fL9evXFByw/8mQ5hfma58utWu2/MVzZ8uVKy+q5Y0zpJ7c6Wk5WxwzNcuFhcUo66Eatr6hiV0xCnOkjGmwSvQFO8PneTm7daYutbnxcTkjHJ3qyZOTulYNzkj9dz4vhoIcJCN8VyxyPousjvcg8wUdwMgi7YocJ9kSn4mxpq6PE+HB7Wxty3lxBnHu7HGc1LUrQd4bHg0d8H6bp+6N5ORwTuR8NdhnshpzSGsanIPeN0gKn5mz4K2WZx4B982Z4jzg7Pl9sftRQzs61H3xn0iIqSjHXuPvXBvrZJJzoBl7CtBAdKQbv7dfrlx5SS2BC3Nz5faNWwoACQxpL8ShQzqDIBgT+cbKtZevlcQky9KZM2K5o2vw5JefEgOdQSSQ5SCWATROT02U+y9eLNeuvKTnCLpAaxfoBtm0gqDBIe0N72mhIqOjcoJeC9mioaEyOT5Vzpw6U7785Ff0jBDooc0M6Pxtb3+7nLNaSPd2VZsXr+D8OckVsxa3b6+W+QVEfQZqgENWjlgSwQca648+8rC4BAf7u+WF5yFgTorlzjlZXFwoTKFj/XHOrKVKNYnKxuzzA51ZzjFlGI3zlfLqcGEw0cTMRFnfCm37u+5D74Hcj7bKT7+vc+j0oWv8Y4qZKONuFOFqrTuh2BYKjnadSC9l3Bu2e50glj93QmeGqmemM62mP9tqa6P9GVavQ4+2qxMdepKTtHBtUJF1cV43RP/9IAhEOD1/bn9GyEE3HMaic01PPvlk+cIf/GGZPDgq42TGyChOjpdz918sDz72aJlfWixHkOI8iCUdjCBxgp1EMRBCsO5zBEm95EM7tLbOXWvoeh9UtHIesyaGRQ+y2KD7B/qzEInUGrDkbKjLUf8HQnQpgzGUOes62+sELVfFvo51GGsUDGv1Y+c4SQUUtfVjWPwCzQB2kNCQH7XeWZP22rO2kY0F5Ob7d4mnw2J6iZf+eYsS8BqXR+zgjV6YUxA6CZ2UcPSiR5YYmSQtY1UdJp5P49CZSQ6c2JUJwulHD370ttuhB3cj/517Hxgon/jtz7ymQw8S3pF0t48O9qIVcW+n/Jvf+1eqxe0QZGZm7GeFY2DPWjfccK0dpgxkIi9cG/A454TX8R/OHuGL9c0NOTCN3VQP/ECZnZ/T+2oC2PFhOb24oN5edwNwTsigcUgaFyk9+UnJS7NHlJns7IiBzb7dI1A+QL40zqCVGfmzX8uKKcOBT6AgIWriUlvMxMJ2wgEd92f42s6S9+O1UvxST/tQYR68lezc7jfGrIqhGDiDIyNzssa3go1hAiXqopw7HFdk8CbZKuOnHTQ5PIFUhYqk7Gzuggg+yPbCoXsYDX8WOpAKe36WvBZnJU1zyn7YHezv4EAqAiICBBqyqwyS6yAQUoa7ty+UwOQ9XyPBjPTjuQ/66Y+RNB4pu1vb5dTiolrJcOxMLZufnZOt36JEMjpWDo4Oyvr2htoo4WHg0JGAvXL1usqA2JKYdBfl3ZnpqTKpVsZ97WnQ343NdQWaPFdQEwsBxRkK+8Cz5VkSmHpWAmuBQtv4yHgZHggRIrVFki3v7Cj4lAPd2da+W9+IoS5A7qw/z3fvAP30ubLD4JbdQGa4V7oH9vZCmObsmdMixiFbu7x8W+UvnhliQKAtQ6q/sz9BgfakBGfqc8xaDzVNnhHlAn5Hn4/M7MRo2TjYLIcDUcKVrzrOlLZrfXIGkEQ3ALo6wx3rsF/+xT//v8qxan/B+DEBrGZAKdvawtD9ymGGjCP76VhV/fCsjYwz7zb7wtjpJtJgusbcJOxVUan9mYMDHV6PZ62evqtJRzm7g9L1MU3QEaIqcrGZgDk4Ccoz10yUZafEzzhofAFdXXru+TJBtJgrMDgyLMhpYemUBP95iCfV0Ls1srRsMDpPQiJkqDpv1fkzBVGUNHpZ7n6GXucwsN1YWmerDloMCfeWXDzus8smmwaDJiPmYKBb3PESWna7Ar7sN9bn5dW3e6cNVHxNbQ3d+6ZFiU5y6u3P2j3o1/e/xp8VpMUgGbrkFIFErEEgQIrG4ltsovxz6Oy3Sn0OHExglBJfJS16ATqC3H/03d+V8VRk83p+zcXqOjP7jFno/tcwGz2tJz03mbR9GUU6MqK0Qq2dAMDOMco2A5LDRMdaP98/0PjQ3ispykIEgWtkL4YsrgGWfRjgHJXccFz8M4I+BUfZdSHkImdHWz+Bz/bI4vZW/DOJcsBbOT6qcqoxLz4/V10jENbi7/6zM9P2PQ2Fa+qhJmrH+vDeTFHTWlFGyN55PYNGxlrnKNtTuDcMtB+eRKVc/mrWXi2c4rgE4VdBgjgyx7HmOUhKjl+8iRAR0p5gMqWQQtj7XZnRyAZn0GUKS8068OSeIhDt/fLPFfSbiJy/AhoBSXEfFIB2vljQ4AehnjgWe6iW3Xi+BIpai0gSfG0BoUfQVl/DewHxsAdYK383DyfnxsdH5D4PUlF3EyBfewdlkM9jbVm/LnvN1+XZtRNk3ZU18wwGy9F+PCvWVh/lcdVKVGH+c53RKRSji73Hj+g5Rm1G71PvK/e0npvbl3Td3fkO38J907HmaZdpU+zQ+57Vvb/eW4F7K3BvBe6twL0VuLcC/w6tQM3Q/x265nuXem8F7q3AvRW4twL3VuDeCvStwD2Hfm9L3FuBeytwbwXurcC9Ffj3YAXuOfR/Dx7ivVu4twL3VuDeCtxbgXsrcM+h39sD91bg3grcW4F7K/D/t3cf0JNtVZ3HaxBQXCMOCoySwQCDOWJOmLNgAgOYwZwVJBgIRjDnnBEVc5ZgIIoRUEHMioTHglkEnUGY9bmvv+2m5v/e637d/eiuOrXWf1X9q+4995zfDr+99zn33IXAASCwCP0AhLiGsBBYCCwEFgILgUXoSwcWAguBhcBCYCFwAAgcBKFvW4e2TempfcHn/dJzo5m+35fd3B3Jb90DOXdH29+kpntRr0wPuoe1B0S0G5tzumb98//2wIdTO8p1D37Hbnsrj998PzezmTuazTG0GUr3Yndv9RVhcQB6fcZDSM7zhJNw7/e529RJ5+5fOOy71/n0/eunNimZ10pmNgSxicU19Xql+31P7dLn2ifdf73fp46ZWEwd9fv+fvph8V/Pjr78vuja6vzsqy1Lu3a7+2Uv54LTSTtLTlm3nWqbDE0bnDsp7tvz2fRp6kD60gZH2klnTtqpcX53Nte8po5NL/b15Exs50z6ePo++lP36Kdb8/v9PSimDXeNNkqax05/f5IMzsT/n8kYzucxlzyh/9dOaKf2HT9FlJFdm4QkxAzG7xmpXZoKCjL3EdyIAAAgAElEQVSQk4SVgFOaMxHoSYQ+tyPNcPXLDk0cud2w7OY0yaBr7TvLqYARtH72UJttR6xTW1t27Nw97dhJfd+x/NeGOZdv3gKrHsfZDmnO8flMnJL2tt3kTunbtuvXKy7fTa7nBJCL3anIvuN97qEi59PgT2pr2wfas7Bf/vJtBzS7tJ0toet/j0qu39vGSqcIfdpfttl3kWG7Sm77br/65bvEhX1bMLdbWzvC7T+L4WyxSt77xJls6UC7sLVr4Nw9MNvKjrKxk0jjpL7NoL4+5Gci+oL2ApnaybbPdszX5PH7hJ6f9b7tjjefqX01OpZ/nUldfnPKcNucZgSr2WMbZ4X1lF/4hn9t+L9tdOemRFej++f9lEue0DlLiuGVEe1HVgmvY6axUQR/HKjv/ZUhRYrTgGYWfCbKqK32Q68flDBSyDlQpG3LxVPbapbV9N3MslPMtqZ07swcfB9xpJRds13f6suZjOG8a91F1OBJGfI0bl1FcuG5bQ956vGUSOeq8Iu8c9ydXzBZwDkJPdLquwsNV2RsnPRIMOlVYHll18/+yqKNq8+NOaLKDnyfc+xBGf7viWi2Gi1zpv89Ia1ng/uNjvfI0HPBp6BhBtDGYOw9Gx4ubZfq2mx0Bt3Z8L6/mH7nivo4CZ2N1lb6VnBecLRtWbrt7ri/b9u5oHBhz60SMxMh4zkf44CX9uOAArBJtK4T4UfGcA1r31UZ9X066X0metNm+3yuAeX5Rv6SJ/QynYg5JZlEBrRZ8ozQCTKiQ+gpXg+rn+XCCfy+kK/K4eXIZnuXb5d4+XatZSSV8HKAfu+7Sehdvywxx+GJS56G1TmOyzFMQg+j0w+LOd9adQm3N3Ujp7k9u/sUkcOcLOzTvT0Z6yoc6ywjF3iVOdCzKkI5uAKAnMqFdhgzw+nxmumk3yL3KxLprCKU7U6bbHwzg9VW9prTbJxwRehNUdUHD9+wr3fEFl7nWnLWjznFUT+NawbvbDibLXjOrqcML392/OVPTtsPFk/CsCSijE9/vNqTvGvuE3pYX2wZ4v4YC1L0s4BnZrxzCvLquA349aS+/HcBcRW2eY2JZ1WCgqp8ZDqZ/JPjtMXs9ELb59licskTugFnFBkCsMsSyoD8lsCnofqu/dUzxrKCCG+/fJYwZ7Z7RcBPIuYwEQIlaM5m3znUtzKfzu/4iCVl1MdKlR6k0FOWtFO1wTXn3FIBwCL0/19qZYbTmMvWiu4dQ0euiuwirmQ8yT+CmNeppJpeRYxna9Rnc/zMnmYwcaa6kbOLcLLBMqCcY8Freun3nOH+mpHIFEY9YKTgu0ysrPlcCb2ApiDYdTzARDUgOTeVsD3xzMOCTu17XsDdEyUd34NR+u2qHH7VnrLEiU+EVFaeXJvCiSTPRt7X9LH5rbJottTUUtnwufSpSk8Bjrbykb6bgVIP5YkzZrY+s/wy932/3/RKVZOrCubPZVxX99yDIPRJagl4ZgkEmUNIiBF8UTZDfM5znrO76U1venouO+JLsDNz9vlMBJqjY9izLMlpeIzjzEgy/s4pS5t995sAJOIp4pzloOZmte3zSYRelHyuDvHqKt6lcl4kl+Ofc+BNm1zZWOhmUzq1le5E4JFbgWmOY07VXCi89EkfPWbyMY95zFbheed3fufdn/3Zn+1udatbbfZwZa9ZVZrZ5X4GHsFNwm+c+pCuN/UEZ1m5svosh/cUsWz+XBcPJleP4/TYTS9Pi7vBDW5wOiOPGCJ0/wsoHF8/cvLJtkDpTAg9gslus+UCwvCfU2v7JH+h9ONc2y0xaeqwytaZBoxncv2mivKLBUUFRPnvyQNkWJDZNFHBYo/anT4yP7lfUbkq+Z5J/8/nMQdB6LPsJwIkWAIgGEJKkBnOnGN2rhLf4x73uN3P//zP7+5+97vvXvd1X3f3b//2bxtpeh5vTqOsY5b1z4TUmwul3NrgPJ/4xCdunznQ93qv93qlFcVzXl2/KqW/wzu8wzZ3tz1O8tQ8eUFGlQhtCxT0PePZjzRbUHQmFYbzqWwXa1v7WXl6Are/+7u/2z360Y/edOQud7nLhivnr/x7JnPc22MbX/rSLeObVZmywEqGLQKb0zDnY47xqjBP177yK79yC/7++Z//eSMqpOa7m93sZlfaRNMGVZ0i7Mi9DKlA2+85zlkxq4rx1Kc+dQuUb3KTm+x+4Rd+YfesZz1rd7/73W/3pCc9aQuIb3/722+y0MaZ4H9V4/e7dgQwnoDItt7szd5su35+pSpBJPCnf/qnuyc/+clbheFOd7rT6WmuGeCdyfqD9CwbnnPwBRHZbroTgcDofJLimeB0dY5pwaVzm0YxzjOtcF3VNbWTzv3RH/3RholA1PPG//Iv/3LTl6mTk6Rh63/yLRhgf9ujfU/paZXQKavIvWDwqvp4Tf5+EIQ+jSfy890f/MEfbA4ZsU8CJMRb3vKWuzd4gzfYvfEbv/HmpJ/+9KfvfvZnf3ZTBOdcdtllG5E++MEP3pzaXPk7F/dc1RxWmQoHtD1D+VrX2jKPhzzkIbtHPvKRu7d5m7fZfcd3fMcrBR0ZqvcnPOEJu+/7vu/b+vKt3/qtuxve8IZbgFFm3/yPMXBIP/qjP7opqevl9ChU0b82BRFv93Zvt3v7t3/7a1LXLtprnVRmZ+Sw+rzP+7zdM5/5zA3/r/mar9m9//u//xaQCZpm2fjKBpdOIiXypAeu+T7v8z67t37rt94cne/+8A//cIfQOJc3f/M3373ru77r6Tn2CwVeREu3EPnP/dzP7f7pn/5p95mf+Zm7T//0T7/KKlTTOgUkdA9B/v7v//42FnonOLjNbW6zYYcwjfMpT3nKNiQ4sLl3eZd32d34xjfefdInfdKG633uc5/d3/7t3+5+8Rd/cfehH/qhux//8R/f+vKO7/iOm0xcr9L3uWBTWZ2v+PIv//LNZtg87CPTgvaqfh//8R+/Bfz+vu7rvm73vu/7vqefkd5CvTO9Q8Fxv/d7v7f7kz/5k218bBt+XuwUJgKMN3qjNzq9fmBm6uc6B30u2J3JuXT7t3/7t3dPfMITtkdJf/Znf/buRje60elp0oK7M2nrpGPgR0507PM///O3d1i953u+53bd7/me79lw3a9+CeAkVYJzv33ER3zE7uY3v/mGObv/mZ/5mY0D/MZPvtVbvdXpqdn0riTq6vb9Qpx3yRN6BlkWXYmHg2QkP/VTP7WRHMX6wi/8wq18h/j+4i/+YsvE73znO+8+8AM/cCuxIdov+IIv2Jx3ZUcZumNue9vbbvgXcc5S91xpn5DKHprro0Cv93qvt/1RmC/+4i/eCPot3/ItNydfZlZG411Q4v3hD3/47ld/9Ve3Y/Xv7//+7zdnx+n4Pef2+Mc/fnN2sgaGbgrhO7/zO7fffSd44ZQ4EJWID/uwDzt9bgvz9H9/7nbehpRzm1n/vmMNjzntUeDjOjmkqdCTVOf1+77rzTnMFrFwCnOudY5hyqassQCnYKj+z+DIdzJE+kM/4I3ovv7rv373+q//+q80fXLS+CuJRnj0kz7SxR/4gR/YcOd0vu3bvm1z2nSO/AQNdITjI98yNX2eGZnvyzbmoiAZXLo3s+KpV/syNm4E/NM//dMb4XJy7/RO77T7xE/8xI3g9u8kqSScTAXMzitzcT5n+Y3f+I1bZi34NGbE5zjX4mhVPowBpu/93u+9ETsdd/xv/MZvbNWxX/qlX9r0n6OVef31X//17qM+6qN2H/IhH7I52/R2fx6+MSZr71NH/vEf/3HDifM3fjYlm9POIx7xiE3m3XFSNknf2CGdeLd3e7fNvp73vOdtNsc/zMRi6lKOv4xu6os+CHAEBo997GO3Ss4XfdEXbcSEUFQD3vAN33DzQR/+4R++9ZltV9HwecqHD/vjP/7j3Zu+6ZtuVaRuyZ2Jh3b5I/7AlEqENzPPkpbZ1zkVOHXxJP831yZ8wAd8wJa8aIv+f8InfMLpO0VOIvT9iuJ++7Mf5Ap3GErIVG/CkUy++Zu/+bSbqRrlC+P/yZ/8yS2Zolt3vOMddw960IM2HXOcwJbOwudTP/VTt8QLdxQYlLnPCm1+6yQfF16zcnU+AtL9oOAgCD3HBVxKSem9U3bZ7ed8zudshvq0pz1tc8YInfN6wAMesGUO3/3d370JVDsyAYogKhaBUxS/iSq1mQOZK2NzoAy/69YHyscJcdSctEyEst/rXvfanDknQrlm+bHrGI8xaFf5SMbzMR/zMZuS/sqv/MoWkTIW5KBfnChH+YM/+IObnAUK7/7u77716Sd+4ic2AmdAX/IlX7J7i7d4i80xMtyu16r5lLVFgo21KkdzTiet5D3pt0gpfDgrx6k2ePm+TCP5lalUbSCbnGT9jdydC29Vljd5kzc5vXCpRVXaZ7TOz9EkM21p27EFafqEVBAOkpFFawPBI9lb3OIWG96tbQg3/4dZAdo0eN/92q/92u5ud7vbJjNkQBZf+qVferoCdI973GNzxnSl/kTc+mmsCPPZz372RkZelWM7rjn7idksT+cg59h/67d+a4fkZCLelbo5stpsdX9l5+lkmx/VlzJ08jMG+uicKh5+pzdf9mVftlWpqliRD8eMvAUIpjdUxfRFIGS6SdAt6NGW6oZ2CjZ73w+0JzGFH9L73u/93o3E9c858GkhHEL/oA/6oNO2QReMh2wRk4qdCopzOH6BGf/Q4jljmrq0T+jp8SRSAf43fdM3bW0Yiz7+zd/8ze5bvuVbtgDibd/2bbe+ui7d0x/vtdUaBOsgvvZrv3azb5WGiHxO5fAdfIipvnvf+96nF5Hl21oXMbGMfHyXDWnb1IM+tbA4MisQ57c+5VM+ZQtY/+qv/mqr0vz6r//6K1U/jMHxTTFF6AVlBa/7et3vsJCgOQ4hszE+5j3e4z1OJ2LZqveqlYJGtkiuxiSQuu9977v9Dk8VKvag/8bXdG6Lm/OdkXxrQehLeHQtfW+BaHq4CP0KahSUyIvSAtX/ZSSI+573vOdmJAj91re+9XYsY0SmHNcHf/AHb6U954peld+QvhKkLEF0xvjN0WhXZu83CsrwGDjSj8y6nYnjQao/9EM/tPuxH/uxrYzJEb3f+73f7nM/93N33//9378pzHd913dtxiviNw0gO2i1LMdN8XIq+iNqFyAoTwpKIjgZJFL/yI/8yM2xmn+n1JQJGXFSjMZYBRHIz5jLBBmCAEd1QpT7D//wD5sSO4fDQmzmFmEj0BENw0LW9YxnPGP7nkHJthiZPuiP7PZf/uVfNuy0IzBhJDKPCN1vAh+/UfTb3e52m8xkG67jWHKIxH/3d393C7hagW6MjFjlQd8ZqeBNX4xV2/oDXxjKtAo0kInjXIscjAdurus6Su5eAj0BGcN82MMedjp401eOy/X1GRnRj1mpyGGRJRJHAkiFrnz7t3/77qM/+qM3Ocn2ZMeCLxiaa9cHDtGfvpnn5rARP0emP4IjTp+OG4PrKU/7DVnLLozfGGBJl5/73Odu8hP00W84CTI4I0GLLNS1fM8u4Kl6AA9/9McxlZlnhuK6ETqZGUeOWT84T3rvZQqDjhknMid/+Msw6TbSoF/Gr7+qTbBF7sagv/pi3PrresZkWi2fUNBGZ5Ri2Y/ASB/oPExgqI++I1P64Hr0XjZbtU2FK9sQZNAdusJmta0/5A8vtsp24Uauvo/svOuXsSv3y9IjqXwJvVK1MMWDfBC8gIOPcy7f5TMZw58PkHnCit159xv56Qefh7wEkeT2wz/8wxu2+uAa9MS4tc03KTe3mFdlhZ7wecYBP/JCgq6tjRnQ+k7AACPHyYBdQ/v8sPHPv5kgFOy4Nr8CxypyZM1uVH98J6lhwzJ0/TZWY1NCN7Xo+jNoKLDnw/RPYIwnHKdqqvxOhoJrPodPoc/0kH2Rs37DSvt0g5/WnuvL6smensAcjtoRbAlQ6Scf67oz4L8Cejurry/5DL0sxHvzeABnYJy9uZBP/uRP3kChFJwgp0t5OE0kRvgcg+OVCRE6Q5GhEZqIlwJZJISgKePHfuzHbgKUUXAID33oQ3d3uMMdThNvkbHrqxAga/1wjMznsz7rs7aSDqejXcqiHEU5OHqOl/NhBOYbObHf+Z3f2cahdCnjluUrw+UgKHdODx4MkGOEi+MpqmMRj7a0TVEpNUf0qEc9arvOV3/1V2/BB8NpwSCnDhNzm5SXEesX5VUOhK3qBmw4RFE7fGQd+oXAZDecB2UXVGjbq8hVho0EkIrjORPE6ToITADEwcINVojZH7yMG5GW6XB6DEY2gnwEEGT8GZ/xGZscyEvbsHEOeXI0pjQcCyu//8iP/MgW8HDg5IFwlXs530rU5GtcrslxfdVXfdXWnleZf5kBfXOu63/FV3zF5mwZu2xVFqovMNRH2RrdEHzoD5nSNw4LBkjHNBKHp0/kyMmRHTnTZXIQQMBWBooQyNUCUFkaHaC/5ES3BZP0n0z0kYzuf//7n+4njAVMZKFtDpBNsacIvcxDIK36xdkiF3YmSKF/dEwgAx+24TeZG73yMlUEDzqjLMrZCiYFRMaH3Nhn8+myKddHUAiHbet/5dkydQTpunRU9cWCO7rlr/vc4Yjc6ZhgA2HAjR77zp8xO1+gLOtki/yK/gj0/Sbg1n/yYyemFgSEJxE6giUDRM4PNa0BV8EA/SZvfgLmkgQ4N23hfJUM9mGsAms69Q3f8A2bztBHOmz8+ss2tUfP6DyZ8E10nV4LlgQgqn18oDGzb4EerFQNtMeeJBX7lS9Bhj4LrEybkDGbNjb2Qc77pX7yq+LQ4j//uw7s6DZ7VXmAr2tbzyCBoa8+CzAFG+wWPvysSqRrNTWlTb/R8wc+8IGbLvDJEiDBE7vRb+2zzbve9a6bHdAbtqZ6y1fwYX73vfaMSZt8ONn/8i//8vanTfgLdgQd1mjxy2y4aY6zYu0rOfiSJ/RKiZVAi1wJmHFzAAyKwnHUnBcBcw6iYsZBeUSeSInwkCyC4whFuxwwouFsCU80zyEyAsrUIjfHlIVkkBSAA6Xcyv8ydJEjp8HgZPcUg7ARJjJTWtNXSuw4i4IYpWvLbLQnanRMET9n0v2dOQyOl4Jz5M79uI/7uNORtD6bu6XoqgUwqKwkgNE3SqivFJ7Ri645K86V4zJlwHHov2hdcIHQXIujoNQMnwPmWBgiY0bUHEaVlaYV9B9JIHAE5liGw3lz+AyObGRMKiuInCw5KNEwYuXEZV+upb8yFu27prYcoy8yVA6GXgi6yAX2ghOy54B8J+OT3TNUeJMR4nY9v8NaIIS0YARzZML5ta6juVVG/5u/+Zubw/AuqELInKwgjRMyZvpFzvSR/ET5sk/XEOj5ny5xYM7TDodETvDn7PSLE6af3vXd94I8gQ4iomdsg44jX7KWJSMH/SdfOm1cyJ9sOHs4wZ0OuSY9aXe3SvTeyd3vAhM21Gp/fYSnYMtx/kdCyJNdwokjVMlSFubIEaqKg4yI3sKM/iA7uo8M2Ynj6B9yFsCxQ7bVrZv0FP50AB6CGH2n+4jL8XQImdELx7oeO2bvrs9XkD/HTT4CXMdy0uRGNmxEgOJ6gmRj0y9ZX1MUEyv2VIDT4tnKtMYNA/oMe+2yNS+6CTMBEpt1zD3vcY/dne5859PBSOs3+CAZOmzoDtmyX2OSecIPwdERduL6ggTj5Ddd29jYJjsRrJj2c+10vaCOX+Z7BQQIXYWGnbI7Nvznf/7np2+prVJRqZ0MqsRVeRUICyZdB3HSJVU/AZnx0CH6yue0uJLeC3T5znwbPSgrZuf6Ligy5k/7tE/b/AW9o0/wFLyY86cjAnz48b8qY7JsOuhcJC/ZwSeuz77ZhwCZPOmFoJNd8U/6IzAvqVmEfgqBnOUkdIapVCMCoggE539KKoJFbCJNBC3695LF+czQCYygZbXIisPSlmyp+SmRMjKQIYq4HC/j8ppzZv4nNEoqqylzI3yOw/lIQJ8pC0cl0EBIDE1mzAlwVJwP46bsiLWStWu0YUMLP/RBHxEZI6DcDLH5PQbQugBGQeFg5BzTB/qERBniox75yN2DHvzg7XdGrVrBqCiv/jN6+Os/HO9/v/vt7nf/+2/XZsCcIuehD5SaQSOoFva08EqfGZBsUmRNFq7Paeu3bFb5ShADL0bDqAQ3pjQYHjm5njG5DjzJSVkUfoiteVMOBhn7zVwoY0OiSAjRcQawczznIbjSpjHSC6QmEFJGk9EJYpCjLIzTzcl1ixr8EIGsGAlzekicXsG1BY8CDeNHukrxyRdenBeSEKzSJdMo2jIu2bBrNBcsmNJHfUeMqgj0lOy0K3jlxNmF4Ije64vzZBLWa8BEYMu5IXT6oR8yVDpIj+nrvB+88qvxwM446b4x0innI2z9LgDn9PSdrL3DF6kiKw5fv5GPrInumppxrGoPIoC7QAqxWsxX5a650+Y7tc222LG2EaJjXR8J00V2T/aCdr7CK8ctgDI+MqWD/kcI1gQIxvgUY0WAAkgvdirLpJOOyWc1V62PiJGNtwahxWKCNzJqjwBBheyajjlGu/wLnYeRKSV2AitypmtsRKCm7e6dJxeBsu/Ikj0K6hAZ+5N5kpu2BC2wIQf98BuMERzbE4g0/11lEl6OcR4s/Q6XpgvYHfm2diYyn0QeybUokR4KLAUYqgvGbJwlMKb39Dm7ci14kEPrjAoWtC2gpAsCE7+zez6cjvBT9NVYBVu+U6GrkssG2YdxslPBHFvAIfrGb5Oz4FkwyH4kTvwCPaVD2hNUns/XJZ+ht2qwhQaMpMUJwOboRV6+44BSAALk0DgAhtkiIEqKVESwIm+RdRkTZyeCreTiWj4zBmVJjo1CVt4rW287VgrDAAhalEbISBB5znlATku0iSyRB2PngJCjMiTj4Fgp9lz0UlUgo5DRMnzfi5IZZrdlUMywoJCyTcbtWBmI/hmfAML/jJahiDo5EFjoP4MRrXpx+CJ9hicjgwcDFCAgQySE1BGI8bheEX3k7nozk2Y4HC/nVT9F0II0pT6GJBPUR6TEeShHMh7Vj+Y69QEenJZyLlLgnGRP+qBiwCA5RYGUYMs4XFdfyYzzR1zOFziQC0OXzcMVCXOUynUMt53k2sHPsZwxp85Ratv4OFFjESjJkjkTbXOsVQ44Q+NB4JyAYEYZVzmYc+Q8BQcIgNMmO4TEebAN+AuQ6Budl+0YM3nL7pEYxy4o0Sd4Cp7gCAfBWyVf+pdu+o1N0PXKh63oRXLpjT7MFdpkZkyOhYvz4WT8HDhCN16y8EKUMh+6QV4cscCFbhgrQid7gZggxvWqAOUPtONaVXDgZ5xenHfBg2BGJQZOCL3sTrZJd/VPtksXEDqZqoTwNYJv+gdL+NJxgRI7Vo1hFwU8s0IFK/Lxah46zBCfjFY7qleupzSODGWU7JGOwkQFR7ADa5UWfoRNOQdOxki+jhVwsTv+Tf/8rx2Zo+P0nR637kfgQg5shk81jUIv+LQCs+7nZisITzCiakA3BJYwgrVglD9ouq31LAVPrt1dBi20E8wYtzGze/IhA/ooOFQ9cqwAXVCqv/CgM7U/qyKCSkEUnWmRqgCI7QsW9ZsvhgvMjHUu0GQbXgWTkiL6zk7Iic/gY/la1VbH0wnBtX7QvavauOlsyf6SJ/TKNWWeCSyiI2SZG6EDk5PKsVhEhIw4YA6S8BCO7yleCx8YIOAZpAgMicvkKI/yLwNCBqI7CtpCjxZ5cDycAELnMJ3HEfqf4Yss9ZciIKDKwgxZnykKR+AzgjZGSt18GSfV07IqUTWHzhhdj3NHhO1Zrz/O95sqBsLLuMpgGLoMjRLDhkNQgnZeUwawEGjoE7JgyOYTkZaxMH7Hc7KCEIbCSSKESKBFKvASsIhulc5knJwAJ8+4RdwIDBlqQ5YpAnZ9/RBJw1HkLjtRgRAd6xssHaddxC/DYsT0IQehH6J2L86mQLBbnPRP+7JCzoBeMVrGzqkidG1zoKL+sha4wZZMBCKcRhmTa4nU4cuxaF+gpKLhBUdEjTAQOZLn1DhE7ZOpawlOBRnkKYunE5PQjZ1zFZCRCUenbcfBrX7T+xZkkZu2EAPHl3N0XZ+RACKiL3PVewuQBHStZI+8qiCxF+Th1ZoWwbMxwknfBdYCRv0RcMiWHEueglm4I33fCcSNi5MXjMPR7/TGtel9waPgG6kjLU7VsZyu6gvfIPgVHHDUAiW/V0KGIXkiF4GTkioycU3laLYKK7bAqdNxc6gCXXi4btmosfsdnogSVgUdrb0wBnYoUBMECZARFTswLvqg33yP31QG+CaYCbQEqAJt38FN0KgtgafA0YsPYrd0TmBprCpOsKPnghYVLDoKY3JRZub7+DNt5vdaSyGQYMd0y3etjucb6D4/IJFBeGwUycvmyb8KZ768uxlMO9A1BA3/Kin6qarFjwoi6LXjjJGf4eOnDeYjyZmsTA3oP5/APtgxnwhDMuGPBc0qnHRIkEN34KaPVV7JkAxck7xdMx+rOoM/BFbw9OIftXM+X5c8obcYAygzA8hoODmGQGCEYuGH43w2D0QZCZ4BEwyF4+ibI6s8xvBE39pjrCJmBkWoSu6ExYAYYvePd6tPmRrlkCFSAsaENAif4lMUTlKlwDFIiSP1TkkpL0JDZIxBdFwQY6zdb9rtKaJ8fRQNtjiQM+r2FkYt44FfDqwyJdJzLSQoU1Kq1g7D4vhgRsllIoi0TAQWStwcJsI3Twp7lQEBA6fPKQuOBDnNZbmu37xkZPA0ToQu+63kznHqE/IR4IicEY7+cC6cGTmJsBmX89pvgMwEIxwSgsy5c3gyZBhpt3Itsir4Mw7TB1Uw9Bfxa8t3nIA+yFRkBsbAWbUqN9noG2cGH5i1CAiunJGyOfz0p0yQDmgLYSAQOsKBc3zaRfQFOsgMKfq9UqBMk07KfjkqAStnTb/bW4He01/OR3DgfMe342CBSiV3Y9XjFpQAACAASURBVM4Rk4HsY5aP06MyxLKuqmnOR0Ct6i6b5lBz6PSdfdIvUwX0SVWoKhQb9qqP3TuOVFsTQi5sb27CpA+cLnLlTDlVbfne+I1DYCVQMvcKdzYDVyQCAzqp2mfxoqyZTbBTOosQBSpIGElqzzmqePrluPS929yMA/EJ8Mt0YUQGbEBf6bb+VB1s/pZNsC/67nxTiXReACMoEvixNzYlcBSMIk5yFmh4IWgERF4w7o4G2AmU+Eb9RpICEvpE3wWW2m6xmXHRZbbsN/LVN7bVXHFtGB8951MFTnyQKpcqhbarMmZz8NYePyQ4VSVjk2wZ1oJ3cqTHgnn6pX0BIZvaf9EjOkMXVOq8qqQJHMgSZn4XyLgOn83fSDKMuWkIlRvBPflWERF0uQY7oYfkw9dIRrolUjDJR53P1yVP6EX8ZcUUgDIwPuRIEQnDq7k+54ieRYYcItJB4gSI0Bm0UiWFp6CivxaCiVg5PFGadhAVA5AtUlbZJIXWB78zWgJ0PAKQgTpHxIYUWmCn35yvMj9nguxlhpSEAuk7A+UYRNKUS585jLkiNkcggha0IDdjQDacAAfFwCizOTTnf+X977/72LvcZRuXYxFbJU6lX9j633X0gSFReErLQXiHgTKuQAOmjEnwIxvlMGTSrsVoZVX6Icsq8GIgMmXVEg7Soh/GpEwu+4QpR6k/jmnBGJIzZu0ibcGQ3wQvshvHy5hlhOQrIKAP7dkPY+2Rk2sZT1UfVRQELVho7tRneiF4axU1I1VdkdHLwBmpIMA7PdB3Dpaj4JRVjQSRgpsckd85T0TOcSF3uiBI0gYMy5ocy2HCW4kvWdEVJA1/ciwwbFUvfeCcC2oqawp0jFWVShaiDQ7YNeCLbOgq50Rv+o2ckG67zLkmHfE9p0sHXJOMjVl1CQHLflR+2JIXfWNjKl36RhbGDwfOHs70o/vi4WDssG7KRFZmDBx58/bITrsIve2SXQ+ZkRWdpRf0GWG3GhopszEOmA4aF5+gLe0LGjhwMmeXyr+Og7P/lewRKzzJni7C2PkCKjLPb7VTHN2mf2xEW3TXMS245I+qGLVgs8WjAn7XRIqC9ObQ2TkdgINxClJNW8HMGNmMoIM/4gtl/WxDsAd/uCF4Ouk3gb1jEW6LCOmngC8yby8B+Klm8mkCA+e4BvLjE5AvWxQgIDaBoXMFtnMvCToqoKUvAhWyk1HzP/rnOmxckMx++DhBDCz9j4DJge62fsN0icoGWcDKtbUncKuiAwc+WnAAC9fmh8gx7FSn6A37gAH56D+7V9HQd76FjHEAPLRL1oIHn8nufL4ueUIHxlwA0+0OCB34yOb5l122+78ve9kW/TMUDhJBi3oZY1ltmdJ2zvOfvwm3+0cpA8N47nOes7vOda+7OTLGx0AIBzFT+ubh9KsNCCgX51M51ByP72qrRSMM8t9f+tLd/7jBDTay5TiVaB7z6Efv/vtrvdamwAIGDru5I0rT+Ju7dxyH6u/FL3rR7trXuc6WERszIvU7w/jjJz9506Wb3+IWmyEg9BbaMAYYUHJVBIGEayEhGWhbI8KMMXDi8OHAOFyErMTOCCIlRuzaAi0GqDyp7wiU0muDkr/i5S/f3fo2t9nmwjgt7fyf//iP7TuOjUPo1j7951yQuBdnJGBQOma0//PGN97Oc22BEWeqbxxf6y7aghWB0IWmAvRThYIewQHmnL+MCylxkI7lqMmfLlz2vOdt/bjb3e9+eu4fccj+EDrnxAnI/k3twMrYOTzYIWjjFpzQK/g5B+ba4eQFTbJDutHKY9mtcQsY6QsddU3ZBQfGqTrGeTBu17EWs+kbnWA3vqNn+sghcnrP+td/3V3vNV9zKzGzBQ6WnG5y05tuMunBJnCiN9pTeXLt6yjR3+52W9+MFznqNwd/XffQ3+hGW6DBaf7Rk5606avrqpbAl1084+lP3734JS/ZzveHUPXL8V63uvWtN6wEYOQFS+SjIteCuO4EcW2BAvkZi2ANNnTI9WR17JsNCPh2r3jF7r3ueMeNgOgEORsX3TdeAR4/IiAV+Dzn2c/e7JUTp2PG+5IXv3h3g9d5nc2BtxCK/9AnpG3s2qTLgp4XvuAFu9e43vW2sSI416gE7ZoCpHQervwavWDnAggEpi32oyrk1RSFLNfvdF0QJUgnS/JVneM39OelL3nJ7n/d/vbb6vSHPuQhuwc+6EGbHtJLukW+VZ34CP1SGSQD1QCBoaCwChv7o8tPe+pTt/7QUcG2viBVZMhPCvS1VcWVr2yVP53gi4zfE+Gv/9qvvY2X3vJJ3UvvmoIV/oyuC7B8hkmEzn74aH6RDyMrQY7r+iz4MF4+j++mD8Ys6JcQ0AX+le4ZZ3crwYSPdo5Ai46Ri+9wCxzYMrnRkfP5uuQJvZI7AfRH8SkEQIHb4gpGzrG1cK5SqPNa0FNW3QYXnJvjZhk9w2uFZuXirkNAzRttintqtzcGhVC8KA1Blz3oc4uJ2jmtEqXzOakWUDjWb/qs7805tQiv74qa525ajbn+tRhNW5XLCgwoH+NEYt3LH/m2UUl96ZqVyhwnwkXyyqWV15VPVUGU2mQiVTLKirXju+afy+D97gUHUTO5IGLYwFH5n/EwOt/rH6NhSLDqsbLaMFZOC6EKIlREOIjmawuQWmlMLmSnrfY6KJCqOpKM/Z9j0682oai8OhcPJfNu52rxT7c1cR6yb2TBYeiDl+qAEiSy4cAc39O/msPMSWgb0QgQBEayXA6e42rFb/qvnXa5iuiTT2RSCdT1uk3SeTMDbr1AwfbM3rq9rUVltZuN6dP+rmPaYWPOcb4//7tOetXcunayKedVDva5SgVdikznOpeOaaqEDmWD0+m6JlxhMLPtFl45P5tsfHPBqra6Rv03FmMK33xBNl6f/Q6fZF6gaRwRYPPyydUYWqfQot3WOTRd1+2/3vOF+Qh6p/KANFUGk72giL0JCJCqa9TfAm3jSIfSt7CEgTFXTpcMyX7JMP/dOa3RyO+5Vn7CeF2nxYaOZe9tBOR/mPnfmPKB+fr0IvxcuzUM+cfk0x4B7KdXScmUgbG5Zv6rdSlxRJXk80nm2rrkCX3e05nhZxQZY2QlM+qpV1PxUoTIKWdNIFORIpXKZVPYG5iniDZjbo67OThKVvbXnvARWOdq0zHNEfrMcRYANPfbfE9jzHgbV1WHlK3MczqYFqpof95Kk7JZMIJQzIOZMqCM2qvyYMz1t2x37nUvapeNIFsv+GtHFtq6hWTVmLt2TqD2I2LkhHj1S5bWzmnKu0p35l6V92HOsXdvcfciZ3SCCtUKGYFMUXauD9prbjunUiDod7/lHLynA5FHZNStNgVTycf7dNbG221tfZ8jalEWpylT0JbxKzOqpnCkOacyjzKMFinJIszDyg6UxmWZpl8irxZJTiIpo2219ST19KfAjV4l80in7CrCj1T1P32eY56BhbbYSeSQ/JG5KgCZOl7bkXpO3ntTUH4P8wL71o8U5Ees2XW6F2HnkCNdfWmXtBxxcq4PtTnJS/sF25HHDMbTnYKimZ12nfzGtGPjb8GY8eqn72BQwF1QBT++L3/m2LCKEOlSyURkrr/sQ/Ari6V7jhMIsxlkLDOWVXetgoYIct+vTmz4EnpMr1UvZNKunS00/nRMf7TbznzJucAhf6oPBXZVZibpJ+sSici9PkfIfm8KVb/z6eE+7cGxya7Aq3Gkg2EzF5GeT1K/5Ak9ci0SquSeU25OJKATyMwoIknAFollcM4HflHrzPoJLYFl0F0/Z9NioUjQ/45tu8yyF9eeUafP/UYJEDiDLHvUThlkBpOhVIGI1AtYclyNhVPVBqMoO5yKbM7MXL6ymPlFfc7JT+OdY2gBkvYQtxWpytGVqJQ7lX1lihx32EcGM8PMQCJS1/Zq4Y55ZU7XXLPswRytTKFSKMw4Nvg5Vz9dk9Gad1NW5uhkHc2dz0w63cn4ZpZlfK5Tf3OKMJoLKaeORO7pQLoVKc/2nadcCsP2KNBvFQrvnB9yNqZk1tawOSl9g7e5PjJwfQufymxdwzHZzqxURdR+77Yt5+XIaqPsJ3LJvtLPkwLIibF2pv3ldJ0X/jPL8V2ZVvrhHH2ESyXUSHK/UldQUaWlwCZbmdNWPYxjEkzPTY8MI/QqVDnnCHNm7WVnZcVl8tl+Pin71JdwbR2GsRZ85aNmQlK1MH/nmtpJJ/NLEZ9rwy1fUvCRTbuWMcuc2ZhpGP1mW4he2dicdRntDIJmFaXEosCkQM0YLN4VoKo27a8JImvkPf1uTy/MtxYw9n8BcUS+76vCsuNL4MI9+5wZdgFZ5+g/3LynQ33eJ+iqd405rMJ8EfpAIEMqUw2sSV4EXrZQVprxFInmeGZ2UWSWI85ZpUDz3LqU0DKyHMusCExF05/Kmz571Zcyfd9F6D4zzlluLIPKeVROiyC0k+Ocbddm4zNebeQc9ctcGIOKGIvgGU3ZYA6v7DRZUHgl9naX0+/2Us+BnjTegrScYo6wzXMYtDk1//sz3yorb/1CTqx+lGFXVqQzFg06V3AhK2g1tHObeqiP3iMN5ya/HLLfBTLwmA41Q2+MZQHamt9V9s1ZkJWXthBye2v7DsYqHwKk9HFWMciv/ns3RucL3mT55mTh4Lcy8TLQSTDZT6Q5S7YRQBlhme8MbgpWItQ5HZXjLAiefXbclFOl6TLTnODMumawHdklj+wyWU5Cr7qXbHP8ybjpufpUAOe4WdaPhKZOO6bAOvss2Pf9LCmHdf6k3/Nl2i2ozP76rj4V6EdWkfh+EKZfsz3nhXf+oqyUjwx/QbO5a8eyfe1bS8Lm8q1+gxmdo6dTzhGi85oeqYrUb/tjaxqG/6Er2bH3WU0pyClAdf1syrt+1HbJTz4rGyiYTSfjlYJjbcx2srlkFYY9c2NWcfMf2Vm45K8XoZ9A6BlFTnQSeqBXFk75HTudX46l8s5sa0bpnT+zyYx1RuoRUs57ZnWRcn2ozVkhSAFyUmVjOfLKpfUjpcyxzOM7Zkb9kXsObRLpjORzJtMxNZ9Z0JOxlZHmwJ3TuCMFY84gGqNr5+Qy9DDJeCPoGUlrK1lrM/yaHnBujqZMP4fWJhgFTs2TT+MO+xzhlH0EoN3kqe0Iuawk7KcTzln7LX2bAdUcV+PLWRfYTNLNKU5nse+8wrWgI2fXuR2fXpRNlc1Nfd63m3SjY8v0IinvBRLJPAwaa8FD+JeZJ/f9Uv4shU6n6PgqSelBlYiuXYk2W3Jcfa66kDyqoGTHOfYC2Ag93Iwr25sY18f0cdpnfmBONSTL7K9yfcF5Y/B/bZW8FADpU4GLa8wpguSeTvMnVQmTRUlGBJnON0bXaU49/ZkB0kl6GSHX73Dt9jakqP0y5JmkFTxWQUh+XSd9m/3sGO9l0QXPU8fz3elyfmHqyr6tdE4+al8n9210yuWiJPQimBx3zmyWM4BbycfnopkrikycG0EW6U7AZhQf6aYUOYfIeyrtLAHlJDL0STx+o9jdOzkdS07F8c7NiGsvw/TuegTYWIzb8c3BioDrH6Xx1xxuZdSMOTLSF+NvDjKsJgFnxEXJZeAzEo7McsDTiWaQRb7TKddWSh7+RfczI2uaYZb8wzLs0gHfZwy1MTOa+pcz839GnRNLr5oGmUFSeqEvHV+lJR3eD8YK8GYmOYOssA+TCCtnOKtGXb85OvpTW4KjntA3g8nk1XXqxwzEyjByTLOv4ePa0yn5PozKHpJHfW7szi0bDaeuP/GfJewccGPsWr3v2+H0HZFWQWk2FOGGtT7MedX0Y/qBSV7TSYdHhDxtTLu1VSA625wySKbJsQDuigh9BhMFV+lgdtD4pm/c7182N0l1vy8FJ3Cc/nb64emjO2b/WvmdSejhEU6VuAv48qn1KRI9qY8T29pr2m6Oc45nv52T+GI/wUpnk8H+OfHM5J3pmwqu5rWbKqqyNcc5j2tc0473j70iLjzb7895Dh3QKf4sM6c4KWxlmMimedsGluLNiNq5RTQRZdnFdjvMda5zmnRzQNM5VyYJlDLQIqMp1El6jtffSk71sTHo11wBmxNwXo7INWakHylqK4c3STBH1nGRe6TaOQVMkQA85uK9IsJZFs3xTgeYM9DnFC5ccqJlp2W5M2JONh2THpBfBqmdMpTI2vX2g79IY0blkW6GXJDRGNK5SLs2yzL0K8dSEFSg5rccqvcCD23QA6+yB21UrpvOJ4IsQKmd5FNG6v+ZYaRLRf/anBlUTqLvZlCS/iazsJ94zmmAApTazEFmU9nH1L0ZoM5AtEVoM1COsCMB79l7ejwDYJ8FogLl2U52WJCWDaVjYTkXwk0HPc+bFYoLkQGdrYNdxy8ErkkEzpnQi+hzLkXf5mebU2TIRW9l2hEeY3afoXKn39p7mhFn0JFPxGRVpVWRVl26baToO8epT8gnMsxB5JCLTCfQLb7Qr0iyuZ7m7azs1KatUPXPvY5t/6fvlZJcr8x3ZkCV5mb0GCHoy8w0q0Jwfu4PthjKWN3rXjRpvDnTxtb80Swx1odWh87It36XYRUYzXn1+lJWP8tUM4vNyVZdmPLzOYKpHF/wpd2CgLKcsGis6VeB1syUCkCmXHPm6V1lU+MqUKsKU4aRTupDdxYUeBaspUszsIiktWfnMYuFzM1baOe6+qC/Ze5hoS3j2fYLePGLt2Po/yT59CPMC9jcMeD+2e5+KPsN02RdNl4/CrKypfRnZmsFS1UTIn7HzPndrlVZdo6zgLfgIQJH6M3rVhUwFjbl1rq2yiwwSy/1U5v1yTk27/GddiwQLHicQd6FyoSuSSe9rrUQOFMEzpnQ98sInIGdjNxyU8lwP0OpbMo47SRkMwabLzjeZ6u5Z5m3oMFGAAzcDf83cXP/zW627eIzy3SRVdlk2WfZcBnizEpyTAUGOd5Zxs752hTArkAyZJtPuH0qJzNLL/O6kUokVBY3y1wRGQcVEfrdvcauVwXD2C0si7DK5CLTFmVUIptO1mc424AiEnQLk0Vlxm7xmnuV21THClYLsJo2mOQSkc+yc1lv14wEw7z5uUi5zArZ2D5U8NIconb97r1FMX6z4t4mOLCMNAr4Zsk++fotUokUm67otrbKcGXA6UpjSz8KksrOK9kKXgUJzutxvdp0n32BVlmy7/cJ3Up2G9WQt8V62qlS5bzspazecTZVEdQag99tRAQPROhWNfeae7doiQx7yMmccvC5fqWb2eqsMOhPwWhYhnlBkHHCQ0BjwSJdmrdDal9A2uNv4dXCOTYPAxv02LtAsGRMBU/Nrc4KAx9jcyIbo9ggykZD+4R+IVYRn6ljXcctBF4VCJwXQs+4i4ZFzjYikE0yKtmlnaU4MgRu9yZGilxsV+mz+xs5DY7AquNZ9s0pcnqyczs8uS+So7drWJk0B6APnEyZi3PLQuYcVxlTmUOOtlLtfhmw8qJKAlKxetsuXLbzq4zo+mX6rls2FdGXubYopkDAsQUAOW2YuKYtLVUG3JKlkmGHMzusGXt9npnzLGVWBi+T5/Dd82kXNTJyfbjDEB5wtZmJa9pa0y1gbg1zXNcoY9Z2hOa7FoUVaGivbK4MrtWwkwALRBCPrTurjtgS0mdbrbbrkv3P6YYtdr3Kuuc0x6x4zOxcH+x+5drGhDDgUSWi7FObVTS8z2mDyK4+IhNykImX9cu29c937vtOJyPMgorICQkJfgWm+iBgdPuOfrAXrzLZ5ODdhj3uuXcfvbbdhueWNMfSF1jZ11owaGMaNpee6X/l60i14CsbbozpZfJt+qKgpmpU020InQ7RK7ZitzC3Ndnkx2p77dj4RzDszgTt2SLYvgD8hQ1+yKj1H2TYXLg+zkfR2l3Mnt528oJ7AVlB0KvCoa5rLgRelQicM6HnqOZcH+JhpDa04CBkHbYPdIwNRWSFHAYi4aBtPoLoGXHP256lwJwgB8Hg3UrVs4gRe1lG96eWXXifc7pzLpFTzPAdg6BlqjavqDQ8y9ZlnZyu8h5nbhtCmUHlYv2M0CthVvaPaI3Lcd0SUynZO2fHQXbbGMWw97cAwn3ESrkys/a7jtBqI6dcybRgpnngsn/7UdtO09aoxswpKvU6jrw8AEIAhvgixaoWcJskU+m2oKX1BQVVZe1lg2XhBQhl65w7wjV+57SC3/7I9Ei7tnVFYjCvmtLY/F/g0jgKilpkZ1tL+mUvZftwh1s4ph+zvJ3cwrLpIxkiwlTFKBiFgeoGGdldr802mmIp02+eN9ux17QtVfVD/xxfFaf58Yi36ys5q2rAQ6YuCOjxsY0fpuTsfep+mBUozGpP7bdWpakv31cNmll8thKhO4bs6KtKkP0LbDWroqVqwOYFjoI0/dWuDYFsm0nfZvWlQLB+aru1FM5D6D3ZjO6Q5/RDc4Hhq9LJrmsvBK4pBM6Z0Fv8VkbG8SAe+xPbiYuB2ULUvsoMEyFHHm1BKSsRxXMinIANTWxigGwc63tEIDBg/K5pVTDHYfN7Wavve1ayPa0dz8iRrYDB9RGatjx9R0Qf6eq763IQ5sUn+Tbfq++RkqzRPZmyKvP4yJ1TRIQyIRUJ4zcfqMzYU6o4e+PivDkmgU8VAfcVO9/YOWhlUns4y2z0FYG4PnL3vf8RnJfx+TNe58qKBFBzvrdxIFKZsL5wrMqj5nvJxTX1y7oAD87oEafk12NI9UdfBVKwEgjZAAW2pgLg3fPRYeEY/Td1AFd4IYRW85OHz7Ja/WqqoP4iS5murE3bNriwFzWHjjDdVw1rgQZsenKdQDHc9d21VXfsVOehDPAhCzqlbdgixf2HJehPt4kVKHkyFRK2Ba1rmnYRIBg3EtEXFQ7tq4SQMR3VPj2Du+Pb61vVhK3oA10iE4TtHPu60+WmDnIMdFcVjLzJhIy0iTzpBzmTo8DMZiDIkL7I3l1HcAwjBEpPp/2olugrufb8AFm+qoDztCUrhm+EXhZdxYPey6YF6oKOgli7i/WQJNi7VtMM1twou7MLYzJGAZM9uQWfZC6YbQve+bhK2/7a29w0g33PbZXbeolrypmu6ywEXtUInDdCZzxlBhwGwkDISAVxK6cxfttY2izfsRwpUvYEpxyavcM5ZQTDqdsVrCf2OIYjkUUrNXKM9uFWnuUozcNx7ghKZoBItCNbkJUxdM5CxsfwVQo4eQ5DEGD+s61CjaHy4lx4FnGbGvBkKsRgKkC7Pc6P07P3OYemfzJic9OmF7Rrm1ILgJQZLQZCxvrH8cKKo7JDm3EYm3MFAfrHUdrLm8O1R7oHGiBSGY/xmmPXtuyHgy8bK3iBN+LkPDlLe6oLQIzFowu173vX57CRkSwZuSsjIx/kzGHKEAU2yrrkrZTqmpwrMoAHgvSUM0SjD57cZKqiNRKcdAvC2ue7jIzuwMxjZ5tWQUr+R0yCQFgjaaQEV/Oqyr62q/WULvogKHAd/aMPvkMY+gRbT8ojY+2QpWCxOXw6GKGTnZegC/b6QmbGL7Ckx8rn+iTQsRkH0icXOghjuKiICN68I1/BAfkZo+kQ8vAoTMRFVoKg1iy0+E0/9AHRI0H6Ri5sy7gLaLRHJghehUIgZnzGSXZsy1PF2JLAif6Zk06fPIiEftET42K/jjUFhKibWy+wrwRvFz5Bp/7AvCkGwbQ+OA42+u1dECNAU5ESTJpL97KjINl5LCU94QPI2LgF4GzetchewEH36L9KgEraei0EjgmBcyb0wJqE3neVFDk+hCR7QaCcRSU6pMmIPSkJeTi25237LENHIn5DZB4HyHmL9JE9YuI8nWMO0UIk5KyEJ1PqsZc9khI5ebQdJ8mhahORcSacu9csuXOkzYW3WArRydL02TVlVYIDTobz1pbMSv85UfPs+i9Y4JxkiMiIM0JwAp+e4oNUHO/dYiEOzO8cHnLrcZIe+WpLT46O8+bIyMBTq5AV5wyrViiXOSEEzlJWrO89Ax5WiAmmCMKUCbLRXwSB9GTDAi6EDG/EY0wWXMFOEKVNmRISdU1OH3nJyqzW91kQ4tU6BdloDwvpu8rhrgWnytRkA3+Yy3DrI5LxWEsEZf4Yebp2WZpxkJHqhVI5ghL0kIN3xwmwVAqM0yvyLKDzP72FlUxRYOCdDOik8ja9MobmgT1akZ7RCWSo9Owc5CiIg5NAzXdeSElQpX+ye7Yiy/Zq/wJj8YcIfQdz8hbomI4yPm0jNsTNHhwnAEOgVsfrk8BRcCz7FTyQEWIUYLI54xSIw8Y1nGtffvaiPUEVne+OktZhwMExxkg+9EJwKrgja1k5+bIfAaj+CmDIhh3QK0/gYncCWud5DDI5wdnvAi224zuBpnGarqCnAgmVHIH0ei0EjgmB80boVwYaJ8X5cnScLAOdGbAIvsfXtf82wjLfLhPwAHoOXXbTE6cQHqfBwbc9qWf+InRlUM6Ws+FIZYiMG5Ep1yrxcW4IkrOUBYjykULzrc0dc1bNb/cgAJmn8r4MgePk2DgsDh+ZqCIIYJRBOS3OinPijDhJAUWPbJRFKJtyQByqAEDWj2g4OmRhDtRYEZZAxW+IWKZivBwhbLwcaxycvcVtLRJrzpkMOEmPtLzXve+9ZT3a4RiN1ZykjA1+yuUcpyqC82AvsICzLFoGigjgYT9mi/WMA0HIXI1ZgGNuFCEIDDhqpWlYtogpwixgaj4c7oISY2zxnGOQhIoM8kZiHLpgwbQKAhJIWXRFtrPsamymSWAiCBJgCpBkkb4jU2XqWaXRl4KhppXgRL6yWXoLO7/JLOm2PiIVZEmG+i+QQVZ0xGcYJaMCWngJxgRbMnMkPXW5tSH6RE9hqqqhHURJroiazOBCNxGzAMgL7qYByNJjLMnZC0EK0LSjrzJoNqcd5K76IiAmX3YnaISXvqoUzYVx9FCA4vrOM1ZBCbzZAszhov/WoNBjgaQAku7SNWOhe/pJ38lZEMxOXUu7+itYEvxemf53B8MxOfU1uf7nEQAAE6ZJREFU1uNF4IITOmfNecj6GCMy617zsnSlStkTMhdlM3iOHIEpnXLWnJHsgPPh5Bh1pViOhRNGNJygjNEtbpyOcqMSLOcn+0RySEfmKzviADkLq4RlJy3qmc67lbaVgs2ht5JX5qAvbsfhrDl5Y83hWykuezY2mZdjOHDlX45blm0cAgLVC6Qua5FVIW7HIsSeYy444SQ9UAQR67PfOUIvzk3FgnOXcbZSuywKGQhuEKp344QfZyvQ0RaylB3CTlv6hwgEQ7AUDLWa2hgQgIqFAEfgIXtGjI7RphI+soC70j3i7D7jFs11d4IAg7PurgIycn2vFqsZv6BFtQX+c8EWvC1KQ6zKzS2ioh+CI1mm+WJ4Iyz9i8Qd2z33rcjPNbTYqluhyJheC8BUEODouoID+oLQVVYQukAmGTkOwSo901c6ibT0t6AJScs+kZzgkCy8tNvdH/ChOwIqcvY/WZEBQlU2F2iaHvDZ9ZCnqSb2Qx9d28tx5EgfYMR+jM2YrZdgk0rYggxTXeyXnVj7IphynL8WJfrN+gnTUrJzcihAdt2eBy6goBeqMPomCHRdOAgUYFVFj42SHR3o1ky6gdCvTP9btX+8Ln6N/JgQuEYIXfbWfbCcl3I0gmFsHIEsAqEzVNm2kieHJrOVwcq4kJeMg4OTaZkvFOEzcJ+dwyHJMDhr10QoCI4D/4p733t3n/ved3NsIn4kpG3z5wiEc5AVyKB9x5Fps6ycUnQbFlJCrDJ8JXuEWIlQlib7LkPPoXGKSFobCL6sEBHCxjiUiWUpHD3icG+xLFM/zfsrlbYgkFOUocgOlVZlzl7IQv/Nr6pIIPQZpDgGARgXh94tWqoJghqZI+erLG7NAdyN0Wfz6tpG/ogFySMf/RNQyH71U0BgzhjRalcGrz/IXjCkr3BodbXrRejdJeBcutGtga1g1l+ELhNUMlYi7759mMFe3+HO2Xshc38CRCVZi+RagU73ZPbd960tpIMcXQdOLYictx2SnyoGIjYX76XsS7e8ZJlIsjI20hHIGHNTNhG62zdVFLTvPJjKWgV29N36jPbOdwyi01/nm6pA4v6HoeBXuZ7OGwv9Mgf+4Ac9aPc1D3jAdm3kaXw9JUuQbAGeAKGKD/uBOTsQnAiEybCgRR9cowfiFABXRTBelSd4mGqowgIz60pgw1ZU4PSfbOAteIFRt2U6lyzpniDWddiAl4qBsVyZ/i9CPyY6W2O94ITOOJWhOX3O2CIbhD43BRGFc4yMGFF6RzYIABlwaDIhUToHwQlbSGTekcHK1hAcx8CJK8lynpxL861IDDnpi+doc8gyUGVwDg8B6R+HIkuRecgMe356hKJNmYQFRQhXdoYgZOiO0S/Zm9IvMjNuWbssSNkRuSJ0DtxnxGVMHJ2sREmTM0RmyNzUA6dtjlpAMJ+DniPUdxUDJCs4kBnNzLZblvTP+UjQWOHRegFyUn7mJJGHLBsusmDOVEWBA9Y/DhZZGJNqiiqKTBDBIn8yFJgI2nxPHuQpIEOkrZ42rhafMcVI1Thkt/BxfYGdvrcRD0zphIBFhldmTRcEUqozcLAGwTkqI67jf2SiXYv6kF1rHOYmPy0OMy6E3N0Cze/DB76miugR0nG+zLj1IY6pCqKioQpARnCGh8Cokrvz9JtNyKCNA1kLXAVAZN8TriIo7TimhXNNUxibqg5S1yfBDRswTvpkOocM2RCb006EbkwCMvrnmsZNrwXMdAbh02mVGrJF6LBtvYPrReh0UuVKkKrSIGiW0SNlU3D0XzBK5qpnKmVNxxgDvdI31TsVAWs32Bt99bvgX59gdGX6v0rui+SOCYELTugcBweLHDkBpWMEJpNqW0dka77cC+FzQLJARMhYfceRKPkhNU6eI/B/82ycECcmQ5FZcxqMH7nKjpViORCOA7kIFJBOc8s+K+k5T6ZqhbpMEwm3wphT5dz03fyxtjlz/ZT5Ic6yLuORQcuqlV0FD25l4vT0m5NvISEy1yZcBDeIwPU5LefK/JwrE+FkEQ0HidAtQOJ0ZU6yu1aVc6Scncyre761Bx84IEFVENf1qjSPkDlKQQFC54z1QcAEF22QFzKWVSEqwQtyRxbGLePUNrxMCSAT2OorokasZOyaYdstgUjPtTl+wY4MlbxdA3kpkcteBXFupdIXBNMGMPRMpUb/EKYxwMK1nCfT9JvgED5whq224Y6QlYIFEUhFFaId6CJ2/yujC1BksOZ2lZiN23faEljCtnGrFCFa40VmAkIBqYBQACmIoK8wgg3yEhzSSzpBv+lLixzphLHqswCVvcCwaQkyIwt4qljJ9ukL0lT10BacCnS0bxzsDEnTJ791+xf9Nr1h2st8OtwECPAq2G1aRMVC23RC1m2dgX6zHbqu5M9WVX3I0bGwgaXgJmy0J4ggR3oJWzohIIGnNgSZV6b/1sas10LgWBC44IQuwhbJcwBt1MLIObt26rJQTtla9ihTUdLeHNx//ufuNa53vY2Mlegcx0m0h7psmqOQdSFeTkgWgOw5TQ7uZx/+cJOPG7FxShyArMvxLXiSTSkrIln9Mn/PEQpEOItWuXPknJJswXfKja6j3Py4xz52958vf/k2X8nBGg+Hi8CRIeKT9f7Hv//77pa3utVGvFUpEJ/ARXaEfDj2nuesbU7QO1xULxC6QEGg88IXvGDT1bvc9a5bKdIc54tf9KLdzW5+820sxt1GIBy0zFb2hdBlf4gywnIcfJERQlAxkG2bA7UgDrlw9k976lN31z11n7N+/8zDHra71qu92tY30yCusd0P/rKX7d74trfdrqE0ql/XPnX7mOCEnOBYeV2fnOeasueqI4I4VR3VFISufW1f57rX3ebnBVZhBncVBcENQt5wf8pTdq927WtvVRc6oJ/GDCsr8gVnfnM8edIFFQlk4FoFPM0R02P9QyymiJyrH/r9t8985u7VX+M1tgAOGdKVy573vN1rXf/6W5vGS09hccMb3WjTbf+n/2SmzwKpFog6T1WooEc/EL8sX1/ooeAAji1QU+5WcVHhoWfwgEtVlfY80B+BGD0XQKg2db83jH7hEY/YZEbfVGYQLl14/mWX7d7+DnfYbG/eCULH2Dwsti1cr33t3fVf+7VPb3dLX1Qo4OOFvAVCjqersnE2/Hh7NFzrWlsAImhQDXFsUzwCEIHD/37hC69U/xehHwuVrXFC4IITegtmIvOcYyVOv+eEmlPluCqjiv4rGTtWYCAraevKNmap3UrSlZKbu2tFtfKecrzycOU7DkT2KaOWrckqkYiMoDKw8zm6dnrzuXngdhore+oY7/qDiCqJGmOr5jlPGaQ5ZUGGLIXjdEyLjIwLmcsIzTeqcBi7V3Pj7YgVVt77XJ+118rysrh97Ls3vMy58q7gwrVa0ezaxh42LRqsX8mv/fRrRxvOqfQvSCu7K1PXdnPimWhjST+0N3cB6zOs22GNnpgP9l0ZO2Kr7+mjPvXkPtg7XiCn0kIfBF7JeuqiPuincwUebZCj/Z7FPedv5+596XZjLaBJ7mGRnLy3jwCZOb5748OvoMx7OwK2ELJ2XK9nTavwtBtcJXP97X7y7i9vjUV21or/7p7QZrrawreeXue6+tB1qhSlB8nXgjuBhsqBzLv+6INXu9W1wHG6bsdelf4vV78QOBYErhFCj2AiEOBG6FcEdA4jJ8qocx5bJHKKtPqu+5Sb55xzw5Vjfac06lylco6RQ5YhKCe24QzHJuuTEfeKiOcmM332Wyv2HT+PySm1arvgREamItD96DIwc5gTo0qosltVA7cLKb9GlOFQQFTwEvF1H/VJbbbQK/IOv86JQCapzgCg40/6rjHuByaRQW1OGU151gftzDH6XNtzg5WeMEee6ZUskvxk327BMsWSDPbnVbs2uZnDVhEREKg2yNoLAhzXQs59vKYe74+7fk/M9hdrpV+Nb57julOn/FbVKEKPeB3XBj3pwwyICjpnfws25vHZUfZFVnMb2Owz/UlO3tmUaQ1jaZpiymvase9l6ypfpmKaAqqqFKE35hm0pvdXpf/H4szXOBcCF5zQX9UQtyq4VdTmj82TK1tXPXArlpKjuVqrvM1hljWV8V3dcUyCLAP2jjhk5eYRlXitmG872+6Fr8/u5Tb3b5tOJBMxVa6+un07hPMKEuaz3quAmAuXccNW5jenFsoSZ/bqd4GAoEDWHZkfAk4X6xjYhzlycjI9YCrmpCDxYu3/6tdC4GJC4OAJvRJiD+rgtN3TrsTHcctmLMbh8GUUSLXsozL7uQhsP7PXdhm9BWquYeGXsnx9Reg98CXCskDPMcrerSY+Kds6l75eiufOHfAKwvrOYkhYW8PgO0TfNEHTFWW4xl6mNzPLsupLEZtLoc8IXRDFLuj3fiVu4X8pSHH18WJB4OAJvfnsSn9zftJvSIBT51iao2ujkvl40KsrsLKNWTKtLKw0Kds251mG2fH6UnmxzUy00Vzmfun36vbvUj9vlveb9kDWzTVH1PBsHUNTGSeRxyxlz+z9UsfpYu1/dsEm6HY2tz89c7H2f/VrIXAxIXDwhA7snIPyu78Wb0WsfvfiTNympNw6CeFcBLZfcq8/rUguqGihFJJXJSjIaPFW86hIZn9x17n071I/d95SNkmbTJunnpWM5uWbc96fUun3pjUudXwu9v5XweqxvOTRgkPvK0O/2CW4+ncxIXDwhM5RtB87Mm8FbUQ6HTvnotSNMPdXUl9doZVBTqKo7N6q4BYWcWZl6nNOuB3K9GF/sdKxO7xu5Zo7vRUsRRbdv+377na4MkJPR+Ziwqsr/3XelSMgCPOaty52J8TCf2nPQuDsEDgKQu+2svZi5+hb+d4K53k7DmfP8c9bkc4O1lc+2vXmSvi5Gr3fWuBW1WASeqXkzquMHGGdS98O4dw5Pz5vtyr4mYSeHOaK9Va975fY91eWHwJWF9sYEHq3QLayfa62378b4GLr/+rPQuBiQuDgCT0HzzmXqbflao6j7Ue7TztClyE0f30uQuu2oJPmZ8vgI58qCq5XBt/tQvPWN98tQr/8nvUWtu3f69+td61FaJFjix7Db95O1q102pq3Ip6L/Ne5V4xAAVa4V0UJ+2OvQC3dWQicDQJHQejdcz03OKksC6z9e2RPuuf8bEDdP3aWySP1/WzwpGMmoc+V16sU+V8IT9nNBXIz694n9H6b2bwW4VpJfs2hn4vGn/m58/77uW5l6fiZY7iOXAiEwMET+hL1QmAhsBBYCCwEjgGBRejHIOU1xoXAQmAhsBA4eAQWoR+8iNcAFwILgYXAQuAYEFiEfgxSXmNcCCwEFgILgYNHYBH6wYt4DXAhsBBYCCwEjgGBRejHIOU1xoXAQmAhsBA4eAQWoR+8iNcAFwILgYXAQuAYEFiEfgxSXmNcCCwEFgILgYNHYBH6wYt4DXAhsBBYCCwEjgGBRejHIOU1xoXAQmAhsBA4eAQWoR+8iNcAFwILgYXAQuAYEFiEfgxSXmNcCCwEFgILgYNHYBH6wYt4DXAhsBBYCCwEjgGBRejHIOU1xoXAQmAhsBA4eAQWoR+8iNcAFwILgYXAQuAYEFiEfgxSXmNcCCwEFgILgYNHYBH6wYt4DXAhsBBYCCwEjgGBRejHIOU1xoXAQmAhsBA4eAT+28GPcA1wIbA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KL0A9fxmuEC4GFwEJgIXAECCxCPwIhryEuBBYCC4GFwOEjsAj98GW8RrgQWAgsBBYCR4DAIvQjEPIa4kJgIbAQWAgcPgL/D6Sqnn1GajHrAAAAAElFTkSuQmCC"/>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86" tIns="45694" rIns="91386" bIns="45694" numCol="1" anchor="t" anchorCtr="0" compatLnSpc="1">
            <a:prstTxWarp prst="textNoShape">
              <a:avLst/>
            </a:prstTxWarp>
          </a:bodyP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
            <a:ext cx="16276638" cy="7207929"/>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4"/>
            <a:ext cx="16276638" cy="649351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8015"/>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8112" rtl="0" fontAlgn="auto">
                <a:spcBef>
                  <a:spcPts val="0"/>
                </a:spcBef>
                <a:spcAft>
                  <a:spcPts val="0"/>
                </a:spcAft>
                <a:defRPr/>
              </a:pPr>
              <a:endParaRPr lang="zh-CN" altLang="en-US" sz="2400">
                <a:solidFill>
                  <a:prstClr val="white"/>
                </a:solidFill>
              </a:endParaRPr>
            </a:p>
          </p:txBody>
        </p:sp>
      </p:grpSp>
      <p:pic>
        <p:nvPicPr>
          <p:cNvPr id="29" name="图片 28">
            <a:extLst>
              <a:ext uri="{FF2B5EF4-FFF2-40B4-BE49-F238E27FC236}">
                <a16:creationId xmlns:a16="http://schemas.microsoft.com/office/drawing/2014/main" xmlns=""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21813" y="3"/>
            <a:ext cx="1347909" cy="2857500"/>
          </a:xfrm>
          <a:prstGeom prst="rect">
            <a:avLst/>
          </a:prstGeom>
        </p:spPr>
      </p:pic>
      <p:pic>
        <p:nvPicPr>
          <p:cNvPr id="33" name="图片 32">
            <a:extLst>
              <a:ext uri="{FF2B5EF4-FFF2-40B4-BE49-F238E27FC236}">
                <a16:creationId xmlns:a16="http://schemas.microsoft.com/office/drawing/2014/main" xmlns=""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918" y="0"/>
            <a:ext cx="2212604" cy="4470400"/>
          </a:xfrm>
          <a:prstGeom prst="rect">
            <a:avLst/>
          </a:prstGeom>
        </p:spPr>
      </p:pic>
      <p:pic>
        <p:nvPicPr>
          <p:cNvPr id="37" name="图片 36">
            <a:extLst>
              <a:ext uri="{FF2B5EF4-FFF2-40B4-BE49-F238E27FC236}">
                <a16:creationId xmlns:a16="http://schemas.microsoft.com/office/drawing/2014/main" xmlns=""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3026697" y="-1"/>
            <a:ext cx="1792973" cy="2483529"/>
          </a:xfrm>
          <a:prstGeom prst="rect">
            <a:avLst/>
          </a:prstGeom>
        </p:spPr>
      </p:pic>
      <p:pic>
        <p:nvPicPr>
          <p:cNvPr id="21" name="图片 20">
            <a:extLst>
              <a:ext uri="{FF2B5EF4-FFF2-40B4-BE49-F238E27FC236}">
                <a16:creationId xmlns:a16="http://schemas.microsoft.com/office/drawing/2014/main" xmlns=""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9842" y="1936357"/>
            <a:ext cx="8446475" cy="4289777"/>
          </a:xfrm>
          <a:prstGeom prst="rect">
            <a:avLst/>
          </a:prstGeom>
        </p:spPr>
      </p:pic>
      <p:pic>
        <p:nvPicPr>
          <p:cNvPr id="22" name="图片 21">
            <a:extLst>
              <a:ext uri="{FF2B5EF4-FFF2-40B4-BE49-F238E27FC236}">
                <a16:creationId xmlns:a16="http://schemas.microsoft.com/office/drawing/2014/main" xmlns="" id="{1C578C35-BF3B-4F65-A005-35DAAAF725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632" y="3941553"/>
            <a:ext cx="7773352" cy="5175664"/>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xmlns="" id="{D7354790-6D21-4D8F-9146-46AB9D6AE6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6201" y="3349385"/>
            <a:ext cx="7807083" cy="1463719"/>
          </a:xfrm>
          <a:prstGeom prst="rect">
            <a:avLst/>
          </a:prstGeom>
        </p:spPr>
      </p:pic>
    </p:spTree>
    <p:extLst>
      <p:ext uri="{BB962C8B-B14F-4D97-AF65-F5344CB8AC3E}">
        <p14:creationId xmlns:p14="http://schemas.microsoft.com/office/powerpoint/2010/main" val="13077034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75658" y="712770"/>
            <a:ext cx="15550450" cy="8065476"/>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2207" tIns="61103" rIns="122207" bIns="61103" rtlCol="0" anchor="ctr"/>
          <a:lstStyle/>
          <a:p>
            <a:pPr algn="ctr" defTabSz="1222096" rtl="0" fontAlgn="auto">
              <a:spcBef>
                <a:spcPts val="0"/>
              </a:spcBef>
              <a:spcAft>
                <a:spcPts val="0"/>
              </a:spcAft>
              <a:defRPr/>
            </a:pPr>
            <a:endParaRPr lang="zh-CN" altLang="en-US" sz="2400">
              <a:solidFill>
                <a:prstClr val="white"/>
              </a:solidFill>
              <a:sym typeface="Arial" panose="020B0604020202020204"/>
            </a:endParaRPr>
          </a:p>
        </p:txBody>
      </p:sp>
      <p:pic>
        <p:nvPicPr>
          <p:cNvPr id="6" name="Picture 5"/>
          <p:cNvPicPr>
            <a:picLocks noChangeAspect="1"/>
          </p:cNvPicPr>
          <p:nvPr/>
        </p:nvPicPr>
        <p:blipFill>
          <a:blip r:embed="rId4"/>
          <a:stretch>
            <a:fillRect/>
          </a:stretch>
        </p:blipFill>
        <p:spPr>
          <a:xfrm>
            <a:off x="4212239" y="70681"/>
            <a:ext cx="7439069" cy="1284335"/>
          </a:xfrm>
          <a:prstGeom prst="rect">
            <a:avLst/>
          </a:prstGeom>
        </p:spPr>
      </p:pic>
      <p:sp>
        <p:nvSpPr>
          <p:cNvPr id="10" name="Rectangle 9"/>
          <p:cNvSpPr/>
          <p:nvPr/>
        </p:nvSpPr>
        <p:spPr>
          <a:xfrm>
            <a:off x="726189" y="1459523"/>
            <a:ext cx="14849303" cy="4795448"/>
          </a:xfrm>
          <a:prstGeom prst="rect">
            <a:avLst/>
          </a:prstGeom>
        </p:spPr>
        <p:txBody>
          <a:bodyPr wrap="square" lIns="122207" tIns="61103" rIns="122207" bIns="61103">
            <a:spAutoFit/>
          </a:bodyPr>
          <a:lstStyle/>
          <a:p>
            <a:pPr indent="228600" algn="just">
              <a:lnSpc>
                <a:spcPct val="115000"/>
              </a:lnSpc>
              <a:spcBef>
                <a:spcPts val="0"/>
              </a:spcBef>
              <a:spcAft>
                <a:spcPts val="0"/>
              </a:spcAft>
            </a:pPr>
            <a:r>
              <a:rPr lang="nl-NL" sz="3200" dirty="0">
                <a:solidFill>
                  <a:srgbClr val="002496"/>
                </a:solidFill>
                <a:latin typeface="UTM Avo" panose="02040603050506020204" pitchFamily="18" charset="0"/>
                <a:ea typeface="Times New Roman" panose="02020603050405020304" pitchFamily="18" charset="0"/>
                <a:cs typeface="Arial" panose="020B0604020202020204"/>
                <a:sym typeface="Arial" panose="020B0604020202020204"/>
              </a:rPr>
              <a:t> </a:t>
            </a:r>
            <a:r>
              <a:rPr lang="nl-NL" sz="6600" dirty="0">
                <a:solidFill>
                  <a:prstClr val="black"/>
                </a:solidFill>
                <a:latin typeface="Times New Roman"/>
                <a:ea typeface="Times New Roman"/>
              </a:rPr>
              <a:t>- Nêu được một số biểu hiện của ham học hỏi.</a:t>
            </a:r>
            <a:endParaRPr lang="en-US" sz="6600" dirty="0">
              <a:solidFill>
                <a:prstClr val="black"/>
              </a:solidFill>
              <a:latin typeface="Times New Roman"/>
              <a:ea typeface="Times New Roman"/>
            </a:endParaRPr>
          </a:p>
          <a:p>
            <a:pPr indent="228600" algn="just">
              <a:lnSpc>
                <a:spcPct val="115000"/>
              </a:lnSpc>
              <a:spcBef>
                <a:spcPts val="0"/>
              </a:spcBef>
              <a:spcAft>
                <a:spcPts val="0"/>
              </a:spcAft>
            </a:pPr>
            <a:r>
              <a:rPr lang="nl-NL" sz="6600" dirty="0">
                <a:solidFill>
                  <a:prstClr val="black"/>
                </a:solidFill>
                <a:latin typeface="Times New Roman"/>
                <a:ea typeface="Times New Roman"/>
              </a:rPr>
              <a:t>- Nêu được lợi ích của ham học hỏi đối với lứa tuổi của mình.</a:t>
            </a:r>
            <a:endParaRPr lang="en-US" sz="6600" dirty="0">
              <a:solidFill>
                <a:prstClr val="black"/>
              </a:solidFill>
              <a:latin typeface="Times New Roman"/>
              <a:ea typeface="Times New Roman"/>
            </a:endParaRPr>
          </a:p>
        </p:txBody>
      </p:sp>
    </p:spTree>
    <p:extLst>
      <p:ext uri="{BB962C8B-B14F-4D97-AF65-F5344CB8AC3E}">
        <p14:creationId xmlns:p14="http://schemas.microsoft.com/office/powerpoint/2010/main" val="1517967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521" y="6393750"/>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6168" tIns="43087" rIns="86168" bIns="43087" rtlCol="0" anchor="ctr"/>
          <a:lstStyle/>
          <a:p>
            <a:pPr algn="ctr" defTabSz="1186521"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205" y="6393751"/>
            <a:ext cx="12173879" cy="3087231"/>
          </a:xfrm>
          <a:prstGeom prst="rect">
            <a:avLst/>
          </a:prstGeom>
        </p:spPr>
      </p:pic>
      <p:grpSp>
        <p:nvGrpSpPr>
          <p:cNvPr id="14" name="组合 147">
            <a:extLst>
              <a:ext uri="{FF2B5EF4-FFF2-40B4-BE49-F238E27FC236}">
                <a16:creationId xmlns="" xmlns:a16="http://schemas.microsoft.com/office/drawing/2014/main" id="{5AAB55F0-51E5-4475-AF5E-A8477476D7AF}"/>
              </a:ext>
            </a:extLst>
          </p:cNvPr>
          <p:cNvGrpSpPr/>
          <p:nvPr/>
        </p:nvGrpSpPr>
        <p:grpSpPr>
          <a:xfrm>
            <a:off x="160440" y="251803"/>
            <a:ext cx="12173879" cy="2739607"/>
            <a:chOff x="2088898" y="1657809"/>
            <a:chExt cx="7409501" cy="2854215"/>
          </a:xfrm>
        </p:grpSpPr>
        <p:pic>
          <p:nvPicPr>
            <p:cNvPr id="15" name="图片 1">
              <a:extLst>
                <a:ext uri="{FF2B5EF4-FFF2-40B4-BE49-F238E27FC236}">
                  <a16:creationId xmlns="" xmlns:a16="http://schemas.microsoft.com/office/drawing/2014/main"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 xmlns:a16="http://schemas.microsoft.com/office/drawing/2014/main" id="{B77C357C-B540-4866-AE22-893744A0F9F9}"/>
                </a:ext>
              </a:extLst>
            </p:cNvPr>
            <p:cNvSpPr txBox="1"/>
            <p:nvPr/>
          </p:nvSpPr>
          <p:spPr>
            <a:xfrm>
              <a:off x="2571226" y="2442529"/>
              <a:ext cx="5395700" cy="81231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593280" rtl="0" fontAlgn="auto">
                <a:lnSpc>
                  <a:spcPct val="100000"/>
                </a:lnSpc>
                <a:spcBef>
                  <a:spcPts val="0"/>
                </a:spcBef>
                <a:spcAft>
                  <a:spcPts val="0"/>
                </a:spcAft>
                <a:defRPr/>
              </a:pPr>
              <a:r>
                <a:rPr lang="en-US" altLang="zh-CN" sz="4300" b="1">
                  <a:solidFill>
                    <a:srgbClr val="FFFFFF"/>
                  </a:solidFill>
                  <a:latin typeface="Times New Roman" pitchFamily="18" charset="0"/>
                  <a:ea typeface="字魂36号-正文宋楷" panose="02000000000000000000" pitchFamily="2" charset="-122"/>
                  <a:cs typeface="Times New Roman" pitchFamily="18" charset="0"/>
                </a:rPr>
                <a:t>CỦNG CỐ - </a:t>
              </a:r>
              <a:r>
                <a:rPr lang="en-US" altLang="zh-CN" sz="4300" b="1" dirty="0">
                  <a:solidFill>
                    <a:srgbClr val="FFFFFF"/>
                  </a:solidFill>
                  <a:latin typeface="Times New Roman" pitchFamily="18" charset="0"/>
                  <a:ea typeface="字魂36号-正文宋楷" panose="02000000000000000000" pitchFamily="2" charset="-122"/>
                  <a:cs typeface="Times New Roman" pitchFamily="18" charset="0"/>
                </a:rPr>
                <a:t>DẶN DÒ</a:t>
              </a:r>
              <a:endParaRPr lang="zh-CN" altLang="en-US" sz="4300"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 xmlns:a16="http://schemas.microsoft.com/office/drawing/2014/main"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9" y="449779"/>
            <a:ext cx="13718466"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5" y="263492"/>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5" y="1098385"/>
            <a:ext cx="1421453" cy="2038979"/>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481" y="7285788"/>
            <a:ext cx="3039416" cy="1858213"/>
          </a:xfrm>
          <a:prstGeom prst="rect">
            <a:avLst/>
          </a:prstGeom>
          <a:noFill/>
          <a:ln w="9525">
            <a:noFill/>
          </a:ln>
        </p:spPr>
      </p:pic>
      <p:sp>
        <p:nvSpPr>
          <p:cNvPr id="3086" name="文本框 3085"/>
          <p:cNvSpPr txBox="1"/>
          <p:nvPr/>
        </p:nvSpPr>
        <p:spPr>
          <a:xfrm>
            <a:off x="7159625" y="5058385"/>
            <a:ext cx="2655022" cy="566451"/>
          </a:xfrm>
          <a:prstGeom prst="rect">
            <a:avLst/>
          </a:prstGeom>
          <a:noFill/>
          <a:ln w="9525">
            <a:noFill/>
          </a:ln>
        </p:spPr>
        <p:txBody>
          <a:bodyPr lIns="86168" tIns="43087" rIns="86168" bIns="43087">
            <a:spAutoFit/>
          </a:bodyPr>
          <a:lstStyle/>
          <a:p>
            <a:pPr defTabSz="1414800">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5" y="6726641"/>
            <a:ext cx="2655022" cy="566451"/>
          </a:xfrm>
          <a:prstGeom prst="rect">
            <a:avLst/>
          </a:prstGeom>
          <a:noFill/>
          <a:ln w="9525">
            <a:noFill/>
          </a:ln>
        </p:spPr>
        <p:txBody>
          <a:bodyPr lIns="86168" tIns="43087" rIns="86168" bIns="43087">
            <a:spAutoFit/>
          </a:bodyPr>
          <a:lstStyle/>
          <a:p>
            <a:pPr defTabSz="1414800">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 xmlns:a16="http://schemas.microsoft.com/office/drawing/2014/main"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283"/>
            <a:ext cx="16276638" cy="912366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 y="55649"/>
            <a:ext cx="14155007" cy="8433743"/>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419859"/>
            <a:ext cx="16276638" cy="4724425"/>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39702" y="4569389"/>
            <a:ext cx="12368026" cy="4725959"/>
          </a:xfrm>
          <a:prstGeom prst="rect">
            <a:avLst/>
          </a:prstGeom>
          <a:noFill/>
          <a:ln w="9525">
            <a:noFill/>
          </a:ln>
        </p:spPr>
      </p:pic>
      <p:pic>
        <p:nvPicPr>
          <p:cNvPr id="8" name="Picture 4">
            <a:extLst>
              <a:ext uri="{FF2B5EF4-FFF2-40B4-BE49-F238E27FC236}">
                <a16:creationId xmlns="" xmlns:a16="http://schemas.microsoft.com/office/drawing/2014/main"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81" y="958693"/>
            <a:ext cx="1850667"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F19035A5-AB9A-4E0B-A30C-46D1553E4C5F}"/>
              </a:ext>
            </a:extLst>
          </p:cNvPr>
          <p:cNvSpPr txBox="1"/>
          <p:nvPr/>
        </p:nvSpPr>
        <p:spPr>
          <a:xfrm>
            <a:off x="3275595" y="1136647"/>
            <a:ext cx="7603865" cy="751116"/>
          </a:xfrm>
          <a:prstGeom prst="rect">
            <a:avLst/>
          </a:prstGeom>
          <a:noFill/>
          <a:ln>
            <a:noFill/>
          </a:ln>
        </p:spPr>
        <p:txBody>
          <a:bodyPr wrap="square" lIns="86168" tIns="43087" rIns="86168" bIns="43087" rtlCol="0">
            <a:spAutoFit/>
          </a:bodyPr>
          <a:lstStyle/>
          <a:p>
            <a:pPr algn="ct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 xmlns:a16="http://schemas.microsoft.com/office/drawing/2014/main" id="{73532A55-1961-4A8B-B76E-4D0E8D2F59EA}"/>
              </a:ext>
            </a:extLst>
          </p:cNvPr>
          <p:cNvSpPr txBox="1"/>
          <p:nvPr/>
        </p:nvSpPr>
        <p:spPr>
          <a:xfrm>
            <a:off x="3242620" y="2262479"/>
            <a:ext cx="7603865" cy="1566724"/>
          </a:xfrm>
          <a:prstGeom prst="rect">
            <a:avLst/>
          </a:prstGeom>
          <a:noFill/>
          <a:ln>
            <a:noFill/>
          </a:ln>
        </p:spPr>
        <p:txBody>
          <a:bodyPr wrap="square" lIns="86168" tIns="43087" rIns="86168" bIns="43087" rtlCol="0">
            <a:spAutoFit/>
          </a:bodyPr>
          <a:lstStyle/>
          <a:p>
            <a:pPr algn="ct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Chủ</a:t>
            </a:r>
            <a:r>
              <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đề</a:t>
            </a:r>
            <a:r>
              <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3: Ham </a:t>
            </a: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học</a:t>
            </a:r>
            <a:r>
              <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hỏi</a:t>
            </a:r>
            <a:endPar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gn="ct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Bài</a:t>
            </a:r>
            <a:r>
              <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4: Ham </a:t>
            </a: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học</a:t>
            </a:r>
            <a:r>
              <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a:t>
            </a: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hỏi</a:t>
            </a:r>
            <a:r>
              <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 </a:t>
            </a:r>
            <a:r>
              <a:rPr lang="en-US" sz="4800" b="1"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tiết</a:t>
            </a:r>
            <a:r>
              <a:rPr lang="en-US" sz="48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 1</a:t>
            </a:r>
          </a:p>
        </p:txBody>
      </p:sp>
    </p:spTree>
    <p:extLst>
      <p:ext uri="{BB962C8B-B14F-4D97-AF65-F5344CB8AC3E}">
        <p14:creationId xmlns:p14="http://schemas.microsoft.com/office/powerpoint/2010/main" val="25519245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375658" y="712770"/>
            <a:ext cx="15550450" cy="8065476"/>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2207" tIns="61103" rIns="122207" bIns="61103" rtlCol="0" anchor="ctr"/>
          <a:lstStyle/>
          <a:p>
            <a:pPr algn="ctr" defTabSz="1222096" rtl="0" fontAlgn="auto">
              <a:spcBef>
                <a:spcPts val="0"/>
              </a:spcBef>
              <a:spcAft>
                <a:spcPts val="0"/>
              </a:spcAft>
              <a:defRPr/>
            </a:pPr>
            <a:endParaRPr lang="zh-CN" altLang="en-US" sz="2400">
              <a:solidFill>
                <a:prstClr val="white"/>
              </a:solidFill>
              <a:sym typeface="Arial" panose="020B0604020202020204"/>
            </a:endParaRPr>
          </a:p>
        </p:txBody>
      </p:sp>
      <p:pic>
        <p:nvPicPr>
          <p:cNvPr id="6" name="Picture 5"/>
          <p:cNvPicPr>
            <a:picLocks noChangeAspect="1"/>
          </p:cNvPicPr>
          <p:nvPr/>
        </p:nvPicPr>
        <p:blipFill>
          <a:blip r:embed="rId4"/>
          <a:stretch>
            <a:fillRect/>
          </a:stretch>
        </p:blipFill>
        <p:spPr>
          <a:xfrm>
            <a:off x="4212239" y="70681"/>
            <a:ext cx="7439069" cy="1284335"/>
          </a:xfrm>
          <a:prstGeom prst="rect">
            <a:avLst/>
          </a:prstGeom>
        </p:spPr>
      </p:pic>
      <p:sp>
        <p:nvSpPr>
          <p:cNvPr id="10" name="Rectangle 9"/>
          <p:cNvSpPr/>
          <p:nvPr/>
        </p:nvSpPr>
        <p:spPr>
          <a:xfrm>
            <a:off x="726189" y="1459523"/>
            <a:ext cx="14849303" cy="4795448"/>
          </a:xfrm>
          <a:prstGeom prst="rect">
            <a:avLst/>
          </a:prstGeom>
        </p:spPr>
        <p:txBody>
          <a:bodyPr wrap="square" lIns="122207" tIns="61103" rIns="122207" bIns="61103">
            <a:spAutoFit/>
          </a:bodyPr>
          <a:lstStyle/>
          <a:p>
            <a:pPr indent="228600" algn="just">
              <a:lnSpc>
                <a:spcPct val="115000"/>
              </a:lnSpc>
              <a:spcBef>
                <a:spcPts val="0"/>
              </a:spcBef>
              <a:spcAft>
                <a:spcPts val="0"/>
              </a:spcAft>
            </a:pPr>
            <a:r>
              <a:rPr lang="nl-NL" sz="3200" dirty="0">
                <a:solidFill>
                  <a:srgbClr val="002496"/>
                </a:solidFill>
                <a:latin typeface="UTM Avo" panose="02040603050506020204" pitchFamily="18" charset="0"/>
                <a:ea typeface="Times New Roman" panose="02020603050405020304" pitchFamily="18" charset="0"/>
                <a:cs typeface="Arial" panose="020B0604020202020204"/>
                <a:sym typeface="Arial" panose="020B0604020202020204"/>
              </a:rPr>
              <a:t> </a:t>
            </a:r>
            <a:r>
              <a:rPr lang="nl-NL" sz="6600" dirty="0">
                <a:latin typeface="Times New Roman"/>
                <a:ea typeface="Times New Roman"/>
              </a:rPr>
              <a:t>- Nêu được một số biểu hiện của ham học hỏi.</a:t>
            </a:r>
            <a:endParaRPr lang="en-US" sz="6600" dirty="0">
              <a:latin typeface="Times New Roman"/>
              <a:ea typeface="Times New Roman"/>
            </a:endParaRPr>
          </a:p>
          <a:p>
            <a:pPr indent="228600" algn="just">
              <a:lnSpc>
                <a:spcPct val="115000"/>
              </a:lnSpc>
              <a:spcBef>
                <a:spcPts val="0"/>
              </a:spcBef>
              <a:spcAft>
                <a:spcPts val="0"/>
              </a:spcAft>
            </a:pPr>
            <a:r>
              <a:rPr lang="nl-NL" sz="6600" dirty="0">
                <a:latin typeface="Times New Roman"/>
                <a:ea typeface="Times New Roman"/>
              </a:rPr>
              <a:t>- Nêu được lợi ích của ham học hỏi đối với lứa tuổi của mình.</a:t>
            </a:r>
            <a:endParaRPr lang="en-US" sz="6600" dirty="0">
              <a:effectLst/>
              <a:latin typeface="Times New Roman"/>
              <a:ea typeface="Times New Roman"/>
            </a:endParaRPr>
          </a:p>
        </p:txBody>
      </p:sp>
    </p:spTree>
    <p:extLst>
      <p:ext uri="{BB962C8B-B14F-4D97-AF65-F5344CB8AC3E}">
        <p14:creationId xmlns:p14="http://schemas.microsoft.com/office/powerpoint/2010/main" val="2431690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
            <a:ext cx="16276638" cy="7207929"/>
          </a:xfrm>
          <a:prstGeom prst="rect">
            <a:avLst/>
          </a:prstGeom>
        </p:spPr>
      </p:pic>
      <p:pic>
        <p:nvPicPr>
          <p:cNvPr id="39" name="图片 38">
            <a:extLst>
              <a:ext uri="{FF2B5EF4-FFF2-40B4-BE49-F238E27FC236}">
                <a16:creationId xmlns:a16="http://schemas.microsoft.com/office/drawing/2014/main" xmlns=""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4"/>
            <a:ext cx="16276638" cy="6493517"/>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8014"/>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8273" rtl="0" fontAlgn="auto">
                <a:spcBef>
                  <a:spcPts val="0"/>
                </a:spcBef>
                <a:spcAft>
                  <a:spcPts val="0"/>
                </a:spcAft>
                <a:defRPr/>
              </a:pPr>
              <a:endParaRPr lang="zh-CN" altLang="en-US" sz="2400">
                <a:solidFill>
                  <a:prstClr val="white"/>
                </a:solidFill>
              </a:endParaRPr>
            </a:p>
          </p:txBody>
        </p:sp>
      </p:grpSp>
      <p:pic>
        <p:nvPicPr>
          <p:cNvPr id="29" name="图片 28">
            <a:extLst>
              <a:ext uri="{FF2B5EF4-FFF2-40B4-BE49-F238E27FC236}">
                <a16:creationId xmlns:a16="http://schemas.microsoft.com/office/drawing/2014/main" xmlns=""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21813" y="3"/>
            <a:ext cx="1347909" cy="2857500"/>
          </a:xfrm>
          <a:prstGeom prst="rect">
            <a:avLst/>
          </a:prstGeom>
        </p:spPr>
      </p:pic>
      <p:pic>
        <p:nvPicPr>
          <p:cNvPr id="33" name="图片 32">
            <a:extLst>
              <a:ext uri="{FF2B5EF4-FFF2-40B4-BE49-F238E27FC236}">
                <a16:creationId xmlns:a16="http://schemas.microsoft.com/office/drawing/2014/main" xmlns=""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918" y="0"/>
            <a:ext cx="2212604" cy="4470400"/>
          </a:xfrm>
          <a:prstGeom prst="rect">
            <a:avLst/>
          </a:prstGeom>
        </p:spPr>
      </p:pic>
      <p:pic>
        <p:nvPicPr>
          <p:cNvPr id="37" name="图片 36">
            <a:extLst>
              <a:ext uri="{FF2B5EF4-FFF2-40B4-BE49-F238E27FC236}">
                <a16:creationId xmlns:a16="http://schemas.microsoft.com/office/drawing/2014/main" xmlns=""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3026696" y="-1"/>
            <a:ext cx="1792973" cy="2483529"/>
          </a:xfrm>
          <a:prstGeom prst="rect">
            <a:avLst/>
          </a:prstGeom>
        </p:spPr>
      </p:pic>
      <p:pic>
        <p:nvPicPr>
          <p:cNvPr id="21" name="图片 20">
            <a:extLst>
              <a:ext uri="{FF2B5EF4-FFF2-40B4-BE49-F238E27FC236}">
                <a16:creationId xmlns:a16="http://schemas.microsoft.com/office/drawing/2014/main" xmlns=""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9842" y="1936356"/>
            <a:ext cx="8446475" cy="4289777"/>
          </a:xfrm>
          <a:prstGeom prst="rect">
            <a:avLst/>
          </a:prstGeom>
        </p:spPr>
      </p:pic>
      <p:pic>
        <p:nvPicPr>
          <p:cNvPr id="4" name="Picture 3">
            <a:extLst>
              <a:ext uri="{FF2B5EF4-FFF2-40B4-BE49-F238E27FC236}">
                <a16:creationId xmlns:a16="http://schemas.microsoft.com/office/drawing/2014/main" xmlns="" id="{97084AA5-4E59-434C-AF11-3E4F7C131B6B}"/>
              </a:ext>
            </a:extLst>
          </p:cNvPr>
          <p:cNvPicPr>
            <a:picLocks noChangeAspect="1"/>
          </p:cNvPicPr>
          <p:nvPr/>
        </p:nvPicPr>
        <p:blipFill>
          <a:blip r:embed="rId10"/>
          <a:stretch>
            <a:fillRect/>
          </a:stretch>
        </p:blipFill>
        <p:spPr>
          <a:xfrm>
            <a:off x="7216284" y="3119964"/>
            <a:ext cx="6975144" cy="2365453"/>
          </a:xfrm>
          <a:prstGeom prst="rect">
            <a:avLst/>
          </a:prstGeom>
        </p:spPr>
      </p:pic>
      <p:pic>
        <p:nvPicPr>
          <p:cNvPr id="15" name="图片 29">
            <a:extLst>
              <a:ext uri="{FF2B5EF4-FFF2-40B4-BE49-F238E27FC236}">
                <a16:creationId xmlns:a16="http://schemas.microsoft.com/office/drawing/2014/main" xmlns=""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8293" y="3119961"/>
            <a:ext cx="5218011" cy="5211395"/>
          </a:xfrm>
          <a:prstGeom prst="rect">
            <a:avLst/>
          </a:prstGeom>
        </p:spPr>
      </p:pic>
    </p:spTree>
    <p:extLst>
      <p:ext uri="{BB962C8B-B14F-4D97-AF65-F5344CB8AC3E}">
        <p14:creationId xmlns:p14="http://schemas.microsoft.com/office/powerpoint/2010/main" val="10912741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8011"/>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8591"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347" y="679312"/>
            <a:ext cx="15037925" cy="7723917"/>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9" tIns="59441" rIns="118879" bIns="59441" rtlCol="0" anchor="ctr"/>
          <a:lstStyle/>
          <a:p>
            <a:pPr algn="ctr" defTabSz="1188591" rtl="0" fontAlgn="auto">
              <a:spcBef>
                <a:spcPts val="0"/>
              </a:spcBef>
              <a:spcAft>
                <a:spcPts val="0"/>
              </a:spcAft>
              <a:defRPr/>
            </a:pPr>
            <a:endParaRPr lang="zh-CN" altLang="en-US" sz="2400">
              <a:solidFill>
                <a:prstClr val="white"/>
              </a:solidFill>
            </a:endParaRPr>
          </a:p>
        </p:txBody>
      </p:sp>
      <p:pic>
        <p:nvPicPr>
          <p:cNvPr id="8" name="图片 7">
            <a:extLst>
              <a:ext uri="{FF2B5EF4-FFF2-40B4-BE49-F238E27FC236}">
                <a16:creationId xmlns:a16="http://schemas.microsoft.com/office/drawing/2014/main" xmlns="" id="{3DEF2A0A-EA2B-4BEA-841C-27BDC1129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1510" y="6024480"/>
            <a:ext cx="2505130" cy="2501953"/>
          </a:xfrm>
          <a:prstGeom prst="rect">
            <a:avLst/>
          </a:prstGeom>
        </p:spPr>
      </p:pic>
      <p:pic>
        <p:nvPicPr>
          <p:cNvPr id="7" name="图片 6">
            <a:extLst>
              <a:ext uri="{FF2B5EF4-FFF2-40B4-BE49-F238E27FC236}">
                <a16:creationId xmlns:a16="http://schemas.microsoft.com/office/drawing/2014/main" xmlns=""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8327" y="3653930"/>
            <a:ext cx="4747116" cy="4741097"/>
          </a:xfrm>
          <a:prstGeom prst="rect">
            <a:avLst/>
          </a:prstGeom>
        </p:spPr>
      </p:pic>
      <p:pic>
        <p:nvPicPr>
          <p:cNvPr id="19" name="图片 3">
            <a:extLst>
              <a:ext uri="{FF2B5EF4-FFF2-40B4-BE49-F238E27FC236}">
                <a16:creationId xmlns:a16="http://schemas.microsoft.com/office/drawing/2014/main" xmlns=""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76288" y="3"/>
            <a:ext cx="3039155" cy="2451100"/>
          </a:xfrm>
          <a:prstGeom prst="rect">
            <a:avLst/>
          </a:prstGeom>
        </p:spPr>
      </p:pic>
      <p:pic>
        <p:nvPicPr>
          <p:cNvPr id="12" name="图片 9">
            <a:extLst>
              <a:ext uri="{FF2B5EF4-FFF2-40B4-BE49-F238E27FC236}">
                <a16:creationId xmlns:a16="http://schemas.microsoft.com/office/drawing/2014/main" xmlns=""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211" y="1959676"/>
            <a:ext cx="11237287" cy="5224653"/>
          </a:xfrm>
          <a:prstGeom prst="rect">
            <a:avLst/>
          </a:prstGeom>
        </p:spPr>
      </p:pic>
      <p:pic>
        <p:nvPicPr>
          <p:cNvPr id="9" name="Picture 8">
            <a:extLst>
              <a:ext uri="{FF2B5EF4-FFF2-40B4-BE49-F238E27FC236}">
                <a16:creationId xmlns:a16="http://schemas.microsoft.com/office/drawing/2014/main" xmlns="" id="{0092D61D-D25E-4A56-ACF9-C8B2632BE81E}"/>
              </a:ext>
            </a:extLst>
          </p:cNvPr>
          <p:cNvPicPr>
            <a:picLocks noChangeAspect="1"/>
          </p:cNvPicPr>
          <p:nvPr/>
        </p:nvPicPr>
        <p:blipFill>
          <a:blip r:embed="rId9"/>
          <a:stretch>
            <a:fillRect/>
          </a:stretch>
        </p:blipFill>
        <p:spPr>
          <a:xfrm>
            <a:off x="2697559" y="3760435"/>
            <a:ext cx="7243730" cy="2690601"/>
          </a:xfrm>
          <a:prstGeom prst="rect">
            <a:avLst/>
          </a:prstGeom>
        </p:spPr>
      </p:pic>
    </p:spTree>
    <p:extLst>
      <p:ext uri="{BB962C8B-B14F-4D97-AF65-F5344CB8AC3E}">
        <p14:creationId xmlns:p14="http://schemas.microsoft.com/office/powerpoint/2010/main" val="140824300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8007"/>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9071"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597" y="1264272"/>
            <a:ext cx="15126133" cy="757865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8926" tIns="59464" rIns="118926" bIns="59464" rtlCol="0" anchor="ctr"/>
          <a:lstStyle/>
          <a:p>
            <a:pPr algn="ctr" defTabSz="1189071" rtl="0" fontAlgn="auto">
              <a:spcBef>
                <a:spcPts val="0"/>
              </a:spcBef>
              <a:spcAft>
                <a:spcPts val="0"/>
              </a:spcAft>
              <a:defRPr/>
            </a:pPr>
            <a:endParaRPr lang="zh-CN" altLang="en-US" sz="2400">
              <a:solidFill>
                <a:prstClr val="white"/>
              </a:solidFill>
            </a:endParaRPr>
          </a:p>
        </p:txBody>
      </p:sp>
      <p:pic>
        <p:nvPicPr>
          <p:cNvPr id="8" name="图片 7">
            <a:extLst>
              <a:ext uri="{FF2B5EF4-FFF2-40B4-BE49-F238E27FC236}">
                <a16:creationId xmlns:a16="http://schemas.microsoft.com/office/drawing/2014/main" xmlns="" id="{B16646B8-830F-4CF0-ACDD-77429D3FB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47" y="6673729"/>
            <a:ext cx="2553741" cy="2550503"/>
          </a:xfrm>
          <a:prstGeom prst="rect">
            <a:avLst/>
          </a:prstGeom>
        </p:spPr>
      </p:pic>
      <p:grpSp>
        <p:nvGrpSpPr>
          <p:cNvPr id="35" name="Group 34">
            <a:extLst>
              <a:ext uri="{FF2B5EF4-FFF2-40B4-BE49-F238E27FC236}">
                <a16:creationId xmlns:a16="http://schemas.microsoft.com/office/drawing/2014/main" xmlns="" id="{367A729A-54AF-4881-AA12-36173003E267}"/>
              </a:ext>
            </a:extLst>
          </p:cNvPr>
          <p:cNvGrpSpPr/>
          <p:nvPr/>
        </p:nvGrpSpPr>
        <p:grpSpPr>
          <a:xfrm>
            <a:off x="282157" y="100516"/>
            <a:ext cx="15994507" cy="1183261"/>
            <a:chOff x="7916273" y="1051832"/>
            <a:chExt cx="4054054" cy="1327785"/>
          </a:xfrm>
        </p:grpSpPr>
        <p:sp>
          <p:nvSpPr>
            <p:cNvPr id="36" name="Freeform: Shape 35">
              <a:extLst>
                <a:ext uri="{FF2B5EF4-FFF2-40B4-BE49-F238E27FC236}">
                  <a16:creationId xmlns:a16="http://schemas.microsoft.com/office/drawing/2014/main" xmlns="" id="{2A207850-F6D2-47D6-9B24-88EF461989B5}"/>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9071" rtl="0" fontAlgn="auto">
                <a:spcBef>
                  <a:spcPts val="0"/>
                </a:spcBef>
                <a:spcAft>
                  <a:spcPts val="0"/>
                </a:spcAft>
                <a:defRPr/>
              </a:pPr>
              <a:endParaRPr lang="en-US" sz="2400">
                <a:solidFill>
                  <a:prstClr val="white"/>
                </a:solidFill>
              </a:endParaRPr>
            </a:p>
          </p:txBody>
        </p:sp>
        <p:pic>
          <p:nvPicPr>
            <p:cNvPr id="37" name="图片 8">
              <a:extLst>
                <a:ext uri="{FF2B5EF4-FFF2-40B4-BE49-F238E27FC236}">
                  <a16:creationId xmlns:a16="http://schemas.microsoft.com/office/drawing/2014/main" xmlns="" id="{F36A20B5-488E-4F10-8722-443B55430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38" name="文本框 18">
            <a:extLst>
              <a:ext uri="{FF2B5EF4-FFF2-40B4-BE49-F238E27FC236}">
                <a16:creationId xmlns:a16="http://schemas.microsoft.com/office/drawing/2014/main" xmlns="" id="{0A7DED5F-827A-47CE-ABEF-9EB4240A0BC0}"/>
              </a:ext>
            </a:extLst>
          </p:cNvPr>
          <p:cNvSpPr txBox="1"/>
          <p:nvPr/>
        </p:nvSpPr>
        <p:spPr>
          <a:xfrm>
            <a:off x="1458232" y="457397"/>
            <a:ext cx="14536301" cy="697627"/>
          </a:xfrm>
          <a:prstGeom prst="rect">
            <a:avLst/>
          </a:prstGeom>
          <a:noFill/>
          <a:ln>
            <a:noFill/>
          </a:ln>
        </p:spPr>
        <p:txBody>
          <a:bodyPr wrap="square" lIns="118926" tIns="59464" rIns="118926" bIns="59464" rtlCol="0">
            <a:spAutoFit/>
          </a:bodyPr>
          <a:lstStyle/>
          <a:p>
            <a:pPr algn="ctr" defTabSz="1189071" rtl="0" fontAlgn="auto">
              <a:spcBef>
                <a:spcPts val="0"/>
              </a:spcBef>
              <a:spcAft>
                <a:spcPts val="0"/>
              </a:spcAft>
            </a:pPr>
            <a:r>
              <a:rPr lang="en-US"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37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 name="Picture 3">
            <a:extLst>
              <a:ext uri="{FF2B5EF4-FFF2-40B4-BE49-F238E27FC236}">
                <a16:creationId xmlns:a16="http://schemas.microsoft.com/office/drawing/2014/main" xmlns="" id="{5D23B6AC-760C-401A-9724-CC23DEB2CBA9}"/>
              </a:ext>
            </a:extLst>
          </p:cNvPr>
          <p:cNvPicPr>
            <a:picLocks noChangeAspect="1"/>
          </p:cNvPicPr>
          <p:nvPr/>
        </p:nvPicPr>
        <p:blipFill>
          <a:blip r:embed="rId7"/>
          <a:stretch>
            <a:fillRect/>
          </a:stretch>
        </p:blipFill>
        <p:spPr>
          <a:xfrm>
            <a:off x="195173" y="1296500"/>
            <a:ext cx="3838690" cy="3252637"/>
          </a:xfrm>
          <a:prstGeom prst="rect">
            <a:avLst/>
          </a:prstGeom>
        </p:spPr>
      </p:pic>
      <p:pic>
        <p:nvPicPr>
          <p:cNvPr id="10" name="Picture 9">
            <a:extLst>
              <a:ext uri="{FF2B5EF4-FFF2-40B4-BE49-F238E27FC236}">
                <a16:creationId xmlns:a16="http://schemas.microsoft.com/office/drawing/2014/main" xmlns="" id="{0540E815-B37E-4251-92B0-F17B1D99BB59}"/>
              </a:ext>
            </a:extLst>
          </p:cNvPr>
          <p:cNvPicPr>
            <a:picLocks noChangeAspect="1"/>
          </p:cNvPicPr>
          <p:nvPr/>
        </p:nvPicPr>
        <p:blipFill>
          <a:blip r:embed="rId8"/>
          <a:stretch>
            <a:fillRect/>
          </a:stretch>
        </p:blipFill>
        <p:spPr>
          <a:xfrm>
            <a:off x="8478433" y="1451322"/>
            <a:ext cx="3830477" cy="3031210"/>
          </a:xfrm>
          <a:prstGeom prst="rect">
            <a:avLst/>
          </a:prstGeom>
        </p:spPr>
      </p:pic>
      <p:sp>
        <p:nvSpPr>
          <p:cNvPr id="33" name="矩形: 圆角 17">
            <a:extLst>
              <a:ext uri="{FF2B5EF4-FFF2-40B4-BE49-F238E27FC236}">
                <a16:creationId xmlns:a16="http://schemas.microsoft.com/office/drawing/2014/main" xmlns="" id="{CBE43DD7-846D-46E4-B7E8-1B8A485E2B5A}"/>
              </a:ext>
            </a:extLst>
          </p:cNvPr>
          <p:cNvSpPr/>
          <p:nvPr/>
        </p:nvSpPr>
        <p:spPr>
          <a:xfrm>
            <a:off x="4059842" y="1451322"/>
            <a:ext cx="3934461" cy="2760637"/>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18926" tIns="59464" rIns="118926" bIns="59464" rtlCol="0" anchor="ctr"/>
          <a:lstStyle/>
          <a:p>
            <a:pPr algn="ctr" defTabSz="1189071" rtl="0" fontAlgn="auto">
              <a:spcBef>
                <a:spcPts val="0"/>
              </a:spcBef>
              <a:spcAft>
                <a:spcPts val="0"/>
              </a:spcAft>
              <a:defRPr/>
            </a:pPr>
            <a:r>
              <a:rPr lang="en-US" altLang="zh-CN" sz="3200" dirty="0">
                <a:solidFill>
                  <a:prstClr val="black"/>
                </a:solidFill>
              </a:rPr>
              <a:t>1. An </a:t>
            </a:r>
            <a:r>
              <a:rPr lang="en-US" altLang="zh-CN" sz="3200" dirty="0" err="1">
                <a:solidFill>
                  <a:prstClr val="black"/>
                </a:solidFill>
              </a:rPr>
              <a:t>luôn</a:t>
            </a:r>
            <a:r>
              <a:rPr lang="en-US" altLang="zh-CN" sz="3200" dirty="0">
                <a:solidFill>
                  <a:prstClr val="black"/>
                </a:solidFill>
              </a:rPr>
              <a:t> </a:t>
            </a:r>
            <a:r>
              <a:rPr lang="en-US" altLang="zh-CN" sz="3200" dirty="0" err="1">
                <a:solidFill>
                  <a:prstClr val="black"/>
                </a:solidFill>
              </a:rPr>
              <a:t>chú</a:t>
            </a:r>
            <a:r>
              <a:rPr lang="en-US" altLang="zh-CN" sz="3200" dirty="0">
                <a:solidFill>
                  <a:prstClr val="black"/>
                </a:solidFill>
              </a:rPr>
              <a:t> ý </a:t>
            </a:r>
            <a:r>
              <a:rPr lang="en-US" altLang="zh-CN" sz="3200" dirty="0" err="1">
                <a:solidFill>
                  <a:prstClr val="black"/>
                </a:solidFill>
              </a:rPr>
              <a:t>nghe</a:t>
            </a:r>
            <a:r>
              <a:rPr lang="en-US" altLang="zh-CN" sz="3200" dirty="0">
                <a:solidFill>
                  <a:prstClr val="black"/>
                </a:solidFill>
              </a:rPr>
              <a:t> </a:t>
            </a:r>
            <a:r>
              <a:rPr lang="en-US" altLang="zh-CN" sz="3200" dirty="0" err="1">
                <a:solidFill>
                  <a:prstClr val="black"/>
                </a:solidFill>
              </a:rPr>
              <a:t>giảng</a:t>
            </a:r>
            <a:r>
              <a:rPr lang="en-US" altLang="zh-CN" sz="3200" dirty="0">
                <a:solidFill>
                  <a:prstClr val="black"/>
                </a:solidFill>
              </a:rPr>
              <a:t>, </a:t>
            </a:r>
            <a:r>
              <a:rPr lang="en-US" altLang="zh-CN" sz="3200" dirty="0" err="1">
                <a:solidFill>
                  <a:prstClr val="black"/>
                </a:solidFill>
              </a:rPr>
              <a:t>có</a:t>
            </a:r>
            <a:r>
              <a:rPr lang="en-US" altLang="zh-CN" sz="3200" dirty="0">
                <a:solidFill>
                  <a:prstClr val="black"/>
                </a:solidFill>
              </a:rPr>
              <a:t> </a:t>
            </a:r>
            <a:r>
              <a:rPr lang="en-US" altLang="zh-CN" sz="3200" dirty="0" err="1">
                <a:solidFill>
                  <a:prstClr val="black"/>
                </a:solidFill>
              </a:rPr>
              <a:t>điều</a:t>
            </a:r>
            <a:r>
              <a:rPr lang="en-US" altLang="zh-CN" sz="3200" dirty="0">
                <a:solidFill>
                  <a:prstClr val="black"/>
                </a:solidFill>
              </a:rPr>
              <a:t> </a:t>
            </a:r>
            <a:r>
              <a:rPr lang="en-US" altLang="zh-CN" sz="3200" dirty="0" err="1">
                <a:solidFill>
                  <a:prstClr val="black"/>
                </a:solidFill>
              </a:rPr>
              <a:t>gì</a:t>
            </a:r>
            <a:r>
              <a:rPr lang="en-US" altLang="zh-CN" sz="3200" dirty="0">
                <a:solidFill>
                  <a:prstClr val="black"/>
                </a:solidFill>
              </a:rPr>
              <a:t> </a:t>
            </a:r>
            <a:r>
              <a:rPr lang="en-US" altLang="zh-CN" sz="3200" dirty="0" err="1">
                <a:solidFill>
                  <a:prstClr val="black"/>
                </a:solidFill>
              </a:rPr>
              <a:t>chưa</a:t>
            </a:r>
            <a:r>
              <a:rPr lang="en-US" altLang="zh-CN" sz="3200" dirty="0">
                <a:solidFill>
                  <a:prstClr val="black"/>
                </a:solidFill>
              </a:rPr>
              <a:t> </a:t>
            </a:r>
            <a:r>
              <a:rPr lang="en-US" altLang="zh-CN" sz="3200" dirty="0" err="1">
                <a:solidFill>
                  <a:prstClr val="black"/>
                </a:solidFill>
              </a:rPr>
              <a:t>hiểu</a:t>
            </a:r>
            <a:r>
              <a:rPr lang="en-US" altLang="zh-CN" sz="3200" dirty="0">
                <a:solidFill>
                  <a:prstClr val="black"/>
                </a:solidFill>
              </a:rPr>
              <a:t>, </a:t>
            </a:r>
            <a:r>
              <a:rPr lang="en-US" altLang="zh-CN" sz="3200" dirty="0" err="1">
                <a:solidFill>
                  <a:prstClr val="black"/>
                </a:solidFill>
              </a:rPr>
              <a:t>bạn</a:t>
            </a:r>
            <a:r>
              <a:rPr lang="en-US" altLang="zh-CN" sz="3200" dirty="0">
                <a:solidFill>
                  <a:prstClr val="black"/>
                </a:solidFill>
              </a:rPr>
              <a:t> </a:t>
            </a:r>
            <a:r>
              <a:rPr lang="en-US" altLang="zh-CN" sz="3200" dirty="0" err="1">
                <a:solidFill>
                  <a:prstClr val="black"/>
                </a:solidFill>
              </a:rPr>
              <a:t>mạnh</a:t>
            </a:r>
            <a:r>
              <a:rPr lang="en-US" altLang="zh-CN" sz="3200" dirty="0">
                <a:solidFill>
                  <a:prstClr val="black"/>
                </a:solidFill>
              </a:rPr>
              <a:t> </a:t>
            </a:r>
            <a:r>
              <a:rPr lang="en-US" altLang="zh-CN" sz="3200" dirty="0" err="1">
                <a:solidFill>
                  <a:prstClr val="black"/>
                </a:solidFill>
              </a:rPr>
              <a:t>dạn</a:t>
            </a:r>
            <a:r>
              <a:rPr lang="en-US" altLang="zh-CN" sz="3200" dirty="0">
                <a:solidFill>
                  <a:prstClr val="black"/>
                </a:solidFill>
              </a:rPr>
              <a:t> </a:t>
            </a:r>
            <a:r>
              <a:rPr lang="en-US" altLang="zh-CN" sz="3200" dirty="0" err="1">
                <a:solidFill>
                  <a:prstClr val="black"/>
                </a:solidFill>
              </a:rPr>
              <a:t>hỏi</a:t>
            </a:r>
            <a:r>
              <a:rPr lang="en-US" altLang="zh-CN" sz="3200" dirty="0">
                <a:solidFill>
                  <a:prstClr val="black"/>
                </a:solidFill>
              </a:rPr>
              <a:t> </a:t>
            </a:r>
            <a:r>
              <a:rPr lang="en-US" altLang="zh-CN" sz="3200" dirty="0" err="1">
                <a:solidFill>
                  <a:prstClr val="black"/>
                </a:solidFill>
              </a:rPr>
              <a:t>thầy</a:t>
            </a:r>
            <a:r>
              <a:rPr lang="en-US" altLang="zh-CN" sz="3200" dirty="0">
                <a:solidFill>
                  <a:prstClr val="black"/>
                </a:solidFill>
              </a:rPr>
              <a:t> </a:t>
            </a:r>
            <a:r>
              <a:rPr lang="en-US" altLang="zh-CN" sz="3200" dirty="0" err="1">
                <a:solidFill>
                  <a:prstClr val="black"/>
                </a:solidFill>
              </a:rPr>
              <a:t>cô</a:t>
            </a:r>
            <a:r>
              <a:rPr lang="en-US" altLang="zh-CN" sz="3200" dirty="0">
                <a:solidFill>
                  <a:prstClr val="black"/>
                </a:solidFill>
              </a:rPr>
              <a:t>, </a:t>
            </a:r>
            <a:r>
              <a:rPr lang="en-US" altLang="zh-CN" sz="3200" dirty="0" err="1">
                <a:solidFill>
                  <a:prstClr val="black"/>
                </a:solidFill>
              </a:rPr>
              <a:t>bố</a:t>
            </a:r>
            <a:r>
              <a:rPr lang="en-US" altLang="zh-CN" sz="3200" dirty="0">
                <a:solidFill>
                  <a:prstClr val="black"/>
                </a:solidFill>
              </a:rPr>
              <a:t> </a:t>
            </a:r>
            <a:r>
              <a:rPr lang="en-US" altLang="zh-CN" sz="3200" dirty="0" err="1">
                <a:solidFill>
                  <a:prstClr val="black"/>
                </a:solidFill>
              </a:rPr>
              <a:t>mẹ</a:t>
            </a:r>
            <a:r>
              <a:rPr lang="en-US" altLang="zh-CN" sz="3200" dirty="0">
                <a:solidFill>
                  <a:prstClr val="black"/>
                </a:solidFill>
              </a:rPr>
              <a:t> </a:t>
            </a:r>
            <a:r>
              <a:rPr lang="en-US" altLang="zh-CN" sz="3200" dirty="0" err="1">
                <a:solidFill>
                  <a:prstClr val="black"/>
                </a:solidFill>
              </a:rPr>
              <a:t>và</a:t>
            </a:r>
            <a:r>
              <a:rPr lang="en-US" altLang="zh-CN" sz="3200" dirty="0">
                <a:solidFill>
                  <a:prstClr val="black"/>
                </a:solidFill>
              </a:rPr>
              <a:t> </a:t>
            </a:r>
            <a:r>
              <a:rPr lang="en-US" altLang="zh-CN" sz="3200" dirty="0" err="1">
                <a:solidFill>
                  <a:prstClr val="black"/>
                </a:solidFill>
              </a:rPr>
              <a:t>bạn</a:t>
            </a:r>
            <a:r>
              <a:rPr lang="en-US" altLang="zh-CN" sz="3200" dirty="0">
                <a:solidFill>
                  <a:prstClr val="black"/>
                </a:solidFill>
              </a:rPr>
              <a:t> </a:t>
            </a:r>
            <a:r>
              <a:rPr lang="en-US" altLang="zh-CN" sz="3200" dirty="0" err="1">
                <a:solidFill>
                  <a:prstClr val="black"/>
                </a:solidFill>
              </a:rPr>
              <a:t>bè</a:t>
            </a:r>
            <a:r>
              <a:rPr lang="en-US" altLang="zh-CN" sz="3200" dirty="0">
                <a:solidFill>
                  <a:prstClr val="black"/>
                </a:solidFill>
              </a:rPr>
              <a:t>.</a:t>
            </a:r>
            <a:endParaRPr lang="zh-CN" altLang="en-US" sz="3200" dirty="0">
              <a:solidFill>
                <a:prstClr val="black"/>
              </a:solidFill>
            </a:endParaRPr>
          </a:p>
        </p:txBody>
      </p:sp>
      <p:sp>
        <p:nvSpPr>
          <p:cNvPr id="39" name="矩形: 圆角 17">
            <a:extLst>
              <a:ext uri="{FF2B5EF4-FFF2-40B4-BE49-F238E27FC236}">
                <a16:creationId xmlns:a16="http://schemas.microsoft.com/office/drawing/2014/main" xmlns="" id="{8EDBA8F0-0850-457B-A743-43C88F790135}"/>
              </a:ext>
            </a:extLst>
          </p:cNvPr>
          <p:cNvSpPr/>
          <p:nvPr/>
        </p:nvSpPr>
        <p:spPr>
          <a:xfrm>
            <a:off x="12308910" y="1308639"/>
            <a:ext cx="3533820" cy="3240499"/>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18926" tIns="59464" rIns="118926" bIns="59464" rtlCol="0" anchor="ctr"/>
          <a:lstStyle/>
          <a:p>
            <a:pPr algn="ctr" defTabSz="1189071" rtl="0" fontAlgn="auto">
              <a:spcBef>
                <a:spcPts val="0"/>
              </a:spcBef>
              <a:spcAft>
                <a:spcPts val="0"/>
              </a:spcAft>
              <a:defRPr/>
            </a:pPr>
            <a:r>
              <a:rPr lang="en-US" altLang="zh-CN" sz="3200" dirty="0">
                <a:solidFill>
                  <a:prstClr val="black"/>
                </a:solidFill>
              </a:rPr>
              <a:t>2. </a:t>
            </a:r>
            <a:r>
              <a:rPr lang="en-US" altLang="zh-CN" sz="3200" dirty="0" err="1">
                <a:solidFill>
                  <a:prstClr val="black"/>
                </a:solidFill>
              </a:rPr>
              <a:t>Hùng</a:t>
            </a:r>
            <a:r>
              <a:rPr lang="en-US" altLang="zh-CN" sz="3200" dirty="0">
                <a:solidFill>
                  <a:prstClr val="black"/>
                </a:solidFill>
              </a:rPr>
              <a:t> </a:t>
            </a:r>
            <a:r>
              <a:rPr lang="en-US" altLang="zh-CN" sz="3200" dirty="0" err="1">
                <a:solidFill>
                  <a:prstClr val="black"/>
                </a:solidFill>
              </a:rPr>
              <a:t>rất</a:t>
            </a:r>
            <a:r>
              <a:rPr lang="en-US" altLang="zh-CN" sz="3200" dirty="0">
                <a:solidFill>
                  <a:prstClr val="black"/>
                </a:solidFill>
              </a:rPr>
              <a:t> ham </a:t>
            </a:r>
            <a:r>
              <a:rPr lang="en-US" altLang="zh-CN" sz="3200" dirty="0" err="1">
                <a:solidFill>
                  <a:prstClr val="black"/>
                </a:solidFill>
              </a:rPr>
              <a:t>đọc</a:t>
            </a:r>
            <a:r>
              <a:rPr lang="en-US" altLang="zh-CN" sz="3200" dirty="0">
                <a:solidFill>
                  <a:prstClr val="black"/>
                </a:solidFill>
              </a:rPr>
              <a:t> </a:t>
            </a:r>
            <a:r>
              <a:rPr lang="en-US" altLang="zh-CN" sz="3200" dirty="0" err="1">
                <a:solidFill>
                  <a:prstClr val="black"/>
                </a:solidFill>
              </a:rPr>
              <a:t>sách</a:t>
            </a:r>
            <a:r>
              <a:rPr lang="en-US" altLang="zh-CN" sz="3200" dirty="0">
                <a:solidFill>
                  <a:prstClr val="black"/>
                </a:solidFill>
              </a:rPr>
              <a:t> </a:t>
            </a:r>
            <a:r>
              <a:rPr lang="en-US" altLang="zh-CN" sz="3200" dirty="0" err="1">
                <a:solidFill>
                  <a:prstClr val="black"/>
                </a:solidFill>
              </a:rPr>
              <a:t>để</a:t>
            </a:r>
            <a:r>
              <a:rPr lang="en-US" altLang="zh-CN" sz="3200" dirty="0">
                <a:solidFill>
                  <a:prstClr val="black"/>
                </a:solidFill>
              </a:rPr>
              <a:t> </a:t>
            </a:r>
            <a:r>
              <a:rPr lang="en-US" altLang="zh-CN" sz="3200" dirty="0" err="1">
                <a:solidFill>
                  <a:prstClr val="black"/>
                </a:solidFill>
              </a:rPr>
              <a:t>mở</a:t>
            </a:r>
            <a:r>
              <a:rPr lang="en-US" altLang="zh-CN" sz="3200" dirty="0">
                <a:solidFill>
                  <a:prstClr val="black"/>
                </a:solidFill>
              </a:rPr>
              <a:t> </a:t>
            </a:r>
            <a:r>
              <a:rPr lang="en-US" altLang="zh-CN" sz="3200" dirty="0" err="1">
                <a:solidFill>
                  <a:prstClr val="black"/>
                </a:solidFill>
              </a:rPr>
              <a:t>rộng</a:t>
            </a:r>
            <a:r>
              <a:rPr lang="en-US" altLang="zh-CN" sz="3200" dirty="0">
                <a:solidFill>
                  <a:prstClr val="black"/>
                </a:solidFill>
              </a:rPr>
              <a:t> </a:t>
            </a:r>
            <a:r>
              <a:rPr lang="en-US" altLang="zh-CN" sz="3200" dirty="0" err="1">
                <a:solidFill>
                  <a:prstClr val="black"/>
                </a:solidFill>
              </a:rPr>
              <a:t>thêm</a:t>
            </a:r>
            <a:r>
              <a:rPr lang="en-US" altLang="zh-CN" sz="3200" dirty="0">
                <a:solidFill>
                  <a:prstClr val="black"/>
                </a:solidFill>
              </a:rPr>
              <a:t> </a:t>
            </a:r>
            <a:r>
              <a:rPr lang="en-US" altLang="zh-CN" sz="3200" dirty="0" err="1">
                <a:solidFill>
                  <a:prstClr val="black"/>
                </a:solidFill>
              </a:rPr>
              <a:t>sự</a:t>
            </a:r>
            <a:r>
              <a:rPr lang="en-US" altLang="zh-CN" sz="3200" dirty="0">
                <a:solidFill>
                  <a:prstClr val="black"/>
                </a:solidFill>
              </a:rPr>
              <a:t> </a:t>
            </a:r>
            <a:r>
              <a:rPr lang="en-US" altLang="zh-CN" sz="3200" dirty="0" err="1">
                <a:solidFill>
                  <a:prstClr val="black"/>
                </a:solidFill>
              </a:rPr>
              <a:t>hiểu</a:t>
            </a:r>
            <a:r>
              <a:rPr lang="en-US" altLang="zh-CN" sz="3200" dirty="0">
                <a:solidFill>
                  <a:prstClr val="black"/>
                </a:solidFill>
              </a:rPr>
              <a:t> </a:t>
            </a:r>
            <a:r>
              <a:rPr lang="en-US" altLang="zh-CN" sz="3200" dirty="0" err="1">
                <a:solidFill>
                  <a:prstClr val="black"/>
                </a:solidFill>
              </a:rPr>
              <a:t>biết</a:t>
            </a:r>
            <a:r>
              <a:rPr lang="en-US" altLang="zh-CN" sz="3200" dirty="0">
                <a:solidFill>
                  <a:prstClr val="black"/>
                </a:solidFill>
              </a:rPr>
              <a:t> </a:t>
            </a:r>
            <a:r>
              <a:rPr lang="en-US" altLang="zh-CN" sz="3200" dirty="0" err="1">
                <a:solidFill>
                  <a:prstClr val="black"/>
                </a:solidFill>
              </a:rPr>
              <a:t>cho</a:t>
            </a:r>
            <a:r>
              <a:rPr lang="en-US" altLang="zh-CN" sz="3200" dirty="0">
                <a:solidFill>
                  <a:prstClr val="black"/>
                </a:solidFill>
              </a:rPr>
              <a:t> </a:t>
            </a:r>
            <a:r>
              <a:rPr lang="en-US" altLang="zh-CN" sz="3200" dirty="0" err="1">
                <a:solidFill>
                  <a:prstClr val="black"/>
                </a:solidFill>
              </a:rPr>
              <a:t>bản</a:t>
            </a:r>
            <a:r>
              <a:rPr lang="en-US" altLang="zh-CN" sz="3200" dirty="0">
                <a:solidFill>
                  <a:prstClr val="black"/>
                </a:solidFill>
              </a:rPr>
              <a:t> </a:t>
            </a:r>
            <a:r>
              <a:rPr lang="en-US" altLang="zh-CN" sz="3200" dirty="0" err="1">
                <a:solidFill>
                  <a:prstClr val="black"/>
                </a:solidFill>
              </a:rPr>
              <a:t>thân</a:t>
            </a:r>
            <a:r>
              <a:rPr lang="en-US" altLang="zh-CN" sz="3200" dirty="0">
                <a:solidFill>
                  <a:prstClr val="black"/>
                </a:solidFill>
              </a:rPr>
              <a:t>.</a:t>
            </a:r>
            <a:endParaRPr lang="zh-CN" altLang="en-US" sz="3200" dirty="0">
              <a:solidFill>
                <a:prstClr val="black"/>
              </a:solidFill>
            </a:endParaRPr>
          </a:p>
        </p:txBody>
      </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01" y="4779065"/>
            <a:ext cx="3988757" cy="378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9758" y="5053600"/>
            <a:ext cx="3922537" cy="326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6382" y="5053600"/>
            <a:ext cx="3732417" cy="3399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矩形: 圆角 17">
            <a:extLst>
              <a:ext uri="{FF2B5EF4-FFF2-40B4-BE49-F238E27FC236}">
                <a16:creationId xmlns:a16="http://schemas.microsoft.com/office/drawing/2014/main" xmlns="" id="{8EDBA8F0-0850-457B-A743-43C88F790135}"/>
              </a:ext>
            </a:extLst>
          </p:cNvPr>
          <p:cNvSpPr/>
          <p:nvPr/>
        </p:nvSpPr>
        <p:spPr>
          <a:xfrm>
            <a:off x="12602814" y="5220072"/>
            <a:ext cx="3239915" cy="3096344"/>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lIns="118990" tIns="59496" rIns="118990" bIns="59496" rtlCol="0" anchor="ctr"/>
          <a:lstStyle/>
          <a:p>
            <a:pPr algn="ctr" defTabSz="1189707" rtl="0" fontAlgn="auto">
              <a:spcBef>
                <a:spcPts val="0"/>
              </a:spcBef>
              <a:spcAft>
                <a:spcPts val="0"/>
              </a:spcAft>
              <a:defRPr/>
            </a:pPr>
            <a:r>
              <a:rPr lang="en-US" altLang="zh-CN" sz="3200" dirty="0">
                <a:solidFill>
                  <a:prstClr val="black"/>
                </a:solidFill>
              </a:rPr>
              <a:t>4. </a:t>
            </a:r>
            <a:r>
              <a:rPr lang="en-US" altLang="zh-CN" sz="3200" dirty="0" err="1">
                <a:solidFill>
                  <a:prstClr val="black"/>
                </a:solidFill>
              </a:rPr>
              <a:t>Ngọc</a:t>
            </a:r>
            <a:r>
              <a:rPr lang="en-US" altLang="zh-CN" sz="3200" dirty="0">
                <a:solidFill>
                  <a:prstClr val="black"/>
                </a:solidFill>
              </a:rPr>
              <a:t> </a:t>
            </a:r>
            <a:r>
              <a:rPr lang="en-US" altLang="zh-CN" sz="3200" dirty="0" err="1">
                <a:solidFill>
                  <a:prstClr val="black"/>
                </a:solidFill>
              </a:rPr>
              <a:t>thích</a:t>
            </a:r>
            <a:r>
              <a:rPr lang="en-US" altLang="zh-CN" sz="3200" dirty="0">
                <a:solidFill>
                  <a:prstClr val="black"/>
                </a:solidFill>
              </a:rPr>
              <a:t> </a:t>
            </a:r>
            <a:r>
              <a:rPr lang="en-US" altLang="zh-CN" sz="3200" dirty="0" err="1">
                <a:solidFill>
                  <a:prstClr val="black"/>
                </a:solidFill>
              </a:rPr>
              <a:t>tìm</a:t>
            </a:r>
            <a:r>
              <a:rPr lang="en-US" altLang="zh-CN" sz="3200" dirty="0">
                <a:solidFill>
                  <a:prstClr val="black"/>
                </a:solidFill>
              </a:rPr>
              <a:t> </a:t>
            </a:r>
            <a:r>
              <a:rPr lang="en-US" altLang="zh-CN" sz="3200" dirty="0" err="1">
                <a:solidFill>
                  <a:prstClr val="black"/>
                </a:solidFill>
              </a:rPr>
              <a:t>hiểu</a:t>
            </a:r>
            <a:r>
              <a:rPr lang="en-US" altLang="zh-CN" sz="3200" dirty="0">
                <a:solidFill>
                  <a:prstClr val="black"/>
                </a:solidFill>
              </a:rPr>
              <a:t> </a:t>
            </a:r>
            <a:r>
              <a:rPr lang="en-US" altLang="zh-CN" sz="3200" dirty="0" err="1">
                <a:solidFill>
                  <a:prstClr val="black"/>
                </a:solidFill>
              </a:rPr>
              <a:t>và</a:t>
            </a:r>
            <a:r>
              <a:rPr lang="en-US" altLang="zh-CN" sz="3200" dirty="0">
                <a:solidFill>
                  <a:prstClr val="black"/>
                </a:solidFill>
              </a:rPr>
              <a:t> </a:t>
            </a:r>
            <a:r>
              <a:rPr lang="en-US" altLang="zh-CN" sz="3200" dirty="0" err="1">
                <a:solidFill>
                  <a:prstClr val="black"/>
                </a:solidFill>
              </a:rPr>
              <a:t>đặt</a:t>
            </a:r>
            <a:r>
              <a:rPr lang="en-US" altLang="zh-CN" sz="3200" dirty="0">
                <a:solidFill>
                  <a:prstClr val="black"/>
                </a:solidFill>
              </a:rPr>
              <a:t> </a:t>
            </a:r>
            <a:r>
              <a:rPr lang="en-US" altLang="zh-CN" sz="3200" dirty="0" err="1">
                <a:solidFill>
                  <a:prstClr val="black"/>
                </a:solidFill>
              </a:rPr>
              <a:t>câu</a:t>
            </a:r>
            <a:r>
              <a:rPr lang="en-US" altLang="zh-CN" sz="3200" dirty="0">
                <a:solidFill>
                  <a:prstClr val="black"/>
                </a:solidFill>
              </a:rPr>
              <a:t> </a:t>
            </a:r>
            <a:r>
              <a:rPr lang="en-US" altLang="zh-CN" sz="3200" dirty="0" err="1">
                <a:solidFill>
                  <a:prstClr val="black"/>
                </a:solidFill>
              </a:rPr>
              <a:t>hỏi</a:t>
            </a:r>
            <a:r>
              <a:rPr lang="en-US" altLang="zh-CN" sz="3200" dirty="0">
                <a:solidFill>
                  <a:prstClr val="black"/>
                </a:solidFill>
              </a:rPr>
              <a:t> </a:t>
            </a:r>
            <a:r>
              <a:rPr lang="en-US" altLang="zh-CN" sz="3200" dirty="0" err="1">
                <a:solidFill>
                  <a:prstClr val="black"/>
                </a:solidFill>
              </a:rPr>
              <a:t>về</a:t>
            </a:r>
            <a:r>
              <a:rPr lang="en-US" altLang="zh-CN" sz="3200" dirty="0">
                <a:solidFill>
                  <a:prstClr val="black"/>
                </a:solidFill>
              </a:rPr>
              <a:t> </a:t>
            </a:r>
            <a:r>
              <a:rPr lang="en-US" altLang="zh-CN" sz="3200" dirty="0" err="1">
                <a:solidFill>
                  <a:prstClr val="black"/>
                </a:solidFill>
              </a:rPr>
              <a:t>mọi</a:t>
            </a:r>
            <a:r>
              <a:rPr lang="en-US" altLang="zh-CN" sz="3200" dirty="0">
                <a:solidFill>
                  <a:prstClr val="black"/>
                </a:solidFill>
              </a:rPr>
              <a:t> </a:t>
            </a:r>
            <a:r>
              <a:rPr lang="en-US" altLang="zh-CN" sz="3200" dirty="0" err="1">
                <a:solidFill>
                  <a:prstClr val="black"/>
                </a:solidFill>
              </a:rPr>
              <a:t>thứ</a:t>
            </a:r>
            <a:r>
              <a:rPr lang="en-US" altLang="zh-CN" sz="3200" dirty="0">
                <a:solidFill>
                  <a:prstClr val="black"/>
                </a:solidFill>
              </a:rPr>
              <a:t> </a:t>
            </a:r>
            <a:r>
              <a:rPr lang="en-US" altLang="zh-CN" sz="3200" dirty="0" err="1">
                <a:solidFill>
                  <a:prstClr val="black"/>
                </a:solidFill>
              </a:rPr>
              <a:t>xung</a:t>
            </a:r>
            <a:r>
              <a:rPr lang="en-US" altLang="zh-CN" sz="3200" dirty="0">
                <a:solidFill>
                  <a:prstClr val="black"/>
                </a:solidFill>
              </a:rPr>
              <a:t> </a:t>
            </a:r>
            <a:r>
              <a:rPr lang="en-US" altLang="zh-CN" sz="3200" dirty="0" err="1">
                <a:solidFill>
                  <a:prstClr val="black"/>
                </a:solidFill>
              </a:rPr>
              <a:t>quanh</a:t>
            </a:r>
            <a:r>
              <a:rPr lang="en-US" altLang="zh-CN" sz="3200" dirty="0">
                <a:solidFill>
                  <a:prstClr val="black"/>
                </a:solidFill>
              </a:rPr>
              <a:t> </a:t>
            </a:r>
            <a:r>
              <a:rPr lang="en-US" altLang="zh-CN" sz="3200" dirty="0" err="1">
                <a:solidFill>
                  <a:prstClr val="black"/>
                </a:solidFill>
              </a:rPr>
              <a:t>mình</a:t>
            </a:r>
            <a:r>
              <a:rPr lang="en-US" altLang="zh-CN" sz="3200" dirty="0">
                <a:solidFill>
                  <a:prstClr val="black"/>
                </a:solidFill>
              </a:rPr>
              <a:t>.</a:t>
            </a:r>
            <a:endParaRPr lang="zh-CN" altLang="en-US" sz="3200" dirty="0">
              <a:solidFill>
                <a:prstClr val="black"/>
              </a:solidFill>
            </a:endParaRPr>
          </a:p>
        </p:txBody>
      </p:sp>
    </p:spTree>
    <p:extLst>
      <p:ext uri="{BB962C8B-B14F-4D97-AF65-F5344CB8AC3E}">
        <p14:creationId xmlns:p14="http://schemas.microsoft.com/office/powerpoint/2010/main" val="316555211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6" presetClass="entr" presetSubtype="37"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outVertical)">
                                      <p:cBhvr>
                                        <p:cTn id="18" dur="10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up)">
                                      <p:cBhvr>
                                        <p:cTn id="32" dur="750"/>
                                        <p:tgtEl>
                                          <p:spTgt spid="3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3" grpId="0" animBg="1"/>
      <p:bldP spid="39"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7"/>
            <a:ext cx="16276638" cy="7207929"/>
          </a:xfrm>
          <a:prstGeom prst="rect">
            <a:avLst/>
          </a:prstGeom>
        </p:spPr>
      </p:pic>
      <p:grpSp>
        <p:nvGrpSpPr>
          <p:cNvPr id="25" name="组合 24">
            <a:extLst>
              <a:ext uri="{FF2B5EF4-FFF2-40B4-BE49-F238E27FC236}">
                <a16:creationId xmlns:a16="http://schemas.microsoft.com/office/drawing/2014/main" xmlns="" id="{8DBF9AB4-38FB-41A0-8FF5-FB6F623DCD41}"/>
              </a:ext>
            </a:extLst>
          </p:cNvPr>
          <p:cNvGrpSpPr/>
          <p:nvPr/>
        </p:nvGrpSpPr>
        <p:grpSpPr>
          <a:xfrm>
            <a:off x="0" y="6877986"/>
            <a:ext cx="16276638" cy="2266271"/>
            <a:chOff x="0" y="5158297"/>
            <a:chExt cx="12192000" cy="1699703"/>
          </a:xfrm>
        </p:grpSpPr>
        <p:pic>
          <p:nvPicPr>
            <p:cNvPr id="23" name="图片 22">
              <a:extLst>
                <a:ext uri="{FF2B5EF4-FFF2-40B4-BE49-F238E27FC236}">
                  <a16:creationId xmlns:a16="http://schemas.microsoft.com/office/drawing/2014/main" xmlns=""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1625" rtl="0" fontAlgn="auto">
                <a:spcBef>
                  <a:spcPts val="0"/>
                </a:spcBef>
                <a:spcAft>
                  <a:spcPts val="0"/>
                </a:spcAft>
                <a:defRPr/>
              </a:pPr>
              <a:endParaRPr lang="zh-CN" altLang="en-US" sz="2400">
                <a:solidFill>
                  <a:prstClr val="white"/>
                </a:solidFill>
              </a:endParaRPr>
            </a:p>
          </p:txBody>
        </p:sp>
      </p:grpSp>
      <p:sp>
        <p:nvSpPr>
          <p:cNvPr id="2" name="矩形: 圆角 1">
            <a:extLst>
              <a:ext uri="{FF2B5EF4-FFF2-40B4-BE49-F238E27FC236}">
                <a16:creationId xmlns:a16="http://schemas.microsoft.com/office/drawing/2014/main" xmlns="" id="{FC182FDA-B441-454F-98DC-0A91881A41FA}"/>
              </a:ext>
            </a:extLst>
          </p:cNvPr>
          <p:cNvSpPr/>
          <p:nvPr/>
        </p:nvSpPr>
        <p:spPr>
          <a:xfrm>
            <a:off x="716576" y="1264272"/>
            <a:ext cx="15126133" cy="757865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9181" tIns="59593" rIns="119181" bIns="59593" rtlCol="0" anchor="ctr"/>
          <a:lstStyle/>
          <a:p>
            <a:pPr algn="ctr" defTabSz="1191625" rtl="0" fontAlgn="auto">
              <a:spcBef>
                <a:spcPts val="0"/>
              </a:spcBef>
              <a:spcAft>
                <a:spcPts val="0"/>
              </a:spcAft>
              <a:defRPr/>
            </a:pPr>
            <a:endParaRPr lang="zh-CN" altLang="en-US" sz="2400">
              <a:solidFill>
                <a:prstClr val="white"/>
              </a:solidFill>
            </a:endParaRPr>
          </a:p>
        </p:txBody>
      </p:sp>
      <p:pic>
        <p:nvPicPr>
          <p:cNvPr id="40" name="图片 3">
            <a:extLst>
              <a:ext uri="{FF2B5EF4-FFF2-40B4-BE49-F238E27FC236}">
                <a16:creationId xmlns:a16="http://schemas.microsoft.com/office/drawing/2014/main" xmlns=""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23683" y="6254865"/>
            <a:ext cx="1521591" cy="2677499"/>
          </a:xfrm>
          <a:prstGeom prst="rect">
            <a:avLst/>
          </a:prstGeom>
        </p:spPr>
      </p:pic>
      <p:grpSp>
        <p:nvGrpSpPr>
          <p:cNvPr id="26" name="Group 25">
            <a:extLst>
              <a:ext uri="{FF2B5EF4-FFF2-40B4-BE49-F238E27FC236}">
                <a16:creationId xmlns:a16="http://schemas.microsoft.com/office/drawing/2014/main" xmlns="" id="{6177482C-1EA9-42A0-B458-7FDA4397D2A2}"/>
              </a:ext>
            </a:extLst>
          </p:cNvPr>
          <p:cNvGrpSpPr/>
          <p:nvPr/>
        </p:nvGrpSpPr>
        <p:grpSpPr>
          <a:xfrm>
            <a:off x="7636687" y="1936072"/>
            <a:ext cx="8205995" cy="5826168"/>
            <a:chOff x="4972113" y="2435364"/>
            <a:chExt cx="6591365" cy="3394130"/>
          </a:xfrm>
        </p:grpSpPr>
        <p:pic>
          <p:nvPicPr>
            <p:cNvPr id="32" name="图片 7">
              <a:extLst>
                <a:ext uri="{FF2B5EF4-FFF2-40B4-BE49-F238E27FC236}">
                  <a16:creationId xmlns:a16="http://schemas.microsoft.com/office/drawing/2014/main" xmlns=""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xmlns=""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1625" rtl="0" fontAlgn="auto">
                <a:spcBef>
                  <a:spcPts val="0"/>
                </a:spcBef>
                <a:spcAft>
                  <a:spcPts val="0"/>
                </a:spcAft>
                <a:defRPr/>
              </a:pPr>
              <a:endParaRPr lang="en-US" sz="2400">
                <a:solidFill>
                  <a:prstClr val="white"/>
                </a:solidFill>
              </a:endParaRPr>
            </a:p>
          </p:txBody>
        </p:sp>
      </p:grpSp>
      <p:sp>
        <p:nvSpPr>
          <p:cNvPr id="28" name="文本框 18">
            <a:extLst>
              <a:ext uri="{FF2B5EF4-FFF2-40B4-BE49-F238E27FC236}">
                <a16:creationId xmlns:a16="http://schemas.microsoft.com/office/drawing/2014/main" xmlns="" id="{8FF5D4B2-49D5-4466-982E-F9F69E18FE1D}"/>
              </a:ext>
            </a:extLst>
          </p:cNvPr>
          <p:cNvSpPr txBox="1"/>
          <p:nvPr/>
        </p:nvSpPr>
        <p:spPr>
          <a:xfrm>
            <a:off x="8237799" y="5243314"/>
            <a:ext cx="6957227" cy="1354217"/>
          </a:xfrm>
          <a:prstGeom prst="rect">
            <a:avLst/>
          </a:prstGeom>
          <a:noFill/>
          <a:ln>
            <a:noFill/>
          </a:ln>
        </p:spPr>
        <p:txBody>
          <a:bodyPr wrap="square" lIns="119181" tIns="59593" rIns="119181" bIns="59593" rtlCol="0">
            <a:spAutoFit/>
          </a:bodyPr>
          <a:lstStyle/>
          <a:p>
            <a:pPr algn="just" defTabSz="1191625" rtl="0" fontAlgn="auto">
              <a:spcBef>
                <a:spcPts val="0"/>
              </a:spcBef>
              <a:spcAft>
                <a:spcPts val="0"/>
              </a:spcAft>
            </a:pPr>
            <a:r>
              <a:rPr lang="en-US"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=&gt; </a:t>
            </a:r>
            <a:r>
              <a:rPr lang="vi-VN" altLang="zh-CN"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Sẵn sàng hỏi người khác về những điều mình chưa biết.</a:t>
            </a:r>
            <a:endParaRPr lang="zh-CN" altLang="en-US" sz="40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30" name="文本框 18">
            <a:extLst>
              <a:ext uri="{FF2B5EF4-FFF2-40B4-BE49-F238E27FC236}">
                <a16:creationId xmlns:a16="http://schemas.microsoft.com/office/drawing/2014/main" xmlns="" id="{54EE3227-F4BF-40EC-ABA5-850CC6455C48}"/>
              </a:ext>
            </a:extLst>
          </p:cNvPr>
          <p:cNvSpPr txBox="1"/>
          <p:nvPr/>
        </p:nvSpPr>
        <p:spPr>
          <a:xfrm>
            <a:off x="8238054" y="2788789"/>
            <a:ext cx="7101673" cy="1969771"/>
          </a:xfrm>
          <a:prstGeom prst="rect">
            <a:avLst/>
          </a:prstGeom>
          <a:noFill/>
          <a:ln>
            <a:noFill/>
          </a:ln>
        </p:spPr>
        <p:txBody>
          <a:bodyPr wrap="square" lIns="119181" tIns="59593" rIns="119181" bIns="59593" rtlCol="0">
            <a:spAutoFit/>
          </a:bodyPr>
          <a:lstStyle/>
          <a:p>
            <a:pPr algn="just" defTabSz="1191625" rtl="0" fontAlgn="auto">
              <a:spcBef>
                <a:spcPts val="0"/>
              </a:spcBef>
              <a:spcAft>
                <a:spcPts val="0"/>
              </a:spcAft>
            </a:pPr>
            <a:r>
              <a:rPr lang="vi-VN" altLang="zh-CN" sz="4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grpSp>
        <p:nvGrpSpPr>
          <p:cNvPr id="41" name="Group 40">
            <a:extLst>
              <a:ext uri="{FF2B5EF4-FFF2-40B4-BE49-F238E27FC236}">
                <a16:creationId xmlns:a16="http://schemas.microsoft.com/office/drawing/2014/main" xmlns="" id="{E1E6595F-F369-4C22-8769-DA87D30C18BB}"/>
              </a:ext>
            </a:extLst>
          </p:cNvPr>
          <p:cNvGrpSpPr/>
          <p:nvPr/>
        </p:nvGrpSpPr>
        <p:grpSpPr>
          <a:xfrm>
            <a:off x="282157" y="100516"/>
            <a:ext cx="15994507" cy="1183261"/>
            <a:chOff x="7916273" y="1051832"/>
            <a:chExt cx="4054054" cy="1327785"/>
          </a:xfrm>
        </p:grpSpPr>
        <p:sp>
          <p:nvSpPr>
            <p:cNvPr id="42" name="Freeform: Shape 41">
              <a:extLst>
                <a:ext uri="{FF2B5EF4-FFF2-40B4-BE49-F238E27FC236}">
                  <a16:creationId xmlns:a16="http://schemas.microsoft.com/office/drawing/2014/main" xmlns="" id="{7A274542-6962-4DEC-9C2C-E3F8A08D2411}"/>
                </a:ext>
              </a:extLst>
            </p:cNvPr>
            <p:cNvSpPr/>
            <p:nvPr/>
          </p:nvSpPr>
          <p:spPr>
            <a:xfrm>
              <a:off x="8017164" y="1228436"/>
              <a:ext cx="3953163" cy="1080655"/>
            </a:xfrm>
            <a:custGeom>
              <a:avLst/>
              <a:gdLst>
                <a:gd name="connsiteX0" fmla="*/ 471054 w 3953163"/>
                <a:gd name="connsiteY0" fmla="*/ 36946 h 1080655"/>
                <a:gd name="connsiteX1" fmla="*/ 1071418 w 3953163"/>
                <a:gd name="connsiteY1" fmla="*/ 0 h 1080655"/>
                <a:gd name="connsiteX2" fmla="*/ 1597891 w 3953163"/>
                <a:gd name="connsiteY2" fmla="*/ 9237 h 1080655"/>
                <a:gd name="connsiteX3" fmla="*/ 2198254 w 3953163"/>
                <a:gd name="connsiteY3" fmla="*/ 73891 h 1080655"/>
                <a:gd name="connsiteX4" fmla="*/ 2687781 w 3953163"/>
                <a:gd name="connsiteY4" fmla="*/ 83128 h 1080655"/>
                <a:gd name="connsiteX5" fmla="*/ 3205018 w 3953163"/>
                <a:gd name="connsiteY5" fmla="*/ 27709 h 1080655"/>
                <a:gd name="connsiteX6" fmla="*/ 3519054 w 3953163"/>
                <a:gd name="connsiteY6" fmla="*/ 27709 h 1080655"/>
                <a:gd name="connsiteX7" fmla="*/ 3823854 w 3953163"/>
                <a:gd name="connsiteY7" fmla="*/ 120073 h 1080655"/>
                <a:gd name="connsiteX8" fmla="*/ 3953163 w 3953163"/>
                <a:gd name="connsiteY8" fmla="*/ 341746 h 1080655"/>
                <a:gd name="connsiteX9" fmla="*/ 3906981 w 3953163"/>
                <a:gd name="connsiteY9" fmla="*/ 637309 h 1080655"/>
                <a:gd name="connsiteX10" fmla="*/ 3805381 w 3953163"/>
                <a:gd name="connsiteY10" fmla="*/ 905164 h 1080655"/>
                <a:gd name="connsiteX11" fmla="*/ 3574472 w 3953163"/>
                <a:gd name="connsiteY11" fmla="*/ 1006764 h 1080655"/>
                <a:gd name="connsiteX12" fmla="*/ 3269672 w 3953163"/>
                <a:gd name="connsiteY12" fmla="*/ 1080655 h 1080655"/>
                <a:gd name="connsiteX13" fmla="*/ 2890981 w 3953163"/>
                <a:gd name="connsiteY13" fmla="*/ 1062182 h 1080655"/>
                <a:gd name="connsiteX14" fmla="*/ 2623127 w 3953163"/>
                <a:gd name="connsiteY14" fmla="*/ 1025237 h 1080655"/>
                <a:gd name="connsiteX15" fmla="*/ 2318327 w 3953163"/>
                <a:gd name="connsiteY15" fmla="*/ 1016000 h 1080655"/>
                <a:gd name="connsiteX16" fmla="*/ 1967345 w 3953163"/>
                <a:gd name="connsiteY16" fmla="*/ 969819 h 1080655"/>
                <a:gd name="connsiteX17" fmla="*/ 1505527 w 3953163"/>
                <a:gd name="connsiteY17" fmla="*/ 923637 h 1080655"/>
                <a:gd name="connsiteX18" fmla="*/ 1108363 w 3953163"/>
                <a:gd name="connsiteY18" fmla="*/ 914400 h 1080655"/>
                <a:gd name="connsiteX19" fmla="*/ 794327 w 3953163"/>
                <a:gd name="connsiteY19" fmla="*/ 997528 h 1080655"/>
                <a:gd name="connsiteX20" fmla="*/ 572654 w 3953163"/>
                <a:gd name="connsiteY20" fmla="*/ 1062182 h 1080655"/>
                <a:gd name="connsiteX21" fmla="*/ 369454 w 3953163"/>
                <a:gd name="connsiteY21" fmla="*/ 1034473 h 1080655"/>
                <a:gd name="connsiteX22" fmla="*/ 221672 w 3953163"/>
                <a:gd name="connsiteY22" fmla="*/ 905164 h 1080655"/>
                <a:gd name="connsiteX23" fmla="*/ 83127 w 3953163"/>
                <a:gd name="connsiteY23" fmla="*/ 775855 h 1080655"/>
                <a:gd name="connsiteX24" fmla="*/ 18472 w 3953163"/>
                <a:gd name="connsiteY24" fmla="*/ 554182 h 1080655"/>
                <a:gd name="connsiteX25" fmla="*/ 0 w 3953163"/>
                <a:gd name="connsiteY25" fmla="*/ 434109 h 1080655"/>
                <a:gd name="connsiteX26" fmla="*/ 92363 w 3953163"/>
                <a:gd name="connsiteY26" fmla="*/ 240146 h 1080655"/>
                <a:gd name="connsiteX27" fmla="*/ 203200 w 3953163"/>
                <a:gd name="connsiteY27" fmla="*/ 129309 h 1080655"/>
                <a:gd name="connsiteX28" fmla="*/ 378691 w 3953163"/>
                <a:gd name="connsiteY28" fmla="*/ 83128 h 1080655"/>
                <a:gd name="connsiteX29" fmla="*/ 526472 w 3953163"/>
                <a:gd name="connsiteY29" fmla="*/ 46182 h 1080655"/>
                <a:gd name="connsiteX30" fmla="*/ 471054 w 3953163"/>
                <a:gd name="connsiteY30" fmla="*/ 36946 h 108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53163" h="1080655">
                  <a:moveTo>
                    <a:pt x="471054" y="36946"/>
                  </a:moveTo>
                  <a:lnTo>
                    <a:pt x="1071418" y="0"/>
                  </a:lnTo>
                  <a:lnTo>
                    <a:pt x="1597891" y="9237"/>
                  </a:lnTo>
                  <a:lnTo>
                    <a:pt x="2198254" y="73891"/>
                  </a:lnTo>
                  <a:lnTo>
                    <a:pt x="2687781" y="83128"/>
                  </a:lnTo>
                  <a:lnTo>
                    <a:pt x="3205018" y="27709"/>
                  </a:lnTo>
                  <a:lnTo>
                    <a:pt x="3519054" y="27709"/>
                  </a:lnTo>
                  <a:lnTo>
                    <a:pt x="3823854" y="120073"/>
                  </a:lnTo>
                  <a:lnTo>
                    <a:pt x="3953163" y="341746"/>
                  </a:lnTo>
                  <a:lnTo>
                    <a:pt x="3906981" y="637309"/>
                  </a:lnTo>
                  <a:lnTo>
                    <a:pt x="3805381" y="905164"/>
                  </a:lnTo>
                  <a:lnTo>
                    <a:pt x="3574472" y="1006764"/>
                  </a:lnTo>
                  <a:lnTo>
                    <a:pt x="3269672" y="1080655"/>
                  </a:lnTo>
                  <a:lnTo>
                    <a:pt x="2890981" y="1062182"/>
                  </a:lnTo>
                  <a:lnTo>
                    <a:pt x="2623127" y="1025237"/>
                  </a:lnTo>
                  <a:lnTo>
                    <a:pt x="2318327" y="1016000"/>
                  </a:lnTo>
                  <a:lnTo>
                    <a:pt x="1967345" y="969819"/>
                  </a:lnTo>
                  <a:lnTo>
                    <a:pt x="1505527" y="923637"/>
                  </a:lnTo>
                  <a:lnTo>
                    <a:pt x="1108363" y="914400"/>
                  </a:lnTo>
                  <a:lnTo>
                    <a:pt x="794327" y="997528"/>
                  </a:lnTo>
                  <a:lnTo>
                    <a:pt x="572654" y="1062182"/>
                  </a:lnTo>
                  <a:lnTo>
                    <a:pt x="369454" y="1034473"/>
                  </a:lnTo>
                  <a:lnTo>
                    <a:pt x="221672" y="905164"/>
                  </a:lnTo>
                  <a:lnTo>
                    <a:pt x="83127" y="775855"/>
                  </a:lnTo>
                  <a:lnTo>
                    <a:pt x="18472" y="554182"/>
                  </a:lnTo>
                  <a:lnTo>
                    <a:pt x="0" y="434109"/>
                  </a:lnTo>
                  <a:lnTo>
                    <a:pt x="92363" y="240146"/>
                  </a:lnTo>
                  <a:lnTo>
                    <a:pt x="203200" y="129309"/>
                  </a:lnTo>
                  <a:lnTo>
                    <a:pt x="378691" y="83128"/>
                  </a:lnTo>
                  <a:lnTo>
                    <a:pt x="526472" y="46182"/>
                  </a:lnTo>
                  <a:lnTo>
                    <a:pt x="471054" y="36946"/>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91625" rtl="0" fontAlgn="auto">
                <a:spcBef>
                  <a:spcPts val="0"/>
                </a:spcBef>
                <a:spcAft>
                  <a:spcPts val="0"/>
                </a:spcAft>
                <a:defRPr/>
              </a:pPr>
              <a:endParaRPr lang="en-US" sz="2400">
                <a:solidFill>
                  <a:prstClr val="white"/>
                </a:solidFill>
              </a:endParaRPr>
            </a:p>
          </p:txBody>
        </p:sp>
        <p:pic>
          <p:nvPicPr>
            <p:cNvPr id="43" name="图片 8">
              <a:extLst>
                <a:ext uri="{FF2B5EF4-FFF2-40B4-BE49-F238E27FC236}">
                  <a16:creationId xmlns:a16="http://schemas.microsoft.com/office/drawing/2014/main" xmlns="" id="{3BFA7449-5DE5-4F5A-B564-6EDAA92CAD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273" y="1051832"/>
              <a:ext cx="4040822" cy="13277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44" name="文本框 18">
            <a:extLst>
              <a:ext uri="{FF2B5EF4-FFF2-40B4-BE49-F238E27FC236}">
                <a16:creationId xmlns:a16="http://schemas.microsoft.com/office/drawing/2014/main" xmlns="" id="{A10417FE-7EC2-4077-AF65-F82B90F13800}"/>
              </a:ext>
            </a:extLst>
          </p:cNvPr>
          <p:cNvSpPr txBox="1"/>
          <p:nvPr/>
        </p:nvSpPr>
        <p:spPr>
          <a:xfrm>
            <a:off x="1458232" y="457397"/>
            <a:ext cx="14536301" cy="697627"/>
          </a:xfrm>
          <a:prstGeom prst="rect">
            <a:avLst/>
          </a:prstGeom>
          <a:noFill/>
          <a:ln>
            <a:noFill/>
          </a:ln>
        </p:spPr>
        <p:txBody>
          <a:bodyPr wrap="square" lIns="119181" tIns="59593" rIns="119181" bIns="59593" rtlCol="0">
            <a:spAutoFit/>
          </a:bodyPr>
          <a:lstStyle/>
          <a:p>
            <a:pPr algn="ctr" defTabSz="1191625" rtl="0" fontAlgn="auto">
              <a:spcBef>
                <a:spcPts val="0"/>
              </a:spcBef>
              <a:spcAft>
                <a:spcPts val="0"/>
              </a:spcAft>
            </a:pPr>
            <a:r>
              <a:rPr lang="en-US"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1. </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Hãy nêu những biểu hiện của ham học hỏi qua các bức tranh </a:t>
            </a:r>
            <a:r>
              <a:rPr lang="en-US" altLang="zh-CN" sz="3700" b="1" dirty="0" err="1">
                <a:solidFill>
                  <a:srgbClr val="FF0000"/>
                </a:solidFill>
                <a:latin typeface="Calibri" panose="020F0502020204030204" pitchFamily="34" charset="0"/>
                <a:ea typeface="仓耳今楷05-6763 W05" panose="02020400000000000000" pitchFamily="18" charset="-122"/>
                <a:cs typeface="Calibri" panose="020F0502020204030204" pitchFamily="34" charset="0"/>
              </a:rPr>
              <a:t>sau</a:t>
            </a:r>
            <a:r>
              <a:rPr lang="vi-VN" altLang="zh-CN"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rPr>
              <a:t>.</a:t>
            </a:r>
            <a:endParaRPr lang="zh-CN" altLang="en-US" sz="3700" b="1" dirty="0">
              <a:solidFill>
                <a:srgbClr val="FF0000"/>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45" name="Picture 44">
            <a:extLst>
              <a:ext uri="{FF2B5EF4-FFF2-40B4-BE49-F238E27FC236}">
                <a16:creationId xmlns:a16="http://schemas.microsoft.com/office/drawing/2014/main" xmlns="" id="{7E98A655-EF5B-4431-83B2-4D47C81CB2AD}"/>
              </a:ext>
            </a:extLst>
          </p:cNvPr>
          <p:cNvPicPr>
            <a:picLocks noChangeAspect="1"/>
          </p:cNvPicPr>
          <p:nvPr/>
        </p:nvPicPr>
        <p:blipFill>
          <a:blip r:embed="rId8"/>
          <a:stretch>
            <a:fillRect/>
          </a:stretch>
        </p:blipFill>
        <p:spPr>
          <a:xfrm>
            <a:off x="1047893" y="2572180"/>
            <a:ext cx="6287894" cy="4580093"/>
          </a:xfrm>
          <a:prstGeom prst="rect">
            <a:avLst/>
          </a:prstGeom>
        </p:spPr>
      </p:pic>
    </p:spTree>
    <p:extLst>
      <p:ext uri="{BB962C8B-B14F-4D97-AF65-F5344CB8AC3E}">
        <p14:creationId xmlns:p14="http://schemas.microsoft.com/office/powerpoint/2010/main" val="3193020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20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2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1963</TotalTime>
  <Words>930</Words>
  <Application>Microsoft Office PowerPoint</Application>
  <PresentationFormat>Custom</PresentationFormat>
  <Paragraphs>71</Paragraphs>
  <Slides>21</Slides>
  <Notes>18</Notes>
  <HiddenSlides>0</HiddenSlides>
  <MMClips>1</MMClips>
  <ScaleCrop>false</ScaleCrop>
  <HeadingPairs>
    <vt:vector size="4" baseType="variant">
      <vt:variant>
        <vt:lpstr>Theme</vt:lpstr>
      </vt:variant>
      <vt:variant>
        <vt:i4>16</vt:i4>
      </vt:variant>
      <vt:variant>
        <vt:lpstr>Slide Titles</vt:lpstr>
      </vt:variant>
      <vt:variant>
        <vt:i4>21</vt:i4>
      </vt:variant>
    </vt:vector>
  </HeadingPairs>
  <TitlesOfParts>
    <vt:vector size="37" baseType="lpstr">
      <vt:lpstr>默认设计模板</vt:lpstr>
      <vt:lpstr>Office 主题​​</vt:lpstr>
      <vt:lpstr>1_Office 主题​​</vt:lpstr>
      <vt:lpstr>2_Office 主题​​</vt:lpstr>
      <vt:lpstr>3_Office 主题​​</vt:lpstr>
      <vt:lpstr>6_Office 主题​​</vt:lpstr>
      <vt:lpstr>7_Office 主题​​</vt:lpstr>
      <vt:lpstr>8_Office 主题​​</vt:lpstr>
      <vt:lpstr>9_Office 主题​​</vt:lpstr>
      <vt:lpstr>11_Office 主题​​</vt:lpstr>
      <vt:lpstr>12_Office 主题​​</vt:lpstr>
      <vt:lpstr>13_Office 主题​​</vt:lpstr>
      <vt:lpstr>14_Office 主题​​</vt:lpstr>
      <vt:lpstr>15_Office 主题​​</vt:lpstr>
      <vt:lpstr>20_Office 主题​​</vt:lpstr>
      <vt:lpstr>21_Office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Windows User</cp:lastModifiedBy>
  <cp:revision>52</cp:revision>
  <dcterms:created xsi:type="dcterms:W3CDTF">2015-09-14T06:10:05Z</dcterms:created>
  <dcterms:modified xsi:type="dcterms:W3CDTF">2022-11-21T05:47:52Z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