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7" r:id="rId3"/>
    <p:sldId id="256" r:id="rId4"/>
    <p:sldId id="264" r:id="rId5"/>
    <p:sldId id="259" r:id="rId6"/>
    <p:sldId id="266" r:id="rId7"/>
    <p:sldId id="268" r:id="rId8"/>
    <p:sldId id="276" r:id="rId9"/>
    <p:sldId id="267" r:id="rId10"/>
    <p:sldId id="271" r:id="rId11"/>
    <p:sldId id="272" r:id="rId12"/>
    <p:sldId id="277" r:id="rId13"/>
    <p:sldId id="260" r:id="rId14"/>
    <p:sldId id="269" r:id="rId15"/>
    <p:sldId id="273" r:id="rId16"/>
    <p:sldId id="261" r:id="rId17"/>
    <p:sldId id="274" r:id="rId18"/>
    <p:sldId id="262" r:id="rId19"/>
    <p:sldId id="275" r:id="rId20"/>
    <p:sldId id="26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26/8/2020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12" Type="http://schemas.openxmlformats.org/officeDocument/2006/relationships/image" Target="../media/image1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6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3934" y="2057400"/>
            <a:ext cx="6251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47: OC ÔC UC ƯC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371600" y="381000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  <a:ea typeface="HP001 4H"/>
              </a:rPr>
              <a:t>Ο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3600" y="381000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smtClean="0">
                <a:solidFill>
                  <a:schemeClr val="bg1"/>
                </a:solidFill>
                <a:latin typeface="HP001 4H"/>
                <a:ea typeface="HP001 4H"/>
              </a:rPr>
              <a:t>ə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3770055"/>
            <a:ext cx="205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u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600" y="3770055"/>
            <a:ext cx="4419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ưc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26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c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ốc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3770055"/>
            <a:ext cx="899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áy</a:t>
            </a:r>
            <a:r>
              <a:rPr lang="en-US" sz="16000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xúc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557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3770055"/>
            <a:ext cx="7620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dirty="0" err="1">
                <a:solidFill>
                  <a:schemeClr val="bg1"/>
                </a:solidFill>
                <a:latin typeface="HP001 4 hàng" pitchFamily="34" charset="0"/>
              </a:rPr>
              <a:t>m</a:t>
            </a:r>
            <a:r>
              <a:rPr lang="en-US" sz="16000" dirty="0" err="1" smtClean="0">
                <a:solidFill>
                  <a:schemeClr val="bg1"/>
                </a:solidFill>
                <a:latin typeface="HP001 4 hàng" pitchFamily="34" charset="0"/>
              </a:rPr>
              <a:t>ực</a:t>
            </a:r>
            <a:endParaRPr lang="en-US" sz="160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01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590800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80" r="25970" b="13963"/>
          <a:stretch/>
        </p:blipFill>
        <p:spPr>
          <a:xfrm>
            <a:off x="762000" y="1828800"/>
            <a:ext cx="762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u-Voi-Con-O-Ban-Don-Yen-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4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9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09800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41084" y="4432398"/>
            <a:ext cx="8802915" cy="20446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b="1" dirty="0">
                <a:solidFill>
                  <a:srgbClr val="0000FF"/>
                </a:solidFill>
                <a:latin typeface=".VnAvant" pitchFamily="34" charset="0"/>
              </a:rPr>
              <a:t>    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§i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häc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vÒ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, Hµ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thÊy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mÊy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khãm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cóc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®·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në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rùc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rì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. Hµ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h¸i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cóc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, c¾m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vµo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cèc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råi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®Ó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ngay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ng¾n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trªn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bµn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häc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. MÑ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tÊm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t¾c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khen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Hµ </a:t>
            </a:r>
            <a:r>
              <a:rPr lang="en-US" sz="3300" b="1" dirty="0" err="1">
                <a:solidFill>
                  <a:srgbClr val="0000FF"/>
                </a:solidFill>
                <a:latin typeface=".VnAvant" pitchFamily="34" charset="0"/>
              </a:rPr>
              <a:t>k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hÐo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300" b="1" dirty="0" err="1" smtClean="0">
                <a:solidFill>
                  <a:srgbClr val="0000FF"/>
                </a:solidFill>
                <a:latin typeface=".VnAvant" pitchFamily="34" charset="0"/>
              </a:rPr>
              <a:t>tay</a:t>
            </a:r>
            <a:r>
              <a:rPr lang="en-US" sz="3300" b="1" dirty="0" smtClean="0">
                <a:solidFill>
                  <a:srgbClr val="0000FF"/>
                </a:solidFill>
                <a:latin typeface=".VnAvant" pitchFamily="34" charset="0"/>
              </a:rPr>
              <a:t>.</a:t>
            </a:r>
            <a:endParaRPr lang="en-US" sz="33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219200" y="5474033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49530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91400" y="4968922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0188" r="9819" b="12328"/>
          <a:stretch/>
        </p:blipFill>
        <p:spPr>
          <a:xfrm>
            <a:off x="1305041" y="152400"/>
            <a:ext cx="6772159" cy="398343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233920" y="5454699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162800" y="5491236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76800" y="5943600"/>
            <a:ext cx="457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209800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850242" y="685800"/>
            <a:ext cx="3410857" cy="5715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.VnAvant" pitchFamily="34" charset="0"/>
              </a:rPr>
              <a:t>Say mª</a:t>
            </a:r>
            <a:endParaRPr lang="en-US" sz="3600" b="1" dirty="0">
              <a:solidFill>
                <a:srgbClr val="0000FF"/>
              </a:solidFill>
              <a:latin typeface=".VnAvant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5" t="9273" r="14059" b="9009"/>
          <a:stretch/>
        </p:blipFill>
        <p:spPr>
          <a:xfrm>
            <a:off x="914400" y="1447800"/>
            <a:ext cx="7543800" cy="4114800"/>
          </a:xfrm>
        </p:spPr>
      </p:pic>
    </p:spTree>
    <p:extLst>
      <p:ext uri="{BB962C8B-B14F-4D97-AF65-F5344CB8AC3E}">
        <p14:creationId xmlns:p14="http://schemas.microsoft.com/office/powerpoint/2010/main" val="8239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a-Nha-Thuong-Nhau-Be-Bao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543" y="472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9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6805" y="4318337"/>
            <a:ext cx="5519460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.VnAvant" pitchFamily="34" charset="0"/>
              </a:rPr>
              <a:t>Ở</a:t>
            </a:r>
            <a:r>
              <a:rPr lang="en-US" sz="3000" dirty="0" smtClean="0"/>
              <a:t> </a:t>
            </a:r>
            <a:r>
              <a:rPr lang="en-US" sz="3000" b="1" dirty="0" err="1" smtClean="0">
                <a:latin typeface=".VnAvant" pitchFamily="34" charset="0"/>
              </a:rPr>
              <a:t>gãc</a:t>
            </a:r>
            <a:r>
              <a:rPr lang="en-US" sz="3000" b="1" dirty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v</a:t>
            </a:r>
            <a:r>
              <a:rPr lang="en-US" sz="3100" b="1" dirty="0" err="1" smtClean="0">
                <a:latin typeface=".VnAvant" pitchFamily="34" charset="0"/>
              </a:rPr>
              <a:t>ư­</a:t>
            </a:r>
            <a:r>
              <a:rPr lang="en-US" sz="3000" b="1" dirty="0" err="1" smtClean="0">
                <a:latin typeface=".VnAvant" pitchFamily="34" charset="0"/>
              </a:rPr>
              <a:t>ên</a:t>
            </a:r>
            <a:r>
              <a:rPr lang="en-US" sz="3000" b="1" dirty="0" smtClean="0">
                <a:latin typeface=".VnAvant" pitchFamily="34" charset="0"/>
              </a:rPr>
              <a:t>, c¹nh </a:t>
            </a:r>
            <a:r>
              <a:rPr lang="en-US" sz="3000" b="1" dirty="0" err="1" smtClean="0">
                <a:latin typeface=".VnAvant" pitchFamily="34" charset="0"/>
              </a:rPr>
              <a:t>gèc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cau</a:t>
            </a:r>
            <a:r>
              <a:rPr lang="en-US" sz="3000" b="1" dirty="0" smtClean="0">
                <a:latin typeface=".VnAvant" pitchFamily="34" charset="0"/>
              </a:rPr>
              <a:t>, </a:t>
            </a:r>
          </a:p>
          <a:p>
            <a:r>
              <a:rPr lang="en-US" sz="3000" b="1" dirty="0" err="1" smtClean="0">
                <a:latin typeface=".VnAvant" pitchFamily="34" charset="0"/>
              </a:rPr>
              <a:t>khãm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cóc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në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hoa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vµng</a:t>
            </a:r>
            <a:r>
              <a:rPr lang="en-US" sz="3000" b="1" dirty="0" smtClean="0">
                <a:latin typeface=".VnAvant" pitchFamily="34" charset="0"/>
              </a:rPr>
              <a:t> </a:t>
            </a:r>
            <a:r>
              <a:rPr lang="en-US" sz="3000" b="1" dirty="0" err="1" smtClean="0">
                <a:latin typeface=".VnAvant" pitchFamily="34" charset="0"/>
              </a:rPr>
              <a:t>rùc</a:t>
            </a:r>
            <a:r>
              <a:rPr lang="en-US" sz="3000" b="1" dirty="0" smtClean="0">
                <a:latin typeface=".VnAvant" pitchFamily="34" charset="0"/>
              </a:rPr>
              <a:t>.</a:t>
            </a:r>
            <a:endParaRPr lang="en-US" sz="3000" b="1" dirty="0"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8209" y="4329752"/>
            <a:ext cx="678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679744" y="4329752"/>
            <a:ext cx="67839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smtClean="0">
                <a:solidFill>
                  <a:srgbClr val="FF0000"/>
                </a:solidFill>
                <a:latin typeface=".VnAvant" pitchFamily="34" charset="0"/>
              </a:rPr>
              <a:t>«c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48943" y="4807298"/>
            <a:ext cx="6623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30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0" t="27369" r="895" b="22877"/>
          <a:stretch/>
        </p:blipFill>
        <p:spPr>
          <a:xfrm>
            <a:off x="610751" y="685800"/>
            <a:ext cx="8152249" cy="3505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00439" y="4814248"/>
            <a:ext cx="66236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.VnAvant" pitchFamily="34" charset="0"/>
              </a:rPr>
              <a:t>uc</a:t>
            </a:r>
            <a:endParaRPr lang="en-US"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828800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gãc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7382" y="581561"/>
            <a:ext cx="1643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­­</a:t>
            </a:r>
            <a:r>
              <a:rPr lang="en-US" sz="7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114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häc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900" y="4572000"/>
            <a:ext cx="952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sãc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4585855"/>
            <a:ext cx="1221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èc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0900" y="4572000"/>
            <a:ext cx="952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léc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9100" y="4566047"/>
            <a:ext cx="1485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chôc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4585855"/>
            <a:ext cx="118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cóc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8082" y="581561"/>
            <a:ext cx="17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«c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0100" y="609600"/>
            <a:ext cx="179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4588337"/>
            <a:ext cx="1485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øc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0" y="4608145"/>
            <a:ext cx="118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ùc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15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  <p:bldP spid="20" grpId="0"/>
      <p:bldP spid="21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43284" y="2295575"/>
            <a:ext cx="243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on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sãc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49309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¸y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xóc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54917" y="2286000"/>
            <a:ext cx="2598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¸i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cèc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14934" y="3003459"/>
            <a:ext cx="89506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616585" y="2993884"/>
            <a:ext cx="851015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24200" y="5638798"/>
            <a:ext cx="78233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7" r="77164" b="28033"/>
          <a:stretch/>
        </p:blipFill>
        <p:spPr>
          <a:xfrm>
            <a:off x="1818431" y="685800"/>
            <a:ext cx="2088107" cy="1596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2" t="40775" r="56916" b="27236"/>
          <a:stretch/>
        </p:blipFill>
        <p:spPr>
          <a:xfrm>
            <a:off x="5774140" y="609600"/>
            <a:ext cx="1550993" cy="1644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8" t="41172" r="25260" b="25772"/>
          <a:stretch/>
        </p:blipFill>
        <p:spPr>
          <a:xfrm>
            <a:off x="1434152" y="3276600"/>
            <a:ext cx="2375848" cy="16993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 t="41037" r="112" b="27903"/>
          <a:stretch/>
        </p:blipFill>
        <p:spPr>
          <a:xfrm>
            <a:off x="5572157" y="3124200"/>
            <a:ext cx="2088107" cy="159678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2600" y="4854714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4000" dirty="0" smtClean="0">
                <a:solidFill>
                  <a:srgbClr val="0000FF"/>
                </a:solidFill>
                <a:latin typeface=".VnAvant" pitchFamily="34" charset="0"/>
              </a:rPr>
              <a:t>on </a:t>
            </a:r>
            <a:r>
              <a:rPr lang="en-US" sz="4000" dirty="0" err="1" smtClean="0">
                <a:solidFill>
                  <a:srgbClr val="0000FF"/>
                </a:solidFill>
                <a:latin typeface=".VnAvant" pitchFamily="34" charset="0"/>
              </a:rPr>
              <a:t>mùc</a:t>
            </a:r>
            <a:endParaRPr lang="en-US" sz="4000" dirty="0">
              <a:solidFill>
                <a:srgbClr val="0000FF"/>
              </a:solidFill>
              <a:latin typeface=".VnAvant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728480" y="5562598"/>
            <a:ext cx="1196320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7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971800" y="31242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70C0"/>
                </a:solidFill>
                <a:latin typeface=".VnAvant" pitchFamily="34" charset="0"/>
              </a:rPr>
              <a:t>gãc</a:t>
            </a:r>
            <a:endParaRPr lang="en-US" sz="60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18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70C0"/>
                </a:solidFill>
                <a:latin typeface=".VnAvant" pitchFamily="34" charset="0"/>
              </a:rPr>
              <a:t>g</a:t>
            </a:r>
          </a:p>
        </p:txBody>
      </p:sp>
      <p:sp>
        <p:nvSpPr>
          <p:cNvPr id="9" name="Rectangle 8"/>
          <p:cNvSpPr/>
          <p:nvPr/>
        </p:nvSpPr>
        <p:spPr>
          <a:xfrm>
            <a:off x="4419600" y="22860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6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6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7382" y="581561"/>
            <a:ext cx="16434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0800" y="638959"/>
            <a:ext cx="259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­­</a:t>
            </a:r>
            <a:r>
              <a:rPr lang="en-US" sz="7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120753"/>
            <a:ext cx="1143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häc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85900" y="4120753"/>
            <a:ext cx="952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sãc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4134608"/>
            <a:ext cx="122175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èc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90900" y="4120753"/>
            <a:ext cx="952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léc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9100" y="4114800"/>
            <a:ext cx="1485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chôc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62600" y="4134608"/>
            <a:ext cx="118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cóc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8082" y="581561"/>
            <a:ext cx="1757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.VnAvant" pitchFamily="34" charset="0"/>
              </a:rPr>
              <a:t>«c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10100" y="609600"/>
            <a:ext cx="17907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.VnAvant" pitchFamily="34" charset="0"/>
              </a:rPr>
              <a:t>u</a:t>
            </a:r>
            <a:r>
              <a:rPr lang="en-US" sz="8000" dirty="0" err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80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77000" y="4137090"/>
            <a:ext cx="1485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®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øc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0" y="4156898"/>
            <a:ext cx="11811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ùc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24084" y="4861538"/>
            <a:ext cx="2438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on 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sãc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8200" y="4884945"/>
            <a:ext cx="28956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m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¸y</a:t>
            </a:r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xóc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83117" y="4884945"/>
            <a:ext cx="25984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¸i</a:t>
            </a:r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 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cèc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629400" y="4884945"/>
            <a:ext cx="2286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solidFill>
                  <a:srgbClr val="0000FF"/>
                </a:solidFill>
                <a:latin typeface=".VnAvant" pitchFamily="34" charset="0"/>
              </a:rPr>
              <a:t>c</a:t>
            </a:r>
            <a:r>
              <a:rPr lang="en-US" sz="3400" dirty="0" smtClean="0">
                <a:solidFill>
                  <a:srgbClr val="0000FF"/>
                </a:solidFill>
                <a:latin typeface=".VnAvant" pitchFamily="34" charset="0"/>
              </a:rPr>
              <a:t>on </a:t>
            </a:r>
            <a:r>
              <a:rPr lang="en-US" sz="3400" dirty="0" err="1" smtClean="0">
                <a:solidFill>
                  <a:srgbClr val="0000FF"/>
                </a:solidFill>
                <a:latin typeface=".VnAvant" pitchFamily="34" charset="0"/>
              </a:rPr>
              <a:t>mùc</a:t>
            </a:r>
            <a:endParaRPr lang="en-US" sz="3400" dirty="0">
              <a:solidFill>
                <a:srgbClr val="0000FF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4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i-Ong-Nau-Va-Em-Be-Various-Artis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6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139</Words>
  <Application>Microsoft Office PowerPoint</Application>
  <PresentationFormat>On-screen Show (4:3)</PresentationFormat>
  <Paragraphs>59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Arial-Rounded</vt:lpstr>
      <vt:lpstr>Ariston</vt:lpstr>
      <vt:lpstr>Quicksand Medium</vt:lpstr>
      <vt:lpstr>.VnAvant</vt:lpstr>
      <vt:lpstr>Arial</vt:lpstr>
      <vt:lpstr>Calibri</vt:lpstr>
      <vt:lpstr>HP001 4 hàng</vt:lpstr>
      <vt:lpstr>HP001 4H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34</cp:revision>
  <dcterms:created xsi:type="dcterms:W3CDTF">2020-08-23T18:12:36Z</dcterms:created>
  <dcterms:modified xsi:type="dcterms:W3CDTF">2020-08-26T15:35:44Z</dcterms:modified>
</cp:coreProperties>
</file>