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sldIdLst>
    <p:sldId id="337" r:id="rId2"/>
    <p:sldId id="339" r:id="rId3"/>
    <p:sldId id="345" r:id="rId4"/>
    <p:sldId id="340" r:id="rId5"/>
    <p:sldId id="341" r:id="rId6"/>
    <p:sldId id="342" r:id="rId7"/>
    <p:sldId id="343" r:id="rId8"/>
    <p:sldId id="344" r:id="rId9"/>
  </p:sldIdLst>
  <p:sldSz cx="12192000" cy="6858000"/>
  <p:notesSz cx="6858000" cy="9144000"/>
  <p:embeddedFontLst>
    <p:embeddedFont>
      <p:font typeface="Cambria" pitchFamily="18" charset="0"/>
      <p:regular r:id="rId10"/>
      <p:bold r:id="rId11"/>
      <p:italic r:id="rId12"/>
      <p:boldItalic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66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0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4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276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UTM Androgyne" panose="02040603050506020204" pitchFamily="18" charset="0"/>
              </a:rPr>
              <a:t>MĂNGNON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824" y="1055994"/>
            <a:ext cx="862096" cy="1466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FD3043-C1CD-4C8B-82A7-E6971DF95C06}"/>
              </a:ext>
            </a:extLst>
          </p:cNvPr>
          <p:cNvSpPr txBox="1"/>
          <p:nvPr userDrawn="1"/>
        </p:nvSpPr>
        <p:spPr>
          <a:xfrm>
            <a:off x="1775792" y="7016048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CC02BE-1249-41AB-ADE7-4ED38E7DE6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4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xmlns="" id="{43BAB465-7D37-F87C-D470-26244417D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88BD6-ABAD-571A-A87D-BD1D1009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0"/>
            <a:ext cx="12192000" cy="1886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4F170D-85E1-DA58-F8EE-C88FAF2D3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618452"/>
            <a:ext cx="10011507" cy="12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36BE22-12C9-70F7-0834-17102A192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" r="48182"/>
          <a:stretch/>
        </p:blipFill>
        <p:spPr>
          <a:xfrm>
            <a:off x="304801" y="3140833"/>
            <a:ext cx="4210345" cy="358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53EF2D-F422-C8D8-CF82-F8E7ABFA8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1" r="2238"/>
          <a:stretch/>
        </p:blipFill>
        <p:spPr>
          <a:xfrm>
            <a:off x="4698899" y="3176642"/>
            <a:ext cx="4210345" cy="358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E55C00F-B8C2-3738-1422-1FE281FBA88B}"/>
              </a:ext>
            </a:extLst>
          </p:cNvPr>
          <p:cNvGrpSpPr/>
          <p:nvPr/>
        </p:nvGrpSpPr>
        <p:grpSpPr>
          <a:xfrm>
            <a:off x="121048" y="-2499"/>
            <a:ext cx="12254705" cy="3143333"/>
            <a:chOff x="121048" y="0"/>
            <a:chExt cx="12254705" cy="3259015"/>
          </a:xfrm>
        </p:grpSpPr>
        <p:sp>
          <p:nvSpPr>
            <p:cNvPr id="5" name="任意多边形: 形状 2">
              <a:extLst>
                <a:ext uri="{FF2B5EF4-FFF2-40B4-BE49-F238E27FC236}">
                  <a16:creationId xmlns:a16="http://schemas.microsoft.com/office/drawing/2014/main" xmlns="" id="{8514DF33-FBCE-0F1C-9C28-458C4015D181}"/>
                </a:ext>
              </a:extLst>
            </p:cNvPr>
            <p:cNvSpPr/>
            <p:nvPr/>
          </p:nvSpPr>
          <p:spPr>
            <a:xfrm>
              <a:off x="121048" y="0"/>
              <a:ext cx="12070952" cy="3259015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6956AC9-E34F-F4CC-5C34-98B8F495F618}"/>
                </a:ext>
              </a:extLst>
            </p:cNvPr>
            <p:cNvSpPr txBox="1"/>
            <p:nvPr/>
          </p:nvSpPr>
          <p:spPr>
            <a:xfrm>
              <a:off x="304801" y="619167"/>
              <a:ext cx="120709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Chia sẻ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vê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̀ ý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tưởng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trang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trí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lớp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học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xanh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,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sạch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,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đẹp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.</a:t>
              </a:r>
            </a:p>
            <a:p>
              <a:pPr marL="571500" marR="0" lvl="0" indent="-57150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Lựa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chọn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một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ý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tưởng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đê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̉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thực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hành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trang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trí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lớp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học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vào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tiết</a:t>
              </a:r>
              <a:r>
                <a:rPr kumimoji="0" lang="en-US" sz="35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1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Sinh</a:t>
              </a:r>
              <a:r>
                <a:rPr kumimoji="0" lang="en-US" sz="3500" b="0" i="1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1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hoạt</a:t>
              </a:r>
              <a:r>
                <a:rPr kumimoji="0" lang="en-US" sz="3500" b="0" i="1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 </a:t>
              </a:r>
              <a:r>
                <a:rPr kumimoji="0" lang="en-US" sz="3500" b="0" i="1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lớp</a:t>
              </a:r>
              <a:r>
                <a:rPr kumimoji="0" lang="en-US" sz="3500" b="0" i="1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Facebook" panose="02040403050506020204" pitchFamily="18" charset="0"/>
                </a:rPr>
                <a:t>.</a:t>
              </a:r>
            </a:p>
            <a:p>
              <a:pPr marL="571500" marR="0" lvl="0" indent="-57150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500" baseline="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Phân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công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nhiệm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vụ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cho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các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tô</a:t>
              </a:r>
              <a:r>
                <a:rPr lang="en-US" sz="3500" dirty="0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̉, </a:t>
              </a:r>
              <a:r>
                <a:rPr lang="en-US" sz="3500" dirty="0" err="1">
                  <a:solidFill>
                    <a:schemeClr val="accent4">
                      <a:lumMod val="75000"/>
                    </a:schemeClr>
                  </a:solidFill>
                  <a:latin typeface="UTM Facebook" panose="02040403050506020204" pitchFamily="18" charset="0"/>
                </a:rPr>
                <a:t>nhóm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Facebook" panose="0204040305050602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C3494D1-B155-59A7-A9D5-AB77CCA6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771" y="2591"/>
              <a:ext cx="2956816" cy="118882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F20CC5-E88F-AF19-1A9F-EB15E6C2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44623">
            <a:off x="7913823" y="4342043"/>
            <a:ext cx="4769944" cy="22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E9F475FA-0ECB-8A05-691C-4FE755065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8" t="51359" r="16434" b="35324"/>
          <a:stretch/>
        </p:blipFill>
        <p:spPr bwMode="auto">
          <a:xfrm>
            <a:off x="251899" y="3059109"/>
            <a:ext cx="3584990" cy="356133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C0D14861-D7D0-F191-FF66-125254ADD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56143" r="43464" b="24853"/>
          <a:stretch/>
        </p:blipFill>
        <p:spPr bwMode="auto">
          <a:xfrm>
            <a:off x="2868891" y="281423"/>
            <a:ext cx="3389849" cy="356133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4AEFC0B7-F699-B942-5760-B3F7A3664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81487" r="48282" b="4839"/>
          <a:stretch/>
        </p:blipFill>
        <p:spPr bwMode="auto">
          <a:xfrm>
            <a:off x="8194722" y="0"/>
            <a:ext cx="3671257" cy="3636292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A254D4CA-8A63-E75A-6562-4C37D8767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4" t="69090" r="16214" b="13194"/>
          <a:stretch/>
        </p:blipFill>
        <p:spPr bwMode="auto">
          <a:xfrm>
            <a:off x="5772871" y="2867723"/>
            <a:ext cx="3393590" cy="3517468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0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1">
            <a:extLst>
              <a:ext uri="{FF2B5EF4-FFF2-40B4-BE49-F238E27FC236}">
                <a16:creationId xmlns:a16="http://schemas.microsoft.com/office/drawing/2014/main" xmlns="" id="{BC5C12C4-CD37-1EC6-049F-B062473CF13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7EB01-274F-048E-DE87-67C56CA72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75" b="92430" l="6139" r="56543">
                        <a14:foregroundMark x1="11793" y1="44821" x2="18901" y2="37649"/>
                        <a14:foregroundMark x1="22132" y1="34861" x2="32795" y2="34861"/>
                        <a14:foregroundMark x1="30533" y1="31275" x2="41195" y2="34861"/>
                      </a14:backgroundRemoval>
                    </a14:imgEffect>
                  </a14:imgLayer>
                </a14:imgProps>
              </a:ext>
            </a:extLst>
          </a:blip>
          <a:srcRect t="25841" r="37077"/>
          <a:stretch/>
        </p:blipFill>
        <p:spPr>
          <a:xfrm>
            <a:off x="7149560" y="36968"/>
            <a:ext cx="2968194" cy="2836985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B094ABE-19BC-7BA8-9116-FA5A7E513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6" y="2650881"/>
            <a:ext cx="7479323" cy="4207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E431BA-F22B-799A-3EBF-FF795799E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7" b="55378" l="56866" r="96123">
                        <a14:foregroundMark x1="69305" y1="10757" x2="69305" y2="10757"/>
                        <a14:foregroundMark x1="57189" y1="32869" x2="59451" y2="40438"/>
                        <a14:foregroundMark x1="57997" y1="25896" x2="65590" y2="15339"/>
                        <a14:foregroundMark x1="68336" y1="12550" x2="78352" y2="9960"/>
                        <a14:foregroundMark x1="80452" y1="9163" x2="89015" y2="15139"/>
                        <a14:foregroundMark x1="91599" y1="19323" x2="95477" y2="35259"/>
                        <a14:foregroundMark x1="96284" y1="29681" x2="92730" y2="45817"/>
                        <a14:foregroundMark x1="86914" y1="52590" x2="80291" y2="54582"/>
                        <a14:foregroundMark x1="75121" y1="55378" x2="67044" y2="52988"/>
                        <a14:foregroundMark x1="59128" y1="41235" x2="63328" y2="48207"/>
                        <a14:foregroundMark x1="85622" y1="52988" x2="92246" y2="48207"/>
                        <a14:foregroundMark x1="89984" y1="13745" x2="94669" y2="26892"/>
                        <a14:foregroundMark x1="94669" y1="26892" x2="94669" y2="26892"/>
                        <a14:foregroundMark x1="80614" y1="9363" x2="68174" y2="11554"/>
                        <a14:foregroundMark x1="68174" y1="11554" x2="68013" y2="11554"/>
                        <a14:foregroundMark x1="68982" y1="11554" x2="62682" y2="19721"/>
                        <a14:foregroundMark x1="62682" y1="19721" x2="61874" y2="21912"/>
                        <a14:foregroundMark x1="58643" y1="24701" x2="61066" y2="17729"/>
                        <a14:foregroundMark x1="62197" y1="17131" x2="68659" y2="13347"/>
                        <a14:foregroundMark x1="65913" y1="12550" x2="75929" y2="10159"/>
                        <a14:foregroundMark x1="69790" y1="11554" x2="78514" y2="9363"/>
                        <a14:foregroundMark x1="92407" y1="46614" x2="93700" y2="41235"/>
                      </a14:backgroundRemoval>
                    </a14:imgEffect>
                  </a14:imgLayer>
                </a14:imgProps>
              </a:ext>
            </a:extLst>
          </a:blip>
          <a:srcRect l="52088" b="38448"/>
          <a:stretch/>
        </p:blipFill>
        <p:spPr>
          <a:xfrm>
            <a:off x="4680341" y="-118589"/>
            <a:ext cx="2557887" cy="2664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984F3B-7195-50A1-3382-A1A1D30D77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837" b="95648" l="59920" r="95546"/>
                    </a14:imgEffect>
                  </a14:imgLayer>
                </a14:imgProps>
              </a:ext>
            </a:extLst>
          </a:blip>
          <a:srcRect l="55467" t="56485"/>
          <a:stretch/>
        </p:blipFill>
        <p:spPr>
          <a:xfrm>
            <a:off x="10078093" y="511586"/>
            <a:ext cx="2100687" cy="1664677"/>
          </a:xfrm>
          <a:prstGeom prst="rect">
            <a:avLst/>
          </a:prstGeom>
        </p:spPr>
      </p:pic>
      <p:sp>
        <p:nvSpPr>
          <p:cNvPr id="9" name="Rounded Rectangle 41">
            <a:extLst>
              <a:ext uri="{FF2B5EF4-FFF2-40B4-BE49-F238E27FC236}">
                <a16:creationId xmlns:a16="http://schemas.microsoft.com/office/drawing/2014/main" xmlns="" id="{11AE4F6A-670F-24DC-F2DB-479EE8329C76}"/>
              </a:ext>
            </a:extLst>
          </p:cNvPr>
          <p:cNvSpPr/>
          <p:nvPr/>
        </p:nvSpPr>
        <p:spPr>
          <a:xfrm>
            <a:off x="152400" y="191084"/>
            <a:ext cx="4486553" cy="6524548"/>
          </a:xfrm>
          <a:prstGeom prst="roundRect">
            <a:avLst>
              <a:gd name="adj" fmla="val 5304"/>
            </a:avLst>
          </a:prstGeom>
          <a:solidFill>
            <a:srgbClr val="FFF2E4"/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sp>
        <p:nvSpPr>
          <p:cNvPr id="11" name="Rounded Rectangle 41">
            <a:extLst>
              <a:ext uri="{FF2B5EF4-FFF2-40B4-BE49-F238E27FC236}">
                <a16:creationId xmlns:a16="http://schemas.microsoft.com/office/drawing/2014/main" xmlns="" id="{FD726BA7-231A-549A-BAFC-3DBBB0A6DFB4}"/>
              </a:ext>
            </a:extLst>
          </p:cNvPr>
          <p:cNvSpPr/>
          <p:nvPr/>
        </p:nvSpPr>
        <p:spPr>
          <a:xfrm>
            <a:off x="-7052920" y="-1935076"/>
            <a:ext cx="4158449" cy="5729427"/>
          </a:xfrm>
          <a:prstGeom prst="roundRect">
            <a:avLst>
              <a:gd name="adj" fmla="val 5304"/>
            </a:avLst>
          </a:prstGeom>
          <a:solidFill>
            <a:srgbClr val="FFF2E4"/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7249">
              <a:defRPr/>
            </a:pPr>
            <a:endParaRPr lang="en-US" sz="4000" dirty="0">
              <a:solidFill>
                <a:srgbClr val="FFFF00"/>
              </a:solidFill>
              <a:latin typeface="UVN Banh Mi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FCC8B3-F73D-C06A-E393-1BBFE73CD079}"/>
              </a:ext>
            </a:extLst>
          </p:cNvPr>
          <p:cNvSpPr txBox="1"/>
          <p:nvPr/>
        </p:nvSpPr>
        <p:spPr>
          <a:xfrm>
            <a:off x="277114" y="-334639"/>
            <a:ext cx="41584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Trao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đổi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với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người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vê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̀ ý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tưởng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trang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trí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lớp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học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96C836-96D7-E6AD-8843-570BC23C56F3}"/>
              </a:ext>
            </a:extLst>
          </p:cNvPr>
          <p:cNvSpPr txBox="1"/>
          <p:nvPr/>
        </p:nvSpPr>
        <p:spPr>
          <a:xfrm>
            <a:off x="277114" y="1536174"/>
            <a:ext cx="41584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Chuẩn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bị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dụng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cụ,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vật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liệu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để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trí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lớp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học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ý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tưởng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mình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5950D6-51BA-880B-CF04-008C17156500}"/>
              </a:ext>
            </a:extLst>
          </p:cNvPr>
          <p:cNvSpPr txBox="1"/>
          <p:nvPr/>
        </p:nvSpPr>
        <p:spPr>
          <a:xfrm>
            <a:off x="176426" y="4161087"/>
            <a:ext cx="4614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Tập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sư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̉ </a:t>
            </a: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dụng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an </a:t>
            </a: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toàn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một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sô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́ </a:t>
            </a:r>
            <a:r>
              <a:rPr lang="en-US" sz="360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dụng</a:t>
            </a:r>
            <a:r>
              <a:rPr lang="en-US" sz="36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cụ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2061FE38-9C7A-AB06-E394-5DADE008E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B5168F0F-2A89-DC71-03B7-367366CD3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5854" r="95260">
                        <a14:foregroundMark x1="6482" y1="53352" x2="9452" y2="60218"/>
                        <a14:foregroundMark x1="5854" y1="63126" x2="7567" y2="63570"/>
                        <a14:foregroundMark x1="44974" y1="63328" x2="44889" y2="71890"/>
                        <a14:foregroundMark x1="44889" y1="71890" x2="44803" y2="72213"/>
                        <a14:foregroundMark x1="43404" y1="73788" x2="43718" y2="79321"/>
                        <a14:foregroundMark x1="53141" y1="74677" x2="54397" y2="77544"/>
                        <a14:foregroundMark x1="40720" y1="44426" x2="46859" y2="37763"/>
                        <a14:foregroundMark x1="52684" y1="35985" x2="54712" y2="40226"/>
                        <a14:foregroundMark x1="60051" y1="58441" x2="60366" y2="69790"/>
                        <a14:foregroundMark x1="62564" y1="72011" x2="62736" y2="78231"/>
                        <a14:foregroundMark x1="59280" y1="73788" x2="59280" y2="78877"/>
                        <a14:foregroundMark x1="69332" y1="78675" x2="69646" y2="77100"/>
                        <a14:foregroundMark x1="74672" y1="77342" x2="76071" y2="77787"/>
                        <a14:foregroundMark x1="76699" y1="80452" x2="78755" y2="79766"/>
                        <a14:foregroundMark x1="84580" y1="74233" x2="85208" y2="75565"/>
                        <a14:foregroundMark x1="90691" y1="64015" x2="89606" y2="72011"/>
                        <a14:foregroundMark x1="89606" y1="72011" x2="89606" y2="72011"/>
                        <a14:foregroundMark x1="92576" y1="50687" x2="93689" y2="56018"/>
                        <a14:foregroundMark x1="92433" y1="73990" x2="93204" y2="78877"/>
                        <a14:foregroundMark x1="87864" y1="80210" x2="88350" y2="78877"/>
                        <a14:foregroundMark x1="93375" y1="80452" x2="95260" y2="80654"/>
                        <a14:foregroundMark x1="10708" y1="81099" x2="12907" y2="81099"/>
                        <a14:foregroundMark x1="12136" y1="77342" x2="12593" y2="80008"/>
                        <a14:foregroundMark x1="20760" y1="73102" x2="21074" y2="78877"/>
                        <a14:foregroundMark x1="25014" y1="72213" x2="24700" y2="78433"/>
                        <a14:foregroundMark x1="47487" y1="79120" x2="47487" y2="79120"/>
                        <a14:foregroundMark x1="46859" y1="76898" x2="46859" y2="78433"/>
                        <a14:foregroundMark x1="35865" y1="48869" x2="41519" y2="46648"/>
                        <a14:foregroundMark x1="93204" y1="59774" x2="94946" y2="56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41" y="1219200"/>
            <a:ext cx="969891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AD6E82-F939-1094-AFCA-9AD6484DA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2836"/>
            <a:ext cx="12192000" cy="12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34668D-95FD-43D5-A531-C333D06C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51" y="1112104"/>
            <a:ext cx="7152249" cy="5151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25713C39-71CA-7FC7-B698-8068FB7228E2}"/>
              </a:ext>
            </a:extLst>
          </p:cNvPr>
          <p:cNvSpPr/>
          <p:nvPr/>
        </p:nvSpPr>
        <p:spPr>
          <a:xfrm>
            <a:off x="-61832" y="594690"/>
            <a:ext cx="5319632" cy="54403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D08A40-0F4F-35E6-51E3-C19907AE0138}"/>
              </a:ext>
            </a:extLst>
          </p:cNvPr>
          <p:cNvSpPr txBox="1"/>
          <p:nvPr/>
        </p:nvSpPr>
        <p:spPr>
          <a:xfrm>
            <a:off x="121048" y="1378037"/>
            <a:ext cx="51367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Thực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hiện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trí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lớp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học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nhiệm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vụ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58D5A-AF76-E808-574D-0FB91BC3B34A}"/>
              </a:ext>
            </a:extLst>
          </p:cNvPr>
          <p:cNvSpPr txBox="1"/>
          <p:nvPr/>
        </p:nvSpPr>
        <p:spPr>
          <a:xfrm>
            <a:off x="121048" y="3429000"/>
            <a:ext cx="49462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dụng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dụng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cụ an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toàn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trí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lớp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học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DAEF52-6CCA-F748-10FA-19DE1E73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274" y="5295473"/>
            <a:ext cx="6469396" cy="15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9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1">
            <a:extLst>
              <a:ext uri="{FF2B5EF4-FFF2-40B4-BE49-F238E27FC236}">
                <a16:creationId xmlns:a16="http://schemas.microsoft.com/office/drawing/2014/main" xmlns="" id="{E823A4EC-5056-DC72-87F1-CA2728DA5556}"/>
              </a:ext>
            </a:extLst>
          </p:cNvPr>
          <p:cNvSpPr/>
          <p:nvPr/>
        </p:nvSpPr>
        <p:spPr>
          <a:xfrm>
            <a:off x="152400" y="191084"/>
            <a:ext cx="4283163" cy="6524548"/>
          </a:xfrm>
          <a:prstGeom prst="roundRect">
            <a:avLst>
              <a:gd name="adj" fmla="val 5304"/>
            </a:avLst>
          </a:prstGeom>
          <a:solidFill>
            <a:srgbClr val="FFF2E4"/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8C5CF0-0EEA-3E6E-7040-2F3F2234B008}"/>
              </a:ext>
            </a:extLst>
          </p:cNvPr>
          <p:cNvSpPr txBox="1"/>
          <p:nvPr/>
        </p:nvSpPr>
        <p:spPr>
          <a:xfrm>
            <a:off x="277114" y="-334639"/>
            <a:ext cx="4158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những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kinh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nghiệm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sư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̉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dụng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dụng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cụ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đê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̉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đảm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bảo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an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toàn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B27A84-6B69-ABBA-E9B4-3A7F8517851D}"/>
              </a:ext>
            </a:extLst>
          </p:cNvPr>
          <p:cNvSpPr txBox="1"/>
          <p:nvPr/>
        </p:nvSpPr>
        <p:spPr>
          <a:xfrm>
            <a:off x="378809" y="2268261"/>
            <a:ext cx="4158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Chia sẻ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cảm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xúc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vê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̀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sản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phẩm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của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các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nhóm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mà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thích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nhất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 descr="A group of children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B6D299D9-F58C-DCF9-AB5A-AB7B17689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04" y="506700"/>
            <a:ext cx="3768600" cy="3066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65 Hướng dẫn cách trang trí lớp học mầm non đẹp nhất, sáng tạo, mới">
            <a:extLst>
              <a:ext uri="{FF2B5EF4-FFF2-40B4-BE49-F238E27FC236}">
                <a16:creationId xmlns:a16="http://schemas.microsoft.com/office/drawing/2014/main" xmlns="" id="{7C6C0538-5D07-2584-6225-24C72F2C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16" y="3701156"/>
            <a:ext cx="3768600" cy="282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Trang trí lớp học lễ Halloween rùng rợn và độc đáo - gudecorate.com">
            <a:extLst>
              <a:ext uri="{FF2B5EF4-FFF2-40B4-BE49-F238E27FC236}">
                <a16:creationId xmlns:a16="http://schemas.microsoft.com/office/drawing/2014/main" xmlns="" id="{D134024C-2130-E4B6-6B74-4409F0AB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864" y="3752870"/>
            <a:ext cx="3682383" cy="272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UỘC THI TRANG TRÍ LỚP HỌC THÂN THIỆN NĂM HỌC: 2017 – 2018">
            <a:extLst>
              <a:ext uri="{FF2B5EF4-FFF2-40B4-BE49-F238E27FC236}">
                <a16:creationId xmlns:a16="http://schemas.microsoft.com/office/drawing/2014/main" xmlns="" id="{D6497C6A-23F7-5B5A-A878-AB4B1EDB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05" y="506700"/>
            <a:ext cx="3630695" cy="292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654E78-ABF8-3022-525A-08E631FB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0214" y="5553655"/>
            <a:ext cx="5364250" cy="13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7D5F8-6C1F-4AF5-3D81-4E884D49E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499"/>
          <a:stretch/>
        </p:blipFill>
        <p:spPr>
          <a:xfrm>
            <a:off x="8386153" y="3453358"/>
            <a:ext cx="3886697" cy="2708440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xmlns="" id="{5ACF61F0-FBBC-19D2-DE4B-4E8F18DB76C0}"/>
              </a:ext>
            </a:extLst>
          </p:cNvPr>
          <p:cNvSpPr/>
          <p:nvPr/>
        </p:nvSpPr>
        <p:spPr>
          <a:xfrm>
            <a:off x="90042" y="191084"/>
            <a:ext cx="4283163" cy="6524548"/>
          </a:xfrm>
          <a:prstGeom prst="roundRect">
            <a:avLst>
              <a:gd name="adj" fmla="val 5304"/>
            </a:avLst>
          </a:prstGeom>
          <a:solidFill>
            <a:srgbClr val="FFF2E4"/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2FB87B-EF18-7492-D46C-90F24B745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1"/>
          <a:stretch/>
        </p:blipFill>
        <p:spPr>
          <a:xfrm>
            <a:off x="9145743" y="242039"/>
            <a:ext cx="2367516" cy="3132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06860B-E511-A14A-7985-7796499B3664}"/>
              </a:ext>
            </a:extLst>
          </p:cNvPr>
          <p:cNvSpPr txBox="1"/>
          <p:nvPr/>
        </p:nvSpPr>
        <p:spPr>
          <a:xfrm>
            <a:off x="90042" y="920621"/>
            <a:ext cx="41584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Ve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̃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một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bức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về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̀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các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bạn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lớp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đê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̉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triển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lãm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vào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tiết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Sinh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hoạt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dưới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cơ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̀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tuần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tới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  <a:p>
            <a:pPr algn="ctr"/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50" name="Picture 2" descr="Vẽ tranh Học Tập Dễ Thương, Cực Kỳ Đơn Giản, Sáng Tạo">
            <a:extLst>
              <a:ext uri="{FF2B5EF4-FFF2-40B4-BE49-F238E27FC236}">
                <a16:creationId xmlns:a16="http://schemas.microsoft.com/office/drawing/2014/main" xmlns="" id="{AE8F69EB-05F6-04F7-FB23-DFC7F4C65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46" y="3453358"/>
            <a:ext cx="3898265" cy="2628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7 Những bức tranh đẹp vẽ về chủ đề học tập của học sinh mới nhất 2023">
            <a:extLst>
              <a:ext uri="{FF2B5EF4-FFF2-40B4-BE49-F238E27FC236}">
                <a16:creationId xmlns:a16="http://schemas.microsoft.com/office/drawing/2014/main" xmlns="" id="{9C161FB2-DD24-D90C-7146-ABDB25AE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46" y="446987"/>
            <a:ext cx="4052504" cy="272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175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160</Words>
  <Application>Microsoft Office PowerPoint</Application>
  <PresentationFormat>Custom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Cambria</vt:lpstr>
      <vt:lpstr>UTM Androgyne</vt:lpstr>
      <vt:lpstr>Quicksand</vt:lpstr>
      <vt:lpstr>Times New Roman</vt:lpstr>
      <vt:lpstr>Calibri</vt:lpstr>
      <vt:lpstr>Arial-Rounded</vt:lpstr>
      <vt:lpstr>SVN-Newton</vt:lpstr>
      <vt:lpstr>UVN Banh Mi</vt:lpstr>
      <vt:lpstr>UTM Facebook</vt:lpstr>
      <vt:lpstr>字魂59号-创粗黑</vt:lpstr>
      <vt:lpstr>字魂20号-石头体</vt:lpstr>
      <vt:lpstr>思源宋体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4</cp:revision>
  <dcterms:created xsi:type="dcterms:W3CDTF">2022-10-08T15:21:44Z</dcterms:created>
  <dcterms:modified xsi:type="dcterms:W3CDTF">2022-11-22T05:25:30Z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2022-10-08T16:34:55Z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c187f11b-dcc1-414d-a31a-177053ce6abd</vt:lpwstr>
  </property>
  <property fmtid="{D5CDD505-2E9C-101B-9397-08002B2CF9AE}" pid="8" name="MSIP_Label_defa4170-0d19-0005-0004-bc88714345d2_ContentBits">
    <vt:lpwstr>0</vt:lpwstr>
  </property>
</Properties>
</file>