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9" r:id="rId2"/>
    <p:sldMasterId id="2147483774" r:id="rId3"/>
    <p:sldMasterId id="2147483786" r:id="rId4"/>
    <p:sldMasterId id="2147483798" r:id="rId5"/>
    <p:sldMasterId id="2147483823" r:id="rId6"/>
  </p:sldMasterIdLst>
  <p:notesMasterIdLst>
    <p:notesMasterId r:id="rId30"/>
  </p:notesMasterIdLst>
  <p:sldIdLst>
    <p:sldId id="334" r:id="rId7"/>
    <p:sldId id="307" r:id="rId8"/>
    <p:sldId id="303" r:id="rId9"/>
    <p:sldId id="337" r:id="rId10"/>
    <p:sldId id="304" r:id="rId11"/>
    <p:sldId id="338" r:id="rId12"/>
    <p:sldId id="305" r:id="rId13"/>
    <p:sldId id="339" r:id="rId14"/>
    <p:sldId id="326" r:id="rId15"/>
    <p:sldId id="313" r:id="rId16"/>
    <p:sldId id="309" r:id="rId17"/>
    <p:sldId id="327" r:id="rId18"/>
    <p:sldId id="328" r:id="rId19"/>
    <p:sldId id="342" r:id="rId20"/>
    <p:sldId id="343" r:id="rId21"/>
    <p:sldId id="325" r:id="rId22"/>
    <p:sldId id="344" r:id="rId23"/>
    <p:sldId id="332" r:id="rId24"/>
    <p:sldId id="346" r:id="rId25"/>
    <p:sldId id="287" r:id="rId26"/>
    <p:sldId id="283" r:id="rId27"/>
    <p:sldId id="340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9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5F07-01DE-4B27-9A53-42A2207ECF25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17557-1C4A-43AE-B4CB-C959E9FA6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5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4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0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58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8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9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27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86fc84f77b_0_17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86fc84f77b_0_17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859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gd2191b281e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2" name="Google Shape;3042;gd2191b281e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4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4"/>
          <p:cNvGrpSpPr/>
          <p:nvPr/>
        </p:nvGrpSpPr>
        <p:grpSpPr>
          <a:xfrm>
            <a:off x="10978864" y="-133"/>
            <a:ext cx="1204965" cy="1761341"/>
            <a:chOff x="7924616" y="-100"/>
            <a:chExt cx="1212890" cy="1772924"/>
          </a:xfrm>
        </p:grpSpPr>
        <p:sp>
          <p:nvSpPr>
            <p:cNvPr id="277" name="Google Shape;277;p4"/>
            <p:cNvSpPr/>
            <p:nvPr/>
          </p:nvSpPr>
          <p:spPr>
            <a:xfrm>
              <a:off x="8348260" y="166878"/>
              <a:ext cx="789242" cy="1605946"/>
            </a:xfrm>
            <a:custGeom>
              <a:avLst/>
              <a:gdLst/>
              <a:ahLst/>
              <a:cxnLst/>
              <a:rect l="l" t="t" r="r" b="b"/>
              <a:pathLst>
                <a:path w="6811" h="13859" extrusionOk="0">
                  <a:moveTo>
                    <a:pt x="6810" y="0"/>
                  </a:moveTo>
                  <a:lnTo>
                    <a:pt x="0" y="9799"/>
                  </a:lnTo>
                  <a:lnTo>
                    <a:pt x="5846" y="13859"/>
                  </a:lnTo>
                  <a:lnTo>
                    <a:pt x="6810" y="12466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8348260" y="1176740"/>
              <a:ext cx="764444" cy="594683"/>
            </a:xfrm>
            <a:custGeom>
              <a:avLst/>
              <a:gdLst/>
              <a:ahLst/>
              <a:cxnLst/>
              <a:rect l="l" t="t" r="r" b="b"/>
              <a:pathLst>
                <a:path w="6597" h="5132" extrusionOk="0">
                  <a:moveTo>
                    <a:pt x="750" y="0"/>
                  </a:moveTo>
                  <a:lnTo>
                    <a:pt x="0" y="1072"/>
                  </a:lnTo>
                  <a:lnTo>
                    <a:pt x="5846" y="5132"/>
                  </a:lnTo>
                  <a:lnTo>
                    <a:pt x="6596" y="406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517903" y="932473"/>
              <a:ext cx="619597" cy="556212"/>
            </a:xfrm>
            <a:custGeom>
              <a:avLst/>
              <a:gdLst/>
              <a:ahLst/>
              <a:cxnLst/>
              <a:rect l="l" t="t" r="r" b="b"/>
              <a:pathLst>
                <a:path w="5347" h="4800" extrusionOk="0">
                  <a:moveTo>
                    <a:pt x="751" y="1"/>
                  </a:moveTo>
                  <a:lnTo>
                    <a:pt x="1" y="1073"/>
                  </a:lnTo>
                  <a:lnTo>
                    <a:pt x="5346" y="4799"/>
                  </a:lnTo>
                  <a:lnTo>
                    <a:pt x="5346" y="3204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687546" y="688322"/>
              <a:ext cx="449952" cy="437438"/>
            </a:xfrm>
            <a:custGeom>
              <a:avLst/>
              <a:gdLst/>
              <a:ahLst/>
              <a:cxnLst/>
              <a:rect l="l" t="t" r="r" b="b"/>
              <a:pathLst>
                <a:path w="3883" h="3775" extrusionOk="0">
                  <a:moveTo>
                    <a:pt x="739" y="1"/>
                  </a:moveTo>
                  <a:lnTo>
                    <a:pt x="1" y="1084"/>
                  </a:lnTo>
                  <a:lnTo>
                    <a:pt x="3882" y="3775"/>
                  </a:lnTo>
                  <a:lnTo>
                    <a:pt x="3882" y="21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924616" y="-100"/>
              <a:ext cx="1212890" cy="1226563"/>
            </a:xfrm>
            <a:custGeom>
              <a:avLst/>
              <a:gdLst/>
              <a:ahLst/>
              <a:cxnLst/>
              <a:rect l="l" t="t" r="r" b="b"/>
              <a:pathLst>
                <a:path w="10467" h="10585" extrusionOk="0">
                  <a:moveTo>
                    <a:pt x="1465" y="0"/>
                  </a:moveTo>
                  <a:lnTo>
                    <a:pt x="453" y="1108"/>
                  </a:lnTo>
                  <a:lnTo>
                    <a:pt x="1" y="5251"/>
                  </a:lnTo>
                  <a:lnTo>
                    <a:pt x="2073" y="8870"/>
                  </a:lnTo>
                  <a:lnTo>
                    <a:pt x="5883" y="10585"/>
                  </a:lnTo>
                  <a:lnTo>
                    <a:pt x="9966" y="9740"/>
                  </a:lnTo>
                  <a:lnTo>
                    <a:pt x="10466" y="9180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8690327" y="-100"/>
              <a:ext cx="404412" cy="448446"/>
            </a:xfrm>
            <a:custGeom>
              <a:avLst/>
              <a:gdLst/>
              <a:ahLst/>
              <a:cxnLst/>
              <a:rect l="l" t="t" r="r" b="b"/>
              <a:pathLst>
                <a:path w="3490" h="3870" extrusionOk="0">
                  <a:moveTo>
                    <a:pt x="453" y="0"/>
                  </a:moveTo>
                  <a:lnTo>
                    <a:pt x="1" y="3870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7979889" y="-100"/>
              <a:ext cx="710561" cy="448446"/>
            </a:xfrm>
            <a:custGeom>
              <a:avLst/>
              <a:gdLst/>
              <a:ahLst/>
              <a:cxnLst/>
              <a:rect l="l" t="t" r="r" b="b"/>
              <a:pathLst>
                <a:path w="6132" h="3870" extrusionOk="0">
                  <a:moveTo>
                    <a:pt x="988" y="0"/>
                  </a:moveTo>
                  <a:lnTo>
                    <a:pt x="0" y="1084"/>
                  </a:lnTo>
                  <a:lnTo>
                    <a:pt x="6132" y="3870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7927397" y="448226"/>
              <a:ext cx="763053" cy="576838"/>
            </a:xfrm>
            <a:custGeom>
              <a:avLst/>
              <a:gdLst/>
              <a:ahLst/>
              <a:cxnLst/>
              <a:rect l="l" t="t" r="r" b="b"/>
              <a:pathLst>
                <a:path w="6585" h="4978" extrusionOk="0">
                  <a:moveTo>
                    <a:pt x="6585" y="1"/>
                  </a:moveTo>
                  <a:lnTo>
                    <a:pt x="1" y="1418"/>
                  </a:lnTo>
                  <a:lnTo>
                    <a:pt x="2037" y="4978"/>
                  </a:lnTo>
                  <a:lnTo>
                    <a:pt x="6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8610372" y="448226"/>
              <a:ext cx="465016" cy="778233"/>
            </a:xfrm>
            <a:custGeom>
              <a:avLst/>
              <a:gdLst/>
              <a:ahLst/>
              <a:cxnLst/>
              <a:rect l="l" t="t" r="r" b="b"/>
              <a:pathLst>
                <a:path w="4013" h="6716" extrusionOk="0">
                  <a:moveTo>
                    <a:pt x="691" y="1"/>
                  </a:moveTo>
                  <a:lnTo>
                    <a:pt x="0" y="6716"/>
                  </a:lnTo>
                  <a:lnTo>
                    <a:pt x="0" y="6716"/>
                  </a:lnTo>
                  <a:lnTo>
                    <a:pt x="4013" y="588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690327" y="358538"/>
              <a:ext cx="447171" cy="288535"/>
            </a:xfrm>
            <a:custGeom>
              <a:avLst/>
              <a:gdLst/>
              <a:ahLst/>
              <a:cxnLst/>
              <a:rect l="l" t="t" r="r" b="b"/>
              <a:pathLst>
                <a:path w="3859" h="2490" extrusionOk="0">
                  <a:moveTo>
                    <a:pt x="3858" y="1"/>
                  </a:moveTo>
                  <a:lnTo>
                    <a:pt x="1" y="775"/>
                  </a:lnTo>
                  <a:lnTo>
                    <a:pt x="3858" y="2489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4"/>
          <p:cNvSpPr/>
          <p:nvPr/>
        </p:nvSpPr>
        <p:spPr>
          <a:xfrm rot="-6510779">
            <a:off x="-466138" y="-40623"/>
            <a:ext cx="1238527" cy="1012637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 rot="-7532834">
            <a:off x="138817" y="-367819"/>
            <a:ext cx="1244059" cy="1053069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9136766" y="131741"/>
            <a:ext cx="1623807" cy="376265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 flipH="1">
            <a:off x="-14" y="6402700"/>
            <a:ext cx="8342148" cy="455293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950967" y="650367"/>
            <a:ext cx="8101600" cy="95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"/>
          <p:cNvSpPr txBox="1">
            <a:spLocks noGrp="1"/>
          </p:cNvSpPr>
          <p:nvPr>
            <p:ph type="body" idx="1"/>
          </p:nvPr>
        </p:nvSpPr>
        <p:spPr>
          <a:xfrm>
            <a:off x="950967" y="1596036"/>
            <a:ext cx="102900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redoka One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7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96934" y="1474388"/>
            <a:ext cx="3663532" cy="3325435"/>
            <a:chOff x="747700" y="1105791"/>
            <a:chExt cx="2747649" cy="2494076"/>
          </a:xfrm>
        </p:grpSpPr>
        <p:sp>
          <p:nvSpPr>
            <p:cNvPr id="10" name="Google Shape;10;p2"/>
            <p:cNvSpPr/>
            <p:nvPr/>
          </p:nvSpPr>
          <p:spPr>
            <a:xfrm>
              <a:off x="2107654" y="1210531"/>
              <a:ext cx="88299" cy="78797"/>
            </a:xfrm>
            <a:custGeom>
              <a:avLst/>
              <a:gdLst/>
              <a:ahLst/>
              <a:cxnLst/>
              <a:rect l="l" t="t" r="r" b="b"/>
              <a:pathLst>
                <a:path w="762" h="680" extrusionOk="0">
                  <a:moveTo>
                    <a:pt x="378" y="0"/>
                  </a:moveTo>
                  <a:cubicBezTo>
                    <a:pt x="339" y="0"/>
                    <a:pt x="300" y="6"/>
                    <a:pt x="262" y="19"/>
                  </a:cubicBezTo>
                  <a:cubicBezTo>
                    <a:pt x="83" y="79"/>
                    <a:pt x="0" y="269"/>
                    <a:pt x="60" y="448"/>
                  </a:cubicBezTo>
                  <a:cubicBezTo>
                    <a:pt x="107" y="590"/>
                    <a:pt x="238" y="680"/>
                    <a:pt x="380" y="680"/>
                  </a:cubicBezTo>
                  <a:cubicBezTo>
                    <a:pt x="416" y="680"/>
                    <a:pt x="452" y="674"/>
                    <a:pt x="488" y="662"/>
                  </a:cubicBezTo>
                  <a:cubicBezTo>
                    <a:pt x="667" y="603"/>
                    <a:pt x="762" y="412"/>
                    <a:pt x="702" y="234"/>
                  </a:cubicBezTo>
                  <a:cubicBezTo>
                    <a:pt x="656" y="84"/>
                    <a:pt x="521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86200" y="2567951"/>
              <a:ext cx="55273" cy="48668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06579" y="2283012"/>
              <a:ext cx="84358" cy="74972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85277" y="1518183"/>
              <a:ext cx="55274" cy="48553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233" y="1"/>
                  </a:moveTo>
                  <a:cubicBezTo>
                    <a:pt x="202" y="1"/>
                    <a:pt x="172" y="7"/>
                    <a:pt x="143" y="19"/>
                  </a:cubicBezTo>
                  <a:cubicBezTo>
                    <a:pt x="48" y="55"/>
                    <a:pt x="0" y="198"/>
                    <a:pt x="48" y="293"/>
                  </a:cubicBezTo>
                  <a:cubicBezTo>
                    <a:pt x="74" y="372"/>
                    <a:pt x="159" y="419"/>
                    <a:pt x="240" y="419"/>
                  </a:cubicBezTo>
                  <a:cubicBezTo>
                    <a:pt x="269" y="419"/>
                    <a:pt x="297" y="413"/>
                    <a:pt x="322" y="400"/>
                  </a:cubicBezTo>
                  <a:cubicBezTo>
                    <a:pt x="429" y="353"/>
                    <a:pt x="477" y="222"/>
                    <a:pt x="429" y="115"/>
                  </a:cubicBezTo>
                  <a:cubicBezTo>
                    <a:pt x="394" y="45"/>
                    <a:pt x="315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15740" y="2941073"/>
              <a:ext cx="62110" cy="54114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46798" y="2622297"/>
              <a:ext cx="30475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99863" y="2547325"/>
              <a:ext cx="48320" cy="4171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88984" y="2452654"/>
              <a:ext cx="27694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50150" y="1989960"/>
              <a:ext cx="49711" cy="43801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43318" y="2214529"/>
              <a:ext cx="30475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26750" y="2305260"/>
              <a:ext cx="34647" cy="30707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20363" y="3032384"/>
              <a:ext cx="37312" cy="32561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09933" y="2653816"/>
              <a:ext cx="56664" cy="49479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02978" y="3012221"/>
              <a:ext cx="84242" cy="74856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447129" y="3088352"/>
              <a:ext cx="55389" cy="49595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91851" y="2636898"/>
              <a:ext cx="87023" cy="76362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95571" y="2698196"/>
              <a:ext cx="30475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78304" y="2660884"/>
              <a:ext cx="29085" cy="26883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87922" y="2811639"/>
              <a:ext cx="48436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72166" y="2942695"/>
              <a:ext cx="48436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33580" y="3100519"/>
              <a:ext cx="30475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56984" y="2986033"/>
              <a:ext cx="35922" cy="30707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"/>
          <p:cNvSpPr/>
          <p:nvPr/>
        </p:nvSpPr>
        <p:spPr>
          <a:xfrm>
            <a:off x="10208323" y="4411047"/>
            <a:ext cx="49904" cy="44343"/>
          </a:xfrm>
          <a:custGeom>
            <a:avLst/>
            <a:gdLst/>
            <a:ahLst/>
            <a:cxnLst/>
            <a:rect l="l" t="t" r="r" b="b"/>
            <a:pathLst>
              <a:path w="323" h="287" extrusionOk="0">
                <a:moveTo>
                  <a:pt x="169" y="0"/>
                </a:moveTo>
                <a:cubicBezTo>
                  <a:pt x="153" y="0"/>
                  <a:pt x="136" y="4"/>
                  <a:pt x="120" y="12"/>
                </a:cubicBezTo>
                <a:cubicBezTo>
                  <a:pt x="36" y="36"/>
                  <a:pt x="1" y="120"/>
                  <a:pt x="25" y="191"/>
                </a:cubicBezTo>
                <a:cubicBezTo>
                  <a:pt x="34" y="246"/>
                  <a:pt x="92" y="286"/>
                  <a:pt x="150" y="286"/>
                </a:cubicBezTo>
                <a:cubicBezTo>
                  <a:pt x="168" y="286"/>
                  <a:pt x="186" y="283"/>
                  <a:pt x="203" y="274"/>
                </a:cubicBezTo>
                <a:cubicBezTo>
                  <a:pt x="275" y="251"/>
                  <a:pt x="322" y="179"/>
                  <a:pt x="298" y="96"/>
                </a:cubicBezTo>
                <a:cubicBezTo>
                  <a:pt x="271" y="41"/>
                  <a:pt x="223" y="0"/>
                  <a:pt x="169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7115203" y="4047968"/>
            <a:ext cx="20395" cy="18077"/>
          </a:xfrm>
          <a:custGeom>
            <a:avLst/>
            <a:gdLst/>
            <a:ahLst/>
            <a:cxnLst/>
            <a:rect l="l" t="t" r="r" b="b"/>
            <a:pathLst>
              <a:path w="132" h="117" extrusionOk="0">
                <a:moveTo>
                  <a:pt x="68" y="0"/>
                </a:moveTo>
                <a:cubicBezTo>
                  <a:pt x="61" y="0"/>
                  <a:pt x="54" y="2"/>
                  <a:pt x="48" y="5"/>
                </a:cubicBezTo>
                <a:cubicBezTo>
                  <a:pt x="13" y="29"/>
                  <a:pt x="1" y="53"/>
                  <a:pt x="13" y="88"/>
                </a:cubicBezTo>
                <a:cubicBezTo>
                  <a:pt x="30" y="106"/>
                  <a:pt x="47" y="117"/>
                  <a:pt x="70" y="117"/>
                </a:cubicBezTo>
                <a:cubicBezTo>
                  <a:pt x="78" y="117"/>
                  <a:pt x="86" y="115"/>
                  <a:pt x="96" y="112"/>
                </a:cubicBezTo>
                <a:cubicBezTo>
                  <a:pt x="120" y="100"/>
                  <a:pt x="132" y="64"/>
                  <a:pt x="120" y="41"/>
                </a:cubicBezTo>
                <a:cubicBezTo>
                  <a:pt x="111" y="14"/>
                  <a:pt x="88" y="0"/>
                  <a:pt x="68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" name="Google Shape;54;p2"/>
          <p:cNvGrpSpPr/>
          <p:nvPr/>
        </p:nvGrpSpPr>
        <p:grpSpPr>
          <a:xfrm>
            <a:off x="6401561" y="17424"/>
            <a:ext cx="2577244" cy="599776"/>
            <a:chOff x="4801170" y="13068"/>
            <a:chExt cx="1932933" cy="449832"/>
          </a:xfrm>
        </p:grpSpPr>
        <p:sp>
          <p:nvSpPr>
            <p:cNvPr id="55" name="Google Shape;55;p2"/>
            <p:cNvSpPr/>
            <p:nvPr/>
          </p:nvSpPr>
          <p:spPr>
            <a:xfrm>
              <a:off x="6255302" y="206465"/>
              <a:ext cx="6953" cy="4287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cubicBezTo>
                    <a:pt x="24" y="13"/>
                    <a:pt x="0" y="13"/>
                    <a:pt x="24" y="25"/>
                  </a:cubicBezTo>
                  <a:cubicBezTo>
                    <a:pt x="24" y="37"/>
                    <a:pt x="36" y="37"/>
                    <a:pt x="48" y="37"/>
                  </a:cubicBezTo>
                  <a:cubicBezTo>
                    <a:pt x="60" y="37"/>
                    <a:pt x="60" y="25"/>
                    <a:pt x="60" y="13"/>
                  </a:cubicBezTo>
                  <a:cubicBezTo>
                    <a:pt x="60" y="1"/>
                    <a:pt x="48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85540" y="18630"/>
              <a:ext cx="37313" cy="33720"/>
            </a:xfrm>
            <a:custGeom>
              <a:avLst/>
              <a:gdLst/>
              <a:ahLst/>
              <a:cxnLst/>
              <a:rect l="l" t="t" r="r" b="b"/>
              <a:pathLst>
                <a:path w="322" h="291" extrusionOk="0">
                  <a:moveTo>
                    <a:pt x="162" y="0"/>
                  </a:moveTo>
                  <a:cubicBezTo>
                    <a:pt x="140" y="0"/>
                    <a:pt x="118" y="5"/>
                    <a:pt x="96" y="14"/>
                  </a:cubicBezTo>
                  <a:cubicBezTo>
                    <a:pt x="24" y="50"/>
                    <a:pt x="0" y="134"/>
                    <a:pt x="24" y="205"/>
                  </a:cubicBezTo>
                  <a:cubicBezTo>
                    <a:pt x="59" y="257"/>
                    <a:pt x="107" y="290"/>
                    <a:pt x="158" y="290"/>
                  </a:cubicBezTo>
                  <a:cubicBezTo>
                    <a:pt x="176" y="290"/>
                    <a:pt x="196" y="286"/>
                    <a:pt x="215" y="276"/>
                  </a:cubicBezTo>
                  <a:cubicBezTo>
                    <a:pt x="298" y="229"/>
                    <a:pt x="322" y="157"/>
                    <a:pt x="298" y="86"/>
                  </a:cubicBezTo>
                  <a:cubicBezTo>
                    <a:pt x="272" y="34"/>
                    <a:pt x="220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23549" y="379005"/>
              <a:ext cx="53883" cy="48205"/>
            </a:xfrm>
            <a:custGeom>
              <a:avLst/>
              <a:gdLst/>
              <a:ahLst/>
              <a:cxnLst/>
              <a:rect l="l" t="t" r="r" b="b"/>
              <a:pathLst>
                <a:path w="465" h="416" extrusionOk="0">
                  <a:moveTo>
                    <a:pt x="226" y="0"/>
                  </a:moveTo>
                  <a:cubicBezTo>
                    <a:pt x="142" y="0"/>
                    <a:pt x="64" y="48"/>
                    <a:pt x="36" y="131"/>
                  </a:cubicBezTo>
                  <a:cubicBezTo>
                    <a:pt x="0" y="250"/>
                    <a:pt x="60" y="369"/>
                    <a:pt x="167" y="405"/>
                  </a:cubicBezTo>
                  <a:cubicBezTo>
                    <a:pt x="188" y="412"/>
                    <a:pt x="209" y="415"/>
                    <a:pt x="231" y="415"/>
                  </a:cubicBezTo>
                  <a:cubicBezTo>
                    <a:pt x="318" y="415"/>
                    <a:pt x="400" y="360"/>
                    <a:pt x="429" y="274"/>
                  </a:cubicBezTo>
                  <a:cubicBezTo>
                    <a:pt x="464" y="167"/>
                    <a:pt x="417" y="48"/>
                    <a:pt x="298" y="12"/>
                  </a:cubicBezTo>
                  <a:cubicBezTo>
                    <a:pt x="274" y="4"/>
                    <a:pt x="250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01170" y="83289"/>
              <a:ext cx="88415" cy="78449"/>
            </a:xfrm>
            <a:custGeom>
              <a:avLst/>
              <a:gdLst/>
              <a:ahLst/>
              <a:cxnLst/>
              <a:rect l="l" t="t" r="r" b="b"/>
              <a:pathLst>
                <a:path w="763" h="677" extrusionOk="0">
                  <a:moveTo>
                    <a:pt x="380" y="0"/>
                  </a:moveTo>
                  <a:cubicBezTo>
                    <a:pt x="335" y="0"/>
                    <a:pt x="291" y="9"/>
                    <a:pt x="250" y="28"/>
                  </a:cubicBezTo>
                  <a:cubicBezTo>
                    <a:pt x="60" y="111"/>
                    <a:pt x="0" y="314"/>
                    <a:pt x="83" y="480"/>
                  </a:cubicBezTo>
                  <a:cubicBezTo>
                    <a:pt x="135" y="610"/>
                    <a:pt x="255" y="677"/>
                    <a:pt x="381" y="677"/>
                  </a:cubicBezTo>
                  <a:cubicBezTo>
                    <a:pt x="429" y="677"/>
                    <a:pt x="478" y="667"/>
                    <a:pt x="524" y="647"/>
                  </a:cubicBezTo>
                  <a:cubicBezTo>
                    <a:pt x="703" y="564"/>
                    <a:pt x="762" y="361"/>
                    <a:pt x="691" y="195"/>
                  </a:cubicBezTo>
                  <a:cubicBezTo>
                    <a:pt x="638" y="72"/>
                    <a:pt x="507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97243" y="220370"/>
              <a:ext cx="64891" cy="56548"/>
            </a:xfrm>
            <a:custGeom>
              <a:avLst/>
              <a:gdLst/>
              <a:ahLst/>
              <a:cxnLst/>
              <a:rect l="l" t="t" r="r" b="b"/>
              <a:pathLst>
                <a:path w="560" h="488" extrusionOk="0">
                  <a:moveTo>
                    <a:pt x="283" y="0"/>
                  </a:moveTo>
                  <a:cubicBezTo>
                    <a:pt x="249" y="0"/>
                    <a:pt x="214" y="8"/>
                    <a:pt x="179" y="24"/>
                  </a:cubicBezTo>
                  <a:cubicBezTo>
                    <a:pt x="60" y="83"/>
                    <a:pt x="0" y="226"/>
                    <a:pt x="60" y="345"/>
                  </a:cubicBezTo>
                  <a:cubicBezTo>
                    <a:pt x="103" y="432"/>
                    <a:pt x="192" y="488"/>
                    <a:pt x="283" y="488"/>
                  </a:cubicBezTo>
                  <a:cubicBezTo>
                    <a:pt x="316" y="488"/>
                    <a:pt x="349" y="480"/>
                    <a:pt x="381" y="464"/>
                  </a:cubicBezTo>
                  <a:cubicBezTo>
                    <a:pt x="500" y="417"/>
                    <a:pt x="560" y="262"/>
                    <a:pt x="500" y="143"/>
                  </a:cubicBezTo>
                  <a:cubicBezTo>
                    <a:pt x="457" y="56"/>
                    <a:pt x="375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18108" y="321878"/>
              <a:ext cx="89805" cy="81346"/>
            </a:xfrm>
            <a:custGeom>
              <a:avLst/>
              <a:gdLst/>
              <a:ahLst/>
              <a:cxnLst/>
              <a:rect l="l" t="t" r="r" b="b"/>
              <a:pathLst>
                <a:path w="775" h="702" extrusionOk="0">
                  <a:moveTo>
                    <a:pt x="394" y="1"/>
                  </a:moveTo>
                  <a:cubicBezTo>
                    <a:pt x="342" y="1"/>
                    <a:pt x="289" y="13"/>
                    <a:pt x="238" y="41"/>
                  </a:cubicBezTo>
                  <a:cubicBezTo>
                    <a:pt x="60" y="136"/>
                    <a:pt x="0" y="338"/>
                    <a:pt x="72" y="505"/>
                  </a:cubicBezTo>
                  <a:cubicBezTo>
                    <a:pt x="141" y="634"/>
                    <a:pt x="266" y="701"/>
                    <a:pt x="393" y="701"/>
                  </a:cubicBezTo>
                  <a:cubicBezTo>
                    <a:pt x="441" y="701"/>
                    <a:pt x="490" y="691"/>
                    <a:pt x="536" y="672"/>
                  </a:cubicBezTo>
                  <a:cubicBezTo>
                    <a:pt x="715" y="576"/>
                    <a:pt x="774" y="374"/>
                    <a:pt x="703" y="207"/>
                  </a:cubicBezTo>
                  <a:cubicBezTo>
                    <a:pt x="643" y="80"/>
                    <a:pt x="523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543358" y="408785"/>
              <a:ext cx="33257" cy="27926"/>
            </a:xfrm>
            <a:custGeom>
              <a:avLst/>
              <a:gdLst/>
              <a:ahLst/>
              <a:cxnLst/>
              <a:rect l="l" t="t" r="r" b="b"/>
              <a:pathLst>
                <a:path w="287" h="241" extrusionOk="0">
                  <a:moveTo>
                    <a:pt x="143" y="1"/>
                  </a:moveTo>
                  <a:cubicBezTo>
                    <a:pt x="128" y="1"/>
                    <a:pt x="112" y="2"/>
                    <a:pt x="96" y="5"/>
                  </a:cubicBezTo>
                  <a:cubicBezTo>
                    <a:pt x="36" y="29"/>
                    <a:pt x="1" y="112"/>
                    <a:pt x="36" y="172"/>
                  </a:cubicBezTo>
                  <a:cubicBezTo>
                    <a:pt x="54" y="216"/>
                    <a:pt x="98" y="240"/>
                    <a:pt x="144" y="240"/>
                  </a:cubicBezTo>
                  <a:cubicBezTo>
                    <a:pt x="160" y="240"/>
                    <a:pt x="176" y="237"/>
                    <a:pt x="191" y="231"/>
                  </a:cubicBezTo>
                  <a:cubicBezTo>
                    <a:pt x="251" y="196"/>
                    <a:pt x="286" y="124"/>
                    <a:pt x="251" y="65"/>
                  </a:cubicBezTo>
                  <a:cubicBezTo>
                    <a:pt x="241" y="18"/>
                    <a:pt x="196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68967" y="433815"/>
              <a:ext cx="33141" cy="2908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51" y="1"/>
                  </a:moveTo>
                  <a:cubicBezTo>
                    <a:pt x="134" y="1"/>
                    <a:pt x="115" y="5"/>
                    <a:pt x="95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4" y="224"/>
                    <a:pt x="105" y="250"/>
                    <a:pt x="155" y="250"/>
                  </a:cubicBezTo>
                  <a:cubicBezTo>
                    <a:pt x="171" y="250"/>
                    <a:pt x="188" y="247"/>
                    <a:pt x="203" y="241"/>
                  </a:cubicBezTo>
                  <a:cubicBezTo>
                    <a:pt x="262" y="206"/>
                    <a:pt x="286" y="134"/>
                    <a:pt x="262" y="75"/>
                  </a:cubicBezTo>
                  <a:cubicBezTo>
                    <a:pt x="236" y="32"/>
                    <a:pt x="198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9518" y="356062"/>
              <a:ext cx="49711" cy="43106"/>
            </a:xfrm>
            <a:custGeom>
              <a:avLst/>
              <a:gdLst/>
              <a:ahLst/>
              <a:cxnLst/>
              <a:rect l="l" t="t" r="r" b="b"/>
              <a:pathLst>
                <a:path w="429" h="372" extrusionOk="0">
                  <a:moveTo>
                    <a:pt x="220" y="1"/>
                  </a:moveTo>
                  <a:cubicBezTo>
                    <a:pt x="191" y="1"/>
                    <a:pt x="161" y="6"/>
                    <a:pt x="131" y="19"/>
                  </a:cubicBezTo>
                  <a:cubicBezTo>
                    <a:pt x="36" y="55"/>
                    <a:pt x="0" y="174"/>
                    <a:pt x="36" y="270"/>
                  </a:cubicBezTo>
                  <a:cubicBezTo>
                    <a:pt x="71" y="330"/>
                    <a:pt x="143" y="372"/>
                    <a:pt x="216" y="372"/>
                  </a:cubicBezTo>
                  <a:cubicBezTo>
                    <a:pt x="244" y="372"/>
                    <a:pt x="272" y="366"/>
                    <a:pt x="298" y="353"/>
                  </a:cubicBezTo>
                  <a:cubicBezTo>
                    <a:pt x="381" y="317"/>
                    <a:pt x="429" y="186"/>
                    <a:pt x="381" y="103"/>
                  </a:cubicBezTo>
                  <a:cubicBezTo>
                    <a:pt x="364" y="42"/>
                    <a:pt x="296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231779" y="259305"/>
              <a:ext cx="27695" cy="24218"/>
            </a:xfrm>
            <a:custGeom>
              <a:avLst/>
              <a:gdLst/>
              <a:ahLst/>
              <a:cxnLst/>
              <a:rect l="l" t="t" r="r" b="b"/>
              <a:pathLst>
                <a:path w="239" h="209" extrusionOk="0">
                  <a:moveTo>
                    <a:pt x="128" y="1"/>
                  </a:moveTo>
                  <a:cubicBezTo>
                    <a:pt x="110" y="1"/>
                    <a:pt x="90" y="8"/>
                    <a:pt x="72" y="21"/>
                  </a:cubicBezTo>
                  <a:cubicBezTo>
                    <a:pt x="25" y="45"/>
                    <a:pt x="1" y="104"/>
                    <a:pt x="25" y="152"/>
                  </a:cubicBezTo>
                  <a:cubicBezTo>
                    <a:pt x="51" y="187"/>
                    <a:pt x="90" y="209"/>
                    <a:pt x="127" y="209"/>
                  </a:cubicBezTo>
                  <a:cubicBezTo>
                    <a:pt x="141" y="209"/>
                    <a:pt x="155" y="206"/>
                    <a:pt x="168" y="200"/>
                  </a:cubicBezTo>
                  <a:cubicBezTo>
                    <a:pt x="203" y="164"/>
                    <a:pt x="239" y="104"/>
                    <a:pt x="203" y="57"/>
                  </a:cubicBezTo>
                  <a:cubicBezTo>
                    <a:pt x="188" y="20"/>
                    <a:pt x="160" y="1"/>
                    <a:pt x="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67700" y="126511"/>
              <a:ext cx="15296" cy="12978"/>
            </a:xfrm>
            <a:custGeom>
              <a:avLst/>
              <a:gdLst/>
              <a:ahLst/>
              <a:cxnLst/>
              <a:rect l="l" t="t" r="r" b="b"/>
              <a:pathLst>
                <a:path w="132" h="112" extrusionOk="0">
                  <a:moveTo>
                    <a:pt x="48" y="0"/>
                  </a:moveTo>
                  <a:cubicBezTo>
                    <a:pt x="12" y="12"/>
                    <a:pt x="0" y="48"/>
                    <a:pt x="12" y="72"/>
                  </a:cubicBezTo>
                  <a:cubicBezTo>
                    <a:pt x="30" y="98"/>
                    <a:pt x="48" y="112"/>
                    <a:pt x="71" y="112"/>
                  </a:cubicBezTo>
                  <a:cubicBezTo>
                    <a:pt x="79" y="112"/>
                    <a:pt x="87" y="110"/>
                    <a:pt x="96" y="107"/>
                  </a:cubicBezTo>
                  <a:cubicBezTo>
                    <a:pt x="119" y="95"/>
                    <a:pt x="131" y="60"/>
                    <a:pt x="119" y="36"/>
                  </a:cubicBezTo>
                  <a:cubicBezTo>
                    <a:pt x="108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133863" y="56174"/>
              <a:ext cx="13905" cy="10892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36" y="0"/>
                  </a:moveTo>
                  <a:cubicBezTo>
                    <a:pt x="12" y="0"/>
                    <a:pt x="1" y="24"/>
                    <a:pt x="12" y="60"/>
                  </a:cubicBezTo>
                  <a:cubicBezTo>
                    <a:pt x="12" y="76"/>
                    <a:pt x="24" y="93"/>
                    <a:pt x="44" y="93"/>
                  </a:cubicBezTo>
                  <a:cubicBezTo>
                    <a:pt x="52" y="93"/>
                    <a:pt x="61" y="90"/>
                    <a:pt x="72" y="83"/>
                  </a:cubicBezTo>
                  <a:cubicBezTo>
                    <a:pt x="96" y="83"/>
                    <a:pt x="120" y="60"/>
                    <a:pt x="96" y="24"/>
                  </a:cubicBezTo>
                  <a:cubicBezTo>
                    <a:pt x="84" y="0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357144" y="13068"/>
              <a:ext cx="33257" cy="28274"/>
            </a:xfrm>
            <a:custGeom>
              <a:avLst/>
              <a:gdLst/>
              <a:ahLst/>
              <a:cxnLst/>
              <a:rect l="l" t="t" r="r" b="b"/>
              <a:pathLst>
                <a:path w="287" h="244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3" y="213"/>
                    <a:pt x="96" y="243"/>
                    <a:pt x="140" y="243"/>
                  </a:cubicBezTo>
                  <a:cubicBezTo>
                    <a:pt x="157" y="243"/>
                    <a:pt x="174" y="239"/>
                    <a:pt x="191" y="229"/>
                  </a:cubicBezTo>
                  <a:cubicBezTo>
                    <a:pt x="250" y="205"/>
                    <a:pt x="286" y="134"/>
                    <a:pt x="250" y="74"/>
                  </a:cubicBezTo>
                  <a:cubicBezTo>
                    <a:pt x="233" y="31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48920" y="106696"/>
              <a:ext cx="34531" cy="31982"/>
            </a:xfrm>
            <a:custGeom>
              <a:avLst/>
              <a:gdLst/>
              <a:ahLst/>
              <a:cxnLst/>
              <a:rect l="l" t="t" r="r" b="b"/>
              <a:pathLst>
                <a:path w="298" h="276" extrusionOk="0">
                  <a:moveTo>
                    <a:pt x="144" y="0"/>
                  </a:moveTo>
                  <a:cubicBezTo>
                    <a:pt x="123" y="0"/>
                    <a:pt x="101" y="6"/>
                    <a:pt x="84" y="16"/>
                  </a:cubicBezTo>
                  <a:cubicBezTo>
                    <a:pt x="24" y="52"/>
                    <a:pt x="0" y="124"/>
                    <a:pt x="24" y="207"/>
                  </a:cubicBezTo>
                  <a:cubicBezTo>
                    <a:pt x="51" y="251"/>
                    <a:pt x="97" y="276"/>
                    <a:pt x="148" y="276"/>
                  </a:cubicBezTo>
                  <a:cubicBezTo>
                    <a:pt x="166" y="276"/>
                    <a:pt x="184" y="273"/>
                    <a:pt x="203" y="266"/>
                  </a:cubicBezTo>
                  <a:cubicBezTo>
                    <a:pt x="262" y="231"/>
                    <a:pt x="298" y="159"/>
                    <a:pt x="262" y="88"/>
                  </a:cubicBezTo>
                  <a:cubicBezTo>
                    <a:pt x="246" y="30"/>
                    <a:pt x="19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17416" y="82362"/>
              <a:ext cx="16686" cy="12283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48" y="0"/>
                  </a:moveTo>
                  <a:cubicBezTo>
                    <a:pt x="25" y="12"/>
                    <a:pt x="1" y="36"/>
                    <a:pt x="25" y="72"/>
                  </a:cubicBezTo>
                  <a:cubicBezTo>
                    <a:pt x="33" y="89"/>
                    <a:pt x="47" y="105"/>
                    <a:pt x="68" y="105"/>
                  </a:cubicBezTo>
                  <a:cubicBezTo>
                    <a:pt x="76" y="105"/>
                    <a:pt x="86" y="102"/>
                    <a:pt x="96" y="95"/>
                  </a:cubicBezTo>
                  <a:cubicBezTo>
                    <a:pt x="120" y="84"/>
                    <a:pt x="144" y="60"/>
                    <a:pt x="120" y="24"/>
                  </a:cubicBezTo>
                  <a:cubicBezTo>
                    <a:pt x="108" y="0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557391" y="32883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4" y="1"/>
                  </a:moveTo>
                  <a:cubicBezTo>
                    <a:pt x="64" y="1"/>
                    <a:pt x="55" y="4"/>
                    <a:pt x="48" y="11"/>
                  </a:cubicBezTo>
                  <a:cubicBezTo>
                    <a:pt x="13" y="22"/>
                    <a:pt x="1" y="46"/>
                    <a:pt x="13" y="82"/>
                  </a:cubicBezTo>
                  <a:cubicBezTo>
                    <a:pt x="29" y="99"/>
                    <a:pt x="46" y="116"/>
                    <a:pt x="67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70"/>
                    <a:pt x="120" y="34"/>
                  </a:cubicBezTo>
                  <a:cubicBezTo>
                    <a:pt x="120" y="18"/>
                    <a:pt x="96" y="1"/>
                    <a:pt x="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2"/>
          <p:cNvSpPr/>
          <p:nvPr/>
        </p:nvSpPr>
        <p:spPr>
          <a:xfrm>
            <a:off x="9412847" y="2301171"/>
            <a:ext cx="7571" cy="7416"/>
          </a:xfrm>
          <a:custGeom>
            <a:avLst/>
            <a:gdLst/>
            <a:ahLst/>
            <a:cxnLst/>
            <a:rect l="l" t="t" r="r" b="b"/>
            <a:pathLst>
              <a:path w="49" h="48" extrusionOk="0">
                <a:moveTo>
                  <a:pt x="12" y="0"/>
                </a:moveTo>
                <a:cubicBezTo>
                  <a:pt x="1" y="0"/>
                  <a:pt x="1" y="12"/>
                  <a:pt x="1" y="36"/>
                </a:cubicBezTo>
                <a:cubicBezTo>
                  <a:pt x="1" y="48"/>
                  <a:pt x="12" y="48"/>
                  <a:pt x="36" y="48"/>
                </a:cubicBezTo>
                <a:cubicBezTo>
                  <a:pt x="48" y="48"/>
                  <a:pt x="48" y="36"/>
                  <a:pt x="48" y="12"/>
                </a:cubicBezTo>
                <a:cubicBezTo>
                  <a:pt x="48" y="0"/>
                  <a:pt x="36" y="0"/>
                  <a:pt x="12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6226665" y="2055359"/>
            <a:ext cx="40633" cy="35536"/>
          </a:xfrm>
          <a:custGeom>
            <a:avLst/>
            <a:gdLst/>
            <a:ahLst/>
            <a:cxnLst/>
            <a:rect l="l" t="t" r="r" b="b"/>
            <a:pathLst>
              <a:path w="263" h="230" extrusionOk="0">
                <a:moveTo>
                  <a:pt x="135" y="0"/>
                </a:moveTo>
                <a:cubicBezTo>
                  <a:pt x="122" y="0"/>
                  <a:pt x="109" y="2"/>
                  <a:pt x="96" y="8"/>
                </a:cubicBezTo>
                <a:cubicBezTo>
                  <a:pt x="37" y="19"/>
                  <a:pt x="1" y="91"/>
                  <a:pt x="25" y="150"/>
                </a:cubicBezTo>
                <a:cubicBezTo>
                  <a:pt x="44" y="197"/>
                  <a:pt x="84" y="229"/>
                  <a:pt x="130" y="229"/>
                </a:cubicBezTo>
                <a:cubicBezTo>
                  <a:pt x="142" y="229"/>
                  <a:pt x="155" y="227"/>
                  <a:pt x="168" y="222"/>
                </a:cubicBezTo>
                <a:cubicBezTo>
                  <a:pt x="227" y="210"/>
                  <a:pt x="263" y="138"/>
                  <a:pt x="239" y="79"/>
                </a:cubicBezTo>
                <a:cubicBezTo>
                  <a:pt x="230" y="32"/>
                  <a:pt x="184" y="0"/>
                  <a:pt x="135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463271" y="2208625"/>
            <a:ext cx="35227" cy="33372"/>
          </a:xfrm>
          <a:custGeom>
            <a:avLst/>
            <a:gdLst/>
            <a:ahLst/>
            <a:cxnLst/>
            <a:rect l="l" t="t" r="r" b="b"/>
            <a:pathLst>
              <a:path w="228" h="216" extrusionOk="0">
                <a:moveTo>
                  <a:pt x="113" y="1"/>
                </a:moveTo>
                <a:cubicBezTo>
                  <a:pt x="104" y="1"/>
                  <a:pt x="94" y="2"/>
                  <a:pt x="84" y="4"/>
                </a:cubicBezTo>
                <a:cubicBezTo>
                  <a:pt x="37" y="39"/>
                  <a:pt x="1" y="87"/>
                  <a:pt x="25" y="147"/>
                </a:cubicBezTo>
                <a:cubicBezTo>
                  <a:pt x="42" y="191"/>
                  <a:pt x="73" y="215"/>
                  <a:pt x="112" y="215"/>
                </a:cubicBezTo>
                <a:cubicBezTo>
                  <a:pt x="126" y="215"/>
                  <a:pt x="140" y="212"/>
                  <a:pt x="156" y="206"/>
                </a:cubicBezTo>
                <a:cubicBezTo>
                  <a:pt x="203" y="170"/>
                  <a:pt x="227" y="123"/>
                  <a:pt x="215" y="63"/>
                </a:cubicBezTo>
                <a:cubicBezTo>
                  <a:pt x="186" y="24"/>
                  <a:pt x="156" y="1"/>
                  <a:pt x="113" y="1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9374221" y="2392327"/>
            <a:ext cx="20395" cy="18232"/>
          </a:xfrm>
          <a:custGeom>
            <a:avLst/>
            <a:gdLst/>
            <a:ahLst/>
            <a:cxnLst/>
            <a:rect l="l" t="t" r="r" b="b"/>
            <a:pathLst>
              <a:path w="132" h="118" extrusionOk="0">
                <a:moveTo>
                  <a:pt x="61" y="1"/>
                </a:moveTo>
                <a:cubicBezTo>
                  <a:pt x="53" y="1"/>
                  <a:pt x="45" y="2"/>
                  <a:pt x="36" y="5"/>
                </a:cubicBezTo>
                <a:cubicBezTo>
                  <a:pt x="12" y="17"/>
                  <a:pt x="1" y="53"/>
                  <a:pt x="12" y="89"/>
                </a:cubicBezTo>
                <a:cubicBezTo>
                  <a:pt x="12" y="106"/>
                  <a:pt x="32" y="117"/>
                  <a:pt x="56" y="117"/>
                </a:cubicBezTo>
                <a:cubicBezTo>
                  <a:pt x="65" y="117"/>
                  <a:pt x="74" y="116"/>
                  <a:pt x="84" y="113"/>
                </a:cubicBezTo>
                <a:cubicBezTo>
                  <a:pt x="120" y="101"/>
                  <a:pt x="131" y="65"/>
                  <a:pt x="120" y="41"/>
                </a:cubicBezTo>
                <a:cubicBezTo>
                  <a:pt x="102" y="14"/>
                  <a:pt x="84" y="1"/>
                  <a:pt x="61" y="1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8976843" y="3041698"/>
            <a:ext cx="20395" cy="18077"/>
          </a:xfrm>
          <a:custGeom>
            <a:avLst/>
            <a:gdLst/>
            <a:ahLst/>
            <a:cxnLst/>
            <a:rect l="l" t="t" r="r" b="b"/>
            <a:pathLst>
              <a:path w="132" h="117" extrusionOk="0">
                <a:moveTo>
                  <a:pt x="63" y="1"/>
                </a:moveTo>
                <a:cubicBezTo>
                  <a:pt x="55" y="1"/>
                  <a:pt x="46" y="2"/>
                  <a:pt x="36" y="5"/>
                </a:cubicBezTo>
                <a:cubicBezTo>
                  <a:pt x="13" y="17"/>
                  <a:pt x="1" y="53"/>
                  <a:pt x="13" y="77"/>
                </a:cubicBezTo>
                <a:cubicBezTo>
                  <a:pt x="22" y="103"/>
                  <a:pt x="44" y="117"/>
                  <a:pt x="65" y="117"/>
                </a:cubicBezTo>
                <a:cubicBezTo>
                  <a:pt x="71" y="117"/>
                  <a:pt x="78" y="115"/>
                  <a:pt x="84" y="112"/>
                </a:cubicBezTo>
                <a:cubicBezTo>
                  <a:pt x="120" y="89"/>
                  <a:pt x="132" y="65"/>
                  <a:pt x="120" y="29"/>
                </a:cubicBezTo>
                <a:cubicBezTo>
                  <a:pt x="102" y="12"/>
                  <a:pt x="85" y="1"/>
                  <a:pt x="63" y="1"/>
                </a:cubicBezTo>
                <a:close/>
              </a:path>
            </a:pathLst>
          </a:custGeom>
          <a:solidFill>
            <a:srgbClr val="FFC9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808492" y="2978043"/>
            <a:ext cx="22248" cy="17459"/>
          </a:xfrm>
          <a:custGeom>
            <a:avLst/>
            <a:gdLst/>
            <a:ahLst/>
            <a:cxnLst/>
            <a:rect l="l" t="t" r="r" b="b"/>
            <a:pathLst>
              <a:path w="144" h="113" extrusionOk="0">
                <a:moveTo>
                  <a:pt x="48" y="1"/>
                </a:moveTo>
                <a:cubicBezTo>
                  <a:pt x="24" y="12"/>
                  <a:pt x="0" y="48"/>
                  <a:pt x="24" y="72"/>
                </a:cubicBezTo>
                <a:cubicBezTo>
                  <a:pt x="33" y="99"/>
                  <a:pt x="49" y="112"/>
                  <a:pt x="71" y="112"/>
                </a:cubicBezTo>
                <a:cubicBezTo>
                  <a:pt x="78" y="112"/>
                  <a:pt x="87" y="111"/>
                  <a:pt x="96" y="108"/>
                </a:cubicBezTo>
                <a:cubicBezTo>
                  <a:pt x="119" y="84"/>
                  <a:pt x="143" y="60"/>
                  <a:pt x="119" y="24"/>
                </a:cubicBezTo>
                <a:cubicBezTo>
                  <a:pt x="107" y="1"/>
                  <a:pt x="60" y="1"/>
                  <a:pt x="48" y="1"/>
                </a:cubicBezTo>
                <a:close/>
              </a:path>
            </a:pathLst>
          </a:custGeom>
          <a:solidFill>
            <a:srgbClr val="FFC9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131013" y="222504"/>
            <a:ext cx="1052312" cy="2141240"/>
          </a:xfrm>
          <a:custGeom>
            <a:avLst/>
            <a:gdLst/>
            <a:ahLst/>
            <a:cxnLst/>
            <a:rect l="l" t="t" r="r" b="b"/>
            <a:pathLst>
              <a:path w="6811" h="13859" extrusionOk="0">
                <a:moveTo>
                  <a:pt x="6810" y="0"/>
                </a:moveTo>
                <a:lnTo>
                  <a:pt x="0" y="9799"/>
                </a:lnTo>
                <a:lnTo>
                  <a:pt x="5846" y="13859"/>
                </a:lnTo>
                <a:lnTo>
                  <a:pt x="6810" y="12466"/>
                </a:lnTo>
                <a:lnTo>
                  <a:pt x="6810" y="0"/>
                </a:ln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1131013" y="1568987"/>
            <a:ext cx="1019248" cy="792903"/>
          </a:xfrm>
          <a:custGeom>
            <a:avLst/>
            <a:gdLst/>
            <a:ahLst/>
            <a:cxnLst/>
            <a:rect l="l" t="t" r="r" b="b"/>
            <a:pathLst>
              <a:path w="6597" h="5132" extrusionOk="0">
                <a:moveTo>
                  <a:pt x="750" y="0"/>
                </a:moveTo>
                <a:lnTo>
                  <a:pt x="0" y="1072"/>
                </a:lnTo>
                <a:lnTo>
                  <a:pt x="5846" y="5132"/>
                </a:lnTo>
                <a:lnTo>
                  <a:pt x="6596" y="4060"/>
                </a:lnTo>
                <a:lnTo>
                  <a:pt x="750" y="0"/>
                </a:ln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1357205" y="1243297"/>
            <a:ext cx="826121" cy="741608"/>
          </a:xfrm>
          <a:custGeom>
            <a:avLst/>
            <a:gdLst/>
            <a:ahLst/>
            <a:cxnLst/>
            <a:rect l="l" t="t" r="r" b="b"/>
            <a:pathLst>
              <a:path w="5347" h="4800" extrusionOk="0">
                <a:moveTo>
                  <a:pt x="751" y="1"/>
                </a:moveTo>
                <a:lnTo>
                  <a:pt x="1" y="1073"/>
                </a:lnTo>
                <a:lnTo>
                  <a:pt x="5346" y="4799"/>
                </a:lnTo>
                <a:lnTo>
                  <a:pt x="5346" y="3204"/>
                </a:lnTo>
                <a:lnTo>
                  <a:pt x="751" y="1"/>
                </a:ln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1583395" y="917763"/>
            <a:ext cx="599931" cy="583244"/>
          </a:xfrm>
          <a:custGeom>
            <a:avLst/>
            <a:gdLst/>
            <a:ahLst/>
            <a:cxnLst/>
            <a:rect l="l" t="t" r="r" b="b"/>
            <a:pathLst>
              <a:path w="3883" h="3775" extrusionOk="0">
                <a:moveTo>
                  <a:pt x="739" y="1"/>
                </a:moveTo>
                <a:lnTo>
                  <a:pt x="1" y="1084"/>
                </a:lnTo>
                <a:lnTo>
                  <a:pt x="3882" y="3775"/>
                </a:lnTo>
                <a:lnTo>
                  <a:pt x="3882" y="2191"/>
                </a:lnTo>
                <a:lnTo>
                  <a:pt x="739" y="1"/>
                </a:ln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0566156" y="-133"/>
            <a:ext cx="1617169" cy="1635401"/>
          </a:xfrm>
          <a:custGeom>
            <a:avLst/>
            <a:gdLst/>
            <a:ahLst/>
            <a:cxnLst/>
            <a:rect l="l" t="t" r="r" b="b"/>
            <a:pathLst>
              <a:path w="10467" h="10585" extrusionOk="0">
                <a:moveTo>
                  <a:pt x="1465" y="0"/>
                </a:moveTo>
                <a:lnTo>
                  <a:pt x="453" y="1108"/>
                </a:lnTo>
                <a:lnTo>
                  <a:pt x="1" y="5251"/>
                </a:lnTo>
                <a:lnTo>
                  <a:pt x="2073" y="8870"/>
                </a:lnTo>
                <a:lnTo>
                  <a:pt x="5883" y="10585"/>
                </a:lnTo>
                <a:lnTo>
                  <a:pt x="9966" y="9740"/>
                </a:lnTo>
                <a:lnTo>
                  <a:pt x="10466" y="9180"/>
                </a:lnTo>
                <a:lnTo>
                  <a:pt x="104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11587103" y="-133"/>
            <a:ext cx="539211" cy="597921"/>
          </a:xfrm>
          <a:custGeom>
            <a:avLst/>
            <a:gdLst/>
            <a:ahLst/>
            <a:cxnLst/>
            <a:rect l="l" t="t" r="r" b="b"/>
            <a:pathLst>
              <a:path w="3490" h="3870" extrusionOk="0">
                <a:moveTo>
                  <a:pt x="453" y="0"/>
                </a:moveTo>
                <a:lnTo>
                  <a:pt x="1" y="3870"/>
                </a:lnTo>
                <a:lnTo>
                  <a:pt x="34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0639852" y="-133"/>
            <a:ext cx="947405" cy="597921"/>
          </a:xfrm>
          <a:custGeom>
            <a:avLst/>
            <a:gdLst/>
            <a:ahLst/>
            <a:cxnLst/>
            <a:rect l="l" t="t" r="r" b="b"/>
            <a:pathLst>
              <a:path w="6132" h="3870" extrusionOk="0">
                <a:moveTo>
                  <a:pt x="988" y="0"/>
                </a:moveTo>
                <a:lnTo>
                  <a:pt x="0" y="1084"/>
                </a:lnTo>
                <a:lnTo>
                  <a:pt x="6132" y="3870"/>
                </a:lnTo>
                <a:lnTo>
                  <a:pt x="3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0569863" y="597635"/>
            <a:ext cx="1017395" cy="769109"/>
          </a:xfrm>
          <a:custGeom>
            <a:avLst/>
            <a:gdLst/>
            <a:ahLst/>
            <a:cxnLst/>
            <a:rect l="l" t="t" r="r" b="b"/>
            <a:pathLst>
              <a:path w="6585" h="4978" extrusionOk="0">
                <a:moveTo>
                  <a:pt x="6585" y="1"/>
                </a:moveTo>
                <a:lnTo>
                  <a:pt x="1" y="1418"/>
                </a:lnTo>
                <a:lnTo>
                  <a:pt x="2037" y="4978"/>
                </a:lnTo>
                <a:lnTo>
                  <a:pt x="658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1480496" y="597636"/>
            <a:ext cx="620016" cy="1037633"/>
          </a:xfrm>
          <a:custGeom>
            <a:avLst/>
            <a:gdLst/>
            <a:ahLst/>
            <a:cxnLst/>
            <a:rect l="l" t="t" r="r" b="b"/>
            <a:pathLst>
              <a:path w="4013" h="6716" extrusionOk="0">
                <a:moveTo>
                  <a:pt x="691" y="1"/>
                </a:moveTo>
                <a:lnTo>
                  <a:pt x="0" y="6716"/>
                </a:lnTo>
                <a:lnTo>
                  <a:pt x="0" y="6716"/>
                </a:lnTo>
                <a:lnTo>
                  <a:pt x="4013" y="5883"/>
                </a:lnTo>
                <a:lnTo>
                  <a:pt x="6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11587103" y="478051"/>
            <a:ext cx="596223" cy="384709"/>
          </a:xfrm>
          <a:custGeom>
            <a:avLst/>
            <a:gdLst/>
            <a:ahLst/>
            <a:cxnLst/>
            <a:rect l="l" t="t" r="r" b="b"/>
            <a:pathLst>
              <a:path w="3859" h="2490" extrusionOk="0">
                <a:moveTo>
                  <a:pt x="3858" y="1"/>
                </a:moveTo>
                <a:lnTo>
                  <a:pt x="1" y="775"/>
                </a:lnTo>
                <a:lnTo>
                  <a:pt x="3858" y="2489"/>
                </a:lnTo>
                <a:lnTo>
                  <a:pt x="38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548105" y="2948224"/>
            <a:ext cx="515264" cy="332797"/>
          </a:xfrm>
          <a:custGeom>
            <a:avLst/>
            <a:gdLst/>
            <a:ahLst/>
            <a:cxnLst/>
            <a:rect l="l" t="t" r="r" b="b"/>
            <a:pathLst>
              <a:path w="3335" h="2154" extrusionOk="0">
                <a:moveTo>
                  <a:pt x="538" y="0"/>
                </a:moveTo>
                <a:cubicBezTo>
                  <a:pt x="371" y="0"/>
                  <a:pt x="215" y="85"/>
                  <a:pt x="108" y="265"/>
                </a:cubicBezTo>
                <a:cubicBezTo>
                  <a:pt x="0" y="444"/>
                  <a:pt x="12" y="634"/>
                  <a:pt x="155" y="801"/>
                </a:cubicBezTo>
                <a:cubicBezTo>
                  <a:pt x="286" y="967"/>
                  <a:pt x="429" y="1039"/>
                  <a:pt x="596" y="1158"/>
                </a:cubicBezTo>
                <a:cubicBezTo>
                  <a:pt x="893" y="1360"/>
                  <a:pt x="1179" y="1563"/>
                  <a:pt x="1489" y="1741"/>
                </a:cubicBezTo>
                <a:cubicBezTo>
                  <a:pt x="1770" y="1897"/>
                  <a:pt x="2144" y="2154"/>
                  <a:pt x="2469" y="2154"/>
                </a:cubicBezTo>
                <a:cubicBezTo>
                  <a:pt x="2667" y="2154"/>
                  <a:pt x="2846" y="2059"/>
                  <a:pt x="2977" y="1789"/>
                </a:cubicBezTo>
                <a:cubicBezTo>
                  <a:pt x="3334" y="1039"/>
                  <a:pt x="2334" y="670"/>
                  <a:pt x="1882" y="491"/>
                </a:cubicBezTo>
                <a:cubicBezTo>
                  <a:pt x="1441" y="301"/>
                  <a:pt x="1131" y="146"/>
                  <a:pt x="703" y="27"/>
                </a:cubicBezTo>
                <a:cubicBezTo>
                  <a:pt x="647" y="9"/>
                  <a:pt x="592" y="0"/>
                  <a:pt x="538" y="0"/>
                </a:cubicBezTo>
                <a:close/>
              </a:path>
            </a:pathLst>
          </a:custGeom>
          <a:solidFill>
            <a:srgbClr val="FFA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50503" y="3184148"/>
            <a:ext cx="204252" cy="62573"/>
          </a:xfrm>
          <a:custGeom>
            <a:avLst/>
            <a:gdLst/>
            <a:ahLst/>
            <a:cxnLst/>
            <a:rect l="l" t="t" r="r" b="b"/>
            <a:pathLst>
              <a:path w="1322" h="405" extrusionOk="0">
                <a:moveTo>
                  <a:pt x="0" y="0"/>
                </a:moveTo>
                <a:cubicBezTo>
                  <a:pt x="345" y="262"/>
                  <a:pt x="524" y="393"/>
                  <a:pt x="798" y="405"/>
                </a:cubicBezTo>
                <a:cubicBezTo>
                  <a:pt x="869" y="405"/>
                  <a:pt x="1084" y="393"/>
                  <a:pt x="1131" y="357"/>
                </a:cubicBezTo>
                <a:cubicBezTo>
                  <a:pt x="1226" y="298"/>
                  <a:pt x="1322" y="179"/>
                  <a:pt x="1310" y="107"/>
                </a:cubicBezTo>
                <a:lnTo>
                  <a:pt x="1310" y="107"/>
                </a:lnTo>
                <a:cubicBezTo>
                  <a:pt x="1192" y="180"/>
                  <a:pt x="1044" y="209"/>
                  <a:pt x="885" y="209"/>
                </a:cubicBezTo>
                <a:cubicBezTo>
                  <a:pt x="579" y="209"/>
                  <a:pt x="235" y="102"/>
                  <a:pt x="0" y="0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840578" y="3031347"/>
            <a:ext cx="130708" cy="169488"/>
          </a:xfrm>
          <a:custGeom>
            <a:avLst/>
            <a:gdLst/>
            <a:ahLst/>
            <a:cxnLst/>
            <a:rect l="l" t="t" r="r" b="b"/>
            <a:pathLst>
              <a:path w="846" h="1097" extrusionOk="0">
                <a:moveTo>
                  <a:pt x="0" y="1"/>
                </a:moveTo>
                <a:cubicBezTo>
                  <a:pt x="298" y="251"/>
                  <a:pt x="739" y="691"/>
                  <a:pt x="715" y="1096"/>
                </a:cubicBezTo>
                <a:cubicBezTo>
                  <a:pt x="786" y="1084"/>
                  <a:pt x="846" y="930"/>
                  <a:pt x="846" y="834"/>
                </a:cubicBezTo>
                <a:cubicBezTo>
                  <a:pt x="846" y="775"/>
                  <a:pt x="762" y="572"/>
                  <a:pt x="727" y="537"/>
                </a:cubicBezTo>
                <a:cubicBezTo>
                  <a:pt x="596" y="275"/>
                  <a:pt x="381" y="179"/>
                  <a:pt x="0" y="1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312645" y="3068427"/>
            <a:ext cx="480192" cy="402632"/>
          </a:xfrm>
          <a:custGeom>
            <a:avLst/>
            <a:gdLst/>
            <a:ahLst/>
            <a:cxnLst/>
            <a:rect l="l" t="t" r="r" b="b"/>
            <a:pathLst>
              <a:path w="3108" h="2606" extrusionOk="0">
                <a:moveTo>
                  <a:pt x="530" y="0"/>
                </a:moveTo>
                <a:cubicBezTo>
                  <a:pt x="404" y="0"/>
                  <a:pt x="292" y="55"/>
                  <a:pt x="203" y="178"/>
                </a:cubicBezTo>
                <a:cubicBezTo>
                  <a:pt x="24" y="392"/>
                  <a:pt x="0" y="618"/>
                  <a:pt x="155" y="809"/>
                </a:cubicBezTo>
                <a:cubicBezTo>
                  <a:pt x="405" y="1166"/>
                  <a:pt x="667" y="1428"/>
                  <a:pt x="965" y="1761"/>
                </a:cubicBezTo>
                <a:cubicBezTo>
                  <a:pt x="1191" y="2059"/>
                  <a:pt x="1637" y="2605"/>
                  <a:pt x="2094" y="2605"/>
                </a:cubicBezTo>
                <a:cubicBezTo>
                  <a:pt x="2238" y="2605"/>
                  <a:pt x="2384" y="2550"/>
                  <a:pt x="2525" y="2416"/>
                </a:cubicBezTo>
                <a:cubicBezTo>
                  <a:pt x="3108" y="1868"/>
                  <a:pt x="2382" y="1368"/>
                  <a:pt x="2013" y="1023"/>
                </a:cubicBezTo>
                <a:cubicBezTo>
                  <a:pt x="1751" y="785"/>
                  <a:pt x="1465" y="570"/>
                  <a:pt x="1191" y="356"/>
                </a:cubicBezTo>
                <a:cubicBezTo>
                  <a:pt x="1036" y="213"/>
                  <a:pt x="917" y="118"/>
                  <a:pt x="715" y="35"/>
                </a:cubicBezTo>
                <a:cubicBezTo>
                  <a:pt x="651" y="12"/>
                  <a:pt x="589" y="0"/>
                  <a:pt x="530" y="0"/>
                </a:cubicBezTo>
                <a:close/>
              </a:path>
            </a:pathLst>
          </a:custGeom>
          <a:solidFill>
            <a:srgbClr val="FFA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86731" y="3207941"/>
            <a:ext cx="110469" cy="187875"/>
          </a:xfrm>
          <a:custGeom>
            <a:avLst/>
            <a:gdLst/>
            <a:ahLst/>
            <a:cxnLst/>
            <a:rect l="l" t="t" r="r" b="b"/>
            <a:pathLst>
              <a:path w="715" h="1216" extrusionOk="0">
                <a:moveTo>
                  <a:pt x="0" y="1"/>
                </a:moveTo>
                <a:lnTo>
                  <a:pt x="0" y="1"/>
                </a:lnTo>
                <a:cubicBezTo>
                  <a:pt x="262" y="298"/>
                  <a:pt x="596" y="822"/>
                  <a:pt x="512" y="1215"/>
                </a:cubicBezTo>
                <a:cubicBezTo>
                  <a:pt x="584" y="1215"/>
                  <a:pt x="679" y="1084"/>
                  <a:pt x="703" y="977"/>
                </a:cubicBezTo>
                <a:cubicBezTo>
                  <a:pt x="715" y="918"/>
                  <a:pt x="655" y="715"/>
                  <a:pt x="643" y="668"/>
                </a:cubicBezTo>
                <a:cubicBezTo>
                  <a:pt x="536" y="382"/>
                  <a:pt x="346" y="251"/>
                  <a:pt x="0" y="1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470855" y="3344057"/>
            <a:ext cx="195136" cy="87448"/>
          </a:xfrm>
          <a:custGeom>
            <a:avLst/>
            <a:gdLst/>
            <a:ahLst/>
            <a:cxnLst/>
            <a:rect l="l" t="t" r="r" b="b"/>
            <a:pathLst>
              <a:path w="1263" h="566" extrusionOk="0">
                <a:moveTo>
                  <a:pt x="0" y="1"/>
                </a:moveTo>
                <a:lnTo>
                  <a:pt x="0" y="1"/>
                </a:lnTo>
                <a:cubicBezTo>
                  <a:pt x="298" y="299"/>
                  <a:pt x="441" y="453"/>
                  <a:pt x="715" y="549"/>
                </a:cubicBezTo>
                <a:cubicBezTo>
                  <a:pt x="757" y="557"/>
                  <a:pt x="876" y="565"/>
                  <a:pt x="959" y="565"/>
                </a:cubicBezTo>
                <a:cubicBezTo>
                  <a:pt x="994" y="565"/>
                  <a:pt x="1022" y="564"/>
                  <a:pt x="1036" y="560"/>
                </a:cubicBezTo>
                <a:cubicBezTo>
                  <a:pt x="1143" y="513"/>
                  <a:pt x="1262" y="418"/>
                  <a:pt x="1262" y="334"/>
                </a:cubicBezTo>
                <a:lnTo>
                  <a:pt x="1262" y="334"/>
                </a:lnTo>
                <a:cubicBezTo>
                  <a:pt x="1191" y="362"/>
                  <a:pt x="1112" y="374"/>
                  <a:pt x="1029" y="374"/>
                </a:cubicBezTo>
                <a:cubicBezTo>
                  <a:pt x="682" y="374"/>
                  <a:pt x="260" y="164"/>
                  <a:pt x="0" y="1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799" y="777935"/>
            <a:ext cx="1052347" cy="1694743"/>
          </a:xfrm>
          <a:custGeom>
            <a:avLst/>
            <a:gdLst/>
            <a:ahLst/>
            <a:cxnLst/>
            <a:rect l="l" t="t" r="r" b="b"/>
            <a:pathLst>
              <a:path w="8466" h="13634" extrusionOk="0">
                <a:moveTo>
                  <a:pt x="1584" y="1"/>
                </a:moveTo>
                <a:lnTo>
                  <a:pt x="0" y="608"/>
                </a:lnTo>
                <a:lnTo>
                  <a:pt x="0" y="13014"/>
                </a:lnTo>
                <a:lnTo>
                  <a:pt x="2215" y="13633"/>
                </a:lnTo>
                <a:lnTo>
                  <a:pt x="6156" y="12145"/>
                </a:lnTo>
                <a:lnTo>
                  <a:pt x="8466" y="8633"/>
                </a:lnTo>
                <a:lnTo>
                  <a:pt x="8287" y="4418"/>
                </a:lnTo>
                <a:lnTo>
                  <a:pt x="5656" y="1132"/>
                </a:lnTo>
                <a:lnTo>
                  <a:pt x="1584" y="1"/>
                </a:ln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98567" y="777935"/>
            <a:ext cx="506284" cy="846749"/>
          </a:xfrm>
          <a:custGeom>
            <a:avLst/>
            <a:gdLst/>
            <a:ahLst/>
            <a:cxnLst/>
            <a:rect l="l" t="t" r="r" b="b"/>
            <a:pathLst>
              <a:path w="4073" h="6812" extrusionOk="0">
                <a:moveTo>
                  <a:pt x="1" y="1"/>
                </a:moveTo>
                <a:lnTo>
                  <a:pt x="322" y="6811"/>
                </a:lnTo>
                <a:lnTo>
                  <a:pt x="4073" y="1132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799" y="1328467"/>
            <a:ext cx="236921" cy="296213"/>
          </a:xfrm>
          <a:custGeom>
            <a:avLst/>
            <a:gdLst/>
            <a:ahLst/>
            <a:cxnLst/>
            <a:rect l="l" t="t" r="r" b="b"/>
            <a:pathLst>
              <a:path w="1906" h="2383" extrusionOk="0">
                <a:moveTo>
                  <a:pt x="0" y="1"/>
                </a:moveTo>
                <a:lnTo>
                  <a:pt x="0" y="1858"/>
                </a:lnTo>
                <a:lnTo>
                  <a:pt x="1905" y="2382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799" y="1624553"/>
            <a:ext cx="236921" cy="359732"/>
          </a:xfrm>
          <a:custGeom>
            <a:avLst/>
            <a:gdLst/>
            <a:ahLst/>
            <a:cxnLst/>
            <a:rect l="l" t="t" r="r" b="b"/>
            <a:pathLst>
              <a:path w="1906" h="2894" extrusionOk="0">
                <a:moveTo>
                  <a:pt x="1905" y="0"/>
                </a:moveTo>
                <a:lnTo>
                  <a:pt x="0" y="714"/>
                </a:lnTo>
                <a:lnTo>
                  <a:pt x="0" y="2893"/>
                </a:lnTo>
                <a:lnTo>
                  <a:pt x="19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38592" y="1624552"/>
            <a:ext cx="528411" cy="848117"/>
          </a:xfrm>
          <a:custGeom>
            <a:avLst/>
            <a:gdLst/>
            <a:ahLst/>
            <a:cxnLst/>
            <a:rect l="l" t="t" r="r" b="b"/>
            <a:pathLst>
              <a:path w="4251" h="6823" extrusionOk="0">
                <a:moveTo>
                  <a:pt x="0" y="0"/>
                </a:moveTo>
                <a:lnTo>
                  <a:pt x="310" y="6822"/>
                </a:lnTo>
                <a:lnTo>
                  <a:pt x="4251" y="53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38592" y="1326975"/>
            <a:ext cx="815549" cy="524060"/>
          </a:xfrm>
          <a:custGeom>
            <a:avLst/>
            <a:gdLst/>
            <a:ahLst/>
            <a:cxnLst/>
            <a:rect l="l" t="t" r="r" b="b"/>
            <a:pathLst>
              <a:path w="6561" h="4216" extrusionOk="0">
                <a:moveTo>
                  <a:pt x="6382" y="1"/>
                </a:moveTo>
                <a:lnTo>
                  <a:pt x="0" y="2394"/>
                </a:lnTo>
                <a:lnTo>
                  <a:pt x="6561" y="4216"/>
                </a:lnTo>
                <a:lnTo>
                  <a:pt x="6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-67" y="3717334"/>
            <a:ext cx="12383448" cy="2589913"/>
          </a:xfrm>
          <a:custGeom>
            <a:avLst/>
            <a:gdLst/>
            <a:ahLst/>
            <a:cxnLst/>
            <a:rect l="l" t="t" r="r" b="b"/>
            <a:pathLst>
              <a:path w="80094" h="16763" extrusionOk="0">
                <a:moveTo>
                  <a:pt x="6243" y="1"/>
                </a:moveTo>
                <a:cubicBezTo>
                  <a:pt x="5631" y="1"/>
                  <a:pt x="5015" y="38"/>
                  <a:pt x="4406" y="109"/>
                </a:cubicBezTo>
                <a:cubicBezTo>
                  <a:pt x="3096" y="276"/>
                  <a:pt x="1393" y="800"/>
                  <a:pt x="0" y="1526"/>
                </a:cubicBezTo>
                <a:lnTo>
                  <a:pt x="0" y="7741"/>
                </a:lnTo>
                <a:cubicBezTo>
                  <a:pt x="194" y="7757"/>
                  <a:pt x="387" y="7764"/>
                  <a:pt x="580" y="7764"/>
                </a:cubicBezTo>
                <a:cubicBezTo>
                  <a:pt x="2986" y="7764"/>
                  <a:pt x="5338" y="6607"/>
                  <a:pt x="7608" y="6276"/>
                </a:cubicBezTo>
                <a:cubicBezTo>
                  <a:pt x="7987" y="6220"/>
                  <a:pt x="8329" y="6194"/>
                  <a:pt x="8642" y="6194"/>
                </a:cubicBezTo>
                <a:cubicBezTo>
                  <a:pt x="10453" y="6194"/>
                  <a:pt x="11334" y="7055"/>
                  <a:pt x="12907" y="7908"/>
                </a:cubicBezTo>
                <a:cubicBezTo>
                  <a:pt x="16098" y="9622"/>
                  <a:pt x="19157" y="10646"/>
                  <a:pt x="23122" y="11182"/>
                </a:cubicBezTo>
                <a:cubicBezTo>
                  <a:pt x="24092" y="11315"/>
                  <a:pt x="25048" y="11373"/>
                  <a:pt x="25994" y="11373"/>
                </a:cubicBezTo>
                <a:cubicBezTo>
                  <a:pt x="32544" y="11373"/>
                  <a:pt x="38574" y="8580"/>
                  <a:pt x="45139" y="8580"/>
                </a:cubicBezTo>
                <a:cubicBezTo>
                  <a:pt x="45592" y="8580"/>
                  <a:pt x="46048" y="8594"/>
                  <a:pt x="46506" y="8622"/>
                </a:cubicBezTo>
                <a:cubicBezTo>
                  <a:pt x="49459" y="8801"/>
                  <a:pt x="52245" y="10682"/>
                  <a:pt x="54662" y="11765"/>
                </a:cubicBezTo>
                <a:cubicBezTo>
                  <a:pt x="57841" y="13206"/>
                  <a:pt x="60972" y="14516"/>
                  <a:pt x="64806" y="14908"/>
                </a:cubicBezTo>
                <a:cubicBezTo>
                  <a:pt x="66932" y="15126"/>
                  <a:pt x="74349" y="16762"/>
                  <a:pt x="77358" y="16762"/>
                </a:cubicBezTo>
                <a:cubicBezTo>
                  <a:pt x="77635" y="16762"/>
                  <a:pt x="77875" y="16748"/>
                  <a:pt x="78070" y="16718"/>
                </a:cubicBezTo>
                <a:cubicBezTo>
                  <a:pt x="80094" y="16409"/>
                  <a:pt x="76998" y="13361"/>
                  <a:pt x="76772" y="11765"/>
                </a:cubicBezTo>
                <a:cubicBezTo>
                  <a:pt x="76009" y="12137"/>
                  <a:pt x="75049" y="12243"/>
                  <a:pt x="74072" y="12243"/>
                </a:cubicBezTo>
                <a:cubicBezTo>
                  <a:pt x="73236" y="12243"/>
                  <a:pt x="72387" y="12165"/>
                  <a:pt x="71640" y="12110"/>
                </a:cubicBezTo>
                <a:cubicBezTo>
                  <a:pt x="68378" y="11884"/>
                  <a:pt x="65056" y="11313"/>
                  <a:pt x="62175" y="10229"/>
                </a:cubicBezTo>
                <a:cubicBezTo>
                  <a:pt x="59924" y="9384"/>
                  <a:pt x="57948" y="8158"/>
                  <a:pt x="55960" y="7050"/>
                </a:cubicBezTo>
                <a:cubicBezTo>
                  <a:pt x="52959" y="5348"/>
                  <a:pt x="49911" y="4621"/>
                  <a:pt x="45958" y="4348"/>
                </a:cubicBezTo>
                <a:cubicBezTo>
                  <a:pt x="45165" y="4296"/>
                  <a:pt x="44390" y="4271"/>
                  <a:pt x="43629" y="4271"/>
                </a:cubicBezTo>
                <a:cubicBezTo>
                  <a:pt x="40555" y="4271"/>
                  <a:pt x="37697" y="4668"/>
                  <a:pt x="34624" y="5241"/>
                </a:cubicBezTo>
                <a:cubicBezTo>
                  <a:pt x="31986" y="5727"/>
                  <a:pt x="29721" y="6331"/>
                  <a:pt x="26999" y="6331"/>
                </a:cubicBezTo>
                <a:cubicBezTo>
                  <a:pt x="26724" y="6331"/>
                  <a:pt x="26444" y="6325"/>
                  <a:pt x="26158" y="6312"/>
                </a:cubicBezTo>
                <a:cubicBezTo>
                  <a:pt x="20360" y="6098"/>
                  <a:pt x="15502" y="3026"/>
                  <a:pt x="10954" y="931"/>
                </a:cubicBezTo>
                <a:cubicBezTo>
                  <a:pt x="9536" y="278"/>
                  <a:pt x="7902" y="1"/>
                  <a:pt x="62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67" y="4061409"/>
            <a:ext cx="11891939" cy="2339311"/>
          </a:xfrm>
          <a:custGeom>
            <a:avLst/>
            <a:gdLst/>
            <a:ahLst/>
            <a:cxnLst/>
            <a:rect l="l" t="t" r="r" b="b"/>
            <a:pathLst>
              <a:path w="76915" h="15141" extrusionOk="0">
                <a:moveTo>
                  <a:pt x="6169" y="0"/>
                </a:moveTo>
                <a:cubicBezTo>
                  <a:pt x="5558" y="0"/>
                  <a:pt x="4944" y="38"/>
                  <a:pt x="4334" y="108"/>
                </a:cubicBezTo>
                <a:cubicBezTo>
                  <a:pt x="3060" y="275"/>
                  <a:pt x="1370" y="787"/>
                  <a:pt x="0" y="1478"/>
                </a:cubicBezTo>
                <a:lnTo>
                  <a:pt x="0" y="7752"/>
                </a:lnTo>
                <a:cubicBezTo>
                  <a:pt x="164" y="7764"/>
                  <a:pt x="327" y="7769"/>
                  <a:pt x="490" y="7769"/>
                </a:cubicBezTo>
                <a:cubicBezTo>
                  <a:pt x="2902" y="7769"/>
                  <a:pt x="5251" y="6599"/>
                  <a:pt x="7537" y="6276"/>
                </a:cubicBezTo>
                <a:cubicBezTo>
                  <a:pt x="7906" y="6223"/>
                  <a:pt x="8240" y="6198"/>
                  <a:pt x="8548" y="6198"/>
                </a:cubicBezTo>
                <a:cubicBezTo>
                  <a:pt x="10374" y="6198"/>
                  <a:pt x="11256" y="7063"/>
                  <a:pt x="12835" y="7919"/>
                </a:cubicBezTo>
                <a:cubicBezTo>
                  <a:pt x="16014" y="9622"/>
                  <a:pt x="19086" y="10657"/>
                  <a:pt x="23039" y="11193"/>
                </a:cubicBezTo>
                <a:cubicBezTo>
                  <a:pt x="24000" y="11324"/>
                  <a:pt x="24947" y="11381"/>
                  <a:pt x="25884" y="11381"/>
                </a:cubicBezTo>
                <a:cubicBezTo>
                  <a:pt x="32436" y="11381"/>
                  <a:pt x="38473" y="8590"/>
                  <a:pt x="45027" y="8590"/>
                </a:cubicBezTo>
                <a:cubicBezTo>
                  <a:pt x="45489" y="8590"/>
                  <a:pt x="45955" y="8604"/>
                  <a:pt x="46423" y="8633"/>
                </a:cubicBezTo>
                <a:cubicBezTo>
                  <a:pt x="49387" y="8812"/>
                  <a:pt x="52174" y="10681"/>
                  <a:pt x="54579" y="11765"/>
                </a:cubicBezTo>
                <a:cubicBezTo>
                  <a:pt x="57769" y="13217"/>
                  <a:pt x="60889" y="14527"/>
                  <a:pt x="64735" y="14908"/>
                </a:cubicBezTo>
                <a:cubicBezTo>
                  <a:pt x="66030" y="15041"/>
                  <a:pt x="67373" y="15140"/>
                  <a:pt x="68711" y="15140"/>
                </a:cubicBezTo>
                <a:cubicBezTo>
                  <a:pt x="69771" y="15140"/>
                  <a:pt x="70828" y="15078"/>
                  <a:pt x="71855" y="14920"/>
                </a:cubicBezTo>
                <a:cubicBezTo>
                  <a:pt x="73891" y="14610"/>
                  <a:pt x="76915" y="13360"/>
                  <a:pt x="76712" y="11765"/>
                </a:cubicBezTo>
                <a:lnTo>
                  <a:pt x="76712" y="11765"/>
                </a:lnTo>
                <a:cubicBezTo>
                  <a:pt x="75954" y="12137"/>
                  <a:pt x="75005" y="12242"/>
                  <a:pt x="74039" y="12242"/>
                </a:cubicBezTo>
                <a:cubicBezTo>
                  <a:pt x="73184" y="12242"/>
                  <a:pt x="72317" y="12160"/>
                  <a:pt x="71557" y="12110"/>
                </a:cubicBezTo>
                <a:cubicBezTo>
                  <a:pt x="68306" y="11884"/>
                  <a:pt x="64985" y="11324"/>
                  <a:pt x="62091" y="10229"/>
                </a:cubicBezTo>
                <a:cubicBezTo>
                  <a:pt x="59853" y="9383"/>
                  <a:pt x="57865" y="8169"/>
                  <a:pt x="55888" y="7050"/>
                </a:cubicBezTo>
                <a:cubicBezTo>
                  <a:pt x="52888" y="5359"/>
                  <a:pt x="49828" y="4621"/>
                  <a:pt x="45887" y="4359"/>
                </a:cubicBezTo>
                <a:cubicBezTo>
                  <a:pt x="45081" y="4304"/>
                  <a:pt x="44295" y="4278"/>
                  <a:pt x="43523" y="4278"/>
                </a:cubicBezTo>
                <a:cubicBezTo>
                  <a:pt x="40462" y="4278"/>
                  <a:pt x="37614" y="4682"/>
                  <a:pt x="34552" y="5252"/>
                </a:cubicBezTo>
                <a:cubicBezTo>
                  <a:pt x="31898" y="5741"/>
                  <a:pt x="29622" y="6340"/>
                  <a:pt x="26870" y="6340"/>
                </a:cubicBezTo>
                <a:cubicBezTo>
                  <a:pt x="26609" y="6340"/>
                  <a:pt x="26345" y="6335"/>
                  <a:pt x="26075" y="6324"/>
                </a:cubicBezTo>
                <a:cubicBezTo>
                  <a:pt x="20289" y="6097"/>
                  <a:pt x="15419" y="3025"/>
                  <a:pt x="10883" y="930"/>
                </a:cubicBezTo>
                <a:cubicBezTo>
                  <a:pt x="9456" y="278"/>
                  <a:pt x="7826" y="0"/>
                  <a:pt x="6169" y="0"/>
                </a:cubicBez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790" y="4624722"/>
            <a:ext cx="12188329" cy="2227607"/>
          </a:xfrm>
          <a:custGeom>
            <a:avLst/>
            <a:gdLst/>
            <a:ahLst/>
            <a:cxnLst/>
            <a:rect l="l" t="t" r="r" b="b"/>
            <a:pathLst>
              <a:path w="78832" h="14418" extrusionOk="0">
                <a:moveTo>
                  <a:pt x="7078" y="1"/>
                </a:moveTo>
                <a:cubicBezTo>
                  <a:pt x="4536" y="1"/>
                  <a:pt x="2195" y="1220"/>
                  <a:pt x="0" y="2094"/>
                </a:cubicBezTo>
                <a:lnTo>
                  <a:pt x="0" y="14417"/>
                </a:lnTo>
                <a:lnTo>
                  <a:pt x="78415" y="14417"/>
                </a:lnTo>
                <a:cubicBezTo>
                  <a:pt x="78486" y="12810"/>
                  <a:pt x="78832" y="11119"/>
                  <a:pt x="77772" y="9714"/>
                </a:cubicBezTo>
                <a:cubicBezTo>
                  <a:pt x="76379" y="9726"/>
                  <a:pt x="74902" y="10321"/>
                  <a:pt x="73474" y="10476"/>
                </a:cubicBezTo>
                <a:cubicBezTo>
                  <a:pt x="72200" y="10596"/>
                  <a:pt x="70956" y="10641"/>
                  <a:pt x="69715" y="10641"/>
                </a:cubicBezTo>
                <a:cubicBezTo>
                  <a:pt x="68243" y="10641"/>
                  <a:pt x="66776" y="10577"/>
                  <a:pt x="65270" y="10500"/>
                </a:cubicBezTo>
                <a:cubicBezTo>
                  <a:pt x="61591" y="10333"/>
                  <a:pt x="57948" y="9535"/>
                  <a:pt x="55162" y="7916"/>
                </a:cubicBezTo>
                <a:cubicBezTo>
                  <a:pt x="52924" y="6607"/>
                  <a:pt x="51054" y="5225"/>
                  <a:pt x="48256" y="4392"/>
                </a:cubicBezTo>
                <a:cubicBezTo>
                  <a:pt x="46141" y="3759"/>
                  <a:pt x="44300" y="3478"/>
                  <a:pt x="42489" y="3478"/>
                </a:cubicBezTo>
                <a:cubicBezTo>
                  <a:pt x="40415" y="3478"/>
                  <a:pt x="38381" y="3846"/>
                  <a:pt x="36017" y="4475"/>
                </a:cubicBezTo>
                <a:cubicBezTo>
                  <a:pt x="34654" y="4828"/>
                  <a:pt x="32986" y="5117"/>
                  <a:pt x="31400" y="5117"/>
                </a:cubicBezTo>
                <a:cubicBezTo>
                  <a:pt x="30256" y="5117"/>
                  <a:pt x="29155" y="4967"/>
                  <a:pt x="28242" y="4583"/>
                </a:cubicBezTo>
                <a:cubicBezTo>
                  <a:pt x="27653" y="4332"/>
                  <a:pt x="26839" y="4244"/>
                  <a:pt x="26022" y="4244"/>
                </a:cubicBezTo>
                <a:cubicBezTo>
                  <a:pt x="24739" y="4244"/>
                  <a:pt x="23447" y="4461"/>
                  <a:pt x="23003" y="4606"/>
                </a:cubicBezTo>
                <a:cubicBezTo>
                  <a:pt x="22185" y="4879"/>
                  <a:pt x="21525" y="4987"/>
                  <a:pt x="20718" y="4987"/>
                </a:cubicBezTo>
                <a:cubicBezTo>
                  <a:pt x="20398" y="4987"/>
                  <a:pt x="20055" y="4970"/>
                  <a:pt x="19669" y="4940"/>
                </a:cubicBezTo>
                <a:cubicBezTo>
                  <a:pt x="16336" y="4666"/>
                  <a:pt x="14062" y="3404"/>
                  <a:pt x="11728" y="1892"/>
                </a:cubicBezTo>
                <a:cubicBezTo>
                  <a:pt x="10752" y="1261"/>
                  <a:pt x="9549" y="284"/>
                  <a:pt x="8192" y="82"/>
                </a:cubicBezTo>
                <a:cubicBezTo>
                  <a:pt x="7816" y="26"/>
                  <a:pt x="7445" y="1"/>
                  <a:pt x="7078" y="1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790" y="5323532"/>
            <a:ext cx="9566892" cy="1528795"/>
          </a:xfrm>
          <a:custGeom>
            <a:avLst/>
            <a:gdLst/>
            <a:ahLst/>
            <a:cxnLst/>
            <a:rect l="l" t="t" r="r" b="b"/>
            <a:pathLst>
              <a:path w="61877" h="9895" extrusionOk="0">
                <a:moveTo>
                  <a:pt x="8517" y="0"/>
                </a:moveTo>
                <a:cubicBezTo>
                  <a:pt x="5407" y="0"/>
                  <a:pt x="2585" y="1831"/>
                  <a:pt x="0" y="2607"/>
                </a:cubicBezTo>
                <a:lnTo>
                  <a:pt x="0" y="9894"/>
                </a:lnTo>
                <a:lnTo>
                  <a:pt x="61877" y="9894"/>
                </a:lnTo>
                <a:cubicBezTo>
                  <a:pt x="59960" y="9465"/>
                  <a:pt x="58162" y="8822"/>
                  <a:pt x="56614" y="7918"/>
                </a:cubicBezTo>
                <a:cubicBezTo>
                  <a:pt x="54364" y="6608"/>
                  <a:pt x="52495" y="5215"/>
                  <a:pt x="49709" y="4393"/>
                </a:cubicBezTo>
                <a:cubicBezTo>
                  <a:pt x="47588" y="3760"/>
                  <a:pt x="45744" y="3480"/>
                  <a:pt x="43931" y="3480"/>
                </a:cubicBezTo>
                <a:cubicBezTo>
                  <a:pt x="41856" y="3480"/>
                  <a:pt x="39821" y="3848"/>
                  <a:pt x="37457" y="4477"/>
                </a:cubicBezTo>
                <a:cubicBezTo>
                  <a:pt x="36101" y="4830"/>
                  <a:pt x="34432" y="5118"/>
                  <a:pt x="32844" y="5118"/>
                </a:cubicBezTo>
                <a:cubicBezTo>
                  <a:pt x="31699" y="5118"/>
                  <a:pt x="30595" y="4968"/>
                  <a:pt x="29683" y="4584"/>
                </a:cubicBezTo>
                <a:cubicBezTo>
                  <a:pt x="29094" y="4334"/>
                  <a:pt x="28282" y="4246"/>
                  <a:pt x="27466" y="4246"/>
                </a:cubicBezTo>
                <a:cubicBezTo>
                  <a:pt x="26185" y="4246"/>
                  <a:pt x="24895" y="4462"/>
                  <a:pt x="24444" y="4608"/>
                </a:cubicBezTo>
                <a:cubicBezTo>
                  <a:pt x="23622" y="4882"/>
                  <a:pt x="22960" y="4983"/>
                  <a:pt x="22148" y="4983"/>
                </a:cubicBezTo>
                <a:cubicBezTo>
                  <a:pt x="21831" y="4983"/>
                  <a:pt x="21491" y="4968"/>
                  <a:pt x="21110" y="4941"/>
                </a:cubicBezTo>
                <a:cubicBezTo>
                  <a:pt x="17776" y="4667"/>
                  <a:pt x="15502" y="3405"/>
                  <a:pt x="13169" y="1893"/>
                </a:cubicBezTo>
                <a:cubicBezTo>
                  <a:pt x="12204" y="1262"/>
                  <a:pt x="10990" y="274"/>
                  <a:pt x="9644" y="83"/>
                </a:cubicBezTo>
                <a:cubicBezTo>
                  <a:pt x="9264" y="26"/>
                  <a:pt x="8889" y="0"/>
                  <a:pt x="8517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761603" y="4701663"/>
            <a:ext cx="10430397" cy="2150664"/>
          </a:xfrm>
          <a:custGeom>
            <a:avLst/>
            <a:gdLst/>
            <a:ahLst/>
            <a:cxnLst/>
            <a:rect l="l" t="t" r="r" b="b"/>
            <a:pathLst>
              <a:path w="67462" h="13920" extrusionOk="0">
                <a:moveTo>
                  <a:pt x="60681" y="1"/>
                </a:moveTo>
                <a:cubicBezTo>
                  <a:pt x="58623" y="1"/>
                  <a:pt x="56591" y="352"/>
                  <a:pt x="54936" y="1179"/>
                </a:cubicBezTo>
                <a:cubicBezTo>
                  <a:pt x="50483" y="3370"/>
                  <a:pt x="45828" y="6466"/>
                  <a:pt x="39851" y="7049"/>
                </a:cubicBezTo>
                <a:cubicBezTo>
                  <a:pt x="39110" y="7121"/>
                  <a:pt x="38399" y="7151"/>
                  <a:pt x="37706" y="7151"/>
                </a:cubicBezTo>
                <a:cubicBezTo>
                  <a:pt x="35422" y="7151"/>
                  <a:pt x="33325" y="6825"/>
                  <a:pt x="30969" y="6597"/>
                </a:cubicBezTo>
                <a:cubicBezTo>
                  <a:pt x="28654" y="6365"/>
                  <a:pt x="26459" y="6204"/>
                  <a:pt x="24236" y="6204"/>
                </a:cubicBezTo>
                <a:cubicBezTo>
                  <a:pt x="22572" y="6204"/>
                  <a:pt x="20892" y="6294"/>
                  <a:pt x="19134" y="6513"/>
                </a:cubicBezTo>
                <a:cubicBezTo>
                  <a:pt x="15086" y="7002"/>
                  <a:pt x="12026" y="7847"/>
                  <a:pt x="9121" y="9585"/>
                </a:cubicBezTo>
                <a:cubicBezTo>
                  <a:pt x="7216" y="10740"/>
                  <a:pt x="5311" y="11966"/>
                  <a:pt x="3096" y="12883"/>
                </a:cubicBezTo>
                <a:cubicBezTo>
                  <a:pt x="2108" y="13276"/>
                  <a:pt x="1084" y="13621"/>
                  <a:pt x="1" y="13919"/>
                </a:cubicBezTo>
                <a:lnTo>
                  <a:pt x="10800" y="13919"/>
                </a:lnTo>
                <a:cubicBezTo>
                  <a:pt x="10883" y="13871"/>
                  <a:pt x="10966" y="13848"/>
                  <a:pt x="11038" y="13800"/>
                </a:cubicBezTo>
                <a:cubicBezTo>
                  <a:pt x="13407" y="12657"/>
                  <a:pt x="16062" y="10776"/>
                  <a:pt x="19110" y="10419"/>
                </a:cubicBezTo>
                <a:cubicBezTo>
                  <a:pt x="20176" y="10294"/>
                  <a:pt x="21236" y="10242"/>
                  <a:pt x="22291" y="10242"/>
                </a:cubicBezTo>
                <a:cubicBezTo>
                  <a:pt x="27870" y="10242"/>
                  <a:pt x="33331" y="11702"/>
                  <a:pt x="38905" y="11702"/>
                </a:cubicBezTo>
                <a:cubicBezTo>
                  <a:pt x="40456" y="11702"/>
                  <a:pt x="42016" y="11589"/>
                  <a:pt x="43589" y="11300"/>
                </a:cubicBezTo>
                <a:cubicBezTo>
                  <a:pt x="47614" y="10561"/>
                  <a:pt x="50662" y="9418"/>
                  <a:pt x="53757" y="7668"/>
                </a:cubicBezTo>
                <a:cubicBezTo>
                  <a:pt x="55400" y="6738"/>
                  <a:pt x="56206" y="5837"/>
                  <a:pt x="58427" y="5837"/>
                </a:cubicBezTo>
                <a:cubicBezTo>
                  <a:pt x="58621" y="5837"/>
                  <a:pt x="58826" y="5844"/>
                  <a:pt x="59044" y="5859"/>
                </a:cubicBezTo>
                <a:cubicBezTo>
                  <a:pt x="61259" y="5989"/>
                  <a:pt x="63626" y="6786"/>
                  <a:pt x="65932" y="6786"/>
                </a:cubicBezTo>
                <a:cubicBezTo>
                  <a:pt x="66365" y="6786"/>
                  <a:pt x="66796" y="6758"/>
                  <a:pt x="67223" y="6692"/>
                </a:cubicBezTo>
                <a:cubicBezTo>
                  <a:pt x="67319" y="6668"/>
                  <a:pt x="67390" y="6656"/>
                  <a:pt x="67461" y="6644"/>
                </a:cubicBezTo>
                <a:lnTo>
                  <a:pt x="67461" y="1537"/>
                </a:lnTo>
                <a:cubicBezTo>
                  <a:pt x="65818" y="679"/>
                  <a:pt x="63342" y="108"/>
                  <a:pt x="61615" y="24"/>
                </a:cubicBezTo>
                <a:cubicBezTo>
                  <a:pt x="61304" y="9"/>
                  <a:pt x="60992" y="1"/>
                  <a:pt x="606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612134" y="5016845"/>
            <a:ext cx="9579879" cy="1840888"/>
          </a:xfrm>
          <a:custGeom>
            <a:avLst/>
            <a:gdLst/>
            <a:ahLst/>
            <a:cxnLst/>
            <a:rect l="l" t="t" r="r" b="b"/>
            <a:pathLst>
              <a:path w="61961" h="11915" extrusionOk="0">
                <a:moveTo>
                  <a:pt x="55567" y="0"/>
                </a:moveTo>
                <a:cubicBezTo>
                  <a:pt x="53497" y="0"/>
                  <a:pt x="51436" y="341"/>
                  <a:pt x="49768" y="1175"/>
                </a:cubicBezTo>
                <a:cubicBezTo>
                  <a:pt x="45327" y="3366"/>
                  <a:pt x="40660" y="6462"/>
                  <a:pt x="34695" y="7045"/>
                </a:cubicBezTo>
                <a:cubicBezTo>
                  <a:pt x="33954" y="7117"/>
                  <a:pt x="33243" y="7147"/>
                  <a:pt x="32548" y="7147"/>
                </a:cubicBezTo>
                <a:cubicBezTo>
                  <a:pt x="30262" y="7147"/>
                  <a:pt x="28160" y="6821"/>
                  <a:pt x="25813" y="6593"/>
                </a:cubicBezTo>
                <a:cubicBezTo>
                  <a:pt x="23483" y="6367"/>
                  <a:pt x="21275" y="6203"/>
                  <a:pt x="19037" y="6203"/>
                </a:cubicBezTo>
                <a:cubicBezTo>
                  <a:pt x="17387" y="6203"/>
                  <a:pt x="15721" y="6292"/>
                  <a:pt x="13978" y="6509"/>
                </a:cubicBezTo>
                <a:cubicBezTo>
                  <a:pt x="9930" y="6997"/>
                  <a:pt x="6858" y="7843"/>
                  <a:pt x="3965" y="9593"/>
                </a:cubicBezTo>
                <a:cubicBezTo>
                  <a:pt x="2679" y="10355"/>
                  <a:pt x="1381" y="11177"/>
                  <a:pt x="0" y="11915"/>
                </a:cubicBezTo>
                <a:lnTo>
                  <a:pt x="9501" y="11915"/>
                </a:lnTo>
                <a:cubicBezTo>
                  <a:pt x="10883" y="11224"/>
                  <a:pt x="12371" y="10617"/>
                  <a:pt x="13943" y="10438"/>
                </a:cubicBezTo>
                <a:cubicBezTo>
                  <a:pt x="15011" y="10314"/>
                  <a:pt x="16075" y="10261"/>
                  <a:pt x="17134" y="10261"/>
                </a:cubicBezTo>
                <a:cubicBezTo>
                  <a:pt x="22714" y="10261"/>
                  <a:pt x="28178" y="11717"/>
                  <a:pt x="33760" y="11717"/>
                </a:cubicBezTo>
                <a:cubicBezTo>
                  <a:pt x="35307" y="11717"/>
                  <a:pt x="36863" y="11605"/>
                  <a:pt x="38434" y="11319"/>
                </a:cubicBezTo>
                <a:cubicBezTo>
                  <a:pt x="42446" y="10569"/>
                  <a:pt x="45494" y="9438"/>
                  <a:pt x="48590" y="7688"/>
                </a:cubicBezTo>
                <a:cubicBezTo>
                  <a:pt x="50233" y="6757"/>
                  <a:pt x="51050" y="5845"/>
                  <a:pt x="53268" y="5845"/>
                </a:cubicBezTo>
                <a:cubicBezTo>
                  <a:pt x="53459" y="5845"/>
                  <a:pt x="53662" y="5852"/>
                  <a:pt x="53876" y="5866"/>
                </a:cubicBezTo>
                <a:cubicBezTo>
                  <a:pt x="56081" y="6008"/>
                  <a:pt x="58431" y="6794"/>
                  <a:pt x="60738" y="6794"/>
                </a:cubicBezTo>
                <a:cubicBezTo>
                  <a:pt x="61148" y="6794"/>
                  <a:pt x="61555" y="6769"/>
                  <a:pt x="61960" y="6712"/>
                </a:cubicBezTo>
                <a:lnTo>
                  <a:pt x="61960" y="1354"/>
                </a:lnTo>
                <a:cubicBezTo>
                  <a:pt x="60341" y="604"/>
                  <a:pt x="58055" y="92"/>
                  <a:pt x="56448" y="20"/>
                </a:cubicBezTo>
                <a:cubicBezTo>
                  <a:pt x="56155" y="7"/>
                  <a:pt x="55860" y="0"/>
                  <a:pt x="55567" y="0"/>
                </a:cubicBez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845487" y="5536590"/>
            <a:ext cx="8346544" cy="1315737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9395658" y="6172053"/>
            <a:ext cx="2796457" cy="681971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ctrTitle"/>
          </p:nvPr>
        </p:nvSpPr>
        <p:spPr>
          <a:xfrm>
            <a:off x="1879267" y="944967"/>
            <a:ext cx="8433200" cy="25668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subTitle" idx="1"/>
          </p:nvPr>
        </p:nvSpPr>
        <p:spPr>
          <a:xfrm>
            <a:off x="3174167" y="5426000"/>
            <a:ext cx="5843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title" idx="2"/>
          </p:nvPr>
        </p:nvSpPr>
        <p:spPr>
          <a:xfrm>
            <a:off x="1875667" y="3302767"/>
            <a:ext cx="8436800" cy="10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516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4"/>
          <p:cNvGrpSpPr/>
          <p:nvPr/>
        </p:nvGrpSpPr>
        <p:grpSpPr>
          <a:xfrm>
            <a:off x="10978864" y="-133"/>
            <a:ext cx="1204965" cy="1761341"/>
            <a:chOff x="7924616" y="-100"/>
            <a:chExt cx="1212890" cy="1772924"/>
          </a:xfrm>
        </p:grpSpPr>
        <p:sp>
          <p:nvSpPr>
            <p:cNvPr id="277" name="Google Shape;277;p4"/>
            <p:cNvSpPr/>
            <p:nvPr/>
          </p:nvSpPr>
          <p:spPr>
            <a:xfrm>
              <a:off x="8348260" y="166878"/>
              <a:ext cx="789242" cy="1605946"/>
            </a:xfrm>
            <a:custGeom>
              <a:avLst/>
              <a:gdLst/>
              <a:ahLst/>
              <a:cxnLst/>
              <a:rect l="l" t="t" r="r" b="b"/>
              <a:pathLst>
                <a:path w="6811" h="13859" extrusionOk="0">
                  <a:moveTo>
                    <a:pt x="6810" y="0"/>
                  </a:moveTo>
                  <a:lnTo>
                    <a:pt x="0" y="9799"/>
                  </a:lnTo>
                  <a:lnTo>
                    <a:pt x="5846" y="13859"/>
                  </a:lnTo>
                  <a:lnTo>
                    <a:pt x="6810" y="12466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8348260" y="1176740"/>
              <a:ext cx="764444" cy="594683"/>
            </a:xfrm>
            <a:custGeom>
              <a:avLst/>
              <a:gdLst/>
              <a:ahLst/>
              <a:cxnLst/>
              <a:rect l="l" t="t" r="r" b="b"/>
              <a:pathLst>
                <a:path w="6597" h="5132" extrusionOk="0">
                  <a:moveTo>
                    <a:pt x="750" y="0"/>
                  </a:moveTo>
                  <a:lnTo>
                    <a:pt x="0" y="1072"/>
                  </a:lnTo>
                  <a:lnTo>
                    <a:pt x="5846" y="5132"/>
                  </a:lnTo>
                  <a:lnTo>
                    <a:pt x="6596" y="406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517903" y="932473"/>
              <a:ext cx="619597" cy="556212"/>
            </a:xfrm>
            <a:custGeom>
              <a:avLst/>
              <a:gdLst/>
              <a:ahLst/>
              <a:cxnLst/>
              <a:rect l="l" t="t" r="r" b="b"/>
              <a:pathLst>
                <a:path w="5347" h="4800" extrusionOk="0">
                  <a:moveTo>
                    <a:pt x="751" y="1"/>
                  </a:moveTo>
                  <a:lnTo>
                    <a:pt x="1" y="1073"/>
                  </a:lnTo>
                  <a:lnTo>
                    <a:pt x="5346" y="4799"/>
                  </a:lnTo>
                  <a:lnTo>
                    <a:pt x="5346" y="3204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687546" y="688322"/>
              <a:ext cx="449952" cy="437438"/>
            </a:xfrm>
            <a:custGeom>
              <a:avLst/>
              <a:gdLst/>
              <a:ahLst/>
              <a:cxnLst/>
              <a:rect l="l" t="t" r="r" b="b"/>
              <a:pathLst>
                <a:path w="3883" h="3775" extrusionOk="0">
                  <a:moveTo>
                    <a:pt x="739" y="1"/>
                  </a:moveTo>
                  <a:lnTo>
                    <a:pt x="1" y="1084"/>
                  </a:lnTo>
                  <a:lnTo>
                    <a:pt x="3882" y="3775"/>
                  </a:lnTo>
                  <a:lnTo>
                    <a:pt x="3882" y="21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924616" y="-100"/>
              <a:ext cx="1212890" cy="1226563"/>
            </a:xfrm>
            <a:custGeom>
              <a:avLst/>
              <a:gdLst/>
              <a:ahLst/>
              <a:cxnLst/>
              <a:rect l="l" t="t" r="r" b="b"/>
              <a:pathLst>
                <a:path w="10467" h="10585" extrusionOk="0">
                  <a:moveTo>
                    <a:pt x="1465" y="0"/>
                  </a:moveTo>
                  <a:lnTo>
                    <a:pt x="453" y="1108"/>
                  </a:lnTo>
                  <a:lnTo>
                    <a:pt x="1" y="5251"/>
                  </a:lnTo>
                  <a:lnTo>
                    <a:pt x="2073" y="8870"/>
                  </a:lnTo>
                  <a:lnTo>
                    <a:pt x="5883" y="10585"/>
                  </a:lnTo>
                  <a:lnTo>
                    <a:pt x="9966" y="9740"/>
                  </a:lnTo>
                  <a:lnTo>
                    <a:pt x="10466" y="9180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8690327" y="-100"/>
              <a:ext cx="404412" cy="448446"/>
            </a:xfrm>
            <a:custGeom>
              <a:avLst/>
              <a:gdLst/>
              <a:ahLst/>
              <a:cxnLst/>
              <a:rect l="l" t="t" r="r" b="b"/>
              <a:pathLst>
                <a:path w="3490" h="3870" extrusionOk="0">
                  <a:moveTo>
                    <a:pt x="453" y="0"/>
                  </a:moveTo>
                  <a:lnTo>
                    <a:pt x="1" y="3870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7979889" y="-100"/>
              <a:ext cx="710561" cy="448446"/>
            </a:xfrm>
            <a:custGeom>
              <a:avLst/>
              <a:gdLst/>
              <a:ahLst/>
              <a:cxnLst/>
              <a:rect l="l" t="t" r="r" b="b"/>
              <a:pathLst>
                <a:path w="6132" h="3870" extrusionOk="0">
                  <a:moveTo>
                    <a:pt x="988" y="0"/>
                  </a:moveTo>
                  <a:lnTo>
                    <a:pt x="0" y="1084"/>
                  </a:lnTo>
                  <a:lnTo>
                    <a:pt x="6132" y="3870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7927397" y="448226"/>
              <a:ext cx="763053" cy="576838"/>
            </a:xfrm>
            <a:custGeom>
              <a:avLst/>
              <a:gdLst/>
              <a:ahLst/>
              <a:cxnLst/>
              <a:rect l="l" t="t" r="r" b="b"/>
              <a:pathLst>
                <a:path w="6585" h="4978" extrusionOk="0">
                  <a:moveTo>
                    <a:pt x="6585" y="1"/>
                  </a:moveTo>
                  <a:lnTo>
                    <a:pt x="1" y="1418"/>
                  </a:lnTo>
                  <a:lnTo>
                    <a:pt x="2037" y="4978"/>
                  </a:lnTo>
                  <a:lnTo>
                    <a:pt x="6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8610372" y="448226"/>
              <a:ext cx="465016" cy="778233"/>
            </a:xfrm>
            <a:custGeom>
              <a:avLst/>
              <a:gdLst/>
              <a:ahLst/>
              <a:cxnLst/>
              <a:rect l="l" t="t" r="r" b="b"/>
              <a:pathLst>
                <a:path w="4013" h="6716" extrusionOk="0">
                  <a:moveTo>
                    <a:pt x="691" y="1"/>
                  </a:moveTo>
                  <a:lnTo>
                    <a:pt x="0" y="6716"/>
                  </a:lnTo>
                  <a:lnTo>
                    <a:pt x="0" y="6716"/>
                  </a:lnTo>
                  <a:lnTo>
                    <a:pt x="4013" y="588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690327" y="358538"/>
              <a:ext cx="447171" cy="288535"/>
            </a:xfrm>
            <a:custGeom>
              <a:avLst/>
              <a:gdLst/>
              <a:ahLst/>
              <a:cxnLst/>
              <a:rect l="l" t="t" r="r" b="b"/>
              <a:pathLst>
                <a:path w="3859" h="2490" extrusionOk="0">
                  <a:moveTo>
                    <a:pt x="3858" y="1"/>
                  </a:moveTo>
                  <a:lnTo>
                    <a:pt x="1" y="775"/>
                  </a:lnTo>
                  <a:lnTo>
                    <a:pt x="3858" y="2489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4"/>
          <p:cNvSpPr/>
          <p:nvPr/>
        </p:nvSpPr>
        <p:spPr>
          <a:xfrm rot="-6510779">
            <a:off x="-466138" y="-40623"/>
            <a:ext cx="1238527" cy="1012637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 rot="-7532834">
            <a:off x="138817" y="-367819"/>
            <a:ext cx="1244059" cy="1053069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9136766" y="131741"/>
            <a:ext cx="1623807" cy="376265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 flipH="1">
            <a:off x="-14" y="6402700"/>
            <a:ext cx="8342148" cy="455293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950967" y="650367"/>
            <a:ext cx="8101600" cy="95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"/>
          <p:cNvSpPr txBox="1">
            <a:spLocks noGrp="1"/>
          </p:cNvSpPr>
          <p:nvPr>
            <p:ph type="body" idx="1"/>
          </p:nvPr>
        </p:nvSpPr>
        <p:spPr>
          <a:xfrm>
            <a:off x="950967" y="1596036"/>
            <a:ext cx="102900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redoka One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52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7"/>
          <p:cNvGrpSpPr/>
          <p:nvPr/>
        </p:nvGrpSpPr>
        <p:grpSpPr>
          <a:xfrm>
            <a:off x="5384571" y="-33"/>
            <a:ext cx="6807301" cy="7636656"/>
            <a:chOff x="4419482" y="-22"/>
            <a:chExt cx="4724668" cy="5727492"/>
          </a:xfrm>
        </p:grpSpPr>
        <p:grpSp>
          <p:nvGrpSpPr>
            <p:cNvPr id="414" name="Google Shape;414;p7"/>
            <p:cNvGrpSpPr/>
            <p:nvPr/>
          </p:nvGrpSpPr>
          <p:grpSpPr>
            <a:xfrm rot="-5400000">
              <a:off x="2147888" y="2272020"/>
              <a:ext cx="5727045" cy="1183855"/>
              <a:chOff x="1321202" y="3526247"/>
              <a:chExt cx="7822763" cy="1617068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1321202" y="3526247"/>
                <a:ext cx="7822725" cy="1613015"/>
              </a:xfrm>
              <a:custGeom>
                <a:avLst/>
                <a:gdLst/>
                <a:ahLst/>
                <a:cxnLst/>
                <a:rect l="l" t="t" r="r" b="b"/>
                <a:pathLst>
                  <a:path w="67462" h="13920" extrusionOk="0">
                    <a:moveTo>
                      <a:pt x="60681" y="1"/>
                    </a:moveTo>
                    <a:cubicBezTo>
                      <a:pt x="58623" y="1"/>
                      <a:pt x="56591" y="352"/>
                      <a:pt x="54936" y="1179"/>
                    </a:cubicBezTo>
                    <a:cubicBezTo>
                      <a:pt x="50483" y="3370"/>
                      <a:pt x="45828" y="6466"/>
                      <a:pt x="39851" y="7049"/>
                    </a:cubicBezTo>
                    <a:cubicBezTo>
                      <a:pt x="39110" y="7121"/>
                      <a:pt x="38399" y="7151"/>
                      <a:pt x="37706" y="7151"/>
                    </a:cubicBezTo>
                    <a:cubicBezTo>
                      <a:pt x="35422" y="7151"/>
                      <a:pt x="33325" y="6825"/>
                      <a:pt x="30969" y="6597"/>
                    </a:cubicBezTo>
                    <a:cubicBezTo>
                      <a:pt x="28654" y="6365"/>
                      <a:pt x="26459" y="6204"/>
                      <a:pt x="24236" y="6204"/>
                    </a:cubicBezTo>
                    <a:cubicBezTo>
                      <a:pt x="22572" y="6204"/>
                      <a:pt x="20892" y="6294"/>
                      <a:pt x="19134" y="6513"/>
                    </a:cubicBezTo>
                    <a:cubicBezTo>
                      <a:pt x="15086" y="7002"/>
                      <a:pt x="12026" y="7847"/>
                      <a:pt x="9121" y="9585"/>
                    </a:cubicBezTo>
                    <a:cubicBezTo>
                      <a:pt x="7216" y="10740"/>
                      <a:pt x="5311" y="11966"/>
                      <a:pt x="3096" y="12883"/>
                    </a:cubicBezTo>
                    <a:cubicBezTo>
                      <a:pt x="2108" y="13276"/>
                      <a:pt x="1084" y="13621"/>
                      <a:pt x="1" y="13919"/>
                    </a:cubicBezTo>
                    <a:lnTo>
                      <a:pt x="10800" y="13919"/>
                    </a:lnTo>
                    <a:cubicBezTo>
                      <a:pt x="10883" y="13871"/>
                      <a:pt x="10966" y="13848"/>
                      <a:pt x="11038" y="13800"/>
                    </a:cubicBezTo>
                    <a:cubicBezTo>
                      <a:pt x="13407" y="12657"/>
                      <a:pt x="16062" y="10776"/>
                      <a:pt x="19110" y="10419"/>
                    </a:cubicBezTo>
                    <a:cubicBezTo>
                      <a:pt x="20176" y="10294"/>
                      <a:pt x="21236" y="10242"/>
                      <a:pt x="22291" y="10242"/>
                    </a:cubicBezTo>
                    <a:cubicBezTo>
                      <a:pt x="27870" y="10242"/>
                      <a:pt x="33331" y="11702"/>
                      <a:pt x="38905" y="11702"/>
                    </a:cubicBezTo>
                    <a:cubicBezTo>
                      <a:pt x="40456" y="11702"/>
                      <a:pt x="42016" y="11589"/>
                      <a:pt x="43589" y="11300"/>
                    </a:cubicBezTo>
                    <a:cubicBezTo>
                      <a:pt x="47614" y="10561"/>
                      <a:pt x="50662" y="9418"/>
                      <a:pt x="53757" y="7668"/>
                    </a:cubicBezTo>
                    <a:cubicBezTo>
                      <a:pt x="55400" y="6738"/>
                      <a:pt x="56206" y="5837"/>
                      <a:pt x="58427" y="5837"/>
                    </a:cubicBezTo>
                    <a:cubicBezTo>
                      <a:pt x="58621" y="5837"/>
                      <a:pt x="58826" y="5844"/>
                      <a:pt x="59044" y="5859"/>
                    </a:cubicBezTo>
                    <a:cubicBezTo>
                      <a:pt x="61259" y="5989"/>
                      <a:pt x="63626" y="6786"/>
                      <a:pt x="65932" y="6786"/>
                    </a:cubicBezTo>
                    <a:cubicBezTo>
                      <a:pt x="66365" y="6786"/>
                      <a:pt x="66796" y="6758"/>
                      <a:pt x="67223" y="6692"/>
                    </a:cubicBezTo>
                    <a:cubicBezTo>
                      <a:pt x="67319" y="6668"/>
                      <a:pt x="67390" y="6656"/>
                      <a:pt x="67461" y="6644"/>
                    </a:cubicBezTo>
                    <a:lnTo>
                      <a:pt x="67461" y="1537"/>
                    </a:lnTo>
                    <a:cubicBezTo>
                      <a:pt x="65818" y="679"/>
                      <a:pt x="63342" y="108"/>
                      <a:pt x="61615" y="24"/>
                    </a:cubicBezTo>
                    <a:cubicBezTo>
                      <a:pt x="61304" y="9"/>
                      <a:pt x="60992" y="1"/>
                      <a:pt x="606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959100" y="3762634"/>
                <a:ext cx="7184843" cy="1380680"/>
              </a:xfrm>
              <a:custGeom>
                <a:avLst/>
                <a:gdLst/>
                <a:ahLst/>
                <a:cxnLst/>
                <a:rect l="l" t="t" r="r" b="b"/>
                <a:pathLst>
                  <a:path w="61961" h="11915" extrusionOk="0">
                    <a:moveTo>
                      <a:pt x="55567" y="0"/>
                    </a:moveTo>
                    <a:cubicBezTo>
                      <a:pt x="53497" y="0"/>
                      <a:pt x="51436" y="341"/>
                      <a:pt x="49768" y="1175"/>
                    </a:cubicBezTo>
                    <a:cubicBezTo>
                      <a:pt x="45327" y="3366"/>
                      <a:pt x="40660" y="6462"/>
                      <a:pt x="34695" y="7045"/>
                    </a:cubicBezTo>
                    <a:cubicBezTo>
                      <a:pt x="33954" y="7117"/>
                      <a:pt x="33243" y="7147"/>
                      <a:pt x="32548" y="7147"/>
                    </a:cubicBezTo>
                    <a:cubicBezTo>
                      <a:pt x="30262" y="7147"/>
                      <a:pt x="28160" y="6821"/>
                      <a:pt x="25813" y="6593"/>
                    </a:cubicBezTo>
                    <a:cubicBezTo>
                      <a:pt x="23483" y="6367"/>
                      <a:pt x="21275" y="6203"/>
                      <a:pt x="19037" y="6203"/>
                    </a:cubicBezTo>
                    <a:cubicBezTo>
                      <a:pt x="17387" y="6203"/>
                      <a:pt x="15721" y="6292"/>
                      <a:pt x="13978" y="6509"/>
                    </a:cubicBezTo>
                    <a:cubicBezTo>
                      <a:pt x="9930" y="6997"/>
                      <a:pt x="6858" y="7843"/>
                      <a:pt x="3965" y="9593"/>
                    </a:cubicBezTo>
                    <a:cubicBezTo>
                      <a:pt x="2679" y="10355"/>
                      <a:pt x="1381" y="11177"/>
                      <a:pt x="0" y="11915"/>
                    </a:cubicBezTo>
                    <a:lnTo>
                      <a:pt x="9501" y="11915"/>
                    </a:lnTo>
                    <a:cubicBezTo>
                      <a:pt x="10883" y="11224"/>
                      <a:pt x="12371" y="10617"/>
                      <a:pt x="13943" y="10438"/>
                    </a:cubicBezTo>
                    <a:cubicBezTo>
                      <a:pt x="15011" y="10314"/>
                      <a:pt x="16075" y="10261"/>
                      <a:pt x="17134" y="10261"/>
                    </a:cubicBezTo>
                    <a:cubicBezTo>
                      <a:pt x="22714" y="10261"/>
                      <a:pt x="28178" y="11717"/>
                      <a:pt x="33760" y="11717"/>
                    </a:cubicBezTo>
                    <a:cubicBezTo>
                      <a:pt x="35307" y="11717"/>
                      <a:pt x="36863" y="11605"/>
                      <a:pt x="38434" y="11319"/>
                    </a:cubicBezTo>
                    <a:cubicBezTo>
                      <a:pt x="42446" y="10569"/>
                      <a:pt x="45494" y="9438"/>
                      <a:pt x="48590" y="7688"/>
                    </a:cubicBezTo>
                    <a:cubicBezTo>
                      <a:pt x="50233" y="6757"/>
                      <a:pt x="51050" y="5845"/>
                      <a:pt x="53268" y="5845"/>
                    </a:cubicBezTo>
                    <a:cubicBezTo>
                      <a:pt x="53459" y="5845"/>
                      <a:pt x="53662" y="5852"/>
                      <a:pt x="53876" y="5866"/>
                    </a:cubicBezTo>
                    <a:cubicBezTo>
                      <a:pt x="56081" y="6008"/>
                      <a:pt x="58431" y="6794"/>
                      <a:pt x="60738" y="6794"/>
                    </a:cubicBezTo>
                    <a:cubicBezTo>
                      <a:pt x="61148" y="6794"/>
                      <a:pt x="61555" y="6769"/>
                      <a:pt x="61960" y="6712"/>
                    </a:cubicBezTo>
                    <a:lnTo>
                      <a:pt x="61960" y="1354"/>
                    </a:lnTo>
                    <a:cubicBezTo>
                      <a:pt x="60341" y="604"/>
                      <a:pt x="58055" y="92"/>
                      <a:pt x="56448" y="20"/>
                    </a:cubicBezTo>
                    <a:cubicBezTo>
                      <a:pt x="56155" y="7"/>
                      <a:pt x="55860" y="0"/>
                      <a:pt x="55567" y="0"/>
                    </a:cubicBezTo>
                    <a:close/>
                  </a:path>
                </a:pathLst>
              </a:custGeom>
              <a:solidFill>
                <a:srgbClr val="AED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2884115" y="4152442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418;p7"/>
            <p:cNvSpPr/>
            <p:nvPr/>
          </p:nvSpPr>
          <p:spPr>
            <a:xfrm>
              <a:off x="5581650" y="0"/>
              <a:ext cx="35625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 rot="-5400000">
              <a:off x="5084461" y="1087772"/>
              <a:ext cx="5143461" cy="2967996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 rot="-5400000">
              <a:off x="7513169" y="92437"/>
              <a:ext cx="1723284" cy="1538367"/>
            </a:xfrm>
            <a:custGeom>
              <a:avLst/>
              <a:gdLst/>
              <a:ahLst/>
              <a:cxnLst/>
              <a:rect l="l" t="t" r="r" b="b"/>
              <a:pathLst>
                <a:path w="18087" h="4414" extrusionOk="0">
                  <a:moveTo>
                    <a:pt x="9433" y="1"/>
                  </a:moveTo>
                  <a:cubicBezTo>
                    <a:pt x="8856" y="1"/>
                    <a:pt x="8275" y="50"/>
                    <a:pt x="7692" y="163"/>
                  </a:cubicBezTo>
                  <a:cubicBezTo>
                    <a:pt x="6323" y="425"/>
                    <a:pt x="5180" y="1402"/>
                    <a:pt x="4263" y="2033"/>
                  </a:cubicBezTo>
                  <a:cubicBezTo>
                    <a:pt x="2918" y="2961"/>
                    <a:pt x="1584" y="3795"/>
                    <a:pt x="1" y="4414"/>
                  </a:cubicBezTo>
                  <a:lnTo>
                    <a:pt x="18086" y="4414"/>
                  </a:lnTo>
                  <a:lnTo>
                    <a:pt x="18086" y="4402"/>
                  </a:lnTo>
                  <a:lnTo>
                    <a:pt x="18086" y="1878"/>
                  </a:lnTo>
                  <a:cubicBezTo>
                    <a:pt x="15443" y="1377"/>
                    <a:pt x="12488" y="1"/>
                    <a:pt x="9433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7"/>
          <p:cNvSpPr txBox="1">
            <a:spLocks noGrp="1"/>
          </p:cNvSpPr>
          <p:nvPr>
            <p:ph type="title"/>
          </p:nvPr>
        </p:nvSpPr>
        <p:spPr>
          <a:xfrm>
            <a:off x="950800" y="914496"/>
            <a:ext cx="378520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7"/>
          <p:cNvSpPr txBox="1">
            <a:spLocks noGrp="1"/>
          </p:cNvSpPr>
          <p:nvPr>
            <p:ph type="subTitle" idx="1"/>
          </p:nvPr>
        </p:nvSpPr>
        <p:spPr>
          <a:xfrm>
            <a:off x="950933" y="2340929"/>
            <a:ext cx="4320800" cy="3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16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"/>
          <p:cNvSpPr txBox="1">
            <a:spLocks noGrp="1"/>
          </p:cNvSpPr>
          <p:nvPr>
            <p:ph type="title"/>
          </p:nvPr>
        </p:nvSpPr>
        <p:spPr>
          <a:xfrm>
            <a:off x="6820333" y="2060800"/>
            <a:ext cx="40028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9"/>
          <p:cNvSpPr txBox="1">
            <a:spLocks noGrp="1"/>
          </p:cNvSpPr>
          <p:nvPr>
            <p:ph type="subTitle" idx="1"/>
          </p:nvPr>
        </p:nvSpPr>
        <p:spPr>
          <a:xfrm>
            <a:off x="6820333" y="2869600"/>
            <a:ext cx="4002800" cy="19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557" name="Google Shape;557;p9"/>
          <p:cNvSpPr/>
          <p:nvPr/>
        </p:nvSpPr>
        <p:spPr>
          <a:xfrm>
            <a:off x="328434" y="1199602"/>
            <a:ext cx="980692" cy="227257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8" name="Google Shape;558;p9"/>
          <p:cNvSpPr/>
          <p:nvPr/>
        </p:nvSpPr>
        <p:spPr>
          <a:xfrm>
            <a:off x="6472302" y="5459134"/>
            <a:ext cx="5719833" cy="139489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9" name="Google Shape;559;p9"/>
          <p:cNvSpPr/>
          <p:nvPr/>
        </p:nvSpPr>
        <p:spPr>
          <a:xfrm rot="10800000">
            <a:off x="25" y="-3"/>
            <a:ext cx="3828777" cy="93373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07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11"/>
          <p:cNvGrpSpPr/>
          <p:nvPr/>
        </p:nvGrpSpPr>
        <p:grpSpPr>
          <a:xfrm>
            <a:off x="0" y="1"/>
            <a:ext cx="12192000" cy="3962956"/>
            <a:chOff x="0" y="0"/>
            <a:chExt cx="9144000" cy="2972217"/>
          </a:xfrm>
        </p:grpSpPr>
        <p:sp>
          <p:nvSpPr>
            <p:cNvPr id="564" name="Google Shape;564;p11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65" name="Google Shape;565;p11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66" name="Google Shape;566;p11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1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68" name="Google Shape;568;p11"/>
          <p:cNvSpPr txBox="1">
            <a:spLocks noGrp="1"/>
          </p:cNvSpPr>
          <p:nvPr>
            <p:ph type="title" hasCustomPrompt="1"/>
          </p:nvPr>
        </p:nvSpPr>
        <p:spPr>
          <a:xfrm>
            <a:off x="2214300" y="2342467"/>
            <a:ext cx="7763600" cy="16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9" name="Google Shape;569;p11"/>
          <p:cNvSpPr txBox="1">
            <a:spLocks noGrp="1"/>
          </p:cNvSpPr>
          <p:nvPr>
            <p:ph type="subTitle" idx="1"/>
          </p:nvPr>
        </p:nvSpPr>
        <p:spPr>
          <a:xfrm>
            <a:off x="2214100" y="4121633"/>
            <a:ext cx="7764000" cy="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0" name="Google Shape;570;p11"/>
          <p:cNvSpPr/>
          <p:nvPr/>
        </p:nvSpPr>
        <p:spPr>
          <a:xfrm>
            <a:off x="2432633" y="376900"/>
            <a:ext cx="1162288" cy="269339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1" name="Google Shape;571;p11"/>
          <p:cNvSpPr/>
          <p:nvPr/>
        </p:nvSpPr>
        <p:spPr>
          <a:xfrm>
            <a:off x="352467" y="916933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2" name="Google Shape;572;p11"/>
          <p:cNvSpPr/>
          <p:nvPr/>
        </p:nvSpPr>
        <p:spPr>
          <a:xfrm>
            <a:off x="11109234" y="2183133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92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8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13"/>
          <p:cNvGrpSpPr/>
          <p:nvPr/>
        </p:nvGrpSpPr>
        <p:grpSpPr>
          <a:xfrm>
            <a:off x="0" y="1"/>
            <a:ext cx="12192000" cy="3962956"/>
            <a:chOff x="0" y="0"/>
            <a:chExt cx="9144000" cy="2972217"/>
          </a:xfrm>
        </p:grpSpPr>
        <p:sp>
          <p:nvSpPr>
            <p:cNvPr id="576" name="Google Shape;576;p13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77" name="Google Shape;577;p13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78" name="Google Shape;578;p13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0" name="Google Shape;580;p13"/>
          <p:cNvSpPr/>
          <p:nvPr/>
        </p:nvSpPr>
        <p:spPr>
          <a:xfrm>
            <a:off x="8500433" y="916933"/>
            <a:ext cx="1804539" cy="418168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1" name="Google Shape;581;p13"/>
          <p:cNvSpPr/>
          <p:nvPr/>
        </p:nvSpPr>
        <p:spPr>
          <a:xfrm>
            <a:off x="-211966" y="449867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2" name="Google Shape;582;p13"/>
          <p:cNvSpPr/>
          <p:nvPr/>
        </p:nvSpPr>
        <p:spPr>
          <a:xfrm>
            <a:off x="10413067" y="376900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3" name="Google Shape;583;p13"/>
          <p:cNvSpPr/>
          <p:nvPr/>
        </p:nvSpPr>
        <p:spPr>
          <a:xfrm rot="9900062">
            <a:off x="-285251" y="4985402"/>
            <a:ext cx="1561237" cy="1321556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84" name="Google Shape;584;p13"/>
          <p:cNvGrpSpPr/>
          <p:nvPr/>
        </p:nvGrpSpPr>
        <p:grpSpPr>
          <a:xfrm>
            <a:off x="10728926" y="4866363"/>
            <a:ext cx="1836700" cy="1450652"/>
            <a:chOff x="4513350" y="1013350"/>
            <a:chExt cx="788825" cy="623025"/>
          </a:xfrm>
        </p:grpSpPr>
        <p:sp>
          <p:nvSpPr>
            <p:cNvPr id="585" name="Google Shape;585;p1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13"/>
          <p:cNvSpPr/>
          <p:nvPr/>
        </p:nvSpPr>
        <p:spPr>
          <a:xfrm>
            <a:off x="757800" y="1825033"/>
            <a:ext cx="10676400" cy="4609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76200" dir="33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2202027" y="2266592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"/>
          </p:nvPr>
        </p:nvSpPr>
        <p:spPr>
          <a:xfrm>
            <a:off x="2202016" y="2645437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2"/>
          </p:nvPr>
        </p:nvSpPr>
        <p:spPr>
          <a:xfrm>
            <a:off x="7372287" y="2266592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3"/>
          </p:nvPr>
        </p:nvSpPr>
        <p:spPr>
          <a:xfrm>
            <a:off x="7372283" y="2645437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4" hasCustomPrompt="1"/>
          </p:nvPr>
        </p:nvSpPr>
        <p:spPr>
          <a:xfrm>
            <a:off x="1176129" y="2212763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5" hasCustomPrompt="1"/>
          </p:nvPr>
        </p:nvSpPr>
        <p:spPr>
          <a:xfrm>
            <a:off x="6350797" y="2212763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6"/>
          </p:nvPr>
        </p:nvSpPr>
        <p:spPr>
          <a:xfrm>
            <a:off x="2202027" y="367442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7"/>
          </p:nvPr>
        </p:nvSpPr>
        <p:spPr>
          <a:xfrm>
            <a:off x="2202016" y="404340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title" idx="8" hasCustomPrompt="1"/>
          </p:nvPr>
        </p:nvSpPr>
        <p:spPr>
          <a:xfrm>
            <a:off x="1176129" y="3615329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13"/>
          <p:cNvSpPr txBox="1">
            <a:spLocks noGrp="1"/>
          </p:cNvSpPr>
          <p:nvPr>
            <p:ph type="title" idx="9"/>
          </p:nvPr>
        </p:nvSpPr>
        <p:spPr>
          <a:xfrm>
            <a:off x="7372287" y="367442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subTitle" idx="13"/>
          </p:nvPr>
        </p:nvSpPr>
        <p:spPr>
          <a:xfrm>
            <a:off x="7372283" y="404340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idx="14" hasCustomPrompt="1"/>
          </p:nvPr>
        </p:nvSpPr>
        <p:spPr>
          <a:xfrm>
            <a:off x="6350797" y="3615329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15"/>
          </p:nvPr>
        </p:nvSpPr>
        <p:spPr>
          <a:xfrm>
            <a:off x="2202027" y="5082249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16"/>
          </p:nvPr>
        </p:nvSpPr>
        <p:spPr>
          <a:xfrm>
            <a:off x="2202016" y="5441365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17" hasCustomPrompt="1"/>
          </p:nvPr>
        </p:nvSpPr>
        <p:spPr>
          <a:xfrm>
            <a:off x="1176129" y="5004348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title" idx="18"/>
          </p:nvPr>
        </p:nvSpPr>
        <p:spPr>
          <a:xfrm>
            <a:off x="7372287" y="5082249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19"/>
          </p:nvPr>
        </p:nvSpPr>
        <p:spPr>
          <a:xfrm>
            <a:off x="7372283" y="5441365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20" hasCustomPrompt="1"/>
          </p:nvPr>
        </p:nvSpPr>
        <p:spPr>
          <a:xfrm>
            <a:off x="6350797" y="5004348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21"/>
          </p:nvPr>
        </p:nvSpPr>
        <p:spPr>
          <a:xfrm>
            <a:off x="950800" y="646240"/>
            <a:ext cx="5877200" cy="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/>
          <p:nvPr/>
        </p:nvSpPr>
        <p:spPr>
          <a:xfrm rot="4996939">
            <a:off x="10920204" y="5538800"/>
            <a:ext cx="1559729" cy="1275257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1" name="Google Shape;611;p13"/>
          <p:cNvSpPr/>
          <p:nvPr/>
        </p:nvSpPr>
        <p:spPr>
          <a:xfrm rot="9900160">
            <a:off x="-73514" y="5966407"/>
            <a:ext cx="1559772" cy="1275292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50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9"/>
          <p:cNvSpPr txBox="1">
            <a:spLocks noGrp="1"/>
          </p:cNvSpPr>
          <p:nvPr>
            <p:ph type="title"/>
          </p:nvPr>
        </p:nvSpPr>
        <p:spPr>
          <a:xfrm>
            <a:off x="3157700" y="646240"/>
            <a:ext cx="5877200" cy="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8" name="Google Shape;678;p19"/>
          <p:cNvGrpSpPr/>
          <p:nvPr/>
        </p:nvGrpSpPr>
        <p:grpSpPr>
          <a:xfrm>
            <a:off x="3629734" y="3906188"/>
            <a:ext cx="3663532" cy="3325435"/>
            <a:chOff x="747700" y="1105791"/>
            <a:chExt cx="2747649" cy="2494076"/>
          </a:xfrm>
        </p:grpSpPr>
        <p:sp>
          <p:nvSpPr>
            <p:cNvPr id="679" name="Google Shape;679;p19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19"/>
          <p:cNvGrpSpPr/>
          <p:nvPr/>
        </p:nvGrpSpPr>
        <p:grpSpPr>
          <a:xfrm>
            <a:off x="9393094" y="309057"/>
            <a:ext cx="2577244" cy="599776"/>
            <a:chOff x="4801170" y="13068"/>
            <a:chExt cx="1932933" cy="449832"/>
          </a:xfrm>
        </p:grpSpPr>
        <p:sp>
          <p:nvSpPr>
            <p:cNvPr id="720" name="Google Shape;720;p19"/>
            <p:cNvSpPr/>
            <p:nvPr/>
          </p:nvSpPr>
          <p:spPr>
            <a:xfrm>
              <a:off x="6255302" y="206465"/>
              <a:ext cx="6953" cy="4287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cubicBezTo>
                    <a:pt x="24" y="13"/>
                    <a:pt x="0" y="13"/>
                    <a:pt x="24" y="25"/>
                  </a:cubicBezTo>
                  <a:cubicBezTo>
                    <a:pt x="24" y="37"/>
                    <a:pt x="36" y="37"/>
                    <a:pt x="48" y="37"/>
                  </a:cubicBezTo>
                  <a:cubicBezTo>
                    <a:pt x="60" y="37"/>
                    <a:pt x="60" y="25"/>
                    <a:pt x="60" y="13"/>
                  </a:cubicBezTo>
                  <a:cubicBezTo>
                    <a:pt x="60" y="1"/>
                    <a:pt x="48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5885540" y="18630"/>
              <a:ext cx="37313" cy="33720"/>
            </a:xfrm>
            <a:custGeom>
              <a:avLst/>
              <a:gdLst/>
              <a:ahLst/>
              <a:cxnLst/>
              <a:rect l="l" t="t" r="r" b="b"/>
              <a:pathLst>
                <a:path w="322" h="291" extrusionOk="0">
                  <a:moveTo>
                    <a:pt x="162" y="0"/>
                  </a:moveTo>
                  <a:cubicBezTo>
                    <a:pt x="140" y="0"/>
                    <a:pt x="118" y="5"/>
                    <a:pt x="96" y="14"/>
                  </a:cubicBezTo>
                  <a:cubicBezTo>
                    <a:pt x="24" y="50"/>
                    <a:pt x="0" y="134"/>
                    <a:pt x="24" y="205"/>
                  </a:cubicBezTo>
                  <a:cubicBezTo>
                    <a:pt x="59" y="257"/>
                    <a:pt x="107" y="290"/>
                    <a:pt x="158" y="290"/>
                  </a:cubicBezTo>
                  <a:cubicBezTo>
                    <a:pt x="176" y="290"/>
                    <a:pt x="196" y="286"/>
                    <a:pt x="215" y="276"/>
                  </a:cubicBezTo>
                  <a:cubicBezTo>
                    <a:pt x="298" y="229"/>
                    <a:pt x="322" y="157"/>
                    <a:pt x="298" y="86"/>
                  </a:cubicBezTo>
                  <a:cubicBezTo>
                    <a:pt x="272" y="34"/>
                    <a:pt x="220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6023549" y="379005"/>
              <a:ext cx="53883" cy="48205"/>
            </a:xfrm>
            <a:custGeom>
              <a:avLst/>
              <a:gdLst/>
              <a:ahLst/>
              <a:cxnLst/>
              <a:rect l="l" t="t" r="r" b="b"/>
              <a:pathLst>
                <a:path w="465" h="416" extrusionOk="0">
                  <a:moveTo>
                    <a:pt x="226" y="0"/>
                  </a:moveTo>
                  <a:cubicBezTo>
                    <a:pt x="142" y="0"/>
                    <a:pt x="64" y="48"/>
                    <a:pt x="36" y="131"/>
                  </a:cubicBezTo>
                  <a:cubicBezTo>
                    <a:pt x="0" y="250"/>
                    <a:pt x="60" y="369"/>
                    <a:pt x="167" y="405"/>
                  </a:cubicBezTo>
                  <a:cubicBezTo>
                    <a:pt x="188" y="412"/>
                    <a:pt x="209" y="415"/>
                    <a:pt x="231" y="415"/>
                  </a:cubicBezTo>
                  <a:cubicBezTo>
                    <a:pt x="318" y="415"/>
                    <a:pt x="400" y="360"/>
                    <a:pt x="429" y="274"/>
                  </a:cubicBezTo>
                  <a:cubicBezTo>
                    <a:pt x="464" y="167"/>
                    <a:pt x="417" y="48"/>
                    <a:pt x="298" y="12"/>
                  </a:cubicBezTo>
                  <a:cubicBezTo>
                    <a:pt x="274" y="4"/>
                    <a:pt x="250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4801170" y="83289"/>
              <a:ext cx="88415" cy="78449"/>
            </a:xfrm>
            <a:custGeom>
              <a:avLst/>
              <a:gdLst/>
              <a:ahLst/>
              <a:cxnLst/>
              <a:rect l="l" t="t" r="r" b="b"/>
              <a:pathLst>
                <a:path w="763" h="677" extrusionOk="0">
                  <a:moveTo>
                    <a:pt x="380" y="0"/>
                  </a:moveTo>
                  <a:cubicBezTo>
                    <a:pt x="335" y="0"/>
                    <a:pt x="291" y="9"/>
                    <a:pt x="250" y="28"/>
                  </a:cubicBezTo>
                  <a:cubicBezTo>
                    <a:pt x="60" y="111"/>
                    <a:pt x="0" y="314"/>
                    <a:pt x="83" y="480"/>
                  </a:cubicBezTo>
                  <a:cubicBezTo>
                    <a:pt x="135" y="610"/>
                    <a:pt x="255" y="677"/>
                    <a:pt x="381" y="677"/>
                  </a:cubicBezTo>
                  <a:cubicBezTo>
                    <a:pt x="429" y="677"/>
                    <a:pt x="478" y="667"/>
                    <a:pt x="524" y="647"/>
                  </a:cubicBezTo>
                  <a:cubicBezTo>
                    <a:pt x="703" y="564"/>
                    <a:pt x="762" y="361"/>
                    <a:pt x="691" y="195"/>
                  </a:cubicBezTo>
                  <a:cubicBezTo>
                    <a:pt x="638" y="72"/>
                    <a:pt x="507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5797243" y="220370"/>
              <a:ext cx="64891" cy="56548"/>
            </a:xfrm>
            <a:custGeom>
              <a:avLst/>
              <a:gdLst/>
              <a:ahLst/>
              <a:cxnLst/>
              <a:rect l="l" t="t" r="r" b="b"/>
              <a:pathLst>
                <a:path w="560" h="488" extrusionOk="0">
                  <a:moveTo>
                    <a:pt x="283" y="0"/>
                  </a:moveTo>
                  <a:cubicBezTo>
                    <a:pt x="249" y="0"/>
                    <a:pt x="214" y="8"/>
                    <a:pt x="179" y="24"/>
                  </a:cubicBezTo>
                  <a:cubicBezTo>
                    <a:pt x="60" y="83"/>
                    <a:pt x="0" y="226"/>
                    <a:pt x="60" y="345"/>
                  </a:cubicBezTo>
                  <a:cubicBezTo>
                    <a:pt x="103" y="432"/>
                    <a:pt x="192" y="488"/>
                    <a:pt x="283" y="488"/>
                  </a:cubicBezTo>
                  <a:cubicBezTo>
                    <a:pt x="316" y="488"/>
                    <a:pt x="349" y="480"/>
                    <a:pt x="381" y="464"/>
                  </a:cubicBezTo>
                  <a:cubicBezTo>
                    <a:pt x="500" y="417"/>
                    <a:pt x="560" y="262"/>
                    <a:pt x="500" y="143"/>
                  </a:cubicBezTo>
                  <a:cubicBezTo>
                    <a:pt x="457" y="56"/>
                    <a:pt x="375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6418108" y="321878"/>
              <a:ext cx="89805" cy="81346"/>
            </a:xfrm>
            <a:custGeom>
              <a:avLst/>
              <a:gdLst/>
              <a:ahLst/>
              <a:cxnLst/>
              <a:rect l="l" t="t" r="r" b="b"/>
              <a:pathLst>
                <a:path w="775" h="702" extrusionOk="0">
                  <a:moveTo>
                    <a:pt x="394" y="1"/>
                  </a:moveTo>
                  <a:cubicBezTo>
                    <a:pt x="342" y="1"/>
                    <a:pt x="289" y="13"/>
                    <a:pt x="238" y="41"/>
                  </a:cubicBezTo>
                  <a:cubicBezTo>
                    <a:pt x="60" y="136"/>
                    <a:pt x="0" y="338"/>
                    <a:pt x="72" y="505"/>
                  </a:cubicBezTo>
                  <a:cubicBezTo>
                    <a:pt x="141" y="634"/>
                    <a:pt x="266" y="701"/>
                    <a:pt x="393" y="701"/>
                  </a:cubicBezTo>
                  <a:cubicBezTo>
                    <a:pt x="441" y="701"/>
                    <a:pt x="490" y="691"/>
                    <a:pt x="536" y="672"/>
                  </a:cubicBezTo>
                  <a:cubicBezTo>
                    <a:pt x="715" y="576"/>
                    <a:pt x="774" y="374"/>
                    <a:pt x="703" y="207"/>
                  </a:cubicBezTo>
                  <a:cubicBezTo>
                    <a:pt x="643" y="80"/>
                    <a:pt x="523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5543358" y="408785"/>
              <a:ext cx="33257" cy="27926"/>
            </a:xfrm>
            <a:custGeom>
              <a:avLst/>
              <a:gdLst/>
              <a:ahLst/>
              <a:cxnLst/>
              <a:rect l="l" t="t" r="r" b="b"/>
              <a:pathLst>
                <a:path w="287" h="241" extrusionOk="0">
                  <a:moveTo>
                    <a:pt x="143" y="1"/>
                  </a:moveTo>
                  <a:cubicBezTo>
                    <a:pt x="128" y="1"/>
                    <a:pt x="112" y="2"/>
                    <a:pt x="96" y="5"/>
                  </a:cubicBezTo>
                  <a:cubicBezTo>
                    <a:pt x="36" y="29"/>
                    <a:pt x="1" y="112"/>
                    <a:pt x="36" y="172"/>
                  </a:cubicBezTo>
                  <a:cubicBezTo>
                    <a:pt x="54" y="216"/>
                    <a:pt x="98" y="240"/>
                    <a:pt x="144" y="240"/>
                  </a:cubicBezTo>
                  <a:cubicBezTo>
                    <a:pt x="160" y="240"/>
                    <a:pt x="176" y="237"/>
                    <a:pt x="191" y="231"/>
                  </a:cubicBezTo>
                  <a:cubicBezTo>
                    <a:pt x="251" y="196"/>
                    <a:pt x="286" y="124"/>
                    <a:pt x="251" y="65"/>
                  </a:cubicBezTo>
                  <a:cubicBezTo>
                    <a:pt x="241" y="18"/>
                    <a:pt x="196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5668967" y="433815"/>
              <a:ext cx="33141" cy="2908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51" y="1"/>
                  </a:moveTo>
                  <a:cubicBezTo>
                    <a:pt x="134" y="1"/>
                    <a:pt x="115" y="5"/>
                    <a:pt x="95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4" y="224"/>
                    <a:pt x="105" y="250"/>
                    <a:pt x="155" y="250"/>
                  </a:cubicBezTo>
                  <a:cubicBezTo>
                    <a:pt x="171" y="250"/>
                    <a:pt x="188" y="247"/>
                    <a:pt x="203" y="241"/>
                  </a:cubicBezTo>
                  <a:cubicBezTo>
                    <a:pt x="262" y="206"/>
                    <a:pt x="286" y="134"/>
                    <a:pt x="262" y="75"/>
                  </a:cubicBezTo>
                  <a:cubicBezTo>
                    <a:pt x="236" y="32"/>
                    <a:pt x="198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5209518" y="356062"/>
              <a:ext cx="49711" cy="43106"/>
            </a:xfrm>
            <a:custGeom>
              <a:avLst/>
              <a:gdLst/>
              <a:ahLst/>
              <a:cxnLst/>
              <a:rect l="l" t="t" r="r" b="b"/>
              <a:pathLst>
                <a:path w="429" h="372" extrusionOk="0">
                  <a:moveTo>
                    <a:pt x="220" y="1"/>
                  </a:moveTo>
                  <a:cubicBezTo>
                    <a:pt x="191" y="1"/>
                    <a:pt x="161" y="6"/>
                    <a:pt x="131" y="19"/>
                  </a:cubicBezTo>
                  <a:cubicBezTo>
                    <a:pt x="36" y="55"/>
                    <a:pt x="0" y="174"/>
                    <a:pt x="36" y="270"/>
                  </a:cubicBezTo>
                  <a:cubicBezTo>
                    <a:pt x="71" y="330"/>
                    <a:pt x="143" y="372"/>
                    <a:pt x="216" y="372"/>
                  </a:cubicBezTo>
                  <a:cubicBezTo>
                    <a:pt x="244" y="372"/>
                    <a:pt x="272" y="366"/>
                    <a:pt x="298" y="353"/>
                  </a:cubicBezTo>
                  <a:cubicBezTo>
                    <a:pt x="381" y="317"/>
                    <a:pt x="429" y="186"/>
                    <a:pt x="381" y="103"/>
                  </a:cubicBezTo>
                  <a:cubicBezTo>
                    <a:pt x="364" y="42"/>
                    <a:pt x="296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6231779" y="259305"/>
              <a:ext cx="27695" cy="24218"/>
            </a:xfrm>
            <a:custGeom>
              <a:avLst/>
              <a:gdLst/>
              <a:ahLst/>
              <a:cxnLst/>
              <a:rect l="l" t="t" r="r" b="b"/>
              <a:pathLst>
                <a:path w="239" h="209" extrusionOk="0">
                  <a:moveTo>
                    <a:pt x="128" y="1"/>
                  </a:moveTo>
                  <a:cubicBezTo>
                    <a:pt x="110" y="1"/>
                    <a:pt x="90" y="8"/>
                    <a:pt x="72" y="21"/>
                  </a:cubicBezTo>
                  <a:cubicBezTo>
                    <a:pt x="25" y="45"/>
                    <a:pt x="1" y="104"/>
                    <a:pt x="25" y="152"/>
                  </a:cubicBezTo>
                  <a:cubicBezTo>
                    <a:pt x="51" y="187"/>
                    <a:pt x="90" y="209"/>
                    <a:pt x="127" y="209"/>
                  </a:cubicBezTo>
                  <a:cubicBezTo>
                    <a:pt x="141" y="209"/>
                    <a:pt x="155" y="206"/>
                    <a:pt x="168" y="200"/>
                  </a:cubicBezTo>
                  <a:cubicBezTo>
                    <a:pt x="203" y="164"/>
                    <a:pt x="239" y="104"/>
                    <a:pt x="203" y="57"/>
                  </a:cubicBezTo>
                  <a:cubicBezTo>
                    <a:pt x="188" y="20"/>
                    <a:pt x="160" y="1"/>
                    <a:pt x="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6267700" y="126511"/>
              <a:ext cx="15296" cy="12978"/>
            </a:xfrm>
            <a:custGeom>
              <a:avLst/>
              <a:gdLst/>
              <a:ahLst/>
              <a:cxnLst/>
              <a:rect l="l" t="t" r="r" b="b"/>
              <a:pathLst>
                <a:path w="132" h="112" extrusionOk="0">
                  <a:moveTo>
                    <a:pt x="48" y="0"/>
                  </a:moveTo>
                  <a:cubicBezTo>
                    <a:pt x="12" y="12"/>
                    <a:pt x="0" y="48"/>
                    <a:pt x="12" y="72"/>
                  </a:cubicBezTo>
                  <a:cubicBezTo>
                    <a:pt x="30" y="98"/>
                    <a:pt x="48" y="112"/>
                    <a:pt x="71" y="112"/>
                  </a:cubicBezTo>
                  <a:cubicBezTo>
                    <a:pt x="79" y="112"/>
                    <a:pt x="87" y="110"/>
                    <a:pt x="96" y="107"/>
                  </a:cubicBezTo>
                  <a:cubicBezTo>
                    <a:pt x="119" y="95"/>
                    <a:pt x="131" y="60"/>
                    <a:pt x="119" y="36"/>
                  </a:cubicBezTo>
                  <a:cubicBezTo>
                    <a:pt x="108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133863" y="56174"/>
              <a:ext cx="13905" cy="10892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36" y="0"/>
                  </a:moveTo>
                  <a:cubicBezTo>
                    <a:pt x="12" y="0"/>
                    <a:pt x="1" y="24"/>
                    <a:pt x="12" y="60"/>
                  </a:cubicBezTo>
                  <a:cubicBezTo>
                    <a:pt x="12" y="76"/>
                    <a:pt x="24" y="93"/>
                    <a:pt x="44" y="93"/>
                  </a:cubicBezTo>
                  <a:cubicBezTo>
                    <a:pt x="52" y="93"/>
                    <a:pt x="61" y="90"/>
                    <a:pt x="72" y="83"/>
                  </a:cubicBezTo>
                  <a:cubicBezTo>
                    <a:pt x="96" y="83"/>
                    <a:pt x="120" y="60"/>
                    <a:pt x="96" y="24"/>
                  </a:cubicBezTo>
                  <a:cubicBezTo>
                    <a:pt x="84" y="0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5357144" y="13068"/>
              <a:ext cx="33257" cy="28274"/>
            </a:xfrm>
            <a:custGeom>
              <a:avLst/>
              <a:gdLst/>
              <a:ahLst/>
              <a:cxnLst/>
              <a:rect l="l" t="t" r="r" b="b"/>
              <a:pathLst>
                <a:path w="287" h="244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3" y="213"/>
                    <a:pt x="96" y="243"/>
                    <a:pt x="140" y="243"/>
                  </a:cubicBezTo>
                  <a:cubicBezTo>
                    <a:pt x="157" y="243"/>
                    <a:pt x="174" y="239"/>
                    <a:pt x="191" y="229"/>
                  </a:cubicBezTo>
                  <a:cubicBezTo>
                    <a:pt x="250" y="205"/>
                    <a:pt x="286" y="134"/>
                    <a:pt x="250" y="74"/>
                  </a:cubicBezTo>
                  <a:cubicBezTo>
                    <a:pt x="233" y="31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5548920" y="106696"/>
              <a:ext cx="34531" cy="31982"/>
            </a:xfrm>
            <a:custGeom>
              <a:avLst/>
              <a:gdLst/>
              <a:ahLst/>
              <a:cxnLst/>
              <a:rect l="l" t="t" r="r" b="b"/>
              <a:pathLst>
                <a:path w="298" h="276" extrusionOk="0">
                  <a:moveTo>
                    <a:pt x="144" y="0"/>
                  </a:moveTo>
                  <a:cubicBezTo>
                    <a:pt x="123" y="0"/>
                    <a:pt x="101" y="6"/>
                    <a:pt x="84" y="16"/>
                  </a:cubicBezTo>
                  <a:cubicBezTo>
                    <a:pt x="24" y="52"/>
                    <a:pt x="0" y="124"/>
                    <a:pt x="24" y="207"/>
                  </a:cubicBezTo>
                  <a:cubicBezTo>
                    <a:pt x="51" y="251"/>
                    <a:pt x="97" y="276"/>
                    <a:pt x="148" y="276"/>
                  </a:cubicBezTo>
                  <a:cubicBezTo>
                    <a:pt x="166" y="276"/>
                    <a:pt x="184" y="273"/>
                    <a:pt x="203" y="266"/>
                  </a:cubicBezTo>
                  <a:cubicBezTo>
                    <a:pt x="262" y="231"/>
                    <a:pt x="298" y="159"/>
                    <a:pt x="262" y="88"/>
                  </a:cubicBezTo>
                  <a:cubicBezTo>
                    <a:pt x="246" y="30"/>
                    <a:pt x="19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6717416" y="82362"/>
              <a:ext cx="16686" cy="12283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48" y="0"/>
                  </a:moveTo>
                  <a:cubicBezTo>
                    <a:pt x="25" y="12"/>
                    <a:pt x="1" y="36"/>
                    <a:pt x="25" y="72"/>
                  </a:cubicBezTo>
                  <a:cubicBezTo>
                    <a:pt x="33" y="89"/>
                    <a:pt x="47" y="105"/>
                    <a:pt x="68" y="105"/>
                  </a:cubicBezTo>
                  <a:cubicBezTo>
                    <a:pt x="76" y="105"/>
                    <a:pt x="86" y="102"/>
                    <a:pt x="96" y="95"/>
                  </a:cubicBezTo>
                  <a:cubicBezTo>
                    <a:pt x="120" y="84"/>
                    <a:pt x="144" y="60"/>
                    <a:pt x="120" y="24"/>
                  </a:cubicBezTo>
                  <a:cubicBezTo>
                    <a:pt x="108" y="0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6557391" y="32883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4" y="1"/>
                  </a:moveTo>
                  <a:cubicBezTo>
                    <a:pt x="64" y="1"/>
                    <a:pt x="55" y="4"/>
                    <a:pt x="48" y="11"/>
                  </a:cubicBezTo>
                  <a:cubicBezTo>
                    <a:pt x="13" y="22"/>
                    <a:pt x="1" y="46"/>
                    <a:pt x="13" y="82"/>
                  </a:cubicBezTo>
                  <a:cubicBezTo>
                    <a:pt x="29" y="99"/>
                    <a:pt x="46" y="116"/>
                    <a:pt x="67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70"/>
                    <a:pt x="120" y="34"/>
                  </a:cubicBezTo>
                  <a:cubicBezTo>
                    <a:pt x="120" y="18"/>
                    <a:pt x="96" y="1"/>
                    <a:pt x="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19"/>
          <p:cNvGrpSpPr/>
          <p:nvPr/>
        </p:nvGrpSpPr>
        <p:grpSpPr>
          <a:xfrm>
            <a:off x="5453477" y="5352729"/>
            <a:ext cx="6739049" cy="1505167"/>
            <a:chOff x="1321202" y="3526247"/>
            <a:chExt cx="7822763" cy="1617068"/>
          </a:xfrm>
        </p:grpSpPr>
        <p:sp>
          <p:nvSpPr>
            <p:cNvPr id="737" name="Google Shape;737;p19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0" name="Google Shape;740;p19"/>
          <p:cNvSpPr txBox="1">
            <a:spLocks noGrp="1"/>
          </p:cNvSpPr>
          <p:nvPr>
            <p:ph type="title" idx="2"/>
          </p:nvPr>
        </p:nvSpPr>
        <p:spPr>
          <a:xfrm>
            <a:off x="1083667" y="3689833"/>
            <a:ext cx="2706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subTitle" idx="1"/>
          </p:nvPr>
        </p:nvSpPr>
        <p:spPr>
          <a:xfrm>
            <a:off x="1083700" y="4116267"/>
            <a:ext cx="2706000" cy="1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2" name="Google Shape;742;p19"/>
          <p:cNvSpPr txBox="1">
            <a:spLocks noGrp="1"/>
          </p:cNvSpPr>
          <p:nvPr>
            <p:ph type="title" idx="3"/>
          </p:nvPr>
        </p:nvSpPr>
        <p:spPr>
          <a:xfrm>
            <a:off x="4743259" y="3689835"/>
            <a:ext cx="2706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subTitle" idx="4"/>
          </p:nvPr>
        </p:nvSpPr>
        <p:spPr>
          <a:xfrm>
            <a:off x="4743244" y="4116317"/>
            <a:ext cx="2706000" cy="1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title" idx="5"/>
          </p:nvPr>
        </p:nvSpPr>
        <p:spPr>
          <a:xfrm>
            <a:off x="8402933" y="3689835"/>
            <a:ext cx="2706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6"/>
          </p:nvPr>
        </p:nvSpPr>
        <p:spPr>
          <a:xfrm>
            <a:off x="8402971" y="4116267"/>
            <a:ext cx="2706000" cy="1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601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3"/>
          <p:cNvSpPr/>
          <p:nvPr/>
        </p:nvSpPr>
        <p:spPr>
          <a:xfrm rot="3947616">
            <a:off x="11193035" y="3471236"/>
            <a:ext cx="1559719" cy="1275248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76" name="Google Shape;876;p23"/>
          <p:cNvGrpSpPr/>
          <p:nvPr/>
        </p:nvGrpSpPr>
        <p:grpSpPr>
          <a:xfrm>
            <a:off x="11240793" y="2521597"/>
            <a:ext cx="1428299" cy="1128091"/>
            <a:chOff x="4513350" y="1013350"/>
            <a:chExt cx="788825" cy="623025"/>
          </a:xfrm>
        </p:grpSpPr>
        <p:sp>
          <p:nvSpPr>
            <p:cNvPr id="877" name="Google Shape;877;p2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2" name="Google Shape;882;p23"/>
          <p:cNvSpPr/>
          <p:nvPr/>
        </p:nvSpPr>
        <p:spPr>
          <a:xfrm rot="9900062">
            <a:off x="-285251" y="4985402"/>
            <a:ext cx="1561237" cy="1321556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23"/>
          <p:cNvSpPr/>
          <p:nvPr/>
        </p:nvSpPr>
        <p:spPr>
          <a:xfrm rot="9900160">
            <a:off x="-73514" y="5966407"/>
            <a:ext cx="1559772" cy="1275292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23"/>
          <p:cNvSpPr/>
          <p:nvPr/>
        </p:nvSpPr>
        <p:spPr>
          <a:xfrm>
            <a:off x="6237105" y="6272001"/>
            <a:ext cx="5954975" cy="585985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23"/>
          <p:cNvSpPr/>
          <p:nvPr/>
        </p:nvSpPr>
        <p:spPr>
          <a:xfrm rot="10800000">
            <a:off x="18" y="3"/>
            <a:ext cx="3217316" cy="526796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97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4"/>
          <p:cNvSpPr/>
          <p:nvPr/>
        </p:nvSpPr>
        <p:spPr>
          <a:xfrm rot="10800000" flipH="1">
            <a:off x="8658109" y="7"/>
            <a:ext cx="3533899" cy="864893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8" name="Google Shape;888;p24"/>
          <p:cNvGrpSpPr/>
          <p:nvPr/>
        </p:nvGrpSpPr>
        <p:grpSpPr>
          <a:xfrm rot="2064314">
            <a:off x="1963209" y="1575062"/>
            <a:ext cx="3663257" cy="3325185"/>
            <a:chOff x="747700" y="1105791"/>
            <a:chExt cx="2747649" cy="2494076"/>
          </a:xfrm>
        </p:grpSpPr>
        <p:sp>
          <p:nvSpPr>
            <p:cNvPr id="889" name="Google Shape;889;p24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4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4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4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4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4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4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4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4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4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4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4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4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4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4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4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4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4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4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4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4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4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4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4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4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4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4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4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9" name="Google Shape;929;p24"/>
          <p:cNvGrpSpPr/>
          <p:nvPr/>
        </p:nvGrpSpPr>
        <p:grpSpPr>
          <a:xfrm rot="-9549054">
            <a:off x="7746341" y="3051049"/>
            <a:ext cx="3663449" cy="3325360"/>
            <a:chOff x="747700" y="1105791"/>
            <a:chExt cx="2747649" cy="2494076"/>
          </a:xfrm>
        </p:grpSpPr>
        <p:sp>
          <p:nvSpPr>
            <p:cNvPr id="930" name="Google Shape;930;p24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24"/>
          <p:cNvGrpSpPr/>
          <p:nvPr/>
        </p:nvGrpSpPr>
        <p:grpSpPr>
          <a:xfrm>
            <a:off x="9080854" y="3995655"/>
            <a:ext cx="543533" cy="581324"/>
            <a:chOff x="2527100" y="1800950"/>
            <a:chExt cx="359575" cy="384575"/>
          </a:xfrm>
        </p:grpSpPr>
        <p:sp>
          <p:nvSpPr>
            <p:cNvPr id="971" name="Google Shape;971;p24"/>
            <p:cNvSpPr/>
            <p:nvPr/>
          </p:nvSpPr>
          <p:spPr>
            <a:xfrm>
              <a:off x="2527100" y="1800950"/>
              <a:ext cx="359575" cy="384575"/>
            </a:xfrm>
            <a:custGeom>
              <a:avLst/>
              <a:gdLst/>
              <a:ahLst/>
              <a:cxnLst/>
              <a:rect l="l" t="t" r="r" b="b"/>
              <a:pathLst>
                <a:path w="14383" h="15383" extrusionOk="0">
                  <a:moveTo>
                    <a:pt x="8911" y="0"/>
                  </a:moveTo>
                  <a:cubicBezTo>
                    <a:pt x="8909" y="0"/>
                    <a:pt x="8907" y="0"/>
                    <a:pt x="8906" y="0"/>
                  </a:cubicBezTo>
                  <a:cubicBezTo>
                    <a:pt x="8192" y="36"/>
                    <a:pt x="5441" y="3596"/>
                    <a:pt x="5096" y="3691"/>
                  </a:cubicBezTo>
                  <a:cubicBezTo>
                    <a:pt x="4405" y="3906"/>
                    <a:pt x="357" y="3667"/>
                    <a:pt x="179" y="4501"/>
                  </a:cubicBezTo>
                  <a:cubicBezTo>
                    <a:pt x="0" y="5322"/>
                    <a:pt x="2250" y="8347"/>
                    <a:pt x="2322" y="8680"/>
                  </a:cubicBezTo>
                  <a:cubicBezTo>
                    <a:pt x="2393" y="9013"/>
                    <a:pt x="1357" y="12978"/>
                    <a:pt x="1798" y="13550"/>
                  </a:cubicBezTo>
                  <a:cubicBezTo>
                    <a:pt x="1841" y="13603"/>
                    <a:pt x="1909" y="13627"/>
                    <a:pt x="1998" y="13627"/>
                  </a:cubicBezTo>
                  <a:cubicBezTo>
                    <a:pt x="2794" y="13627"/>
                    <a:pt x="5239" y="11695"/>
                    <a:pt x="5892" y="11695"/>
                  </a:cubicBezTo>
                  <a:cubicBezTo>
                    <a:pt x="5931" y="11695"/>
                    <a:pt x="5963" y="11702"/>
                    <a:pt x="5989" y="11716"/>
                  </a:cubicBezTo>
                  <a:cubicBezTo>
                    <a:pt x="6455" y="11978"/>
                    <a:pt x="9238" y="15382"/>
                    <a:pt x="9848" y="15382"/>
                  </a:cubicBezTo>
                  <a:cubicBezTo>
                    <a:pt x="9876" y="15382"/>
                    <a:pt x="9899" y="15375"/>
                    <a:pt x="9918" y="15359"/>
                  </a:cubicBezTo>
                  <a:cubicBezTo>
                    <a:pt x="10323" y="15026"/>
                    <a:pt x="10597" y="10942"/>
                    <a:pt x="10751" y="10537"/>
                  </a:cubicBezTo>
                  <a:cubicBezTo>
                    <a:pt x="10894" y="10144"/>
                    <a:pt x="13859" y="9382"/>
                    <a:pt x="14097" y="8323"/>
                  </a:cubicBezTo>
                  <a:cubicBezTo>
                    <a:pt x="14383" y="7120"/>
                    <a:pt x="10311" y="5049"/>
                    <a:pt x="10073" y="4560"/>
                  </a:cubicBezTo>
                  <a:cubicBezTo>
                    <a:pt x="9835" y="4074"/>
                    <a:pt x="9444" y="0"/>
                    <a:pt x="8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2564900" y="1928650"/>
              <a:ext cx="66400" cy="30075"/>
            </a:xfrm>
            <a:custGeom>
              <a:avLst/>
              <a:gdLst/>
              <a:ahLst/>
              <a:cxnLst/>
              <a:rect l="l" t="t" r="r" b="b"/>
              <a:pathLst>
                <a:path w="2656" h="1203" extrusionOk="0">
                  <a:moveTo>
                    <a:pt x="131" y="0"/>
                  </a:moveTo>
                  <a:cubicBezTo>
                    <a:pt x="84" y="0"/>
                    <a:pt x="36" y="12"/>
                    <a:pt x="36" y="60"/>
                  </a:cubicBezTo>
                  <a:cubicBezTo>
                    <a:pt x="0" y="119"/>
                    <a:pt x="24" y="179"/>
                    <a:pt x="60" y="214"/>
                  </a:cubicBezTo>
                  <a:cubicBezTo>
                    <a:pt x="60" y="214"/>
                    <a:pt x="214" y="298"/>
                    <a:pt x="441" y="417"/>
                  </a:cubicBezTo>
                  <a:cubicBezTo>
                    <a:pt x="655" y="536"/>
                    <a:pt x="953" y="667"/>
                    <a:pt x="1274" y="810"/>
                  </a:cubicBezTo>
                  <a:cubicBezTo>
                    <a:pt x="1429" y="845"/>
                    <a:pt x="1584" y="905"/>
                    <a:pt x="1727" y="965"/>
                  </a:cubicBezTo>
                  <a:cubicBezTo>
                    <a:pt x="1881" y="1024"/>
                    <a:pt x="2012" y="1060"/>
                    <a:pt x="2131" y="1107"/>
                  </a:cubicBezTo>
                  <a:cubicBezTo>
                    <a:pt x="2370" y="1179"/>
                    <a:pt x="2536" y="1203"/>
                    <a:pt x="2536" y="1203"/>
                  </a:cubicBezTo>
                  <a:cubicBezTo>
                    <a:pt x="2584" y="1203"/>
                    <a:pt x="2631" y="1191"/>
                    <a:pt x="2643" y="1143"/>
                  </a:cubicBezTo>
                  <a:cubicBezTo>
                    <a:pt x="2655" y="1084"/>
                    <a:pt x="2643" y="1024"/>
                    <a:pt x="2596" y="1000"/>
                  </a:cubicBezTo>
                  <a:cubicBezTo>
                    <a:pt x="2596" y="1000"/>
                    <a:pt x="2453" y="905"/>
                    <a:pt x="2227" y="786"/>
                  </a:cubicBezTo>
                  <a:cubicBezTo>
                    <a:pt x="2108" y="726"/>
                    <a:pt x="1989" y="655"/>
                    <a:pt x="1834" y="595"/>
                  </a:cubicBezTo>
                  <a:cubicBezTo>
                    <a:pt x="1703" y="536"/>
                    <a:pt x="1536" y="476"/>
                    <a:pt x="1393" y="405"/>
                  </a:cubicBezTo>
                  <a:cubicBezTo>
                    <a:pt x="1084" y="286"/>
                    <a:pt x="762" y="179"/>
                    <a:pt x="524" y="107"/>
                  </a:cubicBezTo>
                  <a:cubicBezTo>
                    <a:pt x="286" y="36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2716100" y="1836550"/>
              <a:ext cx="31275" cy="100850"/>
            </a:xfrm>
            <a:custGeom>
              <a:avLst/>
              <a:gdLst/>
              <a:ahLst/>
              <a:cxnLst/>
              <a:rect l="l" t="t" r="r" b="b"/>
              <a:pathLst>
                <a:path w="1251" h="4034" extrusionOk="0">
                  <a:moveTo>
                    <a:pt x="1117" y="1"/>
                  </a:moveTo>
                  <a:cubicBezTo>
                    <a:pt x="1083" y="1"/>
                    <a:pt x="1043" y="18"/>
                    <a:pt x="1024" y="65"/>
                  </a:cubicBezTo>
                  <a:cubicBezTo>
                    <a:pt x="1024" y="65"/>
                    <a:pt x="941" y="291"/>
                    <a:pt x="822" y="648"/>
                  </a:cubicBezTo>
                  <a:cubicBezTo>
                    <a:pt x="703" y="1005"/>
                    <a:pt x="572" y="1481"/>
                    <a:pt x="429" y="1958"/>
                  </a:cubicBezTo>
                  <a:cubicBezTo>
                    <a:pt x="370" y="2208"/>
                    <a:pt x="310" y="2446"/>
                    <a:pt x="251" y="2672"/>
                  </a:cubicBezTo>
                  <a:cubicBezTo>
                    <a:pt x="215" y="2898"/>
                    <a:pt x="167" y="3113"/>
                    <a:pt x="120" y="3291"/>
                  </a:cubicBezTo>
                  <a:cubicBezTo>
                    <a:pt x="48" y="3648"/>
                    <a:pt x="1" y="3910"/>
                    <a:pt x="1" y="3910"/>
                  </a:cubicBezTo>
                  <a:cubicBezTo>
                    <a:pt x="1" y="3946"/>
                    <a:pt x="12" y="4006"/>
                    <a:pt x="60" y="4029"/>
                  </a:cubicBezTo>
                  <a:cubicBezTo>
                    <a:pt x="71" y="4032"/>
                    <a:pt x="82" y="4034"/>
                    <a:pt x="93" y="4034"/>
                  </a:cubicBezTo>
                  <a:cubicBezTo>
                    <a:pt x="132" y="4034"/>
                    <a:pt x="170" y="4016"/>
                    <a:pt x="179" y="3970"/>
                  </a:cubicBezTo>
                  <a:cubicBezTo>
                    <a:pt x="179" y="3970"/>
                    <a:pt x="274" y="3744"/>
                    <a:pt x="393" y="3386"/>
                  </a:cubicBezTo>
                  <a:cubicBezTo>
                    <a:pt x="453" y="3208"/>
                    <a:pt x="524" y="3005"/>
                    <a:pt x="584" y="2779"/>
                  </a:cubicBezTo>
                  <a:cubicBezTo>
                    <a:pt x="655" y="2553"/>
                    <a:pt x="715" y="2315"/>
                    <a:pt x="786" y="2077"/>
                  </a:cubicBezTo>
                  <a:cubicBezTo>
                    <a:pt x="929" y="1589"/>
                    <a:pt x="1048" y="1112"/>
                    <a:pt x="1120" y="743"/>
                  </a:cubicBezTo>
                  <a:cubicBezTo>
                    <a:pt x="1191" y="374"/>
                    <a:pt x="1239" y="124"/>
                    <a:pt x="1239" y="124"/>
                  </a:cubicBezTo>
                  <a:cubicBezTo>
                    <a:pt x="1251" y="88"/>
                    <a:pt x="1227" y="41"/>
                    <a:pt x="1144" y="5"/>
                  </a:cubicBezTo>
                  <a:cubicBezTo>
                    <a:pt x="1136" y="2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2594950" y="2035050"/>
              <a:ext cx="67000" cy="67075"/>
            </a:xfrm>
            <a:custGeom>
              <a:avLst/>
              <a:gdLst/>
              <a:ahLst/>
              <a:cxnLst/>
              <a:rect l="l" t="t" r="r" b="b"/>
              <a:pathLst>
                <a:path w="2680" h="2683" extrusionOk="0">
                  <a:moveTo>
                    <a:pt x="2560" y="1"/>
                  </a:moveTo>
                  <a:cubicBezTo>
                    <a:pt x="2542" y="1"/>
                    <a:pt x="2525" y="6"/>
                    <a:pt x="2513" y="18"/>
                  </a:cubicBezTo>
                  <a:cubicBezTo>
                    <a:pt x="2513" y="18"/>
                    <a:pt x="2346" y="149"/>
                    <a:pt x="2096" y="376"/>
                  </a:cubicBezTo>
                  <a:cubicBezTo>
                    <a:pt x="1977" y="483"/>
                    <a:pt x="1822" y="602"/>
                    <a:pt x="1679" y="745"/>
                  </a:cubicBezTo>
                  <a:cubicBezTo>
                    <a:pt x="1525" y="876"/>
                    <a:pt x="1382" y="1042"/>
                    <a:pt x="1215" y="1197"/>
                  </a:cubicBezTo>
                  <a:cubicBezTo>
                    <a:pt x="906" y="1507"/>
                    <a:pt x="608" y="1828"/>
                    <a:pt x="382" y="2090"/>
                  </a:cubicBezTo>
                  <a:cubicBezTo>
                    <a:pt x="155" y="2340"/>
                    <a:pt x="25" y="2519"/>
                    <a:pt x="25" y="2519"/>
                  </a:cubicBezTo>
                  <a:cubicBezTo>
                    <a:pt x="13" y="2543"/>
                    <a:pt x="1" y="2602"/>
                    <a:pt x="25" y="2638"/>
                  </a:cubicBezTo>
                  <a:cubicBezTo>
                    <a:pt x="39" y="2667"/>
                    <a:pt x="71" y="2682"/>
                    <a:pt x="102" y="2682"/>
                  </a:cubicBezTo>
                  <a:cubicBezTo>
                    <a:pt x="122" y="2682"/>
                    <a:pt x="141" y="2676"/>
                    <a:pt x="155" y="2662"/>
                  </a:cubicBezTo>
                  <a:cubicBezTo>
                    <a:pt x="155" y="2662"/>
                    <a:pt x="322" y="2543"/>
                    <a:pt x="572" y="2328"/>
                  </a:cubicBezTo>
                  <a:cubicBezTo>
                    <a:pt x="810" y="2102"/>
                    <a:pt x="1144" y="1804"/>
                    <a:pt x="1453" y="1495"/>
                  </a:cubicBezTo>
                  <a:cubicBezTo>
                    <a:pt x="1596" y="1340"/>
                    <a:pt x="1751" y="1173"/>
                    <a:pt x="1894" y="1030"/>
                  </a:cubicBezTo>
                  <a:cubicBezTo>
                    <a:pt x="2049" y="876"/>
                    <a:pt x="2168" y="733"/>
                    <a:pt x="2287" y="614"/>
                  </a:cubicBezTo>
                  <a:cubicBezTo>
                    <a:pt x="2513" y="364"/>
                    <a:pt x="2644" y="185"/>
                    <a:pt x="2644" y="185"/>
                  </a:cubicBezTo>
                  <a:cubicBezTo>
                    <a:pt x="2656" y="138"/>
                    <a:pt x="2680" y="90"/>
                    <a:pt x="2644" y="42"/>
                  </a:cubicBezTo>
                  <a:cubicBezTo>
                    <a:pt x="2628" y="19"/>
                    <a:pt x="2593" y="1"/>
                    <a:pt x="2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2731275" y="2042350"/>
              <a:ext cx="26225" cy="82775"/>
            </a:xfrm>
            <a:custGeom>
              <a:avLst/>
              <a:gdLst/>
              <a:ahLst/>
              <a:cxnLst/>
              <a:rect l="l" t="t" r="r" b="b"/>
              <a:pathLst>
                <a:path w="1049" h="3311" extrusionOk="0">
                  <a:moveTo>
                    <a:pt x="72" y="0"/>
                  </a:moveTo>
                  <a:cubicBezTo>
                    <a:pt x="36" y="0"/>
                    <a:pt x="1" y="72"/>
                    <a:pt x="1" y="131"/>
                  </a:cubicBezTo>
                  <a:cubicBezTo>
                    <a:pt x="1" y="131"/>
                    <a:pt x="36" y="334"/>
                    <a:pt x="96" y="631"/>
                  </a:cubicBezTo>
                  <a:cubicBezTo>
                    <a:pt x="156" y="929"/>
                    <a:pt x="239" y="1334"/>
                    <a:pt x="346" y="1715"/>
                  </a:cubicBezTo>
                  <a:cubicBezTo>
                    <a:pt x="406" y="1917"/>
                    <a:pt x="465" y="2108"/>
                    <a:pt x="513" y="2286"/>
                  </a:cubicBezTo>
                  <a:cubicBezTo>
                    <a:pt x="572" y="2465"/>
                    <a:pt x="632" y="2632"/>
                    <a:pt x="679" y="2774"/>
                  </a:cubicBezTo>
                  <a:cubicBezTo>
                    <a:pt x="775" y="3060"/>
                    <a:pt x="858" y="3251"/>
                    <a:pt x="858" y="3251"/>
                  </a:cubicBezTo>
                  <a:cubicBezTo>
                    <a:pt x="870" y="3298"/>
                    <a:pt x="918" y="3310"/>
                    <a:pt x="953" y="3310"/>
                  </a:cubicBezTo>
                  <a:cubicBezTo>
                    <a:pt x="1001" y="3310"/>
                    <a:pt x="1049" y="3251"/>
                    <a:pt x="1037" y="3191"/>
                  </a:cubicBezTo>
                  <a:cubicBezTo>
                    <a:pt x="1037" y="3191"/>
                    <a:pt x="1001" y="2989"/>
                    <a:pt x="941" y="2691"/>
                  </a:cubicBezTo>
                  <a:cubicBezTo>
                    <a:pt x="918" y="2536"/>
                    <a:pt x="882" y="2358"/>
                    <a:pt x="834" y="2179"/>
                  </a:cubicBezTo>
                  <a:lnTo>
                    <a:pt x="703" y="1596"/>
                  </a:lnTo>
                  <a:cubicBezTo>
                    <a:pt x="596" y="1215"/>
                    <a:pt x="501" y="822"/>
                    <a:pt x="394" y="548"/>
                  </a:cubicBezTo>
                  <a:cubicBezTo>
                    <a:pt x="287" y="250"/>
                    <a:pt x="215" y="72"/>
                    <a:pt x="215" y="72"/>
                  </a:cubicBezTo>
                  <a:cubicBezTo>
                    <a:pt x="203" y="36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2779800" y="2000675"/>
              <a:ext cx="64325" cy="11150"/>
            </a:xfrm>
            <a:custGeom>
              <a:avLst/>
              <a:gdLst/>
              <a:ahLst/>
              <a:cxnLst/>
              <a:rect l="l" t="t" r="r" b="b"/>
              <a:pathLst>
                <a:path w="2573" h="446" extrusionOk="0">
                  <a:moveTo>
                    <a:pt x="1727" y="0"/>
                  </a:moveTo>
                  <a:cubicBezTo>
                    <a:pt x="1572" y="0"/>
                    <a:pt x="1429" y="24"/>
                    <a:pt x="1274" y="24"/>
                  </a:cubicBezTo>
                  <a:cubicBezTo>
                    <a:pt x="977" y="36"/>
                    <a:pt x="679" y="60"/>
                    <a:pt x="465" y="108"/>
                  </a:cubicBezTo>
                  <a:cubicBezTo>
                    <a:pt x="239" y="143"/>
                    <a:pt x="84" y="179"/>
                    <a:pt x="84" y="179"/>
                  </a:cubicBezTo>
                  <a:cubicBezTo>
                    <a:pt x="48" y="203"/>
                    <a:pt x="12" y="227"/>
                    <a:pt x="0" y="286"/>
                  </a:cubicBezTo>
                  <a:cubicBezTo>
                    <a:pt x="0" y="346"/>
                    <a:pt x="24" y="393"/>
                    <a:pt x="84" y="405"/>
                  </a:cubicBezTo>
                  <a:cubicBezTo>
                    <a:pt x="84" y="405"/>
                    <a:pt x="239" y="417"/>
                    <a:pt x="465" y="441"/>
                  </a:cubicBezTo>
                  <a:cubicBezTo>
                    <a:pt x="529" y="444"/>
                    <a:pt x="597" y="446"/>
                    <a:pt x="668" y="446"/>
                  </a:cubicBezTo>
                  <a:cubicBezTo>
                    <a:pt x="862" y="446"/>
                    <a:pt x="1080" y="435"/>
                    <a:pt x="1298" y="417"/>
                  </a:cubicBezTo>
                  <a:cubicBezTo>
                    <a:pt x="1441" y="405"/>
                    <a:pt x="1608" y="393"/>
                    <a:pt x="1739" y="381"/>
                  </a:cubicBezTo>
                  <a:cubicBezTo>
                    <a:pt x="1894" y="358"/>
                    <a:pt x="2013" y="334"/>
                    <a:pt x="2132" y="322"/>
                  </a:cubicBezTo>
                  <a:cubicBezTo>
                    <a:pt x="2346" y="286"/>
                    <a:pt x="2501" y="239"/>
                    <a:pt x="2501" y="239"/>
                  </a:cubicBezTo>
                  <a:cubicBezTo>
                    <a:pt x="2548" y="239"/>
                    <a:pt x="2572" y="203"/>
                    <a:pt x="2572" y="155"/>
                  </a:cubicBezTo>
                  <a:cubicBezTo>
                    <a:pt x="2572" y="96"/>
                    <a:pt x="2525" y="48"/>
                    <a:pt x="2489" y="36"/>
                  </a:cubicBezTo>
                  <a:cubicBezTo>
                    <a:pt x="2489" y="36"/>
                    <a:pt x="2334" y="24"/>
                    <a:pt x="2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24"/>
          <p:cNvGrpSpPr/>
          <p:nvPr/>
        </p:nvGrpSpPr>
        <p:grpSpPr>
          <a:xfrm>
            <a:off x="-67" y="3717334"/>
            <a:ext cx="12383333" cy="3140420"/>
            <a:chOff x="-50" y="2788000"/>
            <a:chExt cx="9287500" cy="2355315"/>
          </a:xfrm>
        </p:grpSpPr>
        <p:sp>
          <p:nvSpPr>
            <p:cNvPr id="978" name="Google Shape;978;p24"/>
            <p:cNvSpPr/>
            <p:nvPr/>
          </p:nvSpPr>
          <p:spPr>
            <a:xfrm>
              <a:off x="-50" y="2788000"/>
              <a:ext cx="9287500" cy="1942455"/>
            </a:xfrm>
            <a:custGeom>
              <a:avLst/>
              <a:gdLst/>
              <a:ahLst/>
              <a:cxnLst/>
              <a:rect l="l" t="t" r="r" b="b"/>
              <a:pathLst>
                <a:path w="80094" h="16763" extrusionOk="0">
                  <a:moveTo>
                    <a:pt x="6243" y="1"/>
                  </a:moveTo>
                  <a:cubicBezTo>
                    <a:pt x="5631" y="1"/>
                    <a:pt x="5015" y="38"/>
                    <a:pt x="4406" y="109"/>
                  </a:cubicBezTo>
                  <a:cubicBezTo>
                    <a:pt x="3096" y="276"/>
                    <a:pt x="1393" y="800"/>
                    <a:pt x="0" y="1526"/>
                  </a:cubicBezTo>
                  <a:lnTo>
                    <a:pt x="0" y="7741"/>
                  </a:lnTo>
                  <a:cubicBezTo>
                    <a:pt x="194" y="7757"/>
                    <a:pt x="387" y="7764"/>
                    <a:pt x="580" y="7764"/>
                  </a:cubicBezTo>
                  <a:cubicBezTo>
                    <a:pt x="2986" y="7764"/>
                    <a:pt x="5338" y="6607"/>
                    <a:pt x="7608" y="6276"/>
                  </a:cubicBezTo>
                  <a:cubicBezTo>
                    <a:pt x="7987" y="6220"/>
                    <a:pt x="8329" y="6194"/>
                    <a:pt x="8642" y="6194"/>
                  </a:cubicBezTo>
                  <a:cubicBezTo>
                    <a:pt x="10453" y="6194"/>
                    <a:pt x="11334" y="7055"/>
                    <a:pt x="12907" y="7908"/>
                  </a:cubicBezTo>
                  <a:cubicBezTo>
                    <a:pt x="16098" y="9622"/>
                    <a:pt x="19157" y="10646"/>
                    <a:pt x="23122" y="11182"/>
                  </a:cubicBezTo>
                  <a:cubicBezTo>
                    <a:pt x="24092" y="11315"/>
                    <a:pt x="25048" y="11373"/>
                    <a:pt x="25994" y="11373"/>
                  </a:cubicBezTo>
                  <a:cubicBezTo>
                    <a:pt x="32544" y="11373"/>
                    <a:pt x="38574" y="8580"/>
                    <a:pt x="45139" y="8580"/>
                  </a:cubicBezTo>
                  <a:cubicBezTo>
                    <a:pt x="45592" y="8580"/>
                    <a:pt x="46048" y="8594"/>
                    <a:pt x="46506" y="8622"/>
                  </a:cubicBezTo>
                  <a:cubicBezTo>
                    <a:pt x="49459" y="8801"/>
                    <a:pt x="52245" y="10682"/>
                    <a:pt x="54662" y="11765"/>
                  </a:cubicBezTo>
                  <a:cubicBezTo>
                    <a:pt x="57841" y="13206"/>
                    <a:pt x="60972" y="14516"/>
                    <a:pt x="64806" y="14908"/>
                  </a:cubicBezTo>
                  <a:cubicBezTo>
                    <a:pt x="66932" y="15126"/>
                    <a:pt x="74349" y="16762"/>
                    <a:pt x="77358" y="16762"/>
                  </a:cubicBezTo>
                  <a:cubicBezTo>
                    <a:pt x="77635" y="16762"/>
                    <a:pt x="77875" y="16748"/>
                    <a:pt x="78070" y="16718"/>
                  </a:cubicBezTo>
                  <a:cubicBezTo>
                    <a:pt x="80094" y="16409"/>
                    <a:pt x="76998" y="13361"/>
                    <a:pt x="76772" y="11765"/>
                  </a:cubicBezTo>
                  <a:cubicBezTo>
                    <a:pt x="76009" y="12137"/>
                    <a:pt x="75049" y="12243"/>
                    <a:pt x="74072" y="12243"/>
                  </a:cubicBezTo>
                  <a:cubicBezTo>
                    <a:pt x="73236" y="12243"/>
                    <a:pt x="72387" y="12165"/>
                    <a:pt x="71640" y="12110"/>
                  </a:cubicBezTo>
                  <a:cubicBezTo>
                    <a:pt x="68378" y="11884"/>
                    <a:pt x="65056" y="11313"/>
                    <a:pt x="62175" y="10229"/>
                  </a:cubicBezTo>
                  <a:cubicBezTo>
                    <a:pt x="59924" y="9384"/>
                    <a:pt x="57948" y="8158"/>
                    <a:pt x="55960" y="7050"/>
                  </a:cubicBezTo>
                  <a:cubicBezTo>
                    <a:pt x="52959" y="5348"/>
                    <a:pt x="49911" y="4621"/>
                    <a:pt x="45958" y="4348"/>
                  </a:cubicBezTo>
                  <a:cubicBezTo>
                    <a:pt x="45165" y="4296"/>
                    <a:pt x="44390" y="4271"/>
                    <a:pt x="43629" y="4271"/>
                  </a:cubicBezTo>
                  <a:cubicBezTo>
                    <a:pt x="40555" y="4271"/>
                    <a:pt x="37697" y="4668"/>
                    <a:pt x="34624" y="5241"/>
                  </a:cubicBezTo>
                  <a:cubicBezTo>
                    <a:pt x="31986" y="5727"/>
                    <a:pt x="29721" y="6331"/>
                    <a:pt x="26999" y="6331"/>
                  </a:cubicBezTo>
                  <a:cubicBezTo>
                    <a:pt x="26724" y="6331"/>
                    <a:pt x="26444" y="6325"/>
                    <a:pt x="26158" y="6312"/>
                  </a:cubicBezTo>
                  <a:cubicBezTo>
                    <a:pt x="20360" y="6098"/>
                    <a:pt x="15502" y="3026"/>
                    <a:pt x="10954" y="931"/>
                  </a:cubicBezTo>
                  <a:cubicBezTo>
                    <a:pt x="9536" y="278"/>
                    <a:pt x="7902" y="1"/>
                    <a:pt x="6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-50" y="3046056"/>
              <a:ext cx="8918871" cy="1754501"/>
            </a:xfrm>
            <a:custGeom>
              <a:avLst/>
              <a:gdLst/>
              <a:ahLst/>
              <a:cxnLst/>
              <a:rect l="l" t="t" r="r" b="b"/>
              <a:pathLst>
                <a:path w="76915" h="15141" extrusionOk="0">
                  <a:moveTo>
                    <a:pt x="6169" y="0"/>
                  </a:moveTo>
                  <a:cubicBezTo>
                    <a:pt x="5558" y="0"/>
                    <a:pt x="4944" y="38"/>
                    <a:pt x="4334" y="108"/>
                  </a:cubicBezTo>
                  <a:cubicBezTo>
                    <a:pt x="3060" y="275"/>
                    <a:pt x="1370" y="787"/>
                    <a:pt x="0" y="1478"/>
                  </a:cubicBezTo>
                  <a:lnTo>
                    <a:pt x="0" y="7752"/>
                  </a:lnTo>
                  <a:cubicBezTo>
                    <a:pt x="164" y="7764"/>
                    <a:pt x="327" y="7769"/>
                    <a:pt x="490" y="7769"/>
                  </a:cubicBezTo>
                  <a:cubicBezTo>
                    <a:pt x="2902" y="7769"/>
                    <a:pt x="5251" y="6599"/>
                    <a:pt x="7537" y="6276"/>
                  </a:cubicBezTo>
                  <a:cubicBezTo>
                    <a:pt x="7906" y="6223"/>
                    <a:pt x="8240" y="6198"/>
                    <a:pt x="8548" y="6198"/>
                  </a:cubicBezTo>
                  <a:cubicBezTo>
                    <a:pt x="10374" y="6198"/>
                    <a:pt x="11256" y="7063"/>
                    <a:pt x="12835" y="7919"/>
                  </a:cubicBezTo>
                  <a:cubicBezTo>
                    <a:pt x="16014" y="9622"/>
                    <a:pt x="19086" y="10657"/>
                    <a:pt x="23039" y="11193"/>
                  </a:cubicBezTo>
                  <a:cubicBezTo>
                    <a:pt x="24000" y="11324"/>
                    <a:pt x="24947" y="11381"/>
                    <a:pt x="25884" y="11381"/>
                  </a:cubicBezTo>
                  <a:cubicBezTo>
                    <a:pt x="32436" y="11381"/>
                    <a:pt x="38473" y="8590"/>
                    <a:pt x="45027" y="8590"/>
                  </a:cubicBezTo>
                  <a:cubicBezTo>
                    <a:pt x="45489" y="8590"/>
                    <a:pt x="45955" y="8604"/>
                    <a:pt x="46423" y="8633"/>
                  </a:cubicBezTo>
                  <a:cubicBezTo>
                    <a:pt x="49387" y="8812"/>
                    <a:pt x="52174" y="10681"/>
                    <a:pt x="54579" y="11765"/>
                  </a:cubicBezTo>
                  <a:cubicBezTo>
                    <a:pt x="57769" y="13217"/>
                    <a:pt x="60889" y="14527"/>
                    <a:pt x="64735" y="14908"/>
                  </a:cubicBezTo>
                  <a:cubicBezTo>
                    <a:pt x="66030" y="15041"/>
                    <a:pt x="67373" y="15140"/>
                    <a:pt x="68711" y="15140"/>
                  </a:cubicBezTo>
                  <a:cubicBezTo>
                    <a:pt x="69771" y="15140"/>
                    <a:pt x="70828" y="15078"/>
                    <a:pt x="71855" y="14920"/>
                  </a:cubicBezTo>
                  <a:cubicBezTo>
                    <a:pt x="73891" y="14610"/>
                    <a:pt x="76915" y="13360"/>
                    <a:pt x="76712" y="11765"/>
                  </a:cubicBezTo>
                  <a:lnTo>
                    <a:pt x="76712" y="11765"/>
                  </a:lnTo>
                  <a:cubicBezTo>
                    <a:pt x="75954" y="12137"/>
                    <a:pt x="75005" y="12242"/>
                    <a:pt x="74039" y="12242"/>
                  </a:cubicBezTo>
                  <a:cubicBezTo>
                    <a:pt x="73184" y="12242"/>
                    <a:pt x="72317" y="12160"/>
                    <a:pt x="71557" y="12110"/>
                  </a:cubicBezTo>
                  <a:cubicBezTo>
                    <a:pt x="68306" y="11884"/>
                    <a:pt x="64985" y="11324"/>
                    <a:pt x="62091" y="10229"/>
                  </a:cubicBezTo>
                  <a:cubicBezTo>
                    <a:pt x="59853" y="9383"/>
                    <a:pt x="57865" y="8169"/>
                    <a:pt x="55888" y="7050"/>
                  </a:cubicBezTo>
                  <a:cubicBezTo>
                    <a:pt x="52888" y="5359"/>
                    <a:pt x="49828" y="4621"/>
                    <a:pt x="45887" y="4359"/>
                  </a:cubicBezTo>
                  <a:cubicBezTo>
                    <a:pt x="45081" y="4304"/>
                    <a:pt x="44295" y="4278"/>
                    <a:pt x="43523" y="4278"/>
                  </a:cubicBezTo>
                  <a:cubicBezTo>
                    <a:pt x="40462" y="4278"/>
                    <a:pt x="37614" y="4682"/>
                    <a:pt x="34552" y="5252"/>
                  </a:cubicBezTo>
                  <a:cubicBezTo>
                    <a:pt x="31898" y="5741"/>
                    <a:pt x="29622" y="6340"/>
                    <a:pt x="26870" y="6340"/>
                  </a:cubicBezTo>
                  <a:cubicBezTo>
                    <a:pt x="26609" y="6340"/>
                    <a:pt x="26345" y="6335"/>
                    <a:pt x="26075" y="6324"/>
                  </a:cubicBezTo>
                  <a:cubicBezTo>
                    <a:pt x="20289" y="6097"/>
                    <a:pt x="15419" y="3025"/>
                    <a:pt x="10883" y="930"/>
                  </a:cubicBezTo>
                  <a:cubicBezTo>
                    <a:pt x="9456" y="278"/>
                    <a:pt x="7826" y="0"/>
                    <a:pt x="6169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1342" y="3468541"/>
              <a:ext cx="9141162" cy="1670722"/>
            </a:xfrm>
            <a:custGeom>
              <a:avLst/>
              <a:gdLst/>
              <a:ahLst/>
              <a:cxnLst/>
              <a:rect l="l" t="t" r="r" b="b"/>
              <a:pathLst>
                <a:path w="78832" h="14418" extrusionOk="0">
                  <a:moveTo>
                    <a:pt x="7078" y="1"/>
                  </a:moveTo>
                  <a:cubicBezTo>
                    <a:pt x="4536" y="1"/>
                    <a:pt x="2195" y="1220"/>
                    <a:pt x="0" y="2094"/>
                  </a:cubicBezTo>
                  <a:lnTo>
                    <a:pt x="0" y="14417"/>
                  </a:lnTo>
                  <a:lnTo>
                    <a:pt x="78415" y="14417"/>
                  </a:lnTo>
                  <a:cubicBezTo>
                    <a:pt x="78486" y="12810"/>
                    <a:pt x="78832" y="11119"/>
                    <a:pt x="77772" y="9714"/>
                  </a:cubicBezTo>
                  <a:cubicBezTo>
                    <a:pt x="76379" y="9726"/>
                    <a:pt x="74902" y="10321"/>
                    <a:pt x="73474" y="10476"/>
                  </a:cubicBezTo>
                  <a:cubicBezTo>
                    <a:pt x="72200" y="10596"/>
                    <a:pt x="70956" y="10641"/>
                    <a:pt x="69715" y="10641"/>
                  </a:cubicBezTo>
                  <a:cubicBezTo>
                    <a:pt x="68243" y="10641"/>
                    <a:pt x="66776" y="10577"/>
                    <a:pt x="65270" y="10500"/>
                  </a:cubicBezTo>
                  <a:cubicBezTo>
                    <a:pt x="61591" y="10333"/>
                    <a:pt x="57948" y="9535"/>
                    <a:pt x="55162" y="7916"/>
                  </a:cubicBezTo>
                  <a:cubicBezTo>
                    <a:pt x="52924" y="6607"/>
                    <a:pt x="51054" y="5225"/>
                    <a:pt x="48256" y="4392"/>
                  </a:cubicBezTo>
                  <a:cubicBezTo>
                    <a:pt x="46141" y="3759"/>
                    <a:pt x="44300" y="3478"/>
                    <a:pt x="42489" y="3478"/>
                  </a:cubicBezTo>
                  <a:cubicBezTo>
                    <a:pt x="40415" y="3478"/>
                    <a:pt x="38381" y="3846"/>
                    <a:pt x="36017" y="4475"/>
                  </a:cubicBezTo>
                  <a:cubicBezTo>
                    <a:pt x="34654" y="4828"/>
                    <a:pt x="32986" y="5117"/>
                    <a:pt x="31400" y="5117"/>
                  </a:cubicBezTo>
                  <a:cubicBezTo>
                    <a:pt x="30256" y="5117"/>
                    <a:pt x="29155" y="4967"/>
                    <a:pt x="28242" y="4583"/>
                  </a:cubicBezTo>
                  <a:cubicBezTo>
                    <a:pt x="27653" y="4332"/>
                    <a:pt x="26839" y="4244"/>
                    <a:pt x="26022" y="4244"/>
                  </a:cubicBezTo>
                  <a:cubicBezTo>
                    <a:pt x="24739" y="4244"/>
                    <a:pt x="23447" y="4461"/>
                    <a:pt x="23003" y="4606"/>
                  </a:cubicBezTo>
                  <a:cubicBezTo>
                    <a:pt x="22185" y="4879"/>
                    <a:pt x="21525" y="4987"/>
                    <a:pt x="20718" y="4987"/>
                  </a:cubicBezTo>
                  <a:cubicBezTo>
                    <a:pt x="20398" y="4987"/>
                    <a:pt x="20055" y="4970"/>
                    <a:pt x="19669" y="4940"/>
                  </a:cubicBezTo>
                  <a:cubicBezTo>
                    <a:pt x="16336" y="4666"/>
                    <a:pt x="14062" y="3404"/>
                    <a:pt x="11728" y="1892"/>
                  </a:cubicBezTo>
                  <a:cubicBezTo>
                    <a:pt x="10752" y="1261"/>
                    <a:pt x="9549" y="284"/>
                    <a:pt x="8192" y="82"/>
                  </a:cubicBezTo>
                  <a:cubicBezTo>
                    <a:pt x="7816" y="26"/>
                    <a:pt x="7445" y="1"/>
                    <a:pt x="7078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1342" y="3992649"/>
              <a:ext cx="7175102" cy="1146608"/>
            </a:xfrm>
            <a:custGeom>
              <a:avLst/>
              <a:gdLst/>
              <a:ahLst/>
              <a:cxnLst/>
              <a:rect l="l" t="t" r="r" b="b"/>
              <a:pathLst>
                <a:path w="61877" h="9895" extrusionOk="0">
                  <a:moveTo>
                    <a:pt x="8517" y="0"/>
                  </a:moveTo>
                  <a:cubicBezTo>
                    <a:pt x="5407" y="0"/>
                    <a:pt x="2585" y="1831"/>
                    <a:pt x="0" y="2607"/>
                  </a:cubicBezTo>
                  <a:lnTo>
                    <a:pt x="0" y="9894"/>
                  </a:lnTo>
                  <a:lnTo>
                    <a:pt x="61877" y="9894"/>
                  </a:lnTo>
                  <a:cubicBezTo>
                    <a:pt x="59960" y="9465"/>
                    <a:pt x="58162" y="8822"/>
                    <a:pt x="56614" y="7918"/>
                  </a:cubicBezTo>
                  <a:cubicBezTo>
                    <a:pt x="54364" y="6608"/>
                    <a:pt x="52495" y="5215"/>
                    <a:pt x="49709" y="4393"/>
                  </a:cubicBezTo>
                  <a:cubicBezTo>
                    <a:pt x="47588" y="3760"/>
                    <a:pt x="45744" y="3480"/>
                    <a:pt x="43931" y="3480"/>
                  </a:cubicBezTo>
                  <a:cubicBezTo>
                    <a:pt x="41856" y="3480"/>
                    <a:pt x="39821" y="3848"/>
                    <a:pt x="37457" y="4477"/>
                  </a:cubicBezTo>
                  <a:cubicBezTo>
                    <a:pt x="36101" y="4830"/>
                    <a:pt x="34432" y="5118"/>
                    <a:pt x="32844" y="5118"/>
                  </a:cubicBezTo>
                  <a:cubicBezTo>
                    <a:pt x="31699" y="5118"/>
                    <a:pt x="30595" y="4968"/>
                    <a:pt x="29683" y="4584"/>
                  </a:cubicBezTo>
                  <a:cubicBezTo>
                    <a:pt x="29094" y="4334"/>
                    <a:pt x="28282" y="4246"/>
                    <a:pt x="27466" y="4246"/>
                  </a:cubicBezTo>
                  <a:cubicBezTo>
                    <a:pt x="26185" y="4246"/>
                    <a:pt x="24895" y="4462"/>
                    <a:pt x="24444" y="4608"/>
                  </a:cubicBezTo>
                  <a:cubicBezTo>
                    <a:pt x="23622" y="4882"/>
                    <a:pt x="22960" y="4983"/>
                    <a:pt x="22148" y="4983"/>
                  </a:cubicBezTo>
                  <a:cubicBezTo>
                    <a:pt x="21831" y="4983"/>
                    <a:pt x="21491" y="4968"/>
                    <a:pt x="21110" y="4941"/>
                  </a:cubicBezTo>
                  <a:cubicBezTo>
                    <a:pt x="17776" y="4667"/>
                    <a:pt x="15502" y="3405"/>
                    <a:pt x="13169" y="1893"/>
                  </a:cubicBezTo>
                  <a:cubicBezTo>
                    <a:pt x="12204" y="1262"/>
                    <a:pt x="10990" y="274"/>
                    <a:pt x="9644" y="83"/>
                  </a:cubicBezTo>
                  <a:cubicBezTo>
                    <a:pt x="9264" y="26"/>
                    <a:pt x="8889" y="0"/>
                    <a:pt x="8517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7046743" y="4629040"/>
              <a:ext cx="2097323" cy="511483"/>
            </a:xfrm>
            <a:custGeom>
              <a:avLst/>
              <a:gdLst/>
              <a:ahLst/>
              <a:cxnLst/>
              <a:rect l="l" t="t" r="r" b="b"/>
              <a:pathLst>
                <a:path w="18087" h="4414" extrusionOk="0">
                  <a:moveTo>
                    <a:pt x="9433" y="1"/>
                  </a:moveTo>
                  <a:cubicBezTo>
                    <a:pt x="8856" y="1"/>
                    <a:pt x="8275" y="50"/>
                    <a:pt x="7692" y="163"/>
                  </a:cubicBezTo>
                  <a:cubicBezTo>
                    <a:pt x="6323" y="425"/>
                    <a:pt x="5180" y="1402"/>
                    <a:pt x="4263" y="2033"/>
                  </a:cubicBezTo>
                  <a:cubicBezTo>
                    <a:pt x="2918" y="2961"/>
                    <a:pt x="1584" y="3795"/>
                    <a:pt x="1" y="4414"/>
                  </a:cubicBezTo>
                  <a:lnTo>
                    <a:pt x="18086" y="4414"/>
                  </a:lnTo>
                  <a:lnTo>
                    <a:pt x="18086" y="4402"/>
                  </a:lnTo>
                  <a:lnTo>
                    <a:pt x="18086" y="1878"/>
                  </a:lnTo>
                  <a:cubicBezTo>
                    <a:pt x="15443" y="1377"/>
                    <a:pt x="12488" y="1"/>
                    <a:pt x="9433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06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7"/>
          <p:cNvGrpSpPr/>
          <p:nvPr/>
        </p:nvGrpSpPr>
        <p:grpSpPr>
          <a:xfrm>
            <a:off x="5384571" y="-33"/>
            <a:ext cx="6807301" cy="7636656"/>
            <a:chOff x="4419482" y="-22"/>
            <a:chExt cx="4724668" cy="5727492"/>
          </a:xfrm>
        </p:grpSpPr>
        <p:grpSp>
          <p:nvGrpSpPr>
            <p:cNvPr id="414" name="Google Shape;414;p7"/>
            <p:cNvGrpSpPr/>
            <p:nvPr/>
          </p:nvGrpSpPr>
          <p:grpSpPr>
            <a:xfrm rot="-5400000">
              <a:off x="2147888" y="2272020"/>
              <a:ext cx="5727045" cy="1183855"/>
              <a:chOff x="1321202" y="3526247"/>
              <a:chExt cx="7822763" cy="1617068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1321202" y="3526247"/>
                <a:ext cx="7822725" cy="1613015"/>
              </a:xfrm>
              <a:custGeom>
                <a:avLst/>
                <a:gdLst/>
                <a:ahLst/>
                <a:cxnLst/>
                <a:rect l="l" t="t" r="r" b="b"/>
                <a:pathLst>
                  <a:path w="67462" h="13920" extrusionOk="0">
                    <a:moveTo>
                      <a:pt x="60681" y="1"/>
                    </a:moveTo>
                    <a:cubicBezTo>
                      <a:pt x="58623" y="1"/>
                      <a:pt x="56591" y="352"/>
                      <a:pt x="54936" y="1179"/>
                    </a:cubicBezTo>
                    <a:cubicBezTo>
                      <a:pt x="50483" y="3370"/>
                      <a:pt x="45828" y="6466"/>
                      <a:pt x="39851" y="7049"/>
                    </a:cubicBezTo>
                    <a:cubicBezTo>
                      <a:pt x="39110" y="7121"/>
                      <a:pt x="38399" y="7151"/>
                      <a:pt x="37706" y="7151"/>
                    </a:cubicBezTo>
                    <a:cubicBezTo>
                      <a:pt x="35422" y="7151"/>
                      <a:pt x="33325" y="6825"/>
                      <a:pt x="30969" y="6597"/>
                    </a:cubicBezTo>
                    <a:cubicBezTo>
                      <a:pt x="28654" y="6365"/>
                      <a:pt x="26459" y="6204"/>
                      <a:pt x="24236" y="6204"/>
                    </a:cubicBezTo>
                    <a:cubicBezTo>
                      <a:pt x="22572" y="6204"/>
                      <a:pt x="20892" y="6294"/>
                      <a:pt x="19134" y="6513"/>
                    </a:cubicBezTo>
                    <a:cubicBezTo>
                      <a:pt x="15086" y="7002"/>
                      <a:pt x="12026" y="7847"/>
                      <a:pt x="9121" y="9585"/>
                    </a:cubicBezTo>
                    <a:cubicBezTo>
                      <a:pt x="7216" y="10740"/>
                      <a:pt x="5311" y="11966"/>
                      <a:pt x="3096" y="12883"/>
                    </a:cubicBezTo>
                    <a:cubicBezTo>
                      <a:pt x="2108" y="13276"/>
                      <a:pt x="1084" y="13621"/>
                      <a:pt x="1" y="13919"/>
                    </a:cubicBezTo>
                    <a:lnTo>
                      <a:pt x="10800" y="13919"/>
                    </a:lnTo>
                    <a:cubicBezTo>
                      <a:pt x="10883" y="13871"/>
                      <a:pt x="10966" y="13848"/>
                      <a:pt x="11038" y="13800"/>
                    </a:cubicBezTo>
                    <a:cubicBezTo>
                      <a:pt x="13407" y="12657"/>
                      <a:pt x="16062" y="10776"/>
                      <a:pt x="19110" y="10419"/>
                    </a:cubicBezTo>
                    <a:cubicBezTo>
                      <a:pt x="20176" y="10294"/>
                      <a:pt x="21236" y="10242"/>
                      <a:pt x="22291" y="10242"/>
                    </a:cubicBezTo>
                    <a:cubicBezTo>
                      <a:pt x="27870" y="10242"/>
                      <a:pt x="33331" y="11702"/>
                      <a:pt x="38905" y="11702"/>
                    </a:cubicBezTo>
                    <a:cubicBezTo>
                      <a:pt x="40456" y="11702"/>
                      <a:pt x="42016" y="11589"/>
                      <a:pt x="43589" y="11300"/>
                    </a:cubicBezTo>
                    <a:cubicBezTo>
                      <a:pt x="47614" y="10561"/>
                      <a:pt x="50662" y="9418"/>
                      <a:pt x="53757" y="7668"/>
                    </a:cubicBezTo>
                    <a:cubicBezTo>
                      <a:pt x="55400" y="6738"/>
                      <a:pt x="56206" y="5837"/>
                      <a:pt x="58427" y="5837"/>
                    </a:cubicBezTo>
                    <a:cubicBezTo>
                      <a:pt x="58621" y="5837"/>
                      <a:pt x="58826" y="5844"/>
                      <a:pt x="59044" y="5859"/>
                    </a:cubicBezTo>
                    <a:cubicBezTo>
                      <a:pt x="61259" y="5989"/>
                      <a:pt x="63626" y="6786"/>
                      <a:pt x="65932" y="6786"/>
                    </a:cubicBezTo>
                    <a:cubicBezTo>
                      <a:pt x="66365" y="6786"/>
                      <a:pt x="66796" y="6758"/>
                      <a:pt x="67223" y="6692"/>
                    </a:cubicBezTo>
                    <a:cubicBezTo>
                      <a:pt x="67319" y="6668"/>
                      <a:pt x="67390" y="6656"/>
                      <a:pt x="67461" y="6644"/>
                    </a:cubicBezTo>
                    <a:lnTo>
                      <a:pt x="67461" y="1537"/>
                    </a:lnTo>
                    <a:cubicBezTo>
                      <a:pt x="65818" y="679"/>
                      <a:pt x="63342" y="108"/>
                      <a:pt x="61615" y="24"/>
                    </a:cubicBezTo>
                    <a:cubicBezTo>
                      <a:pt x="61304" y="9"/>
                      <a:pt x="60992" y="1"/>
                      <a:pt x="606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959100" y="3762634"/>
                <a:ext cx="7184843" cy="1380680"/>
              </a:xfrm>
              <a:custGeom>
                <a:avLst/>
                <a:gdLst/>
                <a:ahLst/>
                <a:cxnLst/>
                <a:rect l="l" t="t" r="r" b="b"/>
                <a:pathLst>
                  <a:path w="61961" h="11915" extrusionOk="0">
                    <a:moveTo>
                      <a:pt x="55567" y="0"/>
                    </a:moveTo>
                    <a:cubicBezTo>
                      <a:pt x="53497" y="0"/>
                      <a:pt x="51436" y="341"/>
                      <a:pt x="49768" y="1175"/>
                    </a:cubicBezTo>
                    <a:cubicBezTo>
                      <a:pt x="45327" y="3366"/>
                      <a:pt x="40660" y="6462"/>
                      <a:pt x="34695" y="7045"/>
                    </a:cubicBezTo>
                    <a:cubicBezTo>
                      <a:pt x="33954" y="7117"/>
                      <a:pt x="33243" y="7147"/>
                      <a:pt x="32548" y="7147"/>
                    </a:cubicBezTo>
                    <a:cubicBezTo>
                      <a:pt x="30262" y="7147"/>
                      <a:pt x="28160" y="6821"/>
                      <a:pt x="25813" y="6593"/>
                    </a:cubicBezTo>
                    <a:cubicBezTo>
                      <a:pt x="23483" y="6367"/>
                      <a:pt x="21275" y="6203"/>
                      <a:pt x="19037" y="6203"/>
                    </a:cubicBezTo>
                    <a:cubicBezTo>
                      <a:pt x="17387" y="6203"/>
                      <a:pt x="15721" y="6292"/>
                      <a:pt x="13978" y="6509"/>
                    </a:cubicBezTo>
                    <a:cubicBezTo>
                      <a:pt x="9930" y="6997"/>
                      <a:pt x="6858" y="7843"/>
                      <a:pt x="3965" y="9593"/>
                    </a:cubicBezTo>
                    <a:cubicBezTo>
                      <a:pt x="2679" y="10355"/>
                      <a:pt x="1381" y="11177"/>
                      <a:pt x="0" y="11915"/>
                    </a:cubicBezTo>
                    <a:lnTo>
                      <a:pt x="9501" y="11915"/>
                    </a:lnTo>
                    <a:cubicBezTo>
                      <a:pt x="10883" y="11224"/>
                      <a:pt x="12371" y="10617"/>
                      <a:pt x="13943" y="10438"/>
                    </a:cubicBezTo>
                    <a:cubicBezTo>
                      <a:pt x="15011" y="10314"/>
                      <a:pt x="16075" y="10261"/>
                      <a:pt x="17134" y="10261"/>
                    </a:cubicBezTo>
                    <a:cubicBezTo>
                      <a:pt x="22714" y="10261"/>
                      <a:pt x="28178" y="11717"/>
                      <a:pt x="33760" y="11717"/>
                    </a:cubicBezTo>
                    <a:cubicBezTo>
                      <a:pt x="35307" y="11717"/>
                      <a:pt x="36863" y="11605"/>
                      <a:pt x="38434" y="11319"/>
                    </a:cubicBezTo>
                    <a:cubicBezTo>
                      <a:pt x="42446" y="10569"/>
                      <a:pt x="45494" y="9438"/>
                      <a:pt x="48590" y="7688"/>
                    </a:cubicBezTo>
                    <a:cubicBezTo>
                      <a:pt x="50233" y="6757"/>
                      <a:pt x="51050" y="5845"/>
                      <a:pt x="53268" y="5845"/>
                    </a:cubicBezTo>
                    <a:cubicBezTo>
                      <a:pt x="53459" y="5845"/>
                      <a:pt x="53662" y="5852"/>
                      <a:pt x="53876" y="5866"/>
                    </a:cubicBezTo>
                    <a:cubicBezTo>
                      <a:pt x="56081" y="6008"/>
                      <a:pt x="58431" y="6794"/>
                      <a:pt x="60738" y="6794"/>
                    </a:cubicBezTo>
                    <a:cubicBezTo>
                      <a:pt x="61148" y="6794"/>
                      <a:pt x="61555" y="6769"/>
                      <a:pt x="61960" y="6712"/>
                    </a:cubicBezTo>
                    <a:lnTo>
                      <a:pt x="61960" y="1354"/>
                    </a:lnTo>
                    <a:cubicBezTo>
                      <a:pt x="60341" y="604"/>
                      <a:pt x="58055" y="92"/>
                      <a:pt x="56448" y="20"/>
                    </a:cubicBezTo>
                    <a:cubicBezTo>
                      <a:pt x="56155" y="7"/>
                      <a:pt x="55860" y="0"/>
                      <a:pt x="55567" y="0"/>
                    </a:cubicBezTo>
                    <a:close/>
                  </a:path>
                </a:pathLst>
              </a:custGeom>
              <a:solidFill>
                <a:srgbClr val="AED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2884115" y="4152442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418;p7"/>
            <p:cNvSpPr/>
            <p:nvPr/>
          </p:nvSpPr>
          <p:spPr>
            <a:xfrm>
              <a:off x="5581650" y="0"/>
              <a:ext cx="35625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 rot="-5400000">
              <a:off x="5084461" y="1087772"/>
              <a:ext cx="5143461" cy="2967996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 rot="-5400000">
              <a:off x="7513169" y="92437"/>
              <a:ext cx="1723284" cy="1538367"/>
            </a:xfrm>
            <a:custGeom>
              <a:avLst/>
              <a:gdLst/>
              <a:ahLst/>
              <a:cxnLst/>
              <a:rect l="l" t="t" r="r" b="b"/>
              <a:pathLst>
                <a:path w="18087" h="4414" extrusionOk="0">
                  <a:moveTo>
                    <a:pt x="9433" y="1"/>
                  </a:moveTo>
                  <a:cubicBezTo>
                    <a:pt x="8856" y="1"/>
                    <a:pt x="8275" y="50"/>
                    <a:pt x="7692" y="163"/>
                  </a:cubicBezTo>
                  <a:cubicBezTo>
                    <a:pt x="6323" y="425"/>
                    <a:pt x="5180" y="1402"/>
                    <a:pt x="4263" y="2033"/>
                  </a:cubicBezTo>
                  <a:cubicBezTo>
                    <a:pt x="2918" y="2961"/>
                    <a:pt x="1584" y="3795"/>
                    <a:pt x="1" y="4414"/>
                  </a:cubicBezTo>
                  <a:lnTo>
                    <a:pt x="18086" y="4414"/>
                  </a:lnTo>
                  <a:lnTo>
                    <a:pt x="18086" y="4402"/>
                  </a:lnTo>
                  <a:lnTo>
                    <a:pt x="18086" y="1878"/>
                  </a:lnTo>
                  <a:cubicBezTo>
                    <a:pt x="15443" y="1377"/>
                    <a:pt x="12488" y="1"/>
                    <a:pt x="9433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7"/>
          <p:cNvSpPr txBox="1">
            <a:spLocks noGrp="1"/>
          </p:cNvSpPr>
          <p:nvPr>
            <p:ph type="title"/>
          </p:nvPr>
        </p:nvSpPr>
        <p:spPr>
          <a:xfrm>
            <a:off x="950800" y="914496"/>
            <a:ext cx="378520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7"/>
          <p:cNvSpPr txBox="1">
            <a:spLocks noGrp="1"/>
          </p:cNvSpPr>
          <p:nvPr>
            <p:ph type="subTitle" idx="1"/>
          </p:nvPr>
        </p:nvSpPr>
        <p:spPr>
          <a:xfrm>
            <a:off x="950933" y="2340929"/>
            <a:ext cx="4320800" cy="3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533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7;p3"/>
          <p:cNvGrpSpPr>
            <a:grpSpLocks/>
          </p:cNvGrpSpPr>
          <p:nvPr/>
        </p:nvGrpSpPr>
        <p:grpSpPr bwMode="auto">
          <a:xfrm>
            <a:off x="323851" y="186267"/>
            <a:ext cx="11673416" cy="6534151"/>
            <a:chOff x="243049" y="139286"/>
            <a:chExt cx="8754649" cy="4901052"/>
          </a:xfrm>
        </p:grpSpPr>
        <p:sp>
          <p:nvSpPr>
            <p:cNvPr id="4" name="Google Shape;58;p3"/>
            <p:cNvSpPr>
              <a:spLocks/>
            </p:cNvSpPr>
            <p:nvPr/>
          </p:nvSpPr>
          <p:spPr bwMode="auto">
            <a:xfrm>
              <a:off x="2984222" y="4814498"/>
              <a:ext cx="106705" cy="83716"/>
            </a:xfrm>
            <a:custGeom>
              <a:avLst/>
              <a:gdLst>
                <a:gd name="T0" fmla="*/ 51464 w 452"/>
                <a:gd name="T1" fmla="*/ 188 h 446"/>
                <a:gd name="T2" fmla="*/ 1653 w 452"/>
                <a:gd name="T3" fmla="*/ 44110 h 446"/>
                <a:gd name="T4" fmla="*/ 18414 w 452"/>
                <a:gd name="T5" fmla="*/ 72266 h 446"/>
                <a:gd name="T6" fmla="*/ 56185 w 452"/>
                <a:gd name="T7" fmla="*/ 83716 h 446"/>
                <a:gd name="T8" fmla="*/ 105761 w 452"/>
                <a:gd name="T9" fmla="*/ 39793 h 446"/>
                <a:gd name="T10" fmla="*/ 89472 w 452"/>
                <a:gd name="T11" fmla="*/ 11450 h 446"/>
                <a:gd name="T12" fmla="*/ 51464 w 452"/>
                <a:gd name="T13" fmla="*/ 188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" name="Google Shape;59;p3"/>
            <p:cNvSpPr>
              <a:spLocks/>
            </p:cNvSpPr>
            <p:nvPr/>
          </p:nvSpPr>
          <p:spPr bwMode="auto">
            <a:xfrm>
              <a:off x="4922486" y="254713"/>
              <a:ext cx="155466" cy="175100"/>
            </a:xfrm>
            <a:custGeom>
              <a:avLst/>
              <a:gdLst>
                <a:gd name="T0" fmla="*/ 85092 w 1014"/>
                <a:gd name="T1" fmla="*/ 0 h 1142"/>
                <a:gd name="T2" fmla="*/ 84172 w 1014"/>
                <a:gd name="T3" fmla="*/ 460 h 1142"/>
                <a:gd name="T4" fmla="*/ 67307 w 1014"/>
                <a:gd name="T5" fmla="*/ 19013 h 1142"/>
                <a:gd name="T6" fmla="*/ 68381 w 1014"/>
                <a:gd name="T7" fmla="*/ 63631 h 1142"/>
                <a:gd name="T8" fmla="*/ 49369 w 1014"/>
                <a:gd name="T9" fmla="*/ 63631 h 1142"/>
                <a:gd name="T10" fmla="*/ 14412 w 1014"/>
                <a:gd name="T11" fmla="*/ 62711 h 1142"/>
                <a:gd name="T12" fmla="*/ 13339 w 1014"/>
                <a:gd name="T13" fmla="*/ 62558 h 1142"/>
                <a:gd name="T14" fmla="*/ 4753 w 1014"/>
                <a:gd name="T15" fmla="*/ 67157 h 1142"/>
                <a:gd name="T16" fmla="*/ 613 w 1014"/>
                <a:gd name="T17" fmla="*/ 78044 h 1142"/>
                <a:gd name="T18" fmla="*/ 5213 w 1014"/>
                <a:gd name="T19" fmla="*/ 88317 h 1142"/>
                <a:gd name="T20" fmla="*/ 15945 w 1014"/>
                <a:gd name="T21" fmla="*/ 91843 h 1142"/>
                <a:gd name="T22" fmla="*/ 49369 w 1014"/>
                <a:gd name="T23" fmla="*/ 93376 h 1142"/>
                <a:gd name="T24" fmla="*/ 69300 w 1014"/>
                <a:gd name="T25" fmla="*/ 93376 h 1142"/>
                <a:gd name="T26" fmla="*/ 68381 w 1014"/>
                <a:gd name="T27" fmla="*/ 132322 h 1142"/>
                <a:gd name="T28" fmla="*/ 66234 w 1014"/>
                <a:gd name="T29" fmla="*/ 157007 h 1142"/>
                <a:gd name="T30" fmla="*/ 72367 w 1014"/>
                <a:gd name="T31" fmla="*/ 169734 h 1142"/>
                <a:gd name="T32" fmla="*/ 84632 w 1014"/>
                <a:gd name="T33" fmla="*/ 174947 h 1142"/>
                <a:gd name="T34" fmla="*/ 86319 w 1014"/>
                <a:gd name="T35" fmla="*/ 174947 h 1142"/>
                <a:gd name="T36" fmla="*/ 99044 w 1014"/>
                <a:gd name="T37" fmla="*/ 168814 h 1142"/>
                <a:gd name="T38" fmla="*/ 102111 w 1014"/>
                <a:gd name="T39" fmla="*/ 164674 h 1142"/>
                <a:gd name="T40" fmla="*/ 104257 w 1014"/>
                <a:gd name="T41" fmla="*/ 155014 h 1142"/>
                <a:gd name="T42" fmla="*/ 105790 w 1014"/>
                <a:gd name="T43" fmla="*/ 122662 h 1142"/>
                <a:gd name="T44" fmla="*/ 105177 w 1014"/>
                <a:gd name="T45" fmla="*/ 94910 h 1142"/>
                <a:gd name="T46" fmla="*/ 109317 w 1014"/>
                <a:gd name="T47" fmla="*/ 94910 h 1142"/>
                <a:gd name="T48" fmla="*/ 115143 w 1014"/>
                <a:gd name="T49" fmla="*/ 95063 h 1142"/>
                <a:gd name="T50" fmla="*/ 139521 w 1014"/>
                <a:gd name="T51" fmla="*/ 93990 h 1142"/>
                <a:gd name="T52" fmla="*/ 155006 w 1014"/>
                <a:gd name="T53" fmla="*/ 77430 h 1142"/>
                <a:gd name="T54" fmla="*/ 139521 w 1014"/>
                <a:gd name="T55" fmla="*/ 62098 h 1142"/>
                <a:gd name="T56" fmla="*/ 138141 w 1014"/>
                <a:gd name="T57" fmla="*/ 62098 h 1142"/>
                <a:gd name="T58" fmla="*/ 124189 w 1014"/>
                <a:gd name="T59" fmla="*/ 63171 h 1142"/>
                <a:gd name="T60" fmla="*/ 108244 w 1014"/>
                <a:gd name="T61" fmla="*/ 64091 h 1142"/>
                <a:gd name="T62" fmla="*/ 104257 w 1014"/>
                <a:gd name="T63" fmla="*/ 64091 h 1142"/>
                <a:gd name="T64" fmla="*/ 102571 w 1014"/>
                <a:gd name="T65" fmla="*/ 17479 h 1142"/>
                <a:gd name="T66" fmla="*/ 85092 w 1014"/>
                <a:gd name="T67" fmla="*/ 0 h 1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" name="Google Shape;60;p3"/>
            <p:cNvSpPr>
              <a:spLocks/>
            </p:cNvSpPr>
            <p:nvPr/>
          </p:nvSpPr>
          <p:spPr bwMode="auto">
            <a:xfrm>
              <a:off x="5617238" y="4865238"/>
              <a:ext cx="339526" cy="175100"/>
            </a:xfrm>
            <a:custGeom>
              <a:avLst/>
              <a:gdLst>
                <a:gd name="T0" fmla="*/ 325541 w 3763"/>
                <a:gd name="T1" fmla="*/ 138841 h 1328"/>
                <a:gd name="T2" fmla="*/ 65776 w 3763"/>
                <a:gd name="T3" fmla="*/ 0 h 1328"/>
                <a:gd name="T4" fmla="*/ 43490 w 3763"/>
                <a:gd name="T5" fmla="*/ 11076 h 1328"/>
                <a:gd name="T6" fmla="*/ 31941 w 3763"/>
                <a:gd name="T7" fmla="*/ 31381 h 1328"/>
                <a:gd name="T8" fmla="*/ 18136 w 3763"/>
                <a:gd name="T9" fmla="*/ 75947 h 1328"/>
                <a:gd name="T10" fmla="*/ 902 w 3763"/>
                <a:gd name="T11" fmla="*/ 140291 h 1328"/>
                <a:gd name="T12" fmla="*/ 9384 w 3763"/>
                <a:gd name="T13" fmla="*/ 160069 h 1328"/>
                <a:gd name="T14" fmla="*/ 17775 w 3763"/>
                <a:gd name="T15" fmla="*/ 157959 h 1328"/>
                <a:gd name="T16" fmla="*/ 28061 w 3763"/>
                <a:gd name="T17" fmla="*/ 124864 h 1328"/>
                <a:gd name="T18" fmla="*/ 45836 w 3763"/>
                <a:gd name="T19" fmla="*/ 66190 h 1328"/>
                <a:gd name="T20" fmla="*/ 55490 w 3763"/>
                <a:gd name="T21" fmla="*/ 42325 h 1328"/>
                <a:gd name="T22" fmla="*/ 62437 w 3763"/>
                <a:gd name="T23" fmla="*/ 37051 h 1328"/>
                <a:gd name="T24" fmla="*/ 66407 w 3763"/>
                <a:gd name="T25" fmla="*/ 37051 h 1328"/>
                <a:gd name="T26" fmla="*/ 68844 w 3763"/>
                <a:gd name="T27" fmla="*/ 41534 h 1328"/>
                <a:gd name="T28" fmla="*/ 76332 w 3763"/>
                <a:gd name="T29" fmla="*/ 80694 h 1328"/>
                <a:gd name="T30" fmla="*/ 80573 w 3763"/>
                <a:gd name="T31" fmla="*/ 109833 h 1328"/>
                <a:gd name="T32" fmla="*/ 93837 w 3763"/>
                <a:gd name="T33" fmla="*/ 141478 h 1328"/>
                <a:gd name="T34" fmla="*/ 114679 w 3763"/>
                <a:gd name="T35" fmla="*/ 156509 h 1328"/>
                <a:gd name="T36" fmla="*/ 134890 w 3763"/>
                <a:gd name="T37" fmla="*/ 148598 h 1328"/>
                <a:gd name="T38" fmla="*/ 147522 w 3763"/>
                <a:gd name="T39" fmla="*/ 115635 h 1328"/>
                <a:gd name="T40" fmla="*/ 164755 w 3763"/>
                <a:gd name="T41" fmla="*/ 53400 h 1328"/>
                <a:gd name="T42" fmla="*/ 171703 w 3763"/>
                <a:gd name="T43" fmla="*/ 43643 h 1328"/>
                <a:gd name="T44" fmla="*/ 175041 w 3763"/>
                <a:gd name="T45" fmla="*/ 42325 h 1328"/>
                <a:gd name="T46" fmla="*/ 175944 w 3763"/>
                <a:gd name="T47" fmla="*/ 42852 h 1328"/>
                <a:gd name="T48" fmla="*/ 179282 w 3763"/>
                <a:gd name="T49" fmla="*/ 64740 h 1328"/>
                <a:gd name="T50" fmla="*/ 187944 w 3763"/>
                <a:gd name="T51" fmla="*/ 107196 h 1328"/>
                <a:gd name="T52" fmla="*/ 201568 w 3763"/>
                <a:gd name="T53" fmla="*/ 142005 h 1328"/>
                <a:gd name="T54" fmla="*/ 223854 w 3763"/>
                <a:gd name="T55" fmla="*/ 158750 h 1328"/>
                <a:gd name="T56" fmla="*/ 235945 w 3763"/>
                <a:gd name="T57" fmla="*/ 153872 h 1328"/>
                <a:gd name="T58" fmla="*/ 244787 w 3763"/>
                <a:gd name="T59" fmla="*/ 137654 h 1328"/>
                <a:gd name="T60" fmla="*/ 257148 w 3763"/>
                <a:gd name="T61" fmla="*/ 87814 h 1328"/>
                <a:gd name="T62" fmla="*/ 264998 w 3763"/>
                <a:gd name="T63" fmla="*/ 63553 h 1328"/>
                <a:gd name="T64" fmla="*/ 269780 w 3763"/>
                <a:gd name="T65" fmla="*/ 56433 h 1328"/>
                <a:gd name="T66" fmla="*/ 276367 w 3763"/>
                <a:gd name="T67" fmla="*/ 89528 h 1328"/>
                <a:gd name="T68" fmla="*/ 285480 w 3763"/>
                <a:gd name="T69" fmla="*/ 125260 h 1328"/>
                <a:gd name="T70" fmla="*/ 298743 w 3763"/>
                <a:gd name="T71" fmla="*/ 155322 h 1328"/>
                <a:gd name="T72" fmla="*/ 318323 w 3763"/>
                <a:gd name="T73" fmla="*/ 173781 h 1328"/>
                <a:gd name="T74" fmla="*/ 332488 w 3763"/>
                <a:gd name="T75" fmla="*/ 174177 h 1328"/>
                <a:gd name="T76" fmla="*/ 338894 w 3763"/>
                <a:gd name="T77" fmla="*/ 164024 h 1328"/>
                <a:gd name="T78" fmla="*/ 328338 w 3763"/>
                <a:gd name="T79" fmla="*/ 143324 h 1328"/>
                <a:gd name="T80" fmla="*/ 323466 w 3763"/>
                <a:gd name="T81" fmla="*/ 135017 h 1328"/>
                <a:gd name="T82" fmla="*/ 324097 w 3763"/>
                <a:gd name="T83" fmla="*/ 136072 h 1328"/>
                <a:gd name="T84" fmla="*/ 307134 w 3763"/>
                <a:gd name="T85" fmla="*/ 96120 h 1328"/>
                <a:gd name="T86" fmla="*/ 298743 w 3763"/>
                <a:gd name="T87" fmla="*/ 59993 h 1328"/>
                <a:gd name="T88" fmla="*/ 280968 w 3763"/>
                <a:gd name="T89" fmla="*/ 20833 h 1328"/>
                <a:gd name="T90" fmla="*/ 259494 w 3763"/>
                <a:gd name="T91" fmla="*/ 19778 h 1328"/>
                <a:gd name="T92" fmla="*/ 247133 w 3763"/>
                <a:gd name="T93" fmla="*/ 31381 h 1328"/>
                <a:gd name="T94" fmla="*/ 232336 w 3763"/>
                <a:gd name="T95" fmla="*/ 63157 h 1328"/>
                <a:gd name="T96" fmla="*/ 221508 w 3763"/>
                <a:gd name="T97" fmla="*/ 112470 h 1328"/>
                <a:gd name="T98" fmla="*/ 220877 w 3763"/>
                <a:gd name="T99" fmla="*/ 111943 h 1328"/>
                <a:gd name="T100" fmla="*/ 210050 w 3763"/>
                <a:gd name="T101" fmla="*/ 79771 h 1328"/>
                <a:gd name="T102" fmla="*/ 201298 w 3763"/>
                <a:gd name="T103" fmla="*/ 36655 h 1328"/>
                <a:gd name="T104" fmla="*/ 174049 w 3763"/>
                <a:gd name="T105" fmla="*/ 5802 h 1328"/>
                <a:gd name="T106" fmla="*/ 134619 w 3763"/>
                <a:gd name="T107" fmla="*/ 52082 h 1328"/>
                <a:gd name="T108" fmla="*/ 123702 w 3763"/>
                <a:gd name="T109" fmla="*/ 100603 h 1328"/>
                <a:gd name="T110" fmla="*/ 119190 w 3763"/>
                <a:gd name="T111" fmla="*/ 118667 h 1328"/>
                <a:gd name="T112" fmla="*/ 113777 w 3763"/>
                <a:gd name="T113" fmla="*/ 112470 h 1328"/>
                <a:gd name="T114" fmla="*/ 107461 w 3763"/>
                <a:gd name="T115" fmla="*/ 87814 h 1328"/>
                <a:gd name="T116" fmla="*/ 91400 w 3763"/>
                <a:gd name="T117" fmla="*/ 19778 h 1328"/>
                <a:gd name="T118" fmla="*/ 65776 w 3763"/>
                <a:gd name="T119" fmla="*/ 0 h 13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cubicBezTo>
                    <a:pt x="3587" y="1026"/>
                    <a:pt x="3589" y="1029"/>
                    <a:pt x="3592" y="1032"/>
                  </a:cubicBez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" name="Google Shape;61;p3"/>
            <p:cNvSpPr>
              <a:spLocks/>
            </p:cNvSpPr>
            <p:nvPr/>
          </p:nvSpPr>
          <p:spPr bwMode="auto">
            <a:xfrm>
              <a:off x="8601854" y="1119947"/>
              <a:ext cx="339523" cy="110637"/>
            </a:xfrm>
            <a:custGeom>
              <a:avLst/>
              <a:gdLst>
                <a:gd name="T0" fmla="*/ 146014 w 4232"/>
                <a:gd name="T1" fmla="*/ 16688 h 1379"/>
                <a:gd name="T2" fmla="*/ 129166 w 4232"/>
                <a:gd name="T3" fmla="*/ 52871 h 1379"/>
                <a:gd name="T4" fmla="*/ 109270 w 4232"/>
                <a:gd name="T5" fmla="*/ 77342 h 1379"/>
                <a:gd name="T6" fmla="*/ 94508 w 4232"/>
                <a:gd name="T7" fmla="*/ 49662 h 1379"/>
                <a:gd name="T8" fmla="*/ 60973 w 4232"/>
                <a:gd name="T9" fmla="*/ 5456 h 1379"/>
                <a:gd name="T10" fmla="*/ 28240 w 4232"/>
                <a:gd name="T11" fmla="*/ 15324 h 1379"/>
                <a:gd name="T12" fmla="*/ 9226 w 4232"/>
                <a:gd name="T13" fmla="*/ 43485 h 1379"/>
                <a:gd name="T14" fmla="*/ 2006 w 4232"/>
                <a:gd name="T15" fmla="*/ 97239 h 1379"/>
                <a:gd name="T16" fmla="*/ 21341 w 4232"/>
                <a:gd name="T17" fmla="*/ 93708 h 1379"/>
                <a:gd name="T18" fmla="*/ 34658 w 4232"/>
                <a:gd name="T19" fmla="*/ 38992 h 1379"/>
                <a:gd name="T20" fmla="*/ 52950 w 4232"/>
                <a:gd name="T21" fmla="*/ 27118 h 1379"/>
                <a:gd name="T22" fmla="*/ 60973 w 4232"/>
                <a:gd name="T23" fmla="*/ 28482 h 1379"/>
                <a:gd name="T24" fmla="*/ 68274 w 4232"/>
                <a:gd name="T25" fmla="*/ 44046 h 1379"/>
                <a:gd name="T26" fmla="*/ 82955 w 4232"/>
                <a:gd name="T27" fmla="*/ 83760 h 1379"/>
                <a:gd name="T28" fmla="*/ 109270 w 4232"/>
                <a:gd name="T29" fmla="*/ 107428 h 1379"/>
                <a:gd name="T30" fmla="*/ 128845 w 4232"/>
                <a:gd name="T31" fmla="*/ 109514 h 1379"/>
                <a:gd name="T32" fmla="*/ 145292 w 4232"/>
                <a:gd name="T33" fmla="*/ 95313 h 1379"/>
                <a:gd name="T34" fmla="*/ 166472 w 4232"/>
                <a:gd name="T35" fmla="*/ 38671 h 1379"/>
                <a:gd name="T36" fmla="*/ 177945 w 4232"/>
                <a:gd name="T37" fmla="*/ 29043 h 1379"/>
                <a:gd name="T38" fmla="*/ 182277 w 4232"/>
                <a:gd name="T39" fmla="*/ 30407 h 1379"/>
                <a:gd name="T40" fmla="*/ 186770 w 4232"/>
                <a:gd name="T41" fmla="*/ 43244 h 1379"/>
                <a:gd name="T42" fmla="*/ 201291 w 4232"/>
                <a:gd name="T43" fmla="*/ 82717 h 1379"/>
                <a:gd name="T44" fmla="*/ 219583 w 4232"/>
                <a:gd name="T45" fmla="*/ 99325 h 1379"/>
                <a:gd name="T46" fmla="*/ 244534 w 4232"/>
                <a:gd name="T47" fmla="*/ 97239 h 1379"/>
                <a:gd name="T48" fmla="*/ 254161 w 4232"/>
                <a:gd name="T49" fmla="*/ 84081 h 1379"/>
                <a:gd name="T50" fmla="*/ 264430 w 4232"/>
                <a:gd name="T51" fmla="*/ 55840 h 1379"/>
                <a:gd name="T52" fmla="*/ 276705 w 4232"/>
                <a:gd name="T53" fmla="*/ 35221 h 1379"/>
                <a:gd name="T54" fmla="*/ 278550 w 4232"/>
                <a:gd name="T55" fmla="*/ 36826 h 1379"/>
                <a:gd name="T56" fmla="*/ 287455 w 4232"/>
                <a:gd name="T57" fmla="*/ 68195 h 1379"/>
                <a:gd name="T58" fmla="*/ 313208 w 4232"/>
                <a:gd name="T59" fmla="*/ 99886 h 1379"/>
                <a:gd name="T60" fmla="*/ 333025 w 4232"/>
                <a:gd name="T61" fmla="*/ 99886 h 1379"/>
                <a:gd name="T62" fmla="*/ 328452 w 4232"/>
                <a:gd name="T63" fmla="*/ 74694 h 1379"/>
                <a:gd name="T64" fmla="*/ 312085 w 4232"/>
                <a:gd name="T65" fmla="*/ 49181 h 1379"/>
                <a:gd name="T66" fmla="*/ 304865 w 4232"/>
                <a:gd name="T67" fmla="*/ 28482 h 1379"/>
                <a:gd name="T68" fmla="*/ 294676 w 4232"/>
                <a:gd name="T69" fmla="*/ 14522 h 1379"/>
                <a:gd name="T70" fmla="*/ 281278 w 4232"/>
                <a:gd name="T71" fmla="*/ 8103 h 1379"/>
                <a:gd name="T72" fmla="*/ 259215 w 4232"/>
                <a:gd name="T73" fmla="*/ 13238 h 1379"/>
                <a:gd name="T74" fmla="*/ 239640 w 4232"/>
                <a:gd name="T75" fmla="*/ 41880 h 1379"/>
                <a:gd name="T76" fmla="*/ 229772 w 4232"/>
                <a:gd name="T77" fmla="*/ 74453 h 1379"/>
                <a:gd name="T78" fmla="*/ 217978 w 4232"/>
                <a:gd name="T79" fmla="*/ 50786 h 1379"/>
                <a:gd name="T80" fmla="*/ 207709 w 4232"/>
                <a:gd name="T81" fmla="*/ 17490 h 1379"/>
                <a:gd name="T82" fmla="*/ 193268 w 4232"/>
                <a:gd name="T83" fmla="*/ 3851 h 13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" name="Google Shape;62;p3"/>
            <p:cNvSpPr>
              <a:spLocks/>
            </p:cNvSpPr>
            <p:nvPr/>
          </p:nvSpPr>
          <p:spPr bwMode="auto">
            <a:xfrm>
              <a:off x="243049" y="1560902"/>
              <a:ext cx="219336" cy="353723"/>
            </a:xfrm>
            <a:custGeom>
              <a:avLst/>
              <a:gdLst>
                <a:gd name="T0" fmla="*/ 152103 w 2450"/>
                <a:gd name="T1" fmla="*/ 105553 h 3951"/>
                <a:gd name="T2" fmla="*/ 195880 w 2450"/>
                <a:gd name="T3" fmla="*/ 2865 h 3951"/>
                <a:gd name="T4" fmla="*/ 169560 w 2450"/>
                <a:gd name="T5" fmla="*/ 13340 h 3951"/>
                <a:gd name="T6" fmla="*/ 136615 w 2450"/>
                <a:gd name="T7" fmla="*/ 10922 h 3951"/>
                <a:gd name="T8" fmla="*/ 120769 w 2450"/>
                <a:gd name="T9" fmla="*/ 12713 h 3951"/>
                <a:gd name="T10" fmla="*/ 103312 w 2450"/>
                <a:gd name="T11" fmla="*/ 24978 h 3951"/>
                <a:gd name="T12" fmla="*/ 97672 w 2450"/>
                <a:gd name="T13" fmla="*/ 39124 h 3951"/>
                <a:gd name="T14" fmla="*/ 109041 w 2450"/>
                <a:gd name="T15" fmla="*/ 72965 h 3951"/>
                <a:gd name="T16" fmla="*/ 146731 w 2450"/>
                <a:gd name="T17" fmla="*/ 106538 h 3951"/>
                <a:gd name="T18" fmla="*/ 132765 w 2450"/>
                <a:gd name="T19" fmla="*/ 111551 h 3951"/>
                <a:gd name="T20" fmla="*/ 91405 w 2450"/>
                <a:gd name="T21" fmla="*/ 106538 h 3951"/>
                <a:gd name="T22" fmla="*/ 78871 w 2450"/>
                <a:gd name="T23" fmla="*/ 107075 h 3951"/>
                <a:gd name="T24" fmla="*/ 50134 w 2450"/>
                <a:gd name="T25" fmla="*/ 130173 h 3951"/>
                <a:gd name="T26" fmla="*/ 53715 w 2450"/>
                <a:gd name="T27" fmla="*/ 170281 h 3951"/>
                <a:gd name="T28" fmla="*/ 83616 w 2450"/>
                <a:gd name="T29" fmla="*/ 203138 h 3951"/>
                <a:gd name="T30" fmla="*/ 100357 w 2450"/>
                <a:gd name="T31" fmla="*/ 234383 h 3951"/>
                <a:gd name="T32" fmla="*/ 65353 w 2450"/>
                <a:gd name="T33" fmla="*/ 237606 h 3951"/>
                <a:gd name="T34" fmla="*/ 33572 w 2450"/>
                <a:gd name="T35" fmla="*/ 236173 h 3951"/>
                <a:gd name="T36" fmla="*/ 1880 w 2450"/>
                <a:gd name="T37" fmla="*/ 291860 h 3951"/>
                <a:gd name="T38" fmla="*/ 22829 w 2450"/>
                <a:gd name="T39" fmla="*/ 323194 h 3951"/>
                <a:gd name="T40" fmla="*/ 72873 w 2450"/>
                <a:gd name="T41" fmla="*/ 353633 h 3951"/>
                <a:gd name="T42" fmla="*/ 79677 w 2450"/>
                <a:gd name="T43" fmla="*/ 332236 h 3951"/>
                <a:gd name="T44" fmla="*/ 28827 w 2450"/>
                <a:gd name="T45" fmla="*/ 294814 h 3951"/>
                <a:gd name="T46" fmla="*/ 24619 w 2450"/>
                <a:gd name="T47" fmla="*/ 270821 h 3951"/>
                <a:gd name="T48" fmla="*/ 29364 w 2450"/>
                <a:gd name="T49" fmla="*/ 263121 h 3951"/>
                <a:gd name="T50" fmla="*/ 48612 w 2450"/>
                <a:gd name="T51" fmla="*/ 262405 h 3951"/>
                <a:gd name="T52" fmla="*/ 95613 w 2450"/>
                <a:gd name="T53" fmla="*/ 263927 h 3951"/>
                <a:gd name="T54" fmla="*/ 131244 w 2450"/>
                <a:gd name="T55" fmla="*/ 246917 h 3951"/>
                <a:gd name="T56" fmla="*/ 141718 w 2450"/>
                <a:gd name="T57" fmla="*/ 227489 h 3951"/>
                <a:gd name="T58" fmla="*/ 133840 w 2450"/>
                <a:gd name="T59" fmla="*/ 204660 h 3951"/>
                <a:gd name="T60" fmla="*/ 84780 w 2450"/>
                <a:gd name="T61" fmla="*/ 158643 h 3951"/>
                <a:gd name="T62" fmla="*/ 79677 w 2450"/>
                <a:gd name="T63" fmla="*/ 142438 h 3951"/>
                <a:gd name="T64" fmla="*/ 82990 w 2450"/>
                <a:gd name="T65" fmla="*/ 138499 h 3951"/>
                <a:gd name="T66" fmla="*/ 112354 w 2450"/>
                <a:gd name="T67" fmla="*/ 140916 h 3951"/>
                <a:gd name="T68" fmla="*/ 144941 w 2450"/>
                <a:gd name="T69" fmla="*/ 141185 h 3951"/>
                <a:gd name="T70" fmla="*/ 169829 w 2450"/>
                <a:gd name="T71" fmla="*/ 129188 h 3951"/>
                <a:gd name="T72" fmla="*/ 178244 w 2450"/>
                <a:gd name="T73" fmla="*/ 102509 h 3951"/>
                <a:gd name="T74" fmla="*/ 168933 w 2450"/>
                <a:gd name="T75" fmla="*/ 87289 h 3951"/>
                <a:gd name="T76" fmla="*/ 144404 w 2450"/>
                <a:gd name="T77" fmla="*/ 64549 h 3951"/>
                <a:gd name="T78" fmla="*/ 128200 w 2450"/>
                <a:gd name="T79" fmla="*/ 42705 h 3951"/>
                <a:gd name="T80" fmla="*/ 130617 w 2450"/>
                <a:gd name="T81" fmla="*/ 41809 h 3951"/>
                <a:gd name="T82" fmla="*/ 166516 w 2450"/>
                <a:gd name="T83" fmla="*/ 46017 h 3951"/>
                <a:gd name="T84" fmla="*/ 201879 w 2450"/>
                <a:gd name="T85" fmla="*/ 37870 h 3951"/>
                <a:gd name="T86" fmla="*/ 217456 w 2450"/>
                <a:gd name="T87" fmla="*/ 23546 h 3951"/>
                <a:gd name="T88" fmla="*/ 204833 w 2450"/>
                <a:gd name="T89" fmla="*/ 90 h 39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grpSp>
          <p:nvGrpSpPr>
            <p:cNvPr id="9" name="Google Shape;63;p3"/>
            <p:cNvGrpSpPr>
              <a:grpSpLocks/>
            </p:cNvGrpSpPr>
            <p:nvPr/>
          </p:nvGrpSpPr>
          <p:grpSpPr bwMode="auto"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" name="Google Shape;64;p3"/>
              <p:cNvSpPr>
                <a:spLocks/>
              </p:cNvSpPr>
              <p:nvPr/>
            </p:nvSpPr>
            <p:spPr bwMode="auto">
              <a:xfrm>
                <a:off x="3655550" y="2331503"/>
                <a:ext cx="192526" cy="31876"/>
              </a:xfrm>
              <a:custGeom>
                <a:avLst/>
                <a:gdLst>
                  <a:gd name="T0" fmla="*/ 136390 w 1365"/>
                  <a:gd name="T1" fmla="*/ 141 h 226"/>
                  <a:gd name="T2" fmla="*/ 123555 w 1365"/>
                  <a:gd name="T3" fmla="*/ 705 h 226"/>
                  <a:gd name="T4" fmla="*/ 90551 w 1365"/>
                  <a:gd name="T5" fmla="*/ 2539 h 226"/>
                  <a:gd name="T6" fmla="*/ 13117 w 1365"/>
                  <a:gd name="T7" fmla="*/ 4937 h 226"/>
                  <a:gd name="T8" fmla="*/ 423 w 1365"/>
                  <a:gd name="T9" fmla="*/ 19041 h 226"/>
                  <a:gd name="T10" fmla="*/ 14104 w 1365"/>
                  <a:gd name="T11" fmla="*/ 31876 h 226"/>
                  <a:gd name="T12" fmla="*/ 102398 w 1365"/>
                  <a:gd name="T13" fmla="*/ 29478 h 226"/>
                  <a:gd name="T14" fmla="*/ 129479 w 1365"/>
                  <a:gd name="T15" fmla="*/ 28773 h 226"/>
                  <a:gd name="T16" fmla="*/ 141045 w 1365"/>
                  <a:gd name="T17" fmla="*/ 29055 h 226"/>
                  <a:gd name="T18" fmla="*/ 160932 w 1365"/>
                  <a:gd name="T19" fmla="*/ 29901 h 226"/>
                  <a:gd name="T20" fmla="*/ 169818 w 1365"/>
                  <a:gd name="T21" fmla="*/ 29901 h 226"/>
                  <a:gd name="T22" fmla="*/ 182512 w 1365"/>
                  <a:gd name="T23" fmla="*/ 27927 h 226"/>
                  <a:gd name="T24" fmla="*/ 188154 w 1365"/>
                  <a:gd name="T25" fmla="*/ 24683 h 226"/>
                  <a:gd name="T26" fmla="*/ 190975 w 1365"/>
                  <a:gd name="T27" fmla="*/ 19041 h 226"/>
                  <a:gd name="T28" fmla="*/ 184910 w 1365"/>
                  <a:gd name="T29" fmla="*/ 4937 h 226"/>
                  <a:gd name="T30" fmla="*/ 176870 w 1365"/>
                  <a:gd name="T31" fmla="*/ 2539 h 226"/>
                  <a:gd name="T32" fmla="*/ 167843 w 1365"/>
                  <a:gd name="T33" fmla="*/ 2116 h 226"/>
                  <a:gd name="T34" fmla="*/ 156136 w 1365"/>
                  <a:gd name="T35" fmla="*/ 1128 h 226"/>
                  <a:gd name="T36" fmla="*/ 140481 w 1365"/>
                  <a:gd name="T37" fmla="*/ 141 h 226"/>
                  <a:gd name="T38" fmla="*/ 136390 w 1365"/>
                  <a:gd name="T39" fmla="*/ 141 h 2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6" name="Google Shape;65;p3"/>
              <p:cNvSpPr>
                <a:spLocks/>
              </p:cNvSpPr>
              <p:nvPr/>
            </p:nvSpPr>
            <p:spPr bwMode="auto">
              <a:xfrm>
                <a:off x="3735240" y="2257032"/>
                <a:ext cx="38223" cy="161920"/>
              </a:xfrm>
              <a:custGeom>
                <a:avLst/>
                <a:gdLst>
                  <a:gd name="T0" fmla="*/ 16079 w 271"/>
                  <a:gd name="T1" fmla="*/ 141 h 1148"/>
                  <a:gd name="T2" fmla="*/ 1410 w 271"/>
                  <a:gd name="T3" fmla="*/ 16643 h 1148"/>
                  <a:gd name="T4" fmla="*/ 3808 w 271"/>
                  <a:gd name="T5" fmla="*/ 50635 h 1148"/>
                  <a:gd name="T6" fmla="*/ 5219 w 271"/>
                  <a:gd name="T7" fmla="*/ 82229 h 1148"/>
                  <a:gd name="T8" fmla="*/ 4231 w 271"/>
                  <a:gd name="T9" fmla="*/ 112836 h 1148"/>
                  <a:gd name="T10" fmla="*/ 3244 w 271"/>
                  <a:gd name="T11" fmla="*/ 127505 h 1148"/>
                  <a:gd name="T12" fmla="*/ 2821 w 271"/>
                  <a:gd name="T13" fmla="*/ 145418 h 1148"/>
                  <a:gd name="T14" fmla="*/ 20451 w 271"/>
                  <a:gd name="T15" fmla="*/ 161920 h 1148"/>
                  <a:gd name="T16" fmla="*/ 21157 w 271"/>
                  <a:gd name="T17" fmla="*/ 161920 h 1148"/>
                  <a:gd name="T18" fmla="*/ 37659 w 271"/>
                  <a:gd name="T19" fmla="*/ 144007 h 1148"/>
                  <a:gd name="T20" fmla="*/ 36813 w 271"/>
                  <a:gd name="T21" fmla="*/ 127505 h 1148"/>
                  <a:gd name="T22" fmla="*/ 36389 w 271"/>
                  <a:gd name="T23" fmla="*/ 111426 h 1148"/>
                  <a:gd name="T24" fmla="*/ 36813 w 271"/>
                  <a:gd name="T25" fmla="*/ 96757 h 1148"/>
                  <a:gd name="T26" fmla="*/ 35966 w 271"/>
                  <a:gd name="T27" fmla="*/ 80819 h 1148"/>
                  <a:gd name="T28" fmla="*/ 35402 w 271"/>
                  <a:gd name="T29" fmla="*/ 49084 h 1148"/>
                  <a:gd name="T30" fmla="*/ 32581 w 271"/>
                  <a:gd name="T31" fmla="*/ 14669 h 1148"/>
                  <a:gd name="T32" fmla="*/ 27363 w 271"/>
                  <a:gd name="T33" fmla="*/ 4372 h 1148"/>
                  <a:gd name="T34" fmla="*/ 17066 w 271"/>
                  <a:gd name="T35" fmla="*/ 141 h 1148"/>
                  <a:gd name="T36" fmla="*/ 16079 w 271"/>
                  <a:gd name="T37" fmla="*/ 141 h 11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lnTo>
                      <a:pt x="114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  <p:sp>
          <p:nvSpPr>
            <p:cNvPr id="10" name="Google Shape;66;p3"/>
            <p:cNvSpPr>
              <a:spLocks/>
            </p:cNvSpPr>
            <p:nvPr/>
          </p:nvSpPr>
          <p:spPr bwMode="auto">
            <a:xfrm>
              <a:off x="6764747" y="254723"/>
              <a:ext cx="106705" cy="83716"/>
            </a:xfrm>
            <a:custGeom>
              <a:avLst/>
              <a:gdLst>
                <a:gd name="T0" fmla="*/ 51464 w 452"/>
                <a:gd name="T1" fmla="*/ 188 h 446"/>
                <a:gd name="T2" fmla="*/ 1653 w 452"/>
                <a:gd name="T3" fmla="*/ 44110 h 446"/>
                <a:gd name="T4" fmla="*/ 18414 w 452"/>
                <a:gd name="T5" fmla="*/ 72266 h 446"/>
                <a:gd name="T6" fmla="*/ 56185 w 452"/>
                <a:gd name="T7" fmla="*/ 83716 h 446"/>
                <a:gd name="T8" fmla="*/ 105761 w 452"/>
                <a:gd name="T9" fmla="*/ 39793 h 446"/>
                <a:gd name="T10" fmla="*/ 89472 w 452"/>
                <a:gd name="T11" fmla="*/ 11450 h 446"/>
                <a:gd name="T12" fmla="*/ 51464 w 452"/>
                <a:gd name="T13" fmla="*/ 188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" name="Google Shape;67;p3"/>
            <p:cNvSpPr>
              <a:spLocks/>
            </p:cNvSpPr>
            <p:nvPr/>
          </p:nvSpPr>
          <p:spPr bwMode="auto">
            <a:xfrm rot="6438092">
              <a:off x="1390171" y="119727"/>
              <a:ext cx="219338" cy="353726"/>
            </a:xfrm>
            <a:custGeom>
              <a:avLst/>
              <a:gdLst>
                <a:gd name="T0" fmla="*/ 152104 w 2450"/>
                <a:gd name="T1" fmla="*/ 105554 h 3951"/>
                <a:gd name="T2" fmla="*/ 195882 w 2450"/>
                <a:gd name="T3" fmla="*/ 2865 h 3951"/>
                <a:gd name="T4" fmla="*/ 169562 w 2450"/>
                <a:gd name="T5" fmla="*/ 13340 h 3951"/>
                <a:gd name="T6" fmla="*/ 136616 w 2450"/>
                <a:gd name="T7" fmla="*/ 10922 h 3951"/>
                <a:gd name="T8" fmla="*/ 120770 w 2450"/>
                <a:gd name="T9" fmla="*/ 12713 h 3951"/>
                <a:gd name="T10" fmla="*/ 103313 w 2450"/>
                <a:gd name="T11" fmla="*/ 24978 h 3951"/>
                <a:gd name="T12" fmla="*/ 97673 w 2450"/>
                <a:gd name="T13" fmla="*/ 39124 h 3951"/>
                <a:gd name="T14" fmla="*/ 109042 w 2450"/>
                <a:gd name="T15" fmla="*/ 72965 h 3951"/>
                <a:gd name="T16" fmla="*/ 146733 w 2450"/>
                <a:gd name="T17" fmla="*/ 106539 h 3951"/>
                <a:gd name="T18" fmla="*/ 132767 w 2450"/>
                <a:gd name="T19" fmla="*/ 111552 h 3951"/>
                <a:gd name="T20" fmla="*/ 91406 w 2450"/>
                <a:gd name="T21" fmla="*/ 106539 h 3951"/>
                <a:gd name="T22" fmla="*/ 78872 w 2450"/>
                <a:gd name="T23" fmla="*/ 107076 h 3951"/>
                <a:gd name="T24" fmla="*/ 50134 w 2450"/>
                <a:gd name="T25" fmla="*/ 130174 h 3951"/>
                <a:gd name="T26" fmla="*/ 53715 w 2450"/>
                <a:gd name="T27" fmla="*/ 170283 h 3951"/>
                <a:gd name="T28" fmla="*/ 83617 w 2450"/>
                <a:gd name="T29" fmla="*/ 203140 h 3951"/>
                <a:gd name="T30" fmla="*/ 100358 w 2450"/>
                <a:gd name="T31" fmla="*/ 234385 h 3951"/>
                <a:gd name="T32" fmla="*/ 65354 w 2450"/>
                <a:gd name="T33" fmla="*/ 237608 h 3951"/>
                <a:gd name="T34" fmla="*/ 33572 w 2450"/>
                <a:gd name="T35" fmla="*/ 236175 h 3951"/>
                <a:gd name="T36" fmla="*/ 1880 w 2450"/>
                <a:gd name="T37" fmla="*/ 291862 h 3951"/>
                <a:gd name="T38" fmla="*/ 22829 w 2450"/>
                <a:gd name="T39" fmla="*/ 323197 h 3951"/>
                <a:gd name="T40" fmla="*/ 72874 w 2450"/>
                <a:gd name="T41" fmla="*/ 353636 h 3951"/>
                <a:gd name="T42" fmla="*/ 79678 w 2450"/>
                <a:gd name="T43" fmla="*/ 332239 h 3951"/>
                <a:gd name="T44" fmla="*/ 28827 w 2450"/>
                <a:gd name="T45" fmla="*/ 294816 h 3951"/>
                <a:gd name="T46" fmla="*/ 24620 w 2450"/>
                <a:gd name="T47" fmla="*/ 270823 h 3951"/>
                <a:gd name="T48" fmla="*/ 29364 w 2450"/>
                <a:gd name="T49" fmla="*/ 263123 h 3951"/>
                <a:gd name="T50" fmla="*/ 48612 w 2450"/>
                <a:gd name="T51" fmla="*/ 262407 h 3951"/>
                <a:gd name="T52" fmla="*/ 95613 w 2450"/>
                <a:gd name="T53" fmla="*/ 263929 h 3951"/>
                <a:gd name="T54" fmla="*/ 131245 w 2450"/>
                <a:gd name="T55" fmla="*/ 246919 h 3951"/>
                <a:gd name="T56" fmla="*/ 141719 w 2450"/>
                <a:gd name="T57" fmla="*/ 227491 h 3951"/>
                <a:gd name="T58" fmla="*/ 133841 w 2450"/>
                <a:gd name="T59" fmla="*/ 204662 h 3951"/>
                <a:gd name="T60" fmla="*/ 84781 w 2450"/>
                <a:gd name="T61" fmla="*/ 158644 h 3951"/>
                <a:gd name="T62" fmla="*/ 79678 w 2450"/>
                <a:gd name="T63" fmla="*/ 142439 h 3951"/>
                <a:gd name="T64" fmla="*/ 82990 w 2450"/>
                <a:gd name="T65" fmla="*/ 138500 h 3951"/>
                <a:gd name="T66" fmla="*/ 112355 w 2450"/>
                <a:gd name="T67" fmla="*/ 140917 h 3951"/>
                <a:gd name="T68" fmla="*/ 144942 w 2450"/>
                <a:gd name="T69" fmla="*/ 141186 h 3951"/>
                <a:gd name="T70" fmla="*/ 169830 w 2450"/>
                <a:gd name="T71" fmla="*/ 129189 h 3951"/>
                <a:gd name="T72" fmla="*/ 178246 w 2450"/>
                <a:gd name="T73" fmla="*/ 102510 h 3951"/>
                <a:gd name="T74" fmla="*/ 168935 w 2450"/>
                <a:gd name="T75" fmla="*/ 87290 h 3951"/>
                <a:gd name="T76" fmla="*/ 144405 w 2450"/>
                <a:gd name="T77" fmla="*/ 64550 h 3951"/>
                <a:gd name="T78" fmla="*/ 128201 w 2450"/>
                <a:gd name="T79" fmla="*/ 42705 h 3951"/>
                <a:gd name="T80" fmla="*/ 130618 w 2450"/>
                <a:gd name="T81" fmla="*/ 41810 h 3951"/>
                <a:gd name="T82" fmla="*/ 166518 w 2450"/>
                <a:gd name="T83" fmla="*/ 46018 h 3951"/>
                <a:gd name="T84" fmla="*/ 201880 w 2450"/>
                <a:gd name="T85" fmla="*/ 37870 h 3951"/>
                <a:gd name="T86" fmla="*/ 217458 w 2450"/>
                <a:gd name="T87" fmla="*/ 23546 h 3951"/>
                <a:gd name="T88" fmla="*/ 204835 w 2450"/>
                <a:gd name="T89" fmla="*/ 90 h 39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" name="Google Shape;68;p3"/>
            <p:cNvSpPr>
              <a:spLocks/>
            </p:cNvSpPr>
            <p:nvPr/>
          </p:nvSpPr>
          <p:spPr bwMode="auto">
            <a:xfrm>
              <a:off x="8834672" y="3644248"/>
              <a:ext cx="106705" cy="83716"/>
            </a:xfrm>
            <a:custGeom>
              <a:avLst/>
              <a:gdLst>
                <a:gd name="T0" fmla="*/ 51464 w 452"/>
                <a:gd name="T1" fmla="*/ 188 h 446"/>
                <a:gd name="T2" fmla="*/ 1653 w 452"/>
                <a:gd name="T3" fmla="*/ 44110 h 446"/>
                <a:gd name="T4" fmla="*/ 18414 w 452"/>
                <a:gd name="T5" fmla="*/ 72266 h 446"/>
                <a:gd name="T6" fmla="*/ 56185 w 452"/>
                <a:gd name="T7" fmla="*/ 83716 h 446"/>
                <a:gd name="T8" fmla="*/ 105761 w 452"/>
                <a:gd name="T9" fmla="*/ 39793 h 446"/>
                <a:gd name="T10" fmla="*/ 89472 w 452"/>
                <a:gd name="T11" fmla="*/ 11450 h 446"/>
                <a:gd name="T12" fmla="*/ 51464 w 452"/>
                <a:gd name="T13" fmla="*/ 188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" name="Google Shape;69;p3"/>
            <p:cNvSpPr>
              <a:spLocks/>
            </p:cNvSpPr>
            <p:nvPr/>
          </p:nvSpPr>
          <p:spPr bwMode="auto">
            <a:xfrm>
              <a:off x="8778361" y="4605715"/>
              <a:ext cx="219336" cy="353723"/>
            </a:xfrm>
            <a:custGeom>
              <a:avLst/>
              <a:gdLst>
                <a:gd name="T0" fmla="*/ 152103 w 2450"/>
                <a:gd name="T1" fmla="*/ 105553 h 3951"/>
                <a:gd name="T2" fmla="*/ 195880 w 2450"/>
                <a:gd name="T3" fmla="*/ 2865 h 3951"/>
                <a:gd name="T4" fmla="*/ 169560 w 2450"/>
                <a:gd name="T5" fmla="*/ 13340 h 3951"/>
                <a:gd name="T6" fmla="*/ 136615 w 2450"/>
                <a:gd name="T7" fmla="*/ 10922 h 3951"/>
                <a:gd name="T8" fmla="*/ 120769 w 2450"/>
                <a:gd name="T9" fmla="*/ 12713 h 3951"/>
                <a:gd name="T10" fmla="*/ 103312 w 2450"/>
                <a:gd name="T11" fmla="*/ 24978 h 3951"/>
                <a:gd name="T12" fmla="*/ 97672 w 2450"/>
                <a:gd name="T13" fmla="*/ 39124 h 3951"/>
                <a:gd name="T14" fmla="*/ 109041 w 2450"/>
                <a:gd name="T15" fmla="*/ 72965 h 3951"/>
                <a:gd name="T16" fmla="*/ 146731 w 2450"/>
                <a:gd name="T17" fmla="*/ 106538 h 3951"/>
                <a:gd name="T18" fmla="*/ 132765 w 2450"/>
                <a:gd name="T19" fmla="*/ 111551 h 3951"/>
                <a:gd name="T20" fmla="*/ 91405 w 2450"/>
                <a:gd name="T21" fmla="*/ 106538 h 3951"/>
                <a:gd name="T22" fmla="*/ 78871 w 2450"/>
                <a:gd name="T23" fmla="*/ 107075 h 3951"/>
                <a:gd name="T24" fmla="*/ 50134 w 2450"/>
                <a:gd name="T25" fmla="*/ 130173 h 3951"/>
                <a:gd name="T26" fmla="*/ 53715 w 2450"/>
                <a:gd name="T27" fmla="*/ 170281 h 3951"/>
                <a:gd name="T28" fmla="*/ 83616 w 2450"/>
                <a:gd name="T29" fmla="*/ 203138 h 3951"/>
                <a:gd name="T30" fmla="*/ 100357 w 2450"/>
                <a:gd name="T31" fmla="*/ 234383 h 3951"/>
                <a:gd name="T32" fmla="*/ 65353 w 2450"/>
                <a:gd name="T33" fmla="*/ 237606 h 3951"/>
                <a:gd name="T34" fmla="*/ 33572 w 2450"/>
                <a:gd name="T35" fmla="*/ 236173 h 3951"/>
                <a:gd name="T36" fmla="*/ 1880 w 2450"/>
                <a:gd name="T37" fmla="*/ 291860 h 3951"/>
                <a:gd name="T38" fmla="*/ 22829 w 2450"/>
                <a:gd name="T39" fmla="*/ 323194 h 3951"/>
                <a:gd name="T40" fmla="*/ 72873 w 2450"/>
                <a:gd name="T41" fmla="*/ 353633 h 3951"/>
                <a:gd name="T42" fmla="*/ 79677 w 2450"/>
                <a:gd name="T43" fmla="*/ 332236 h 3951"/>
                <a:gd name="T44" fmla="*/ 28827 w 2450"/>
                <a:gd name="T45" fmla="*/ 294814 h 3951"/>
                <a:gd name="T46" fmla="*/ 24619 w 2450"/>
                <a:gd name="T47" fmla="*/ 270821 h 3951"/>
                <a:gd name="T48" fmla="*/ 29364 w 2450"/>
                <a:gd name="T49" fmla="*/ 263121 h 3951"/>
                <a:gd name="T50" fmla="*/ 48612 w 2450"/>
                <a:gd name="T51" fmla="*/ 262405 h 3951"/>
                <a:gd name="T52" fmla="*/ 95613 w 2450"/>
                <a:gd name="T53" fmla="*/ 263927 h 3951"/>
                <a:gd name="T54" fmla="*/ 131244 w 2450"/>
                <a:gd name="T55" fmla="*/ 246917 h 3951"/>
                <a:gd name="T56" fmla="*/ 141718 w 2450"/>
                <a:gd name="T57" fmla="*/ 227489 h 3951"/>
                <a:gd name="T58" fmla="*/ 133840 w 2450"/>
                <a:gd name="T59" fmla="*/ 204660 h 3951"/>
                <a:gd name="T60" fmla="*/ 84780 w 2450"/>
                <a:gd name="T61" fmla="*/ 158643 h 3951"/>
                <a:gd name="T62" fmla="*/ 79677 w 2450"/>
                <a:gd name="T63" fmla="*/ 142438 h 3951"/>
                <a:gd name="T64" fmla="*/ 82990 w 2450"/>
                <a:gd name="T65" fmla="*/ 138499 h 3951"/>
                <a:gd name="T66" fmla="*/ 112354 w 2450"/>
                <a:gd name="T67" fmla="*/ 140916 h 3951"/>
                <a:gd name="T68" fmla="*/ 144941 w 2450"/>
                <a:gd name="T69" fmla="*/ 141185 h 3951"/>
                <a:gd name="T70" fmla="*/ 169829 w 2450"/>
                <a:gd name="T71" fmla="*/ 129188 h 3951"/>
                <a:gd name="T72" fmla="*/ 178244 w 2450"/>
                <a:gd name="T73" fmla="*/ 102509 h 3951"/>
                <a:gd name="T74" fmla="*/ 168933 w 2450"/>
                <a:gd name="T75" fmla="*/ 87289 h 3951"/>
                <a:gd name="T76" fmla="*/ 144404 w 2450"/>
                <a:gd name="T77" fmla="*/ 64549 h 3951"/>
                <a:gd name="T78" fmla="*/ 128200 w 2450"/>
                <a:gd name="T79" fmla="*/ 42705 h 3951"/>
                <a:gd name="T80" fmla="*/ 130617 w 2450"/>
                <a:gd name="T81" fmla="*/ 41809 h 3951"/>
                <a:gd name="T82" fmla="*/ 166516 w 2450"/>
                <a:gd name="T83" fmla="*/ 46017 h 3951"/>
                <a:gd name="T84" fmla="*/ 201879 w 2450"/>
                <a:gd name="T85" fmla="*/ 37870 h 3951"/>
                <a:gd name="T86" fmla="*/ 217456 w 2450"/>
                <a:gd name="T87" fmla="*/ 23546 h 3951"/>
                <a:gd name="T88" fmla="*/ 204833 w 2450"/>
                <a:gd name="T89" fmla="*/ 90 h 39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" name="Google Shape;70;p3"/>
            <p:cNvSpPr>
              <a:spLocks/>
            </p:cNvSpPr>
            <p:nvPr/>
          </p:nvSpPr>
          <p:spPr bwMode="auto">
            <a:xfrm rot="2700000">
              <a:off x="436313" y="4695036"/>
              <a:ext cx="339524" cy="175102"/>
            </a:xfrm>
            <a:custGeom>
              <a:avLst/>
              <a:gdLst>
                <a:gd name="T0" fmla="*/ 325539 w 3763"/>
                <a:gd name="T1" fmla="*/ 138842 h 1328"/>
                <a:gd name="T2" fmla="*/ 65775 w 3763"/>
                <a:gd name="T3" fmla="*/ 0 h 1328"/>
                <a:gd name="T4" fmla="*/ 43489 w 3763"/>
                <a:gd name="T5" fmla="*/ 11076 h 1328"/>
                <a:gd name="T6" fmla="*/ 31940 w 3763"/>
                <a:gd name="T7" fmla="*/ 31381 h 1328"/>
                <a:gd name="T8" fmla="*/ 18136 w 3763"/>
                <a:gd name="T9" fmla="*/ 75948 h 1328"/>
                <a:gd name="T10" fmla="*/ 902 w 3763"/>
                <a:gd name="T11" fmla="*/ 140293 h 1328"/>
                <a:gd name="T12" fmla="*/ 9384 w 3763"/>
                <a:gd name="T13" fmla="*/ 160071 h 1328"/>
                <a:gd name="T14" fmla="*/ 17775 w 3763"/>
                <a:gd name="T15" fmla="*/ 157961 h 1328"/>
                <a:gd name="T16" fmla="*/ 28061 w 3763"/>
                <a:gd name="T17" fmla="*/ 124866 h 1328"/>
                <a:gd name="T18" fmla="*/ 45835 w 3763"/>
                <a:gd name="T19" fmla="*/ 66191 h 1328"/>
                <a:gd name="T20" fmla="*/ 55490 w 3763"/>
                <a:gd name="T21" fmla="*/ 42325 h 1328"/>
                <a:gd name="T22" fmla="*/ 62437 w 3763"/>
                <a:gd name="T23" fmla="*/ 37051 h 1328"/>
                <a:gd name="T24" fmla="*/ 66407 w 3763"/>
                <a:gd name="T25" fmla="*/ 37051 h 1328"/>
                <a:gd name="T26" fmla="*/ 68843 w 3763"/>
                <a:gd name="T27" fmla="*/ 41534 h 1328"/>
                <a:gd name="T28" fmla="*/ 76332 w 3763"/>
                <a:gd name="T29" fmla="*/ 80695 h 1328"/>
                <a:gd name="T30" fmla="*/ 80573 w 3763"/>
                <a:gd name="T31" fmla="*/ 109834 h 1328"/>
                <a:gd name="T32" fmla="*/ 93836 w 3763"/>
                <a:gd name="T33" fmla="*/ 141479 h 1328"/>
                <a:gd name="T34" fmla="*/ 114678 w 3763"/>
                <a:gd name="T35" fmla="*/ 156511 h 1328"/>
                <a:gd name="T36" fmla="*/ 134889 w 3763"/>
                <a:gd name="T37" fmla="*/ 148599 h 1328"/>
                <a:gd name="T38" fmla="*/ 147521 w 3763"/>
                <a:gd name="T39" fmla="*/ 115636 h 1328"/>
                <a:gd name="T40" fmla="*/ 164754 w 3763"/>
                <a:gd name="T41" fmla="*/ 53401 h 1328"/>
                <a:gd name="T42" fmla="*/ 171702 w 3763"/>
                <a:gd name="T43" fmla="*/ 43644 h 1328"/>
                <a:gd name="T44" fmla="*/ 175040 w 3763"/>
                <a:gd name="T45" fmla="*/ 42325 h 1328"/>
                <a:gd name="T46" fmla="*/ 175943 w 3763"/>
                <a:gd name="T47" fmla="*/ 42853 h 1328"/>
                <a:gd name="T48" fmla="*/ 179281 w 3763"/>
                <a:gd name="T49" fmla="*/ 64740 h 1328"/>
                <a:gd name="T50" fmla="*/ 187943 w 3763"/>
                <a:gd name="T51" fmla="*/ 107197 h 1328"/>
                <a:gd name="T52" fmla="*/ 201567 w 3763"/>
                <a:gd name="T53" fmla="*/ 142007 h 1328"/>
                <a:gd name="T54" fmla="*/ 223853 w 3763"/>
                <a:gd name="T55" fmla="*/ 158752 h 1328"/>
                <a:gd name="T56" fmla="*/ 235943 w 3763"/>
                <a:gd name="T57" fmla="*/ 153874 h 1328"/>
                <a:gd name="T58" fmla="*/ 244786 w 3763"/>
                <a:gd name="T59" fmla="*/ 137655 h 1328"/>
                <a:gd name="T60" fmla="*/ 257147 w 3763"/>
                <a:gd name="T61" fmla="*/ 87815 h 1328"/>
                <a:gd name="T62" fmla="*/ 264997 w 3763"/>
                <a:gd name="T63" fmla="*/ 63554 h 1328"/>
                <a:gd name="T64" fmla="*/ 269779 w 3763"/>
                <a:gd name="T65" fmla="*/ 56433 h 1328"/>
                <a:gd name="T66" fmla="*/ 276365 w 3763"/>
                <a:gd name="T67" fmla="*/ 89529 h 1328"/>
                <a:gd name="T68" fmla="*/ 285478 w 3763"/>
                <a:gd name="T69" fmla="*/ 125261 h 1328"/>
                <a:gd name="T70" fmla="*/ 298741 w 3763"/>
                <a:gd name="T71" fmla="*/ 155324 h 1328"/>
                <a:gd name="T72" fmla="*/ 318321 w 3763"/>
                <a:gd name="T73" fmla="*/ 173783 h 1328"/>
                <a:gd name="T74" fmla="*/ 332486 w 3763"/>
                <a:gd name="T75" fmla="*/ 174179 h 1328"/>
                <a:gd name="T76" fmla="*/ 338892 w 3763"/>
                <a:gd name="T77" fmla="*/ 164026 h 1328"/>
                <a:gd name="T78" fmla="*/ 328336 w 3763"/>
                <a:gd name="T79" fmla="*/ 143325 h 1328"/>
                <a:gd name="T80" fmla="*/ 323464 w 3763"/>
                <a:gd name="T81" fmla="*/ 135018 h 1328"/>
                <a:gd name="T82" fmla="*/ 324095 w 3763"/>
                <a:gd name="T83" fmla="*/ 136073 h 1328"/>
                <a:gd name="T84" fmla="*/ 307133 w 3763"/>
                <a:gd name="T85" fmla="*/ 96122 h 1328"/>
                <a:gd name="T86" fmla="*/ 298741 w 3763"/>
                <a:gd name="T87" fmla="*/ 59994 h 1328"/>
                <a:gd name="T88" fmla="*/ 280967 w 3763"/>
                <a:gd name="T89" fmla="*/ 20833 h 1328"/>
                <a:gd name="T90" fmla="*/ 259493 w 3763"/>
                <a:gd name="T91" fmla="*/ 19778 h 1328"/>
                <a:gd name="T92" fmla="*/ 247132 w 3763"/>
                <a:gd name="T93" fmla="*/ 31381 h 1328"/>
                <a:gd name="T94" fmla="*/ 232334 w 3763"/>
                <a:gd name="T95" fmla="*/ 63158 h 1328"/>
                <a:gd name="T96" fmla="*/ 221507 w 3763"/>
                <a:gd name="T97" fmla="*/ 112471 h 1328"/>
                <a:gd name="T98" fmla="*/ 220876 w 3763"/>
                <a:gd name="T99" fmla="*/ 111944 h 1328"/>
                <a:gd name="T100" fmla="*/ 210048 w 3763"/>
                <a:gd name="T101" fmla="*/ 79772 h 1328"/>
                <a:gd name="T102" fmla="*/ 201296 w 3763"/>
                <a:gd name="T103" fmla="*/ 36655 h 1328"/>
                <a:gd name="T104" fmla="*/ 174048 w 3763"/>
                <a:gd name="T105" fmla="*/ 5802 h 1328"/>
                <a:gd name="T106" fmla="*/ 134619 w 3763"/>
                <a:gd name="T107" fmla="*/ 52082 h 1328"/>
                <a:gd name="T108" fmla="*/ 123701 w 3763"/>
                <a:gd name="T109" fmla="*/ 100605 h 1328"/>
                <a:gd name="T110" fmla="*/ 119190 w 3763"/>
                <a:gd name="T111" fmla="*/ 118669 h 1328"/>
                <a:gd name="T112" fmla="*/ 113776 w 3763"/>
                <a:gd name="T113" fmla="*/ 112471 h 1328"/>
                <a:gd name="T114" fmla="*/ 107460 w 3763"/>
                <a:gd name="T115" fmla="*/ 87815 h 1328"/>
                <a:gd name="T116" fmla="*/ 91400 w 3763"/>
                <a:gd name="T117" fmla="*/ 19778 h 1328"/>
                <a:gd name="T118" fmla="*/ 65775 w 3763"/>
                <a:gd name="T119" fmla="*/ 0 h 13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cubicBezTo>
                    <a:pt x="3587" y="1026"/>
                    <a:pt x="3589" y="1029"/>
                    <a:pt x="3592" y="1032"/>
                  </a:cubicBez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7760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51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63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937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11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30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83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350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766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21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"/>
          <p:cNvSpPr txBox="1">
            <a:spLocks noGrp="1"/>
          </p:cNvSpPr>
          <p:nvPr>
            <p:ph type="title"/>
          </p:nvPr>
        </p:nvSpPr>
        <p:spPr>
          <a:xfrm>
            <a:off x="6820333" y="2060800"/>
            <a:ext cx="40028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9"/>
          <p:cNvSpPr txBox="1">
            <a:spLocks noGrp="1"/>
          </p:cNvSpPr>
          <p:nvPr>
            <p:ph type="subTitle" idx="1"/>
          </p:nvPr>
        </p:nvSpPr>
        <p:spPr>
          <a:xfrm>
            <a:off x="6820333" y="2869600"/>
            <a:ext cx="4002800" cy="19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557" name="Google Shape;557;p9"/>
          <p:cNvSpPr/>
          <p:nvPr/>
        </p:nvSpPr>
        <p:spPr>
          <a:xfrm>
            <a:off x="328434" y="1199602"/>
            <a:ext cx="980692" cy="227257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8" name="Google Shape;558;p9"/>
          <p:cNvSpPr/>
          <p:nvPr/>
        </p:nvSpPr>
        <p:spPr>
          <a:xfrm>
            <a:off x="6472302" y="5459134"/>
            <a:ext cx="5719833" cy="139489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9" name="Google Shape;559;p9"/>
          <p:cNvSpPr/>
          <p:nvPr/>
        </p:nvSpPr>
        <p:spPr>
          <a:xfrm rot="10800000">
            <a:off x="25" y="-3"/>
            <a:ext cx="3828777" cy="93373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122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867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805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31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690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751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054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5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742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991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6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11"/>
          <p:cNvGrpSpPr/>
          <p:nvPr/>
        </p:nvGrpSpPr>
        <p:grpSpPr>
          <a:xfrm>
            <a:off x="0" y="1"/>
            <a:ext cx="12192000" cy="3962956"/>
            <a:chOff x="0" y="0"/>
            <a:chExt cx="9144000" cy="2972217"/>
          </a:xfrm>
        </p:grpSpPr>
        <p:sp>
          <p:nvSpPr>
            <p:cNvPr id="564" name="Google Shape;564;p11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65" name="Google Shape;565;p11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66" name="Google Shape;566;p11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1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68" name="Google Shape;568;p11"/>
          <p:cNvSpPr txBox="1">
            <a:spLocks noGrp="1"/>
          </p:cNvSpPr>
          <p:nvPr>
            <p:ph type="title" hasCustomPrompt="1"/>
          </p:nvPr>
        </p:nvSpPr>
        <p:spPr>
          <a:xfrm>
            <a:off x="2214300" y="2342467"/>
            <a:ext cx="7763600" cy="16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9" name="Google Shape;569;p11"/>
          <p:cNvSpPr txBox="1">
            <a:spLocks noGrp="1"/>
          </p:cNvSpPr>
          <p:nvPr>
            <p:ph type="subTitle" idx="1"/>
          </p:nvPr>
        </p:nvSpPr>
        <p:spPr>
          <a:xfrm>
            <a:off x="2214100" y="4121633"/>
            <a:ext cx="7764000" cy="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0" name="Google Shape;570;p11"/>
          <p:cNvSpPr/>
          <p:nvPr/>
        </p:nvSpPr>
        <p:spPr>
          <a:xfrm>
            <a:off x="2432633" y="376900"/>
            <a:ext cx="1162288" cy="269339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1" name="Google Shape;571;p11"/>
          <p:cNvSpPr/>
          <p:nvPr/>
        </p:nvSpPr>
        <p:spPr>
          <a:xfrm>
            <a:off x="352467" y="916933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2" name="Google Shape;572;p11"/>
          <p:cNvSpPr/>
          <p:nvPr/>
        </p:nvSpPr>
        <p:spPr>
          <a:xfrm>
            <a:off x="11109234" y="2183133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602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242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037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412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96934" y="1474388"/>
            <a:ext cx="3663532" cy="3325435"/>
            <a:chOff x="747700" y="1105791"/>
            <a:chExt cx="2747649" cy="2494076"/>
          </a:xfrm>
        </p:grpSpPr>
        <p:sp>
          <p:nvSpPr>
            <p:cNvPr id="10" name="Google Shape;10;p2"/>
            <p:cNvSpPr/>
            <p:nvPr/>
          </p:nvSpPr>
          <p:spPr>
            <a:xfrm>
              <a:off x="2107654" y="1210531"/>
              <a:ext cx="88299" cy="78797"/>
            </a:xfrm>
            <a:custGeom>
              <a:avLst/>
              <a:gdLst/>
              <a:ahLst/>
              <a:cxnLst/>
              <a:rect l="l" t="t" r="r" b="b"/>
              <a:pathLst>
                <a:path w="762" h="680" extrusionOk="0">
                  <a:moveTo>
                    <a:pt x="378" y="0"/>
                  </a:moveTo>
                  <a:cubicBezTo>
                    <a:pt x="339" y="0"/>
                    <a:pt x="300" y="6"/>
                    <a:pt x="262" y="19"/>
                  </a:cubicBezTo>
                  <a:cubicBezTo>
                    <a:pt x="83" y="79"/>
                    <a:pt x="0" y="269"/>
                    <a:pt x="60" y="448"/>
                  </a:cubicBezTo>
                  <a:cubicBezTo>
                    <a:pt x="107" y="590"/>
                    <a:pt x="238" y="680"/>
                    <a:pt x="380" y="680"/>
                  </a:cubicBezTo>
                  <a:cubicBezTo>
                    <a:pt x="416" y="680"/>
                    <a:pt x="452" y="674"/>
                    <a:pt x="488" y="662"/>
                  </a:cubicBezTo>
                  <a:cubicBezTo>
                    <a:pt x="667" y="603"/>
                    <a:pt x="762" y="412"/>
                    <a:pt x="702" y="234"/>
                  </a:cubicBezTo>
                  <a:cubicBezTo>
                    <a:pt x="656" y="84"/>
                    <a:pt x="521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86200" y="2567951"/>
              <a:ext cx="55273" cy="48668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06579" y="2283012"/>
              <a:ext cx="84358" cy="74972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85277" y="1518183"/>
              <a:ext cx="55274" cy="48553"/>
            </a:xfrm>
            <a:custGeom>
              <a:avLst/>
              <a:gdLst/>
              <a:ahLst/>
              <a:cxnLst/>
              <a:rect l="l" t="t" r="r" b="b"/>
              <a:pathLst>
                <a:path w="477" h="419" extrusionOk="0">
                  <a:moveTo>
                    <a:pt x="233" y="1"/>
                  </a:moveTo>
                  <a:cubicBezTo>
                    <a:pt x="202" y="1"/>
                    <a:pt x="172" y="7"/>
                    <a:pt x="143" y="19"/>
                  </a:cubicBezTo>
                  <a:cubicBezTo>
                    <a:pt x="48" y="55"/>
                    <a:pt x="0" y="198"/>
                    <a:pt x="48" y="293"/>
                  </a:cubicBezTo>
                  <a:cubicBezTo>
                    <a:pt x="74" y="372"/>
                    <a:pt x="159" y="419"/>
                    <a:pt x="240" y="419"/>
                  </a:cubicBezTo>
                  <a:cubicBezTo>
                    <a:pt x="269" y="419"/>
                    <a:pt x="297" y="413"/>
                    <a:pt x="322" y="400"/>
                  </a:cubicBezTo>
                  <a:cubicBezTo>
                    <a:pt x="429" y="353"/>
                    <a:pt x="477" y="222"/>
                    <a:pt x="429" y="115"/>
                  </a:cubicBezTo>
                  <a:cubicBezTo>
                    <a:pt x="394" y="45"/>
                    <a:pt x="315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15740" y="2941073"/>
              <a:ext cx="62110" cy="54114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46798" y="2622297"/>
              <a:ext cx="30475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99863" y="2547325"/>
              <a:ext cx="48320" cy="4171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88984" y="2452654"/>
              <a:ext cx="27694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50150" y="1989960"/>
              <a:ext cx="49711" cy="43801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43318" y="2214529"/>
              <a:ext cx="30475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26750" y="2305260"/>
              <a:ext cx="34647" cy="30707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20363" y="3032384"/>
              <a:ext cx="37312" cy="32561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09933" y="2653816"/>
              <a:ext cx="56664" cy="49479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02978" y="3012221"/>
              <a:ext cx="84242" cy="74856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447129" y="3088352"/>
              <a:ext cx="55389" cy="49595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991851" y="2636898"/>
              <a:ext cx="87023" cy="76362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895571" y="2698196"/>
              <a:ext cx="30475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78304" y="2660884"/>
              <a:ext cx="29085" cy="26883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87922" y="2811639"/>
              <a:ext cx="48436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72166" y="2942695"/>
              <a:ext cx="48436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33580" y="3100519"/>
              <a:ext cx="30475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56984" y="2986033"/>
              <a:ext cx="35922" cy="30707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"/>
          <p:cNvSpPr/>
          <p:nvPr/>
        </p:nvSpPr>
        <p:spPr>
          <a:xfrm>
            <a:off x="10208323" y="4411047"/>
            <a:ext cx="49904" cy="44343"/>
          </a:xfrm>
          <a:custGeom>
            <a:avLst/>
            <a:gdLst/>
            <a:ahLst/>
            <a:cxnLst/>
            <a:rect l="l" t="t" r="r" b="b"/>
            <a:pathLst>
              <a:path w="323" h="287" extrusionOk="0">
                <a:moveTo>
                  <a:pt x="169" y="0"/>
                </a:moveTo>
                <a:cubicBezTo>
                  <a:pt x="153" y="0"/>
                  <a:pt x="136" y="4"/>
                  <a:pt x="120" y="12"/>
                </a:cubicBezTo>
                <a:cubicBezTo>
                  <a:pt x="36" y="36"/>
                  <a:pt x="1" y="120"/>
                  <a:pt x="25" y="191"/>
                </a:cubicBezTo>
                <a:cubicBezTo>
                  <a:pt x="34" y="246"/>
                  <a:pt x="92" y="286"/>
                  <a:pt x="150" y="286"/>
                </a:cubicBezTo>
                <a:cubicBezTo>
                  <a:pt x="168" y="286"/>
                  <a:pt x="186" y="283"/>
                  <a:pt x="203" y="274"/>
                </a:cubicBezTo>
                <a:cubicBezTo>
                  <a:pt x="275" y="251"/>
                  <a:pt x="322" y="179"/>
                  <a:pt x="298" y="96"/>
                </a:cubicBezTo>
                <a:cubicBezTo>
                  <a:pt x="271" y="41"/>
                  <a:pt x="223" y="0"/>
                  <a:pt x="169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7115203" y="4047968"/>
            <a:ext cx="20395" cy="18077"/>
          </a:xfrm>
          <a:custGeom>
            <a:avLst/>
            <a:gdLst/>
            <a:ahLst/>
            <a:cxnLst/>
            <a:rect l="l" t="t" r="r" b="b"/>
            <a:pathLst>
              <a:path w="132" h="117" extrusionOk="0">
                <a:moveTo>
                  <a:pt x="68" y="0"/>
                </a:moveTo>
                <a:cubicBezTo>
                  <a:pt x="61" y="0"/>
                  <a:pt x="54" y="2"/>
                  <a:pt x="48" y="5"/>
                </a:cubicBezTo>
                <a:cubicBezTo>
                  <a:pt x="13" y="29"/>
                  <a:pt x="1" y="53"/>
                  <a:pt x="13" y="88"/>
                </a:cubicBezTo>
                <a:cubicBezTo>
                  <a:pt x="30" y="106"/>
                  <a:pt x="47" y="117"/>
                  <a:pt x="70" y="117"/>
                </a:cubicBezTo>
                <a:cubicBezTo>
                  <a:pt x="78" y="117"/>
                  <a:pt x="86" y="115"/>
                  <a:pt x="96" y="112"/>
                </a:cubicBezTo>
                <a:cubicBezTo>
                  <a:pt x="120" y="100"/>
                  <a:pt x="132" y="64"/>
                  <a:pt x="120" y="41"/>
                </a:cubicBezTo>
                <a:cubicBezTo>
                  <a:pt x="111" y="14"/>
                  <a:pt x="88" y="0"/>
                  <a:pt x="68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" name="Google Shape;54;p2"/>
          <p:cNvGrpSpPr/>
          <p:nvPr/>
        </p:nvGrpSpPr>
        <p:grpSpPr>
          <a:xfrm>
            <a:off x="6401561" y="17424"/>
            <a:ext cx="2577244" cy="599776"/>
            <a:chOff x="4801170" y="13068"/>
            <a:chExt cx="1932933" cy="449832"/>
          </a:xfrm>
        </p:grpSpPr>
        <p:sp>
          <p:nvSpPr>
            <p:cNvPr id="55" name="Google Shape;55;p2"/>
            <p:cNvSpPr/>
            <p:nvPr/>
          </p:nvSpPr>
          <p:spPr>
            <a:xfrm>
              <a:off x="6255302" y="206465"/>
              <a:ext cx="6953" cy="4287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cubicBezTo>
                    <a:pt x="24" y="13"/>
                    <a:pt x="0" y="13"/>
                    <a:pt x="24" y="25"/>
                  </a:cubicBezTo>
                  <a:cubicBezTo>
                    <a:pt x="24" y="37"/>
                    <a:pt x="36" y="37"/>
                    <a:pt x="48" y="37"/>
                  </a:cubicBezTo>
                  <a:cubicBezTo>
                    <a:pt x="60" y="37"/>
                    <a:pt x="60" y="25"/>
                    <a:pt x="60" y="13"/>
                  </a:cubicBezTo>
                  <a:cubicBezTo>
                    <a:pt x="60" y="1"/>
                    <a:pt x="48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85540" y="18630"/>
              <a:ext cx="37313" cy="33720"/>
            </a:xfrm>
            <a:custGeom>
              <a:avLst/>
              <a:gdLst/>
              <a:ahLst/>
              <a:cxnLst/>
              <a:rect l="l" t="t" r="r" b="b"/>
              <a:pathLst>
                <a:path w="322" h="291" extrusionOk="0">
                  <a:moveTo>
                    <a:pt x="162" y="0"/>
                  </a:moveTo>
                  <a:cubicBezTo>
                    <a:pt x="140" y="0"/>
                    <a:pt x="118" y="5"/>
                    <a:pt x="96" y="14"/>
                  </a:cubicBezTo>
                  <a:cubicBezTo>
                    <a:pt x="24" y="50"/>
                    <a:pt x="0" y="134"/>
                    <a:pt x="24" y="205"/>
                  </a:cubicBezTo>
                  <a:cubicBezTo>
                    <a:pt x="59" y="257"/>
                    <a:pt x="107" y="290"/>
                    <a:pt x="158" y="290"/>
                  </a:cubicBezTo>
                  <a:cubicBezTo>
                    <a:pt x="176" y="290"/>
                    <a:pt x="196" y="286"/>
                    <a:pt x="215" y="276"/>
                  </a:cubicBezTo>
                  <a:cubicBezTo>
                    <a:pt x="298" y="229"/>
                    <a:pt x="322" y="157"/>
                    <a:pt x="298" y="86"/>
                  </a:cubicBezTo>
                  <a:cubicBezTo>
                    <a:pt x="272" y="34"/>
                    <a:pt x="220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23549" y="379005"/>
              <a:ext cx="53883" cy="48205"/>
            </a:xfrm>
            <a:custGeom>
              <a:avLst/>
              <a:gdLst/>
              <a:ahLst/>
              <a:cxnLst/>
              <a:rect l="l" t="t" r="r" b="b"/>
              <a:pathLst>
                <a:path w="465" h="416" extrusionOk="0">
                  <a:moveTo>
                    <a:pt x="226" y="0"/>
                  </a:moveTo>
                  <a:cubicBezTo>
                    <a:pt x="142" y="0"/>
                    <a:pt x="64" y="48"/>
                    <a:pt x="36" y="131"/>
                  </a:cubicBezTo>
                  <a:cubicBezTo>
                    <a:pt x="0" y="250"/>
                    <a:pt x="60" y="369"/>
                    <a:pt x="167" y="405"/>
                  </a:cubicBezTo>
                  <a:cubicBezTo>
                    <a:pt x="188" y="412"/>
                    <a:pt x="209" y="415"/>
                    <a:pt x="231" y="415"/>
                  </a:cubicBezTo>
                  <a:cubicBezTo>
                    <a:pt x="318" y="415"/>
                    <a:pt x="400" y="360"/>
                    <a:pt x="429" y="274"/>
                  </a:cubicBezTo>
                  <a:cubicBezTo>
                    <a:pt x="464" y="167"/>
                    <a:pt x="417" y="48"/>
                    <a:pt x="298" y="12"/>
                  </a:cubicBezTo>
                  <a:cubicBezTo>
                    <a:pt x="274" y="4"/>
                    <a:pt x="250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01170" y="83289"/>
              <a:ext cx="88415" cy="78449"/>
            </a:xfrm>
            <a:custGeom>
              <a:avLst/>
              <a:gdLst/>
              <a:ahLst/>
              <a:cxnLst/>
              <a:rect l="l" t="t" r="r" b="b"/>
              <a:pathLst>
                <a:path w="763" h="677" extrusionOk="0">
                  <a:moveTo>
                    <a:pt x="380" y="0"/>
                  </a:moveTo>
                  <a:cubicBezTo>
                    <a:pt x="335" y="0"/>
                    <a:pt x="291" y="9"/>
                    <a:pt x="250" y="28"/>
                  </a:cubicBezTo>
                  <a:cubicBezTo>
                    <a:pt x="60" y="111"/>
                    <a:pt x="0" y="314"/>
                    <a:pt x="83" y="480"/>
                  </a:cubicBezTo>
                  <a:cubicBezTo>
                    <a:pt x="135" y="610"/>
                    <a:pt x="255" y="677"/>
                    <a:pt x="381" y="677"/>
                  </a:cubicBezTo>
                  <a:cubicBezTo>
                    <a:pt x="429" y="677"/>
                    <a:pt x="478" y="667"/>
                    <a:pt x="524" y="647"/>
                  </a:cubicBezTo>
                  <a:cubicBezTo>
                    <a:pt x="703" y="564"/>
                    <a:pt x="762" y="361"/>
                    <a:pt x="691" y="195"/>
                  </a:cubicBezTo>
                  <a:cubicBezTo>
                    <a:pt x="638" y="72"/>
                    <a:pt x="507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97243" y="220370"/>
              <a:ext cx="64891" cy="56548"/>
            </a:xfrm>
            <a:custGeom>
              <a:avLst/>
              <a:gdLst/>
              <a:ahLst/>
              <a:cxnLst/>
              <a:rect l="l" t="t" r="r" b="b"/>
              <a:pathLst>
                <a:path w="560" h="488" extrusionOk="0">
                  <a:moveTo>
                    <a:pt x="283" y="0"/>
                  </a:moveTo>
                  <a:cubicBezTo>
                    <a:pt x="249" y="0"/>
                    <a:pt x="214" y="8"/>
                    <a:pt x="179" y="24"/>
                  </a:cubicBezTo>
                  <a:cubicBezTo>
                    <a:pt x="60" y="83"/>
                    <a:pt x="0" y="226"/>
                    <a:pt x="60" y="345"/>
                  </a:cubicBezTo>
                  <a:cubicBezTo>
                    <a:pt x="103" y="432"/>
                    <a:pt x="192" y="488"/>
                    <a:pt x="283" y="488"/>
                  </a:cubicBezTo>
                  <a:cubicBezTo>
                    <a:pt x="316" y="488"/>
                    <a:pt x="349" y="480"/>
                    <a:pt x="381" y="464"/>
                  </a:cubicBezTo>
                  <a:cubicBezTo>
                    <a:pt x="500" y="417"/>
                    <a:pt x="560" y="262"/>
                    <a:pt x="500" y="143"/>
                  </a:cubicBezTo>
                  <a:cubicBezTo>
                    <a:pt x="457" y="56"/>
                    <a:pt x="375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418108" y="321878"/>
              <a:ext cx="89805" cy="81346"/>
            </a:xfrm>
            <a:custGeom>
              <a:avLst/>
              <a:gdLst/>
              <a:ahLst/>
              <a:cxnLst/>
              <a:rect l="l" t="t" r="r" b="b"/>
              <a:pathLst>
                <a:path w="775" h="702" extrusionOk="0">
                  <a:moveTo>
                    <a:pt x="394" y="1"/>
                  </a:moveTo>
                  <a:cubicBezTo>
                    <a:pt x="342" y="1"/>
                    <a:pt x="289" y="13"/>
                    <a:pt x="238" y="41"/>
                  </a:cubicBezTo>
                  <a:cubicBezTo>
                    <a:pt x="60" y="136"/>
                    <a:pt x="0" y="338"/>
                    <a:pt x="72" y="505"/>
                  </a:cubicBezTo>
                  <a:cubicBezTo>
                    <a:pt x="141" y="634"/>
                    <a:pt x="266" y="701"/>
                    <a:pt x="393" y="701"/>
                  </a:cubicBezTo>
                  <a:cubicBezTo>
                    <a:pt x="441" y="701"/>
                    <a:pt x="490" y="691"/>
                    <a:pt x="536" y="672"/>
                  </a:cubicBezTo>
                  <a:cubicBezTo>
                    <a:pt x="715" y="576"/>
                    <a:pt x="774" y="374"/>
                    <a:pt x="703" y="207"/>
                  </a:cubicBezTo>
                  <a:cubicBezTo>
                    <a:pt x="643" y="80"/>
                    <a:pt x="523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543358" y="408785"/>
              <a:ext cx="33257" cy="27926"/>
            </a:xfrm>
            <a:custGeom>
              <a:avLst/>
              <a:gdLst/>
              <a:ahLst/>
              <a:cxnLst/>
              <a:rect l="l" t="t" r="r" b="b"/>
              <a:pathLst>
                <a:path w="287" h="241" extrusionOk="0">
                  <a:moveTo>
                    <a:pt x="143" y="1"/>
                  </a:moveTo>
                  <a:cubicBezTo>
                    <a:pt x="128" y="1"/>
                    <a:pt x="112" y="2"/>
                    <a:pt x="96" y="5"/>
                  </a:cubicBezTo>
                  <a:cubicBezTo>
                    <a:pt x="36" y="29"/>
                    <a:pt x="1" y="112"/>
                    <a:pt x="36" y="172"/>
                  </a:cubicBezTo>
                  <a:cubicBezTo>
                    <a:pt x="54" y="216"/>
                    <a:pt x="98" y="240"/>
                    <a:pt x="144" y="240"/>
                  </a:cubicBezTo>
                  <a:cubicBezTo>
                    <a:pt x="160" y="240"/>
                    <a:pt x="176" y="237"/>
                    <a:pt x="191" y="231"/>
                  </a:cubicBezTo>
                  <a:cubicBezTo>
                    <a:pt x="251" y="196"/>
                    <a:pt x="286" y="124"/>
                    <a:pt x="251" y="65"/>
                  </a:cubicBezTo>
                  <a:cubicBezTo>
                    <a:pt x="241" y="18"/>
                    <a:pt x="196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68967" y="433815"/>
              <a:ext cx="33141" cy="2908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51" y="1"/>
                  </a:moveTo>
                  <a:cubicBezTo>
                    <a:pt x="134" y="1"/>
                    <a:pt x="115" y="5"/>
                    <a:pt x="95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4" y="224"/>
                    <a:pt x="105" y="250"/>
                    <a:pt x="155" y="250"/>
                  </a:cubicBezTo>
                  <a:cubicBezTo>
                    <a:pt x="171" y="250"/>
                    <a:pt x="188" y="247"/>
                    <a:pt x="203" y="241"/>
                  </a:cubicBezTo>
                  <a:cubicBezTo>
                    <a:pt x="262" y="206"/>
                    <a:pt x="286" y="134"/>
                    <a:pt x="262" y="75"/>
                  </a:cubicBezTo>
                  <a:cubicBezTo>
                    <a:pt x="236" y="32"/>
                    <a:pt x="198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209518" y="356062"/>
              <a:ext cx="49711" cy="43106"/>
            </a:xfrm>
            <a:custGeom>
              <a:avLst/>
              <a:gdLst/>
              <a:ahLst/>
              <a:cxnLst/>
              <a:rect l="l" t="t" r="r" b="b"/>
              <a:pathLst>
                <a:path w="429" h="372" extrusionOk="0">
                  <a:moveTo>
                    <a:pt x="220" y="1"/>
                  </a:moveTo>
                  <a:cubicBezTo>
                    <a:pt x="191" y="1"/>
                    <a:pt x="161" y="6"/>
                    <a:pt x="131" y="19"/>
                  </a:cubicBezTo>
                  <a:cubicBezTo>
                    <a:pt x="36" y="55"/>
                    <a:pt x="0" y="174"/>
                    <a:pt x="36" y="270"/>
                  </a:cubicBezTo>
                  <a:cubicBezTo>
                    <a:pt x="71" y="330"/>
                    <a:pt x="143" y="372"/>
                    <a:pt x="216" y="372"/>
                  </a:cubicBezTo>
                  <a:cubicBezTo>
                    <a:pt x="244" y="372"/>
                    <a:pt x="272" y="366"/>
                    <a:pt x="298" y="353"/>
                  </a:cubicBezTo>
                  <a:cubicBezTo>
                    <a:pt x="381" y="317"/>
                    <a:pt x="429" y="186"/>
                    <a:pt x="381" y="103"/>
                  </a:cubicBezTo>
                  <a:cubicBezTo>
                    <a:pt x="364" y="42"/>
                    <a:pt x="296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231779" y="259305"/>
              <a:ext cx="27695" cy="24218"/>
            </a:xfrm>
            <a:custGeom>
              <a:avLst/>
              <a:gdLst/>
              <a:ahLst/>
              <a:cxnLst/>
              <a:rect l="l" t="t" r="r" b="b"/>
              <a:pathLst>
                <a:path w="239" h="209" extrusionOk="0">
                  <a:moveTo>
                    <a:pt x="128" y="1"/>
                  </a:moveTo>
                  <a:cubicBezTo>
                    <a:pt x="110" y="1"/>
                    <a:pt x="90" y="8"/>
                    <a:pt x="72" y="21"/>
                  </a:cubicBezTo>
                  <a:cubicBezTo>
                    <a:pt x="25" y="45"/>
                    <a:pt x="1" y="104"/>
                    <a:pt x="25" y="152"/>
                  </a:cubicBezTo>
                  <a:cubicBezTo>
                    <a:pt x="51" y="187"/>
                    <a:pt x="90" y="209"/>
                    <a:pt x="127" y="209"/>
                  </a:cubicBezTo>
                  <a:cubicBezTo>
                    <a:pt x="141" y="209"/>
                    <a:pt x="155" y="206"/>
                    <a:pt x="168" y="200"/>
                  </a:cubicBezTo>
                  <a:cubicBezTo>
                    <a:pt x="203" y="164"/>
                    <a:pt x="239" y="104"/>
                    <a:pt x="203" y="57"/>
                  </a:cubicBezTo>
                  <a:cubicBezTo>
                    <a:pt x="188" y="20"/>
                    <a:pt x="160" y="1"/>
                    <a:pt x="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67700" y="126511"/>
              <a:ext cx="15296" cy="12978"/>
            </a:xfrm>
            <a:custGeom>
              <a:avLst/>
              <a:gdLst/>
              <a:ahLst/>
              <a:cxnLst/>
              <a:rect l="l" t="t" r="r" b="b"/>
              <a:pathLst>
                <a:path w="132" h="112" extrusionOk="0">
                  <a:moveTo>
                    <a:pt x="48" y="0"/>
                  </a:moveTo>
                  <a:cubicBezTo>
                    <a:pt x="12" y="12"/>
                    <a:pt x="0" y="48"/>
                    <a:pt x="12" y="72"/>
                  </a:cubicBezTo>
                  <a:cubicBezTo>
                    <a:pt x="30" y="98"/>
                    <a:pt x="48" y="112"/>
                    <a:pt x="71" y="112"/>
                  </a:cubicBezTo>
                  <a:cubicBezTo>
                    <a:pt x="79" y="112"/>
                    <a:pt x="87" y="110"/>
                    <a:pt x="96" y="107"/>
                  </a:cubicBezTo>
                  <a:cubicBezTo>
                    <a:pt x="119" y="95"/>
                    <a:pt x="131" y="60"/>
                    <a:pt x="119" y="36"/>
                  </a:cubicBezTo>
                  <a:cubicBezTo>
                    <a:pt x="108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133863" y="56174"/>
              <a:ext cx="13905" cy="10892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36" y="0"/>
                  </a:moveTo>
                  <a:cubicBezTo>
                    <a:pt x="12" y="0"/>
                    <a:pt x="1" y="24"/>
                    <a:pt x="12" y="60"/>
                  </a:cubicBezTo>
                  <a:cubicBezTo>
                    <a:pt x="12" y="76"/>
                    <a:pt x="24" y="93"/>
                    <a:pt x="44" y="93"/>
                  </a:cubicBezTo>
                  <a:cubicBezTo>
                    <a:pt x="52" y="93"/>
                    <a:pt x="61" y="90"/>
                    <a:pt x="72" y="83"/>
                  </a:cubicBezTo>
                  <a:cubicBezTo>
                    <a:pt x="96" y="83"/>
                    <a:pt x="120" y="60"/>
                    <a:pt x="96" y="24"/>
                  </a:cubicBezTo>
                  <a:cubicBezTo>
                    <a:pt x="84" y="0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357144" y="13068"/>
              <a:ext cx="33257" cy="28274"/>
            </a:xfrm>
            <a:custGeom>
              <a:avLst/>
              <a:gdLst/>
              <a:ahLst/>
              <a:cxnLst/>
              <a:rect l="l" t="t" r="r" b="b"/>
              <a:pathLst>
                <a:path w="287" h="244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3" y="213"/>
                    <a:pt x="96" y="243"/>
                    <a:pt x="140" y="243"/>
                  </a:cubicBezTo>
                  <a:cubicBezTo>
                    <a:pt x="157" y="243"/>
                    <a:pt x="174" y="239"/>
                    <a:pt x="191" y="229"/>
                  </a:cubicBezTo>
                  <a:cubicBezTo>
                    <a:pt x="250" y="205"/>
                    <a:pt x="286" y="134"/>
                    <a:pt x="250" y="74"/>
                  </a:cubicBezTo>
                  <a:cubicBezTo>
                    <a:pt x="233" y="31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48920" y="106696"/>
              <a:ext cx="34531" cy="31982"/>
            </a:xfrm>
            <a:custGeom>
              <a:avLst/>
              <a:gdLst/>
              <a:ahLst/>
              <a:cxnLst/>
              <a:rect l="l" t="t" r="r" b="b"/>
              <a:pathLst>
                <a:path w="298" h="276" extrusionOk="0">
                  <a:moveTo>
                    <a:pt x="144" y="0"/>
                  </a:moveTo>
                  <a:cubicBezTo>
                    <a:pt x="123" y="0"/>
                    <a:pt x="101" y="6"/>
                    <a:pt x="84" y="16"/>
                  </a:cubicBezTo>
                  <a:cubicBezTo>
                    <a:pt x="24" y="52"/>
                    <a:pt x="0" y="124"/>
                    <a:pt x="24" y="207"/>
                  </a:cubicBezTo>
                  <a:cubicBezTo>
                    <a:pt x="51" y="251"/>
                    <a:pt x="97" y="276"/>
                    <a:pt x="148" y="276"/>
                  </a:cubicBezTo>
                  <a:cubicBezTo>
                    <a:pt x="166" y="276"/>
                    <a:pt x="184" y="273"/>
                    <a:pt x="203" y="266"/>
                  </a:cubicBezTo>
                  <a:cubicBezTo>
                    <a:pt x="262" y="231"/>
                    <a:pt x="298" y="159"/>
                    <a:pt x="262" y="88"/>
                  </a:cubicBezTo>
                  <a:cubicBezTo>
                    <a:pt x="246" y="30"/>
                    <a:pt x="19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17416" y="82362"/>
              <a:ext cx="16686" cy="12283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48" y="0"/>
                  </a:moveTo>
                  <a:cubicBezTo>
                    <a:pt x="25" y="12"/>
                    <a:pt x="1" y="36"/>
                    <a:pt x="25" y="72"/>
                  </a:cubicBezTo>
                  <a:cubicBezTo>
                    <a:pt x="33" y="89"/>
                    <a:pt x="47" y="105"/>
                    <a:pt x="68" y="105"/>
                  </a:cubicBezTo>
                  <a:cubicBezTo>
                    <a:pt x="76" y="105"/>
                    <a:pt x="86" y="102"/>
                    <a:pt x="96" y="95"/>
                  </a:cubicBezTo>
                  <a:cubicBezTo>
                    <a:pt x="120" y="84"/>
                    <a:pt x="144" y="60"/>
                    <a:pt x="120" y="24"/>
                  </a:cubicBezTo>
                  <a:cubicBezTo>
                    <a:pt x="108" y="0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557391" y="32883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4" y="1"/>
                  </a:moveTo>
                  <a:cubicBezTo>
                    <a:pt x="64" y="1"/>
                    <a:pt x="55" y="4"/>
                    <a:pt x="48" y="11"/>
                  </a:cubicBezTo>
                  <a:cubicBezTo>
                    <a:pt x="13" y="22"/>
                    <a:pt x="1" y="46"/>
                    <a:pt x="13" y="82"/>
                  </a:cubicBezTo>
                  <a:cubicBezTo>
                    <a:pt x="29" y="99"/>
                    <a:pt x="46" y="116"/>
                    <a:pt x="67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70"/>
                    <a:pt x="120" y="34"/>
                  </a:cubicBezTo>
                  <a:cubicBezTo>
                    <a:pt x="120" y="18"/>
                    <a:pt x="96" y="1"/>
                    <a:pt x="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2"/>
          <p:cNvSpPr/>
          <p:nvPr/>
        </p:nvSpPr>
        <p:spPr>
          <a:xfrm>
            <a:off x="9412847" y="2301171"/>
            <a:ext cx="7571" cy="7416"/>
          </a:xfrm>
          <a:custGeom>
            <a:avLst/>
            <a:gdLst/>
            <a:ahLst/>
            <a:cxnLst/>
            <a:rect l="l" t="t" r="r" b="b"/>
            <a:pathLst>
              <a:path w="49" h="48" extrusionOk="0">
                <a:moveTo>
                  <a:pt x="12" y="0"/>
                </a:moveTo>
                <a:cubicBezTo>
                  <a:pt x="1" y="0"/>
                  <a:pt x="1" y="12"/>
                  <a:pt x="1" y="36"/>
                </a:cubicBezTo>
                <a:cubicBezTo>
                  <a:pt x="1" y="48"/>
                  <a:pt x="12" y="48"/>
                  <a:pt x="36" y="48"/>
                </a:cubicBezTo>
                <a:cubicBezTo>
                  <a:pt x="48" y="48"/>
                  <a:pt x="48" y="36"/>
                  <a:pt x="48" y="12"/>
                </a:cubicBezTo>
                <a:cubicBezTo>
                  <a:pt x="48" y="0"/>
                  <a:pt x="36" y="0"/>
                  <a:pt x="12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6226665" y="2055359"/>
            <a:ext cx="40633" cy="35536"/>
          </a:xfrm>
          <a:custGeom>
            <a:avLst/>
            <a:gdLst/>
            <a:ahLst/>
            <a:cxnLst/>
            <a:rect l="l" t="t" r="r" b="b"/>
            <a:pathLst>
              <a:path w="263" h="230" extrusionOk="0">
                <a:moveTo>
                  <a:pt x="135" y="0"/>
                </a:moveTo>
                <a:cubicBezTo>
                  <a:pt x="122" y="0"/>
                  <a:pt x="109" y="2"/>
                  <a:pt x="96" y="8"/>
                </a:cubicBezTo>
                <a:cubicBezTo>
                  <a:pt x="37" y="19"/>
                  <a:pt x="1" y="91"/>
                  <a:pt x="25" y="150"/>
                </a:cubicBezTo>
                <a:cubicBezTo>
                  <a:pt x="44" y="197"/>
                  <a:pt x="84" y="229"/>
                  <a:pt x="130" y="229"/>
                </a:cubicBezTo>
                <a:cubicBezTo>
                  <a:pt x="142" y="229"/>
                  <a:pt x="155" y="227"/>
                  <a:pt x="168" y="222"/>
                </a:cubicBezTo>
                <a:cubicBezTo>
                  <a:pt x="227" y="210"/>
                  <a:pt x="263" y="138"/>
                  <a:pt x="239" y="79"/>
                </a:cubicBezTo>
                <a:cubicBezTo>
                  <a:pt x="230" y="32"/>
                  <a:pt x="184" y="0"/>
                  <a:pt x="135" y="0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5463271" y="2208625"/>
            <a:ext cx="35227" cy="33372"/>
          </a:xfrm>
          <a:custGeom>
            <a:avLst/>
            <a:gdLst/>
            <a:ahLst/>
            <a:cxnLst/>
            <a:rect l="l" t="t" r="r" b="b"/>
            <a:pathLst>
              <a:path w="228" h="216" extrusionOk="0">
                <a:moveTo>
                  <a:pt x="113" y="1"/>
                </a:moveTo>
                <a:cubicBezTo>
                  <a:pt x="104" y="1"/>
                  <a:pt x="94" y="2"/>
                  <a:pt x="84" y="4"/>
                </a:cubicBezTo>
                <a:cubicBezTo>
                  <a:pt x="37" y="39"/>
                  <a:pt x="1" y="87"/>
                  <a:pt x="25" y="147"/>
                </a:cubicBezTo>
                <a:cubicBezTo>
                  <a:pt x="42" y="191"/>
                  <a:pt x="73" y="215"/>
                  <a:pt x="112" y="215"/>
                </a:cubicBezTo>
                <a:cubicBezTo>
                  <a:pt x="126" y="215"/>
                  <a:pt x="140" y="212"/>
                  <a:pt x="156" y="206"/>
                </a:cubicBezTo>
                <a:cubicBezTo>
                  <a:pt x="203" y="170"/>
                  <a:pt x="227" y="123"/>
                  <a:pt x="215" y="63"/>
                </a:cubicBezTo>
                <a:cubicBezTo>
                  <a:pt x="186" y="24"/>
                  <a:pt x="156" y="1"/>
                  <a:pt x="113" y="1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9374221" y="2392327"/>
            <a:ext cx="20395" cy="18232"/>
          </a:xfrm>
          <a:custGeom>
            <a:avLst/>
            <a:gdLst/>
            <a:ahLst/>
            <a:cxnLst/>
            <a:rect l="l" t="t" r="r" b="b"/>
            <a:pathLst>
              <a:path w="132" h="118" extrusionOk="0">
                <a:moveTo>
                  <a:pt x="61" y="1"/>
                </a:moveTo>
                <a:cubicBezTo>
                  <a:pt x="53" y="1"/>
                  <a:pt x="45" y="2"/>
                  <a:pt x="36" y="5"/>
                </a:cubicBezTo>
                <a:cubicBezTo>
                  <a:pt x="12" y="17"/>
                  <a:pt x="1" y="53"/>
                  <a:pt x="12" y="89"/>
                </a:cubicBezTo>
                <a:cubicBezTo>
                  <a:pt x="12" y="106"/>
                  <a:pt x="32" y="117"/>
                  <a:pt x="56" y="117"/>
                </a:cubicBezTo>
                <a:cubicBezTo>
                  <a:pt x="65" y="117"/>
                  <a:pt x="74" y="116"/>
                  <a:pt x="84" y="113"/>
                </a:cubicBezTo>
                <a:cubicBezTo>
                  <a:pt x="120" y="101"/>
                  <a:pt x="131" y="65"/>
                  <a:pt x="120" y="41"/>
                </a:cubicBezTo>
                <a:cubicBezTo>
                  <a:pt x="102" y="14"/>
                  <a:pt x="84" y="1"/>
                  <a:pt x="61" y="1"/>
                </a:cubicBezTo>
                <a:close/>
              </a:path>
            </a:pathLst>
          </a:custGeom>
          <a:solidFill>
            <a:srgbClr val="FFBD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8976843" y="3041698"/>
            <a:ext cx="20395" cy="18077"/>
          </a:xfrm>
          <a:custGeom>
            <a:avLst/>
            <a:gdLst/>
            <a:ahLst/>
            <a:cxnLst/>
            <a:rect l="l" t="t" r="r" b="b"/>
            <a:pathLst>
              <a:path w="132" h="117" extrusionOk="0">
                <a:moveTo>
                  <a:pt x="63" y="1"/>
                </a:moveTo>
                <a:cubicBezTo>
                  <a:pt x="55" y="1"/>
                  <a:pt x="46" y="2"/>
                  <a:pt x="36" y="5"/>
                </a:cubicBezTo>
                <a:cubicBezTo>
                  <a:pt x="13" y="17"/>
                  <a:pt x="1" y="53"/>
                  <a:pt x="13" y="77"/>
                </a:cubicBezTo>
                <a:cubicBezTo>
                  <a:pt x="22" y="103"/>
                  <a:pt x="44" y="117"/>
                  <a:pt x="65" y="117"/>
                </a:cubicBezTo>
                <a:cubicBezTo>
                  <a:pt x="71" y="117"/>
                  <a:pt x="78" y="115"/>
                  <a:pt x="84" y="112"/>
                </a:cubicBezTo>
                <a:cubicBezTo>
                  <a:pt x="120" y="89"/>
                  <a:pt x="132" y="65"/>
                  <a:pt x="120" y="29"/>
                </a:cubicBezTo>
                <a:cubicBezTo>
                  <a:pt x="102" y="12"/>
                  <a:pt x="85" y="1"/>
                  <a:pt x="63" y="1"/>
                </a:cubicBezTo>
                <a:close/>
              </a:path>
            </a:pathLst>
          </a:custGeom>
          <a:solidFill>
            <a:srgbClr val="FFC9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4808492" y="2978043"/>
            <a:ext cx="22248" cy="17459"/>
          </a:xfrm>
          <a:custGeom>
            <a:avLst/>
            <a:gdLst/>
            <a:ahLst/>
            <a:cxnLst/>
            <a:rect l="l" t="t" r="r" b="b"/>
            <a:pathLst>
              <a:path w="144" h="113" extrusionOk="0">
                <a:moveTo>
                  <a:pt x="48" y="1"/>
                </a:moveTo>
                <a:cubicBezTo>
                  <a:pt x="24" y="12"/>
                  <a:pt x="0" y="48"/>
                  <a:pt x="24" y="72"/>
                </a:cubicBezTo>
                <a:cubicBezTo>
                  <a:pt x="33" y="99"/>
                  <a:pt x="49" y="112"/>
                  <a:pt x="71" y="112"/>
                </a:cubicBezTo>
                <a:cubicBezTo>
                  <a:pt x="78" y="112"/>
                  <a:pt x="87" y="111"/>
                  <a:pt x="96" y="108"/>
                </a:cubicBezTo>
                <a:cubicBezTo>
                  <a:pt x="119" y="84"/>
                  <a:pt x="143" y="60"/>
                  <a:pt x="119" y="24"/>
                </a:cubicBezTo>
                <a:cubicBezTo>
                  <a:pt x="107" y="1"/>
                  <a:pt x="60" y="1"/>
                  <a:pt x="48" y="1"/>
                </a:cubicBezTo>
                <a:close/>
              </a:path>
            </a:pathLst>
          </a:custGeom>
          <a:solidFill>
            <a:srgbClr val="FFC9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131013" y="222504"/>
            <a:ext cx="1052312" cy="2141240"/>
          </a:xfrm>
          <a:custGeom>
            <a:avLst/>
            <a:gdLst/>
            <a:ahLst/>
            <a:cxnLst/>
            <a:rect l="l" t="t" r="r" b="b"/>
            <a:pathLst>
              <a:path w="6811" h="13859" extrusionOk="0">
                <a:moveTo>
                  <a:pt x="6810" y="0"/>
                </a:moveTo>
                <a:lnTo>
                  <a:pt x="0" y="9799"/>
                </a:lnTo>
                <a:lnTo>
                  <a:pt x="5846" y="13859"/>
                </a:lnTo>
                <a:lnTo>
                  <a:pt x="6810" y="12466"/>
                </a:lnTo>
                <a:lnTo>
                  <a:pt x="6810" y="0"/>
                </a:ln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1131013" y="1568987"/>
            <a:ext cx="1019248" cy="792903"/>
          </a:xfrm>
          <a:custGeom>
            <a:avLst/>
            <a:gdLst/>
            <a:ahLst/>
            <a:cxnLst/>
            <a:rect l="l" t="t" r="r" b="b"/>
            <a:pathLst>
              <a:path w="6597" h="5132" extrusionOk="0">
                <a:moveTo>
                  <a:pt x="750" y="0"/>
                </a:moveTo>
                <a:lnTo>
                  <a:pt x="0" y="1072"/>
                </a:lnTo>
                <a:lnTo>
                  <a:pt x="5846" y="5132"/>
                </a:lnTo>
                <a:lnTo>
                  <a:pt x="6596" y="4060"/>
                </a:lnTo>
                <a:lnTo>
                  <a:pt x="750" y="0"/>
                </a:ln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1357205" y="1243297"/>
            <a:ext cx="826121" cy="741608"/>
          </a:xfrm>
          <a:custGeom>
            <a:avLst/>
            <a:gdLst/>
            <a:ahLst/>
            <a:cxnLst/>
            <a:rect l="l" t="t" r="r" b="b"/>
            <a:pathLst>
              <a:path w="5347" h="4800" extrusionOk="0">
                <a:moveTo>
                  <a:pt x="751" y="1"/>
                </a:moveTo>
                <a:lnTo>
                  <a:pt x="1" y="1073"/>
                </a:lnTo>
                <a:lnTo>
                  <a:pt x="5346" y="4799"/>
                </a:lnTo>
                <a:lnTo>
                  <a:pt x="5346" y="3204"/>
                </a:lnTo>
                <a:lnTo>
                  <a:pt x="751" y="1"/>
                </a:ln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1583395" y="917763"/>
            <a:ext cx="599931" cy="583244"/>
          </a:xfrm>
          <a:custGeom>
            <a:avLst/>
            <a:gdLst/>
            <a:ahLst/>
            <a:cxnLst/>
            <a:rect l="l" t="t" r="r" b="b"/>
            <a:pathLst>
              <a:path w="3883" h="3775" extrusionOk="0">
                <a:moveTo>
                  <a:pt x="739" y="1"/>
                </a:moveTo>
                <a:lnTo>
                  <a:pt x="1" y="1084"/>
                </a:lnTo>
                <a:lnTo>
                  <a:pt x="3882" y="3775"/>
                </a:lnTo>
                <a:lnTo>
                  <a:pt x="3882" y="2191"/>
                </a:lnTo>
                <a:lnTo>
                  <a:pt x="739" y="1"/>
                </a:ln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0566156" y="-133"/>
            <a:ext cx="1617169" cy="1635401"/>
          </a:xfrm>
          <a:custGeom>
            <a:avLst/>
            <a:gdLst/>
            <a:ahLst/>
            <a:cxnLst/>
            <a:rect l="l" t="t" r="r" b="b"/>
            <a:pathLst>
              <a:path w="10467" h="10585" extrusionOk="0">
                <a:moveTo>
                  <a:pt x="1465" y="0"/>
                </a:moveTo>
                <a:lnTo>
                  <a:pt x="453" y="1108"/>
                </a:lnTo>
                <a:lnTo>
                  <a:pt x="1" y="5251"/>
                </a:lnTo>
                <a:lnTo>
                  <a:pt x="2073" y="8870"/>
                </a:lnTo>
                <a:lnTo>
                  <a:pt x="5883" y="10585"/>
                </a:lnTo>
                <a:lnTo>
                  <a:pt x="9966" y="9740"/>
                </a:lnTo>
                <a:lnTo>
                  <a:pt x="10466" y="9180"/>
                </a:lnTo>
                <a:lnTo>
                  <a:pt x="104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11587103" y="-133"/>
            <a:ext cx="539211" cy="597921"/>
          </a:xfrm>
          <a:custGeom>
            <a:avLst/>
            <a:gdLst/>
            <a:ahLst/>
            <a:cxnLst/>
            <a:rect l="l" t="t" r="r" b="b"/>
            <a:pathLst>
              <a:path w="3490" h="3870" extrusionOk="0">
                <a:moveTo>
                  <a:pt x="453" y="0"/>
                </a:moveTo>
                <a:lnTo>
                  <a:pt x="1" y="3870"/>
                </a:lnTo>
                <a:lnTo>
                  <a:pt x="34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0639852" y="-133"/>
            <a:ext cx="947405" cy="597921"/>
          </a:xfrm>
          <a:custGeom>
            <a:avLst/>
            <a:gdLst/>
            <a:ahLst/>
            <a:cxnLst/>
            <a:rect l="l" t="t" r="r" b="b"/>
            <a:pathLst>
              <a:path w="6132" h="3870" extrusionOk="0">
                <a:moveTo>
                  <a:pt x="988" y="0"/>
                </a:moveTo>
                <a:lnTo>
                  <a:pt x="0" y="1084"/>
                </a:lnTo>
                <a:lnTo>
                  <a:pt x="6132" y="3870"/>
                </a:lnTo>
                <a:lnTo>
                  <a:pt x="3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0569863" y="597635"/>
            <a:ext cx="1017395" cy="769109"/>
          </a:xfrm>
          <a:custGeom>
            <a:avLst/>
            <a:gdLst/>
            <a:ahLst/>
            <a:cxnLst/>
            <a:rect l="l" t="t" r="r" b="b"/>
            <a:pathLst>
              <a:path w="6585" h="4978" extrusionOk="0">
                <a:moveTo>
                  <a:pt x="6585" y="1"/>
                </a:moveTo>
                <a:lnTo>
                  <a:pt x="1" y="1418"/>
                </a:lnTo>
                <a:lnTo>
                  <a:pt x="2037" y="4978"/>
                </a:lnTo>
                <a:lnTo>
                  <a:pt x="658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1480496" y="597636"/>
            <a:ext cx="620016" cy="1037633"/>
          </a:xfrm>
          <a:custGeom>
            <a:avLst/>
            <a:gdLst/>
            <a:ahLst/>
            <a:cxnLst/>
            <a:rect l="l" t="t" r="r" b="b"/>
            <a:pathLst>
              <a:path w="4013" h="6716" extrusionOk="0">
                <a:moveTo>
                  <a:pt x="691" y="1"/>
                </a:moveTo>
                <a:lnTo>
                  <a:pt x="0" y="6716"/>
                </a:lnTo>
                <a:lnTo>
                  <a:pt x="0" y="6716"/>
                </a:lnTo>
                <a:lnTo>
                  <a:pt x="4013" y="5883"/>
                </a:lnTo>
                <a:lnTo>
                  <a:pt x="6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11587103" y="478051"/>
            <a:ext cx="596223" cy="384709"/>
          </a:xfrm>
          <a:custGeom>
            <a:avLst/>
            <a:gdLst/>
            <a:ahLst/>
            <a:cxnLst/>
            <a:rect l="l" t="t" r="r" b="b"/>
            <a:pathLst>
              <a:path w="3859" h="2490" extrusionOk="0">
                <a:moveTo>
                  <a:pt x="3858" y="1"/>
                </a:moveTo>
                <a:lnTo>
                  <a:pt x="1" y="775"/>
                </a:lnTo>
                <a:lnTo>
                  <a:pt x="3858" y="2489"/>
                </a:lnTo>
                <a:lnTo>
                  <a:pt x="38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548105" y="2948224"/>
            <a:ext cx="515264" cy="332797"/>
          </a:xfrm>
          <a:custGeom>
            <a:avLst/>
            <a:gdLst/>
            <a:ahLst/>
            <a:cxnLst/>
            <a:rect l="l" t="t" r="r" b="b"/>
            <a:pathLst>
              <a:path w="3335" h="2154" extrusionOk="0">
                <a:moveTo>
                  <a:pt x="538" y="0"/>
                </a:moveTo>
                <a:cubicBezTo>
                  <a:pt x="371" y="0"/>
                  <a:pt x="215" y="85"/>
                  <a:pt x="108" y="265"/>
                </a:cubicBezTo>
                <a:cubicBezTo>
                  <a:pt x="0" y="444"/>
                  <a:pt x="12" y="634"/>
                  <a:pt x="155" y="801"/>
                </a:cubicBezTo>
                <a:cubicBezTo>
                  <a:pt x="286" y="967"/>
                  <a:pt x="429" y="1039"/>
                  <a:pt x="596" y="1158"/>
                </a:cubicBezTo>
                <a:cubicBezTo>
                  <a:pt x="893" y="1360"/>
                  <a:pt x="1179" y="1563"/>
                  <a:pt x="1489" y="1741"/>
                </a:cubicBezTo>
                <a:cubicBezTo>
                  <a:pt x="1770" y="1897"/>
                  <a:pt x="2144" y="2154"/>
                  <a:pt x="2469" y="2154"/>
                </a:cubicBezTo>
                <a:cubicBezTo>
                  <a:pt x="2667" y="2154"/>
                  <a:pt x="2846" y="2059"/>
                  <a:pt x="2977" y="1789"/>
                </a:cubicBezTo>
                <a:cubicBezTo>
                  <a:pt x="3334" y="1039"/>
                  <a:pt x="2334" y="670"/>
                  <a:pt x="1882" y="491"/>
                </a:cubicBezTo>
                <a:cubicBezTo>
                  <a:pt x="1441" y="301"/>
                  <a:pt x="1131" y="146"/>
                  <a:pt x="703" y="27"/>
                </a:cubicBezTo>
                <a:cubicBezTo>
                  <a:pt x="647" y="9"/>
                  <a:pt x="592" y="0"/>
                  <a:pt x="538" y="0"/>
                </a:cubicBezTo>
                <a:close/>
              </a:path>
            </a:pathLst>
          </a:custGeom>
          <a:solidFill>
            <a:srgbClr val="FFA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50503" y="3184148"/>
            <a:ext cx="204252" cy="62573"/>
          </a:xfrm>
          <a:custGeom>
            <a:avLst/>
            <a:gdLst/>
            <a:ahLst/>
            <a:cxnLst/>
            <a:rect l="l" t="t" r="r" b="b"/>
            <a:pathLst>
              <a:path w="1322" h="405" extrusionOk="0">
                <a:moveTo>
                  <a:pt x="0" y="0"/>
                </a:moveTo>
                <a:cubicBezTo>
                  <a:pt x="345" y="262"/>
                  <a:pt x="524" y="393"/>
                  <a:pt x="798" y="405"/>
                </a:cubicBezTo>
                <a:cubicBezTo>
                  <a:pt x="869" y="405"/>
                  <a:pt x="1084" y="393"/>
                  <a:pt x="1131" y="357"/>
                </a:cubicBezTo>
                <a:cubicBezTo>
                  <a:pt x="1226" y="298"/>
                  <a:pt x="1322" y="179"/>
                  <a:pt x="1310" y="107"/>
                </a:cubicBezTo>
                <a:lnTo>
                  <a:pt x="1310" y="107"/>
                </a:lnTo>
                <a:cubicBezTo>
                  <a:pt x="1192" y="180"/>
                  <a:pt x="1044" y="209"/>
                  <a:pt x="885" y="209"/>
                </a:cubicBezTo>
                <a:cubicBezTo>
                  <a:pt x="579" y="209"/>
                  <a:pt x="235" y="102"/>
                  <a:pt x="0" y="0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840578" y="3031347"/>
            <a:ext cx="130708" cy="169488"/>
          </a:xfrm>
          <a:custGeom>
            <a:avLst/>
            <a:gdLst/>
            <a:ahLst/>
            <a:cxnLst/>
            <a:rect l="l" t="t" r="r" b="b"/>
            <a:pathLst>
              <a:path w="846" h="1097" extrusionOk="0">
                <a:moveTo>
                  <a:pt x="0" y="1"/>
                </a:moveTo>
                <a:cubicBezTo>
                  <a:pt x="298" y="251"/>
                  <a:pt x="739" y="691"/>
                  <a:pt x="715" y="1096"/>
                </a:cubicBezTo>
                <a:cubicBezTo>
                  <a:pt x="786" y="1084"/>
                  <a:pt x="846" y="930"/>
                  <a:pt x="846" y="834"/>
                </a:cubicBezTo>
                <a:cubicBezTo>
                  <a:pt x="846" y="775"/>
                  <a:pt x="762" y="572"/>
                  <a:pt x="727" y="537"/>
                </a:cubicBezTo>
                <a:cubicBezTo>
                  <a:pt x="596" y="275"/>
                  <a:pt x="381" y="179"/>
                  <a:pt x="0" y="1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312645" y="3068427"/>
            <a:ext cx="480192" cy="402632"/>
          </a:xfrm>
          <a:custGeom>
            <a:avLst/>
            <a:gdLst/>
            <a:ahLst/>
            <a:cxnLst/>
            <a:rect l="l" t="t" r="r" b="b"/>
            <a:pathLst>
              <a:path w="3108" h="2606" extrusionOk="0">
                <a:moveTo>
                  <a:pt x="530" y="0"/>
                </a:moveTo>
                <a:cubicBezTo>
                  <a:pt x="404" y="0"/>
                  <a:pt x="292" y="55"/>
                  <a:pt x="203" y="178"/>
                </a:cubicBezTo>
                <a:cubicBezTo>
                  <a:pt x="24" y="392"/>
                  <a:pt x="0" y="618"/>
                  <a:pt x="155" y="809"/>
                </a:cubicBezTo>
                <a:cubicBezTo>
                  <a:pt x="405" y="1166"/>
                  <a:pt x="667" y="1428"/>
                  <a:pt x="965" y="1761"/>
                </a:cubicBezTo>
                <a:cubicBezTo>
                  <a:pt x="1191" y="2059"/>
                  <a:pt x="1637" y="2605"/>
                  <a:pt x="2094" y="2605"/>
                </a:cubicBezTo>
                <a:cubicBezTo>
                  <a:pt x="2238" y="2605"/>
                  <a:pt x="2384" y="2550"/>
                  <a:pt x="2525" y="2416"/>
                </a:cubicBezTo>
                <a:cubicBezTo>
                  <a:pt x="3108" y="1868"/>
                  <a:pt x="2382" y="1368"/>
                  <a:pt x="2013" y="1023"/>
                </a:cubicBezTo>
                <a:cubicBezTo>
                  <a:pt x="1751" y="785"/>
                  <a:pt x="1465" y="570"/>
                  <a:pt x="1191" y="356"/>
                </a:cubicBezTo>
                <a:cubicBezTo>
                  <a:pt x="1036" y="213"/>
                  <a:pt x="917" y="118"/>
                  <a:pt x="715" y="35"/>
                </a:cubicBezTo>
                <a:cubicBezTo>
                  <a:pt x="651" y="12"/>
                  <a:pt x="589" y="0"/>
                  <a:pt x="530" y="0"/>
                </a:cubicBezTo>
                <a:close/>
              </a:path>
            </a:pathLst>
          </a:custGeom>
          <a:solidFill>
            <a:srgbClr val="FFA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86731" y="3207941"/>
            <a:ext cx="110469" cy="187875"/>
          </a:xfrm>
          <a:custGeom>
            <a:avLst/>
            <a:gdLst/>
            <a:ahLst/>
            <a:cxnLst/>
            <a:rect l="l" t="t" r="r" b="b"/>
            <a:pathLst>
              <a:path w="715" h="1216" extrusionOk="0">
                <a:moveTo>
                  <a:pt x="0" y="1"/>
                </a:moveTo>
                <a:lnTo>
                  <a:pt x="0" y="1"/>
                </a:lnTo>
                <a:cubicBezTo>
                  <a:pt x="262" y="298"/>
                  <a:pt x="596" y="822"/>
                  <a:pt x="512" y="1215"/>
                </a:cubicBezTo>
                <a:cubicBezTo>
                  <a:pt x="584" y="1215"/>
                  <a:pt x="679" y="1084"/>
                  <a:pt x="703" y="977"/>
                </a:cubicBezTo>
                <a:cubicBezTo>
                  <a:pt x="715" y="918"/>
                  <a:pt x="655" y="715"/>
                  <a:pt x="643" y="668"/>
                </a:cubicBezTo>
                <a:cubicBezTo>
                  <a:pt x="536" y="382"/>
                  <a:pt x="346" y="251"/>
                  <a:pt x="0" y="1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470855" y="3344057"/>
            <a:ext cx="195136" cy="87448"/>
          </a:xfrm>
          <a:custGeom>
            <a:avLst/>
            <a:gdLst/>
            <a:ahLst/>
            <a:cxnLst/>
            <a:rect l="l" t="t" r="r" b="b"/>
            <a:pathLst>
              <a:path w="1263" h="566" extrusionOk="0">
                <a:moveTo>
                  <a:pt x="0" y="1"/>
                </a:moveTo>
                <a:lnTo>
                  <a:pt x="0" y="1"/>
                </a:lnTo>
                <a:cubicBezTo>
                  <a:pt x="298" y="299"/>
                  <a:pt x="441" y="453"/>
                  <a:pt x="715" y="549"/>
                </a:cubicBezTo>
                <a:cubicBezTo>
                  <a:pt x="757" y="557"/>
                  <a:pt x="876" y="565"/>
                  <a:pt x="959" y="565"/>
                </a:cubicBezTo>
                <a:cubicBezTo>
                  <a:pt x="994" y="565"/>
                  <a:pt x="1022" y="564"/>
                  <a:pt x="1036" y="560"/>
                </a:cubicBezTo>
                <a:cubicBezTo>
                  <a:pt x="1143" y="513"/>
                  <a:pt x="1262" y="418"/>
                  <a:pt x="1262" y="334"/>
                </a:cubicBezTo>
                <a:lnTo>
                  <a:pt x="1262" y="334"/>
                </a:lnTo>
                <a:cubicBezTo>
                  <a:pt x="1191" y="362"/>
                  <a:pt x="1112" y="374"/>
                  <a:pt x="1029" y="374"/>
                </a:cubicBezTo>
                <a:cubicBezTo>
                  <a:pt x="682" y="374"/>
                  <a:pt x="260" y="164"/>
                  <a:pt x="0" y="1"/>
                </a:cubicBezTo>
                <a:close/>
              </a:path>
            </a:pathLst>
          </a:custGeom>
          <a:solidFill>
            <a:srgbClr val="FF40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799" y="777935"/>
            <a:ext cx="1052347" cy="1694743"/>
          </a:xfrm>
          <a:custGeom>
            <a:avLst/>
            <a:gdLst/>
            <a:ahLst/>
            <a:cxnLst/>
            <a:rect l="l" t="t" r="r" b="b"/>
            <a:pathLst>
              <a:path w="8466" h="13634" extrusionOk="0">
                <a:moveTo>
                  <a:pt x="1584" y="1"/>
                </a:moveTo>
                <a:lnTo>
                  <a:pt x="0" y="608"/>
                </a:lnTo>
                <a:lnTo>
                  <a:pt x="0" y="13014"/>
                </a:lnTo>
                <a:lnTo>
                  <a:pt x="2215" y="13633"/>
                </a:lnTo>
                <a:lnTo>
                  <a:pt x="6156" y="12145"/>
                </a:lnTo>
                <a:lnTo>
                  <a:pt x="8466" y="8633"/>
                </a:lnTo>
                <a:lnTo>
                  <a:pt x="8287" y="4418"/>
                </a:lnTo>
                <a:lnTo>
                  <a:pt x="5656" y="1132"/>
                </a:lnTo>
                <a:lnTo>
                  <a:pt x="1584" y="1"/>
                </a:ln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98567" y="777935"/>
            <a:ext cx="506284" cy="846749"/>
          </a:xfrm>
          <a:custGeom>
            <a:avLst/>
            <a:gdLst/>
            <a:ahLst/>
            <a:cxnLst/>
            <a:rect l="l" t="t" r="r" b="b"/>
            <a:pathLst>
              <a:path w="4073" h="6812" extrusionOk="0">
                <a:moveTo>
                  <a:pt x="1" y="1"/>
                </a:moveTo>
                <a:lnTo>
                  <a:pt x="322" y="6811"/>
                </a:lnTo>
                <a:lnTo>
                  <a:pt x="4073" y="1132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799" y="1328467"/>
            <a:ext cx="236921" cy="296213"/>
          </a:xfrm>
          <a:custGeom>
            <a:avLst/>
            <a:gdLst/>
            <a:ahLst/>
            <a:cxnLst/>
            <a:rect l="l" t="t" r="r" b="b"/>
            <a:pathLst>
              <a:path w="1906" h="2383" extrusionOk="0">
                <a:moveTo>
                  <a:pt x="0" y="1"/>
                </a:moveTo>
                <a:lnTo>
                  <a:pt x="0" y="1858"/>
                </a:lnTo>
                <a:lnTo>
                  <a:pt x="1905" y="2382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799" y="1624553"/>
            <a:ext cx="236921" cy="359732"/>
          </a:xfrm>
          <a:custGeom>
            <a:avLst/>
            <a:gdLst/>
            <a:ahLst/>
            <a:cxnLst/>
            <a:rect l="l" t="t" r="r" b="b"/>
            <a:pathLst>
              <a:path w="1906" h="2894" extrusionOk="0">
                <a:moveTo>
                  <a:pt x="1905" y="0"/>
                </a:moveTo>
                <a:lnTo>
                  <a:pt x="0" y="714"/>
                </a:lnTo>
                <a:lnTo>
                  <a:pt x="0" y="2893"/>
                </a:lnTo>
                <a:lnTo>
                  <a:pt x="19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38592" y="1624552"/>
            <a:ext cx="528411" cy="848117"/>
          </a:xfrm>
          <a:custGeom>
            <a:avLst/>
            <a:gdLst/>
            <a:ahLst/>
            <a:cxnLst/>
            <a:rect l="l" t="t" r="r" b="b"/>
            <a:pathLst>
              <a:path w="4251" h="6823" extrusionOk="0">
                <a:moveTo>
                  <a:pt x="0" y="0"/>
                </a:moveTo>
                <a:lnTo>
                  <a:pt x="310" y="6822"/>
                </a:lnTo>
                <a:lnTo>
                  <a:pt x="4251" y="53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38592" y="1326975"/>
            <a:ext cx="815549" cy="524060"/>
          </a:xfrm>
          <a:custGeom>
            <a:avLst/>
            <a:gdLst/>
            <a:ahLst/>
            <a:cxnLst/>
            <a:rect l="l" t="t" r="r" b="b"/>
            <a:pathLst>
              <a:path w="6561" h="4216" extrusionOk="0">
                <a:moveTo>
                  <a:pt x="6382" y="1"/>
                </a:moveTo>
                <a:lnTo>
                  <a:pt x="0" y="2394"/>
                </a:lnTo>
                <a:lnTo>
                  <a:pt x="6561" y="4216"/>
                </a:lnTo>
                <a:lnTo>
                  <a:pt x="6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-67" y="3717334"/>
            <a:ext cx="12383448" cy="2589913"/>
          </a:xfrm>
          <a:custGeom>
            <a:avLst/>
            <a:gdLst/>
            <a:ahLst/>
            <a:cxnLst/>
            <a:rect l="l" t="t" r="r" b="b"/>
            <a:pathLst>
              <a:path w="80094" h="16763" extrusionOk="0">
                <a:moveTo>
                  <a:pt x="6243" y="1"/>
                </a:moveTo>
                <a:cubicBezTo>
                  <a:pt x="5631" y="1"/>
                  <a:pt x="5015" y="38"/>
                  <a:pt x="4406" y="109"/>
                </a:cubicBezTo>
                <a:cubicBezTo>
                  <a:pt x="3096" y="276"/>
                  <a:pt x="1393" y="800"/>
                  <a:pt x="0" y="1526"/>
                </a:cubicBezTo>
                <a:lnTo>
                  <a:pt x="0" y="7741"/>
                </a:lnTo>
                <a:cubicBezTo>
                  <a:pt x="194" y="7757"/>
                  <a:pt x="387" y="7764"/>
                  <a:pt x="580" y="7764"/>
                </a:cubicBezTo>
                <a:cubicBezTo>
                  <a:pt x="2986" y="7764"/>
                  <a:pt x="5338" y="6607"/>
                  <a:pt x="7608" y="6276"/>
                </a:cubicBezTo>
                <a:cubicBezTo>
                  <a:pt x="7987" y="6220"/>
                  <a:pt x="8329" y="6194"/>
                  <a:pt x="8642" y="6194"/>
                </a:cubicBezTo>
                <a:cubicBezTo>
                  <a:pt x="10453" y="6194"/>
                  <a:pt x="11334" y="7055"/>
                  <a:pt x="12907" y="7908"/>
                </a:cubicBezTo>
                <a:cubicBezTo>
                  <a:pt x="16098" y="9622"/>
                  <a:pt x="19157" y="10646"/>
                  <a:pt x="23122" y="11182"/>
                </a:cubicBezTo>
                <a:cubicBezTo>
                  <a:pt x="24092" y="11315"/>
                  <a:pt x="25048" y="11373"/>
                  <a:pt x="25994" y="11373"/>
                </a:cubicBezTo>
                <a:cubicBezTo>
                  <a:pt x="32544" y="11373"/>
                  <a:pt x="38574" y="8580"/>
                  <a:pt x="45139" y="8580"/>
                </a:cubicBezTo>
                <a:cubicBezTo>
                  <a:pt x="45592" y="8580"/>
                  <a:pt x="46048" y="8594"/>
                  <a:pt x="46506" y="8622"/>
                </a:cubicBezTo>
                <a:cubicBezTo>
                  <a:pt x="49459" y="8801"/>
                  <a:pt x="52245" y="10682"/>
                  <a:pt x="54662" y="11765"/>
                </a:cubicBezTo>
                <a:cubicBezTo>
                  <a:pt x="57841" y="13206"/>
                  <a:pt x="60972" y="14516"/>
                  <a:pt x="64806" y="14908"/>
                </a:cubicBezTo>
                <a:cubicBezTo>
                  <a:pt x="66932" y="15126"/>
                  <a:pt x="74349" y="16762"/>
                  <a:pt x="77358" y="16762"/>
                </a:cubicBezTo>
                <a:cubicBezTo>
                  <a:pt x="77635" y="16762"/>
                  <a:pt x="77875" y="16748"/>
                  <a:pt x="78070" y="16718"/>
                </a:cubicBezTo>
                <a:cubicBezTo>
                  <a:pt x="80094" y="16409"/>
                  <a:pt x="76998" y="13361"/>
                  <a:pt x="76772" y="11765"/>
                </a:cubicBezTo>
                <a:cubicBezTo>
                  <a:pt x="76009" y="12137"/>
                  <a:pt x="75049" y="12243"/>
                  <a:pt x="74072" y="12243"/>
                </a:cubicBezTo>
                <a:cubicBezTo>
                  <a:pt x="73236" y="12243"/>
                  <a:pt x="72387" y="12165"/>
                  <a:pt x="71640" y="12110"/>
                </a:cubicBezTo>
                <a:cubicBezTo>
                  <a:pt x="68378" y="11884"/>
                  <a:pt x="65056" y="11313"/>
                  <a:pt x="62175" y="10229"/>
                </a:cubicBezTo>
                <a:cubicBezTo>
                  <a:pt x="59924" y="9384"/>
                  <a:pt x="57948" y="8158"/>
                  <a:pt x="55960" y="7050"/>
                </a:cubicBezTo>
                <a:cubicBezTo>
                  <a:pt x="52959" y="5348"/>
                  <a:pt x="49911" y="4621"/>
                  <a:pt x="45958" y="4348"/>
                </a:cubicBezTo>
                <a:cubicBezTo>
                  <a:pt x="45165" y="4296"/>
                  <a:pt x="44390" y="4271"/>
                  <a:pt x="43629" y="4271"/>
                </a:cubicBezTo>
                <a:cubicBezTo>
                  <a:pt x="40555" y="4271"/>
                  <a:pt x="37697" y="4668"/>
                  <a:pt x="34624" y="5241"/>
                </a:cubicBezTo>
                <a:cubicBezTo>
                  <a:pt x="31986" y="5727"/>
                  <a:pt x="29721" y="6331"/>
                  <a:pt x="26999" y="6331"/>
                </a:cubicBezTo>
                <a:cubicBezTo>
                  <a:pt x="26724" y="6331"/>
                  <a:pt x="26444" y="6325"/>
                  <a:pt x="26158" y="6312"/>
                </a:cubicBezTo>
                <a:cubicBezTo>
                  <a:pt x="20360" y="6098"/>
                  <a:pt x="15502" y="3026"/>
                  <a:pt x="10954" y="931"/>
                </a:cubicBezTo>
                <a:cubicBezTo>
                  <a:pt x="9536" y="278"/>
                  <a:pt x="7902" y="1"/>
                  <a:pt x="62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-67" y="4061409"/>
            <a:ext cx="11891939" cy="2339311"/>
          </a:xfrm>
          <a:custGeom>
            <a:avLst/>
            <a:gdLst/>
            <a:ahLst/>
            <a:cxnLst/>
            <a:rect l="l" t="t" r="r" b="b"/>
            <a:pathLst>
              <a:path w="76915" h="15141" extrusionOk="0">
                <a:moveTo>
                  <a:pt x="6169" y="0"/>
                </a:moveTo>
                <a:cubicBezTo>
                  <a:pt x="5558" y="0"/>
                  <a:pt x="4944" y="38"/>
                  <a:pt x="4334" y="108"/>
                </a:cubicBezTo>
                <a:cubicBezTo>
                  <a:pt x="3060" y="275"/>
                  <a:pt x="1370" y="787"/>
                  <a:pt x="0" y="1478"/>
                </a:cubicBezTo>
                <a:lnTo>
                  <a:pt x="0" y="7752"/>
                </a:lnTo>
                <a:cubicBezTo>
                  <a:pt x="164" y="7764"/>
                  <a:pt x="327" y="7769"/>
                  <a:pt x="490" y="7769"/>
                </a:cubicBezTo>
                <a:cubicBezTo>
                  <a:pt x="2902" y="7769"/>
                  <a:pt x="5251" y="6599"/>
                  <a:pt x="7537" y="6276"/>
                </a:cubicBezTo>
                <a:cubicBezTo>
                  <a:pt x="7906" y="6223"/>
                  <a:pt x="8240" y="6198"/>
                  <a:pt x="8548" y="6198"/>
                </a:cubicBezTo>
                <a:cubicBezTo>
                  <a:pt x="10374" y="6198"/>
                  <a:pt x="11256" y="7063"/>
                  <a:pt x="12835" y="7919"/>
                </a:cubicBezTo>
                <a:cubicBezTo>
                  <a:pt x="16014" y="9622"/>
                  <a:pt x="19086" y="10657"/>
                  <a:pt x="23039" y="11193"/>
                </a:cubicBezTo>
                <a:cubicBezTo>
                  <a:pt x="24000" y="11324"/>
                  <a:pt x="24947" y="11381"/>
                  <a:pt x="25884" y="11381"/>
                </a:cubicBezTo>
                <a:cubicBezTo>
                  <a:pt x="32436" y="11381"/>
                  <a:pt x="38473" y="8590"/>
                  <a:pt x="45027" y="8590"/>
                </a:cubicBezTo>
                <a:cubicBezTo>
                  <a:pt x="45489" y="8590"/>
                  <a:pt x="45955" y="8604"/>
                  <a:pt x="46423" y="8633"/>
                </a:cubicBezTo>
                <a:cubicBezTo>
                  <a:pt x="49387" y="8812"/>
                  <a:pt x="52174" y="10681"/>
                  <a:pt x="54579" y="11765"/>
                </a:cubicBezTo>
                <a:cubicBezTo>
                  <a:pt x="57769" y="13217"/>
                  <a:pt x="60889" y="14527"/>
                  <a:pt x="64735" y="14908"/>
                </a:cubicBezTo>
                <a:cubicBezTo>
                  <a:pt x="66030" y="15041"/>
                  <a:pt x="67373" y="15140"/>
                  <a:pt x="68711" y="15140"/>
                </a:cubicBezTo>
                <a:cubicBezTo>
                  <a:pt x="69771" y="15140"/>
                  <a:pt x="70828" y="15078"/>
                  <a:pt x="71855" y="14920"/>
                </a:cubicBezTo>
                <a:cubicBezTo>
                  <a:pt x="73891" y="14610"/>
                  <a:pt x="76915" y="13360"/>
                  <a:pt x="76712" y="11765"/>
                </a:cubicBezTo>
                <a:lnTo>
                  <a:pt x="76712" y="11765"/>
                </a:lnTo>
                <a:cubicBezTo>
                  <a:pt x="75954" y="12137"/>
                  <a:pt x="75005" y="12242"/>
                  <a:pt x="74039" y="12242"/>
                </a:cubicBezTo>
                <a:cubicBezTo>
                  <a:pt x="73184" y="12242"/>
                  <a:pt x="72317" y="12160"/>
                  <a:pt x="71557" y="12110"/>
                </a:cubicBezTo>
                <a:cubicBezTo>
                  <a:pt x="68306" y="11884"/>
                  <a:pt x="64985" y="11324"/>
                  <a:pt x="62091" y="10229"/>
                </a:cubicBezTo>
                <a:cubicBezTo>
                  <a:pt x="59853" y="9383"/>
                  <a:pt x="57865" y="8169"/>
                  <a:pt x="55888" y="7050"/>
                </a:cubicBezTo>
                <a:cubicBezTo>
                  <a:pt x="52888" y="5359"/>
                  <a:pt x="49828" y="4621"/>
                  <a:pt x="45887" y="4359"/>
                </a:cubicBezTo>
                <a:cubicBezTo>
                  <a:pt x="45081" y="4304"/>
                  <a:pt x="44295" y="4278"/>
                  <a:pt x="43523" y="4278"/>
                </a:cubicBezTo>
                <a:cubicBezTo>
                  <a:pt x="40462" y="4278"/>
                  <a:pt x="37614" y="4682"/>
                  <a:pt x="34552" y="5252"/>
                </a:cubicBezTo>
                <a:cubicBezTo>
                  <a:pt x="31898" y="5741"/>
                  <a:pt x="29622" y="6340"/>
                  <a:pt x="26870" y="6340"/>
                </a:cubicBezTo>
                <a:cubicBezTo>
                  <a:pt x="26609" y="6340"/>
                  <a:pt x="26345" y="6335"/>
                  <a:pt x="26075" y="6324"/>
                </a:cubicBezTo>
                <a:cubicBezTo>
                  <a:pt x="20289" y="6097"/>
                  <a:pt x="15419" y="3025"/>
                  <a:pt x="10883" y="930"/>
                </a:cubicBezTo>
                <a:cubicBezTo>
                  <a:pt x="9456" y="278"/>
                  <a:pt x="7826" y="0"/>
                  <a:pt x="6169" y="0"/>
                </a:cubicBez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790" y="4624722"/>
            <a:ext cx="12188329" cy="2227607"/>
          </a:xfrm>
          <a:custGeom>
            <a:avLst/>
            <a:gdLst/>
            <a:ahLst/>
            <a:cxnLst/>
            <a:rect l="l" t="t" r="r" b="b"/>
            <a:pathLst>
              <a:path w="78832" h="14418" extrusionOk="0">
                <a:moveTo>
                  <a:pt x="7078" y="1"/>
                </a:moveTo>
                <a:cubicBezTo>
                  <a:pt x="4536" y="1"/>
                  <a:pt x="2195" y="1220"/>
                  <a:pt x="0" y="2094"/>
                </a:cubicBezTo>
                <a:lnTo>
                  <a:pt x="0" y="14417"/>
                </a:lnTo>
                <a:lnTo>
                  <a:pt x="78415" y="14417"/>
                </a:lnTo>
                <a:cubicBezTo>
                  <a:pt x="78486" y="12810"/>
                  <a:pt x="78832" y="11119"/>
                  <a:pt x="77772" y="9714"/>
                </a:cubicBezTo>
                <a:cubicBezTo>
                  <a:pt x="76379" y="9726"/>
                  <a:pt x="74902" y="10321"/>
                  <a:pt x="73474" y="10476"/>
                </a:cubicBezTo>
                <a:cubicBezTo>
                  <a:pt x="72200" y="10596"/>
                  <a:pt x="70956" y="10641"/>
                  <a:pt x="69715" y="10641"/>
                </a:cubicBezTo>
                <a:cubicBezTo>
                  <a:pt x="68243" y="10641"/>
                  <a:pt x="66776" y="10577"/>
                  <a:pt x="65270" y="10500"/>
                </a:cubicBezTo>
                <a:cubicBezTo>
                  <a:pt x="61591" y="10333"/>
                  <a:pt x="57948" y="9535"/>
                  <a:pt x="55162" y="7916"/>
                </a:cubicBezTo>
                <a:cubicBezTo>
                  <a:pt x="52924" y="6607"/>
                  <a:pt x="51054" y="5225"/>
                  <a:pt x="48256" y="4392"/>
                </a:cubicBezTo>
                <a:cubicBezTo>
                  <a:pt x="46141" y="3759"/>
                  <a:pt x="44300" y="3478"/>
                  <a:pt x="42489" y="3478"/>
                </a:cubicBezTo>
                <a:cubicBezTo>
                  <a:pt x="40415" y="3478"/>
                  <a:pt x="38381" y="3846"/>
                  <a:pt x="36017" y="4475"/>
                </a:cubicBezTo>
                <a:cubicBezTo>
                  <a:pt x="34654" y="4828"/>
                  <a:pt x="32986" y="5117"/>
                  <a:pt x="31400" y="5117"/>
                </a:cubicBezTo>
                <a:cubicBezTo>
                  <a:pt x="30256" y="5117"/>
                  <a:pt x="29155" y="4967"/>
                  <a:pt x="28242" y="4583"/>
                </a:cubicBezTo>
                <a:cubicBezTo>
                  <a:pt x="27653" y="4332"/>
                  <a:pt x="26839" y="4244"/>
                  <a:pt x="26022" y="4244"/>
                </a:cubicBezTo>
                <a:cubicBezTo>
                  <a:pt x="24739" y="4244"/>
                  <a:pt x="23447" y="4461"/>
                  <a:pt x="23003" y="4606"/>
                </a:cubicBezTo>
                <a:cubicBezTo>
                  <a:pt x="22185" y="4879"/>
                  <a:pt x="21525" y="4987"/>
                  <a:pt x="20718" y="4987"/>
                </a:cubicBezTo>
                <a:cubicBezTo>
                  <a:pt x="20398" y="4987"/>
                  <a:pt x="20055" y="4970"/>
                  <a:pt x="19669" y="4940"/>
                </a:cubicBezTo>
                <a:cubicBezTo>
                  <a:pt x="16336" y="4666"/>
                  <a:pt x="14062" y="3404"/>
                  <a:pt x="11728" y="1892"/>
                </a:cubicBezTo>
                <a:cubicBezTo>
                  <a:pt x="10752" y="1261"/>
                  <a:pt x="9549" y="284"/>
                  <a:pt x="8192" y="82"/>
                </a:cubicBezTo>
                <a:cubicBezTo>
                  <a:pt x="7816" y="26"/>
                  <a:pt x="7445" y="1"/>
                  <a:pt x="7078" y="1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790" y="5323532"/>
            <a:ext cx="9566892" cy="1528795"/>
          </a:xfrm>
          <a:custGeom>
            <a:avLst/>
            <a:gdLst/>
            <a:ahLst/>
            <a:cxnLst/>
            <a:rect l="l" t="t" r="r" b="b"/>
            <a:pathLst>
              <a:path w="61877" h="9895" extrusionOk="0">
                <a:moveTo>
                  <a:pt x="8517" y="0"/>
                </a:moveTo>
                <a:cubicBezTo>
                  <a:pt x="5407" y="0"/>
                  <a:pt x="2585" y="1831"/>
                  <a:pt x="0" y="2607"/>
                </a:cubicBezTo>
                <a:lnTo>
                  <a:pt x="0" y="9894"/>
                </a:lnTo>
                <a:lnTo>
                  <a:pt x="61877" y="9894"/>
                </a:lnTo>
                <a:cubicBezTo>
                  <a:pt x="59960" y="9465"/>
                  <a:pt x="58162" y="8822"/>
                  <a:pt x="56614" y="7918"/>
                </a:cubicBezTo>
                <a:cubicBezTo>
                  <a:pt x="54364" y="6608"/>
                  <a:pt x="52495" y="5215"/>
                  <a:pt x="49709" y="4393"/>
                </a:cubicBezTo>
                <a:cubicBezTo>
                  <a:pt x="47588" y="3760"/>
                  <a:pt x="45744" y="3480"/>
                  <a:pt x="43931" y="3480"/>
                </a:cubicBezTo>
                <a:cubicBezTo>
                  <a:pt x="41856" y="3480"/>
                  <a:pt x="39821" y="3848"/>
                  <a:pt x="37457" y="4477"/>
                </a:cubicBezTo>
                <a:cubicBezTo>
                  <a:pt x="36101" y="4830"/>
                  <a:pt x="34432" y="5118"/>
                  <a:pt x="32844" y="5118"/>
                </a:cubicBezTo>
                <a:cubicBezTo>
                  <a:pt x="31699" y="5118"/>
                  <a:pt x="30595" y="4968"/>
                  <a:pt x="29683" y="4584"/>
                </a:cubicBezTo>
                <a:cubicBezTo>
                  <a:pt x="29094" y="4334"/>
                  <a:pt x="28282" y="4246"/>
                  <a:pt x="27466" y="4246"/>
                </a:cubicBezTo>
                <a:cubicBezTo>
                  <a:pt x="26185" y="4246"/>
                  <a:pt x="24895" y="4462"/>
                  <a:pt x="24444" y="4608"/>
                </a:cubicBezTo>
                <a:cubicBezTo>
                  <a:pt x="23622" y="4882"/>
                  <a:pt x="22960" y="4983"/>
                  <a:pt x="22148" y="4983"/>
                </a:cubicBezTo>
                <a:cubicBezTo>
                  <a:pt x="21831" y="4983"/>
                  <a:pt x="21491" y="4968"/>
                  <a:pt x="21110" y="4941"/>
                </a:cubicBezTo>
                <a:cubicBezTo>
                  <a:pt x="17776" y="4667"/>
                  <a:pt x="15502" y="3405"/>
                  <a:pt x="13169" y="1893"/>
                </a:cubicBezTo>
                <a:cubicBezTo>
                  <a:pt x="12204" y="1262"/>
                  <a:pt x="10990" y="274"/>
                  <a:pt x="9644" y="83"/>
                </a:cubicBezTo>
                <a:cubicBezTo>
                  <a:pt x="9264" y="26"/>
                  <a:pt x="8889" y="0"/>
                  <a:pt x="8517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761603" y="4701663"/>
            <a:ext cx="10430397" cy="2150664"/>
          </a:xfrm>
          <a:custGeom>
            <a:avLst/>
            <a:gdLst/>
            <a:ahLst/>
            <a:cxnLst/>
            <a:rect l="l" t="t" r="r" b="b"/>
            <a:pathLst>
              <a:path w="67462" h="13920" extrusionOk="0">
                <a:moveTo>
                  <a:pt x="60681" y="1"/>
                </a:moveTo>
                <a:cubicBezTo>
                  <a:pt x="58623" y="1"/>
                  <a:pt x="56591" y="352"/>
                  <a:pt x="54936" y="1179"/>
                </a:cubicBezTo>
                <a:cubicBezTo>
                  <a:pt x="50483" y="3370"/>
                  <a:pt x="45828" y="6466"/>
                  <a:pt x="39851" y="7049"/>
                </a:cubicBezTo>
                <a:cubicBezTo>
                  <a:pt x="39110" y="7121"/>
                  <a:pt x="38399" y="7151"/>
                  <a:pt x="37706" y="7151"/>
                </a:cubicBezTo>
                <a:cubicBezTo>
                  <a:pt x="35422" y="7151"/>
                  <a:pt x="33325" y="6825"/>
                  <a:pt x="30969" y="6597"/>
                </a:cubicBezTo>
                <a:cubicBezTo>
                  <a:pt x="28654" y="6365"/>
                  <a:pt x="26459" y="6204"/>
                  <a:pt x="24236" y="6204"/>
                </a:cubicBezTo>
                <a:cubicBezTo>
                  <a:pt x="22572" y="6204"/>
                  <a:pt x="20892" y="6294"/>
                  <a:pt x="19134" y="6513"/>
                </a:cubicBezTo>
                <a:cubicBezTo>
                  <a:pt x="15086" y="7002"/>
                  <a:pt x="12026" y="7847"/>
                  <a:pt x="9121" y="9585"/>
                </a:cubicBezTo>
                <a:cubicBezTo>
                  <a:pt x="7216" y="10740"/>
                  <a:pt x="5311" y="11966"/>
                  <a:pt x="3096" y="12883"/>
                </a:cubicBezTo>
                <a:cubicBezTo>
                  <a:pt x="2108" y="13276"/>
                  <a:pt x="1084" y="13621"/>
                  <a:pt x="1" y="13919"/>
                </a:cubicBezTo>
                <a:lnTo>
                  <a:pt x="10800" y="13919"/>
                </a:lnTo>
                <a:cubicBezTo>
                  <a:pt x="10883" y="13871"/>
                  <a:pt x="10966" y="13848"/>
                  <a:pt x="11038" y="13800"/>
                </a:cubicBezTo>
                <a:cubicBezTo>
                  <a:pt x="13407" y="12657"/>
                  <a:pt x="16062" y="10776"/>
                  <a:pt x="19110" y="10419"/>
                </a:cubicBezTo>
                <a:cubicBezTo>
                  <a:pt x="20176" y="10294"/>
                  <a:pt x="21236" y="10242"/>
                  <a:pt x="22291" y="10242"/>
                </a:cubicBezTo>
                <a:cubicBezTo>
                  <a:pt x="27870" y="10242"/>
                  <a:pt x="33331" y="11702"/>
                  <a:pt x="38905" y="11702"/>
                </a:cubicBezTo>
                <a:cubicBezTo>
                  <a:pt x="40456" y="11702"/>
                  <a:pt x="42016" y="11589"/>
                  <a:pt x="43589" y="11300"/>
                </a:cubicBezTo>
                <a:cubicBezTo>
                  <a:pt x="47614" y="10561"/>
                  <a:pt x="50662" y="9418"/>
                  <a:pt x="53757" y="7668"/>
                </a:cubicBezTo>
                <a:cubicBezTo>
                  <a:pt x="55400" y="6738"/>
                  <a:pt x="56206" y="5837"/>
                  <a:pt x="58427" y="5837"/>
                </a:cubicBezTo>
                <a:cubicBezTo>
                  <a:pt x="58621" y="5837"/>
                  <a:pt x="58826" y="5844"/>
                  <a:pt x="59044" y="5859"/>
                </a:cubicBezTo>
                <a:cubicBezTo>
                  <a:pt x="61259" y="5989"/>
                  <a:pt x="63626" y="6786"/>
                  <a:pt x="65932" y="6786"/>
                </a:cubicBezTo>
                <a:cubicBezTo>
                  <a:pt x="66365" y="6786"/>
                  <a:pt x="66796" y="6758"/>
                  <a:pt x="67223" y="6692"/>
                </a:cubicBezTo>
                <a:cubicBezTo>
                  <a:pt x="67319" y="6668"/>
                  <a:pt x="67390" y="6656"/>
                  <a:pt x="67461" y="6644"/>
                </a:cubicBezTo>
                <a:lnTo>
                  <a:pt x="67461" y="1537"/>
                </a:lnTo>
                <a:cubicBezTo>
                  <a:pt x="65818" y="679"/>
                  <a:pt x="63342" y="108"/>
                  <a:pt x="61615" y="24"/>
                </a:cubicBezTo>
                <a:cubicBezTo>
                  <a:pt x="61304" y="9"/>
                  <a:pt x="60992" y="1"/>
                  <a:pt x="606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612134" y="5016845"/>
            <a:ext cx="9579879" cy="1840888"/>
          </a:xfrm>
          <a:custGeom>
            <a:avLst/>
            <a:gdLst/>
            <a:ahLst/>
            <a:cxnLst/>
            <a:rect l="l" t="t" r="r" b="b"/>
            <a:pathLst>
              <a:path w="61961" h="11915" extrusionOk="0">
                <a:moveTo>
                  <a:pt x="55567" y="0"/>
                </a:moveTo>
                <a:cubicBezTo>
                  <a:pt x="53497" y="0"/>
                  <a:pt x="51436" y="341"/>
                  <a:pt x="49768" y="1175"/>
                </a:cubicBezTo>
                <a:cubicBezTo>
                  <a:pt x="45327" y="3366"/>
                  <a:pt x="40660" y="6462"/>
                  <a:pt x="34695" y="7045"/>
                </a:cubicBezTo>
                <a:cubicBezTo>
                  <a:pt x="33954" y="7117"/>
                  <a:pt x="33243" y="7147"/>
                  <a:pt x="32548" y="7147"/>
                </a:cubicBezTo>
                <a:cubicBezTo>
                  <a:pt x="30262" y="7147"/>
                  <a:pt x="28160" y="6821"/>
                  <a:pt x="25813" y="6593"/>
                </a:cubicBezTo>
                <a:cubicBezTo>
                  <a:pt x="23483" y="6367"/>
                  <a:pt x="21275" y="6203"/>
                  <a:pt x="19037" y="6203"/>
                </a:cubicBezTo>
                <a:cubicBezTo>
                  <a:pt x="17387" y="6203"/>
                  <a:pt x="15721" y="6292"/>
                  <a:pt x="13978" y="6509"/>
                </a:cubicBezTo>
                <a:cubicBezTo>
                  <a:pt x="9930" y="6997"/>
                  <a:pt x="6858" y="7843"/>
                  <a:pt x="3965" y="9593"/>
                </a:cubicBezTo>
                <a:cubicBezTo>
                  <a:pt x="2679" y="10355"/>
                  <a:pt x="1381" y="11177"/>
                  <a:pt x="0" y="11915"/>
                </a:cubicBezTo>
                <a:lnTo>
                  <a:pt x="9501" y="11915"/>
                </a:lnTo>
                <a:cubicBezTo>
                  <a:pt x="10883" y="11224"/>
                  <a:pt x="12371" y="10617"/>
                  <a:pt x="13943" y="10438"/>
                </a:cubicBezTo>
                <a:cubicBezTo>
                  <a:pt x="15011" y="10314"/>
                  <a:pt x="16075" y="10261"/>
                  <a:pt x="17134" y="10261"/>
                </a:cubicBezTo>
                <a:cubicBezTo>
                  <a:pt x="22714" y="10261"/>
                  <a:pt x="28178" y="11717"/>
                  <a:pt x="33760" y="11717"/>
                </a:cubicBezTo>
                <a:cubicBezTo>
                  <a:pt x="35307" y="11717"/>
                  <a:pt x="36863" y="11605"/>
                  <a:pt x="38434" y="11319"/>
                </a:cubicBezTo>
                <a:cubicBezTo>
                  <a:pt x="42446" y="10569"/>
                  <a:pt x="45494" y="9438"/>
                  <a:pt x="48590" y="7688"/>
                </a:cubicBezTo>
                <a:cubicBezTo>
                  <a:pt x="50233" y="6757"/>
                  <a:pt x="51050" y="5845"/>
                  <a:pt x="53268" y="5845"/>
                </a:cubicBezTo>
                <a:cubicBezTo>
                  <a:pt x="53459" y="5845"/>
                  <a:pt x="53662" y="5852"/>
                  <a:pt x="53876" y="5866"/>
                </a:cubicBezTo>
                <a:cubicBezTo>
                  <a:pt x="56081" y="6008"/>
                  <a:pt x="58431" y="6794"/>
                  <a:pt x="60738" y="6794"/>
                </a:cubicBezTo>
                <a:cubicBezTo>
                  <a:pt x="61148" y="6794"/>
                  <a:pt x="61555" y="6769"/>
                  <a:pt x="61960" y="6712"/>
                </a:cubicBezTo>
                <a:lnTo>
                  <a:pt x="61960" y="1354"/>
                </a:lnTo>
                <a:cubicBezTo>
                  <a:pt x="60341" y="604"/>
                  <a:pt x="58055" y="92"/>
                  <a:pt x="56448" y="20"/>
                </a:cubicBezTo>
                <a:cubicBezTo>
                  <a:pt x="56155" y="7"/>
                  <a:pt x="55860" y="0"/>
                  <a:pt x="55567" y="0"/>
                </a:cubicBezTo>
                <a:close/>
              </a:path>
            </a:pathLst>
          </a:custGeom>
          <a:solidFill>
            <a:srgbClr val="AED2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845487" y="5536590"/>
            <a:ext cx="8346544" cy="1315737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9395658" y="6172053"/>
            <a:ext cx="2796457" cy="681971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>
            <a:spLocks noGrp="1"/>
          </p:cNvSpPr>
          <p:nvPr>
            <p:ph type="ctrTitle"/>
          </p:nvPr>
        </p:nvSpPr>
        <p:spPr>
          <a:xfrm>
            <a:off x="1879267" y="944967"/>
            <a:ext cx="8433200" cy="2566800"/>
          </a:xfrm>
          <a:prstGeom prst="rect">
            <a:avLst/>
          </a:prstGeom>
          <a:noFill/>
          <a:ln>
            <a:noFill/>
          </a:ln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subTitle" idx="1"/>
          </p:nvPr>
        </p:nvSpPr>
        <p:spPr>
          <a:xfrm>
            <a:off x="3174167" y="5426000"/>
            <a:ext cx="58436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 b="1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2"/>
          <p:cNvSpPr txBox="1">
            <a:spLocks noGrp="1"/>
          </p:cNvSpPr>
          <p:nvPr>
            <p:ph type="title" idx="2"/>
          </p:nvPr>
        </p:nvSpPr>
        <p:spPr>
          <a:xfrm>
            <a:off x="1875667" y="3302767"/>
            <a:ext cx="8436800" cy="10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761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4"/>
          <p:cNvGrpSpPr/>
          <p:nvPr/>
        </p:nvGrpSpPr>
        <p:grpSpPr>
          <a:xfrm>
            <a:off x="10978864" y="-133"/>
            <a:ext cx="1204965" cy="1761341"/>
            <a:chOff x="7924616" y="-100"/>
            <a:chExt cx="1212890" cy="1772924"/>
          </a:xfrm>
        </p:grpSpPr>
        <p:sp>
          <p:nvSpPr>
            <p:cNvPr id="277" name="Google Shape;277;p4"/>
            <p:cNvSpPr/>
            <p:nvPr/>
          </p:nvSpPr>
          <p:spPr>
            <a:xfrm>
              <a:off x="8348260" y="166878"/>
              <a:ext cx="789242" cy="1605946"/>
            </a:xfrm>
            <a:custGeom>
              <a:avLst/>
              <a:gdLst/>
              <a:ahLst/>
              <a:cxnLst/>
              <a:rect l="l" t="t" r="r" b="b"/>
              <a:pathLst>
                <a:path w="6811" h="13859" extrusionOk="0">
                  <a:moveTo>
                    <a:pt x="6810" y="0"/>
                  </a:moveTo>
                  <a:lnTo>
                    <a:pt x="0" y="9799"/>
                  </a:lnTo>
                  <a:lnTo>
                    <a:pt x="5846" y="13859"/>
                  </a:lnTo>
                  <a:lnTo>
                    <a:pt x="6810" y="12466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8348260" y="1176740"/>
              <a:ext cx="764444" cy="594683"/>
            </a:xfrm>
            <a:custGeom>
              <a:avLst/>
              <a:gdLst/>
              <a:ahLst/>
              <a:cxnLst/>
              <a:rect l="l" t="t" r="r" b="b"/>
              <a:pathLst>
                <a:path w="6597" h="5132" extrusionOk="0">
                  <a:moveTo>
                    <a:pt x="750" y="0"/>
                  </a:moveTo>
                  <a:lnTo>
                    <a:pt x="0" y="1072"/>
                  </a:lnTo>
                  <a:lnTo>
                    <a:pt x="5846" y="5132"/>
                  </a:lnTo>
                  <a:lnTo>
                    <a:pt x="6596" y="406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8517903" y="932473"/>
              <a:ext cx="619597" cy="556212"/>
            </a:xfrm>
            <a:custGeom>
              <a:avLst/>
              <a:gdLst/>
              <a:ahLst/>
              <a:cxnLst/>
              <a:rect l="l" t="t" r="r" b="b"/>
              <a:pathLst>
                <a:path w="5347" h="4800" extrusionOk="0">
                  <a:moveTo>
                    <a:pt x="751" y="1"/>
                  </a:moveTo>
                  <a:lnTo>
                    <a:pt x="1" y="1073"/>
                  </a:lnTo>
                  <a:lnTo>
                    <a:pt x="5346" y="4799"/>
                  </a:lnTo>
                  <a:lnTo>
                    <a:pt x="5346" y="3204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8687546" y="688322"/>
              <a:ext cx="449952" cy="437438"/>
            </a:xfrm>
            <a:custGeom>
              <a:avLst/>
              <a:gdLst/>
              <a:ahLst/>
              <a:cxnLst/>
              <a:rect l="l" t="t" r="r" b="b"/>
              <a:pathLst>
                <a:path w="3883" h="3775" extrusionOk="0">
                  <a:moveTo>
                    <a:pt x="739" y="1"/>
                  </a:moveTo>
                  <a:lnTo>
                    <a:pt x="1" y="1084"/>
                  </a:lnTo>
                  <a:lnTo>
                    <a:pt x="3882" y="3775"/>
                  </a:lnTo>
                  <a:lnTo>
                    <a:pt x="3882" y="21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7924616" y="-100"/>
              <a:ext cx="1212890" cy="1226563"/>
            </a:xfrm>
            <a:custGeom>
              <a:avLst/>
              <a:gdLst/>
              <a:ahLst/>
              <a:cxnLst/>
              <a:rect l="l" t="t" r="r" b="b"/>
              <a:pathLst>
                <a:path w="10467" h="10585" extrusionOk="0">
                  <a:moveTo>
                    <a:pt x="1465" y="0"/>
                  </a:moveTo>
                  <a:lnTo>
                    <a:pt x="453" y="1108"/>
                  </a:lnTo>
                  <a:lnTo>
                    <a:pt x="1" y="5251"/>
                  </a:lnTo>
                  <a:lnTo>
                    <a:pt x="2073" y="8870"/>
                  </a:lnTo>
                  <a:lnTo>
                    <a:pt x="5883" y="10585"/>
                  </a:lnTo>
                  <a:lnTo>
                    <a:pt x="9966" y="9740"/>
                  </a:lnTo>
                  <a:lnTo>
                    <a:pt x="10466" y="9180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8690327" y="-100"/>
              <a:ext cx="404412" cy="448446"/>
            </a:xfrm>
            <a:custGeom>
              <a:avLst/>
              <a:gdLst/>
              <a:ahLst/>
              <a:cxnLst/>
              <a:rect l="l" t="t" r="r" b="b"/>
              <a:pathLst>
                <a:path w="3490" h="3870" extrusionOk="0">
                  <a:moveTo>
                    <a:pt x="453" y="0"/>
                  </a:moveTo>
                  <a:lnTo>
                    <a:pt x="1" y="3870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7979889" y="-100"/>
              <a:ext cx="710561" cy="448446"/>
            </a:xfrm>
            <a:custGeom>
              <a:avLst/>
              <a:gdLst/>
              <a:ahLst/>
              <a:cxnLst/>
              <a:rect l="l" t="t" r="r" b="b"/>
              <a:pathLst>
                <a:path w="6132" h="3870" extrusionOk="0">
                  <a:moveTo>
                    <a:pt x="988" y="0"/>
                  </a:moveTo>
                  <a:lnTo>
                    <a:pt x="0" y="1084"/>
                  </a:lnTo>
                  <a:lnTo>
                    <a:pt x="6132" y="3870"/>
                  </a:lnTo>
                  <a:lnTo>
                    <a:pt x="3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7927397" y="448226"/>
              <a:ext cx="763053" cy="576838"/>
            </a:xfrm>
            <a:custGeom>
              <a:avLst/>
              <a:gdLst/>
              <a:ahLst/>
              <a:cxnLst/>
              <a:rect l="l" t="t" r="r" b="b"/>
              <a:pathLst>
                <a:path w="6585" h="4978" extrusionOk="0">
                  <a:moveTo>
                    <a:pt x="6585" y="1"/>
                  </a:moveTo>
                  <a:lnTo>
                    <a:pt x="1" y="1418"/>
                  </a:lnTo>
                  <a:lnTo>
                    <a:pt x="2037" y="4978"/>
                  </a:lnTo>
                  <a:lnTo>
                    <a:pt x="6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8610372" y="448226"/>
              <a:ext cx="465016" cy="778233"/>
            </a:xfrm>
            <a:custGeom>
              <a:avLst/>
              <a:gdLst/>
              <a:ahLst/>
              <a:cxnLst/>
              <a:rect l="l" t="t" r="r" b="b"/>
              <a:pathLst>
                <a:path w="4013" h="6716" extrusionOk="0">
                  <a:moveTo>
                    <a:pt x="691" y="1"/>
                  </a:moveTo>
                  <a:lnTo>
                    <a:pt x="0" y="6716"/>
                  </a:lnTo>
                  <a:lnTo>
                    <a:pt x="0" y="6716"/>
                  </a:lnTo>
                  <a:lnTo>
                    <a:pt x="4013" y="588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690327" y="358538"/>
              <a:ext cx="447171" cy="288535"/>
            </a:xfrm>
            <a:custGeom>
              <a:avLst/>
              <a:gdLst/>
              <a:ahLst/>
              <a:cxnLst/>
              <a:rect l="l" t="t" r="r" b="b"/>
              <a:pathLst>
                <a:path w="3859" h="2490" extrusionOk="0">
                  <a:moveTo>
                    <a:pt x="3858" y="1"/>
                  </a:moveTo>
                  <a:lnTo>
                    <a:pt x="1" y="775"/>
                  </a:lnTo>
                  <a:lnTo>
                    <a:pt x="3858" y="2489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4"/>
          <p:cNvSpPr/>
          <p:nvPr/>
        </p:nvSpPr>
        <p:spPr>
          <a:xfrm rot="-6510779">
            <a:off x="-466138" y="-40623"/>
            <a:ext cx="1238527" cy="1012637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 rot="-7532834">
            <a:off x="138817" y="-367819"/>
            <a:ext cx="1244059" cy="1053069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9136766" y="131741"/>
            <a:ext cx="1623807" cy="376265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 flipH="1">
            <a:off x="-14" y="6402700"/>
            <a:ext cx="8342148" cy="455293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950967" y="650367"/>
            <a:ext cx="8101600" cy="95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"/>
          <p:cNvSpPr txBox="1">
            <a:spLocks noGrp="1"/>
          </p:cNvSpPr>
          <p:nvPr>
            <p:ph type="body" idx="1"/>
          </p:nvPr>
        </p:nvSpPr>
        <p:spPr>
          <a:xfrm>
            <a:off x="950967" y="1596036"/>
            <a:ext cx="102900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redoka One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003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7"/>
          <p:cNvGrpSpPr/>
          <p:nvPr/>
        </p:nvGrpSpPr>
        <p:grpSpPr>
          <a:xfrm>
            <a:off x="5384571" y="-33"/>
            <a:ext cx="6807301" cy="7636656"/>
            <a:chOff x="4419482" y="-22"/>
            <a:chExt cx="4724668" cy="5727492"/>
          </a:xfrm>
        </p:grpSpPr>
        <p:grpSp>
          <p:nvGrpSpPr>
            <p:cNvPr id="414" name="Google Shape;414;p7"/>
            <p:cNvGrpSpPr/>
            <p:nvPr/>
          </p:nvGrpSpPr>
          <p:grpSpPr>
            <a:xfrm rot="-5400000">
              <a:off x="2147888" y="2272020"/>
              <a:ext cx="5727045" cy="1183855"/>
              <a:chOff x="1321202" y="3526247"/>
              <a:chExt cx="7822763" cy="1617068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1321202" y="3526247"/>
                <a:ext cx="7822725" cy="1613015"/>
              </a:xfrm>
              <a:custGeom>
                <a:avLst/>
                <a:gdLst/>
                <a:ahLst/>
                <a:cxnLst/>
                <a:rect l="l" t="t" r="r" b="b"/>
                <a:pathLst>
                  <a:path w="67462" h="13920" extrusionOk="0">
                    <a:moveTo>
                      <a:pt x="60681" y="1"/>
                    </a:moveTo>
                    <a:cubicBezTo>
                      <a:pt x="58623" y="1"/>
                      <a:pt x="56591" y="352"/>
                      <a:pt x="54936" y="1179"/>
                    </a:cubicBezTo>
                    <a:cubicBezTo>
                      <a:pt x="50483" y="3370"/>
                      <a:pt x="45828" y="6466"/>
                      <a:pt x="39851" y="7049"/>
                    </a:cubicBezTo>
                    <a:cubicBezTo>
                      <a:pt x="39110" y="7121"/>
                      <a:pt x="38399" y="7151"/>
                      <a:pt x="37706" y="7151"/>
                    </a:cubicBezTo>
                    <a:cubicBezTo>
                      <a:pt x="35422" y="7151"/>
                      <a:pt x="33325" y="6825"/>
                      <a:pt x="30969" y="6597"/>
                    </a:cubicBezTo>
                    <a:cubicBezTo>
                      <a:pt x="28654" y="6365"/>
                      <a:pt x="26459" y="6204"/>
                      <a:pt x="24236" y="6204"/>
                    </a:cubicBezTo>
                    <a:cubicBezTo>
                      <a:pt x="22572" y="6204"/>
                      <a:pt x="20892" y="6294"/>
                      <a:pt x="19134" y="6513"/>
                    </a:cubicBezTo>
                    <a:cubicBezTo>
                      <a:pt x="15086" y="7002"/>
                      <a:pt x="12026" y="7847"/>
                      <a:pt x="9121" y="9585"/>
                    </a:cubicBezTo>
                    <a:cubicBezTo>
                      <a:pt x="7216" y="10740"/>
                      <a:pt x="5311" y="11966"/>
                      <a:pt x="3096" y="12883"/>
                    </a:cubicBezTo>
                    <a:cubicBezTo>
                      <a:pt x="2108" y="13276"/>
                      <a:pt x="1084" y="13621"/>
                      <a:pt x="1" y="13919"/>
                    </a:cubicBezTo>
                    <a:lnTo>
                      <a:pt x="10800" y="13919"/>
                    </a:lnTo>
                    <a:cubicBezTo>
                      <a:pt x="10883" y="13871"/>
                      <a:pt x="10966" y="13848"/>
                      <a:pt x="11038" y="13800"/>
                    </a:cubicBezTo>
                    <a:cubicBezTo>
                      <a:pt x="13407" y="12657"/>
                      <a:pt x="16062" y="10776"/>
                      <a:pt x="19110" y="10419"/>
                    </a:cubicBezTo>
                    <a:cubicBezTo>
                      <a:pt x="20176" y="10294"/>
                      <a:pt x="21236" y="10242"/>
                      <a:pt x="22291" y="10242"/>
                    </a:cubicBezTo>
                    <a:cubicBezTo>
                      <a:pt x="27870" y="10242"/>
                      <a:pt x="33331" y="11702"/>
                      <a:pt x="38905" y="11702"/>
                    </a:cubicBezTo>
                    <a:cubicBezTo>
                      <a:pt x="40456" y="11702"/>
                      <a:pt x="42016" y="11589"/>
                      <a:pt x="43589" y="11300"/>
                    </a:cubicBezTo>
                    <a:cubicBezTo>
                      <a:pt x="47614" y="10561"/>
                      <a:pt x="50662" y="9418"/>
                      <a:pt x="53757" y="7668"/>
                    </a:cubicBezTo>
                    <a:cubicBezTo>
                      <a:pt x="55400" y="6738"/>
                      <a:pt x="56206" y="5837"/>
                      <a:pt x="58427" y="5837"/>
                    </a:cubicBezTo>
                    <a:cubicBezTo>
                      <a:pt x="58621" y="5837"/>
                      <a:pt x="58826" y="5844"/>
                      <a:pt x="59044" y="5859"/>
                    </a:cubicBezTo>
                    <a:cubicBezTo>
                      <a:pt x="61259" y="5989"/>
                      <a:pt x="63626" y="6786"/>
                      <a:pt x="65932" y="6786"/>
                    </a:cubicBezTo>
                    <a:cubicBezTo>
                      <a:pt x="66365" y="6786"/>
                      <a:pt x="66796" y="6758"/>
                      <a:pt x="67223" y="6692"/>
                    </a:cubicBezTo>
                    <a:cubicBezTo>
                      <a:pt x="67319" y="6668"/>
                      <a:pt x="67390" y="6656"/>
                      <a:pt x="67461" y="6644"/>
                    </a:cubicBezTo>
                    <a:lnTo>
                      <a:pt x="67461" y="1537"/>
                    </a:lnTo>
                    <a:cubicBezTo>
                      <a:pt x="65818" y="679"/>
                      <a:pt x="63342" y="108"/>
                      <a:pt x="61615" y="24"/>
                    </a:cubicBezTo>
                    <a:cubicBezTo>
                      <a:pt x="61304" y="9"/>
                      <a:pt x="60992" y="1"/>
                      <a:pt x="606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959100" y="3762634"/>
                <a:ext cx="7184843" cy="1380680"/>
              </a:xfrm>
              <a:custGeom>
                <a:avLst/>
                <a:gdLst/>
                <a:ahLst/>
                <a:cxnLst/>
                <a:rect l="l" t="t" r="r" b="b"/>
                <a:pathLst>
                  <a:path w="61961" h="11915" extrusionOk="0">
                    <a:moveTo>
                      <a:pt x="55567" y="0"/>
                    </a:moveTo>
                    <a:cubicBezTo>
                      <a:pt x="53497" y="0"/>
                      <a:pt x="51436" y="341"/>
                      <a:pt x="49768" y="1175"/>
                    </a:cubicBezTo>
                    <a:cubicBezTo>
                      <a:pt x="45327" y="3366"/>
                      <a:pt x="40660" y="6462"/>
                      <a:pt x="34695" y="7045"/>
                    </a:cubicBezTo>
                    <a:cubicBezTo>
                      <a:pt x="33954" y="7117"/>
                      <a:pt x="33243" y="7147"/>
                      <a:pt x="32548" y="7147"/>
                    </a:cubicBezTo>
                    <a:cubicBezTo>
                      <a:pt x="30262" y="7147"/>
                      <a:pt x="28160" y="6821"/>
                      <a:pt x="25813" y="6593"/>
                    </a:cubicBezTo>
                    <a:cubicBezTo>
                      <a:pt x="23483" y="6367"/>
                      <a:pt x="21275" y="6203"/>
                      <a:pt x="19037" y="6203"/>
                    </a:cubicBezTo>
                    <a:cubicBezTo>
                      <a:pt x="17387" y="6203"/>
                      <a:pt x="15721" y="6292"/>
                      <a:pt x="13978" y="6509"/>
                    </a:cubicBezTo>
                    <a:cubicBezTo>
                      <a:pt x="9930" y="6997"/>
                      <a:pt x="6858" y="7843"/>
                      <a:pt x="3965" y="9593"/>
                    </a:cubicBezTo>
                    <a:cubicBezTo>
                      <a:pt x="2679" y="10355"/>
                      <a:pt x="1381" y="11177"/>
                      <a:pt x="0" y="11915"/>
                    </a:cubicBezTo>
                    <a:lnTo>
                      <a:pt x="9501" y="11915"/>
                    </a:lnTo>
                    <a:cubicBezTo>
                      <a:pt x="10883" y="11224"/>
                      <a:pt x="12371" y="10617"/>
                      <a:pt x="13943" y="10438"/>
                    </a:cubicBezTo>
                    <a:cubicBezTo>
                      <a:pt x="15011" y="10314"/>
                      <a:pt x="16075" y="10261"/>
                      <a:pt x="17134" y="10261"/>
                    </a:cubicBezTo>
                    <a:cubicBezTo>
                      <a:pt x="22714" y="10261"/>
                      <a:pt x="28178" y="11717"/>
                      <a:pt x="33760" y="11717"/>
                    </a:cubicBezTo>
                    <a:cubicBezTo>
                      <a:pt x="35307" y="11717"/>
                      <a:pt x="36863" y="11605"/>
                      <a:pt x="38434" y="11319"/>
                    </a:cubicBezTo>
                    <a:cubicBezTo>
                      <a:pt x="42446" y="10569"/>
                      <a:pt x="45494" y="9438"/>
                      <a:pt x="48590" y="7688"/>
                    </a:cubicBezTo>
                    <a:cubicBezTo>
                      <a:pt x="50233" y="6757"/>
                      <a:pt x="51050" y="5845"/>
                      <a:pt x="53268" y="5845"/>
                    </a:cubicBezTo>
                    <a:cubicBezTo>
                      <a:pt x="53459" y="5845"/>
                      <a:pt x="53662" y="5852"/>
                      <a:pt x="53876" y="5866"/>
                    </a:cubicBezTo>
                    <a:cubicBezTo>
                      <a:pt x="56081" y="6008"/>
                      <a:pt x="58431" y="6794"/>
                      <a:pt x="60738" y="6794"/>
                    </a:cubicBezTo>
                    <a:cubicBezTo>
                      <a:pt x="61148" y="6794"/>
                      <a:pt x="61555" y="6769"/>
                      <a:pt x="61960" y="6712"/>
                    </a:cubicBezTo>
                    <a:lnTo>
                      <a:pt x="61960" y="1354"/>
                    </a:lnTo>
                    <a:cubicBezTo>
                      <a:pt x="60341" y="604"/>
                      <a:pt x="58055" y="92"/>
                      <a:pt x="56448" y="20"/>
                    </a:cubicBezTo>
                    <a:cubicBezTo>
                      <a:pt x="56155" y="7"/>
                      <a:pt x="55860" y="0"/>
                      <a:pt x="55567" y="0"/>
                    </a:cubicBezTo>
                    <a:close/>
                  </a:path>
                </a:pathLst>
              </a:custGeom>
              <a:solidFill>
                <a:srgbClr val="AED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2884115" y="4152442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418;p7"/>
            <p:cNvSpPr/>
            <p:nvPr/>
          </p:nvSpPr>
          <p:spPr>
            <a:xfrm>
              <a:off x="5581650" y="0"/>
              <a:ext cx="35625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 rot="-5400000">
              <a:off x="5084461" y="1087772"/>
              <a:ext cx="5143461" cy="2967996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 rot="-5400000">
              <a:off x="7513169" y="92437"/>
              <a:ext cx="1723284" cy="1538367"/>
            </a:xfrm>
            <a:custGeom>
              <a:avLst/>
              <a:gdLst/>
              <a:ahLst/>
              <a:cxnLst/>
              <a:rect l="l" t="t" r="r" b="b"/>
              <a:pathLst>
                <a:path w="18087" h="4414" extrusionOk="0">
                  <a:moveTo>
                    <a:pt x="9433" y="1"/>
                  </a:moveTo>
                  <a:cubicBezTo>
                    <a:pt x="8856" y="1"/>
                    <a:pt x="8275" y="50"/>
                    <a:pt x="7692" y="163"/>
                  </a:cubicBezTo>
                  <a:cubicBezTo>
                    <a:pt x="6323" y="425"/>
                    <a:pt x="5180" y="1402"/>
                    <a:pt x="4263" y="2033"/>
                  </a:cubicBezTo>
                  <a:cubicBezTo>
                    <a:pt x="2918" y="2961"/>
                    <a:pt x="1584" y="3795"/>
                    <a:pt x="1" y="4414"/>
                  </a:cubicBezTo>
                  <a:lnTo>
                    <a:pt x="18086" y="4414"/>
                  </a:lnTo>
                  <a:lnTo>
                    <a:pt x="18086" y="4402"/>
                  </a:lnTo>
                  <a:lnTo>
                    <a:pt x="18086" y="1878"/>
                  </a:lnTo>
                  <a:cubicBezTo>
                    <a:pt x="15443" y="1377"/>
                    <a:pt x="12488" y="1"/>
                    <a:pt x="9433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7"/>
          <p:cNvSpPr txBox="1">
            <a:spLocks noGrp="1"/>
          </p:cNvSpPr>
          <p:nvPr>
            <p:ph type="title"/>
          </p:nvPr>
        </p:nvSpPr>
        <p:spPr>
          <a:xfrm>
            <a:off x="950800" y="914496"/>
            <a:ext cx="378520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7"/>
          <p:cNvSpPr txBox="1">
            <a:spLocks noGrp="1"/>
          </p:cNvSpPr>
          <p:nvPr>
            <p:ph type="subTitle" idx="1"/>
          </p:nvPr>
        </p:nvSpPr>
        <p:spPr>
          <a:xfrm>
            <a:off x="950933" y="2340929"/>
            <a:ext cx="4320800" cy="3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539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"/>
          <p:cNvSpPr txBox="1">
            <a:spLocks noGrp="1"/>
          </p:cNvSpPr>
          <p:nvPr>
            <p:ph type="title"/>
          </p:nvPr>
        </p:nvSpPr>
        <p:spPr>
          <a:xfrm>
            <a:off x="6820333" y="2060800"/>
            <a:ext cx="40028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9"/>
          <p:cNvSpPr txBox="1">
            <a:spLocks noGrp="1"/>
          </p:cNvSpPr>
          <p:nvPr>
            <p:ph type="subTitle" idx="1"/>
          </p:nvPr>
        </p:nvSpPr>
        <p:spPr>
          <a:xfrm>
            <a:off x="6820333" y="2869600"/>
            <a:ext cx="4002800" cy="19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557" name="Google Shape;557;p9"/>
          <p:cNvSpPr/>
          <p:nvPr/>
        </p:nvSpPr>
        <p:spPr>
          <a:xfrm>
            <a:off x="328434" y="1199602"/>
            <a:ext cx="980692" cy="227257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8" name="Google Shape;558;p9"/>
          <p:cNvSpPr/>
          <p:nvPr/>
        </p:nvSpPr>
        <p:spPr>
          <a:xfrm>
            <a:off x="6472302" y="5459134"/>
            <a:ext cx="5719833" cy="139489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9" name="Google Shape;559;p9"/>
          <p:cNvSpPr/>
          <p:nvPr/>
        </p:nvSpPr>
        <p:spPr>
          <a:xfrm rot="10800000">
            <a:off x="25" y="-3"/>
            <a:ext cx="3828777" cy="93373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0162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11"/>
          <p:cNvGrpSpPr/>
          <p:nvPr/>
        </p:nvGrpSpPr>
        <p:grpSpPr>
          <a:xfrm>
            <a:off x="0" y="1"/>
            <a:ext cx="12192000" cy="3962956"/>
            <a:chOff x="0" y="0"/>
            <a:chExt cx="9144000" cy="2972217"/>
          </a:xfrm>
        </p:grpSpPr>
        <p:sp>
          <p:nvSpPr>
            <p:cNvPr id="564" name="Google Shape;564;p11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65" name="Google Shape;565;p11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66" name="Google Shape;566;p11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1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68" name="Google Shape;568;p11"/>
          <p:cNvSpPr txBox="1">
            <a:spLocks noGrp="1"/>
          </p:cNvSpPr>
          <p:nvPr>
            <p:ph type="title" hasCustomPrompt="1"/>
          </p:nvPr>
        </p:nvSpPr>
        <p:spPr>
          <a:xfrm>
            <a:off x="2214300" y="2342467"/>
            <a:ext cx="7763600" cy="16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9" name="Google Shape;569;p11"/>
          <p:cNvSpPr txBox="1">
            <a:spLocks noGrp="1"/>
          </p:cNvSpPr>
          <p:nvPr>
            <p:ph type="subTitle" idx="1"/>
          </p:nvPr>
        </p:nvSpPr>
        <p:spPr>
          <a:xfrm>
            <a:off x="2214100" y="4121633"/>
            <a:ext cx="7764000" cy="6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70" name="Google Shape;570;p11"/>
          <p:cNvSpPr/>
          <p:nvPr/>
        </p:nvSpPr>
        <p:spPr>
          <a:xfrm>
            <a:off x="2432633" y="376900"/>
            <a:ext cx="1162288" cy="269339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1" name="Google Shape;571;p11"/>
          <p:cNvSpPr/>
          <p:nvPr/>
        </p:nvSpPr>
        <p:spPr>
          <a:xfrm>
            <a:off x="352467" y="916933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2" name="Google Shape;572;p11"/>
          <p:cNvSpPr/>
          <p:nvPr/>
        </p:nvSpPr>
        <p:spPr>
          <a:xfrm>
            <a:off x="11109234" y="2183133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3316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908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13"/>
          <p:cNvGrpSpPr/>
          <p:nvPr/>
        </p:nvGrpSpPr>
        <p:grpSpPr>
          <a:xfrm>
            <a:off x="0" y="1"/>
            <a:ext cx="12192000" cy="3962956"/>
            <a:chOff x="0" y="0"/>
            <a:chExt cx="9144000" cy="2972217"/>
          </a:xfrm>
        </p:grpSpPr>
        <p:sp>
          <p:nvSpPr>
            <p:cNvPr id="576" name="Google Shape;576;p13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77" name="Google Shape;577;p13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78" name="Google Shape;578;p13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0" name="Google Shape;580;p13"/>
          <p:cNvSpPr/>
          <p:nvPr/>
        </p:nvSpPr>
        <p:spPr>
          <a:xfrm>
            <a:off x="8500433" y="916933"/>
            <a:ext cx="1804539" cy="418168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1" name="Google Shape;581;p13"/>
          <p:cNvSpPr/>
          <p:nvPr/>
        </p:nvSpPr>
        <p:spPr>
          <a:xfrm>
            <a:off x="-211966" y="449867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2" name="Google Shape;582;p13"/>
          <p:cNvSpPr/>
          <p:nvPr/>
        </p:nvSpPr>
        <p:spPr>
          <a:xfrm>
            <a:off x="10413067" y="376900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3" name="Google Shape;583;p13"/>
          <p:cNvSpPr/>
          <p:nvPr/>
        </p:nvSpPr>
        <p:spPr>
          <a:xfrm rot="9900062">
            <a:off x="-285251" y="4985402"/>
            <a:ext cx="1561237" cy="1321556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84" name="Google Shape;584;p13"/>
          <p:cNvGrpSpPr/>
          <p:nvPr/>
        </p:nvGrpSpPr>
        <p:grpSpPr>
          <a:xfrm>
            <a:off x="10728926" y="4866363"/>
            <a:ext cx="1836700" cy="1450652"/>
            <a:chOff x="4513350" y="1013350"/>
            <a:chExt cx="788825" cy="623025"/>
          </a:xfrm>
        </p:grpSpPr>
        <p:sp>
          <p:nvSpPr>
            <p:cNvPr id="585" name="Google Shape;585;p1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13"/>
          <p:cNvSpPr/>
          <p:nvPr/>
        </p:nvSpPr>
        <p:spPr>
          <a:xfrm>
            <a:off x="757800" y="1825033"/>
            <a:ext cx="10676400" cy="4609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76200" dir="33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2202027" y="2266592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"/>
          </p:nvPr>
        </p:nvSpPr>
        <p:spPr>
          <a:xfrm>
            <a:off x="2202016" y="2645437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2"/>
          </p:nvPr>
        </p:nvSpPr>
        <p:spPr>
          <a:xfrm>
            <a:off x="7372287" y="2266592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3"/>
          </p:nvPr>
        </p:nvSpPr>
        <p:spPr>
          <a:xfrm>
            <a:off x="7372283" y="2645437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4" hasCustomPrompt="1"/>
          </p:nvPr>
        </p:nvSpPr>
        <p:spPr>
          <a:xfrm>
            <a:off x="1176129" y="2212763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5" hasCustomPrompt="1"/>
          </p:nvPr>
        </p:nvSpPr>
        <p:spPr>
          <a:xfrm>
            <a:off x="6350797" y="2212763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6"/>
          </p:nvPr>
        </p:nvSpPr>
        <p:spPr>
          <a:xfrm>
            <a:off x="2202027" y="367442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7"/>
          </p:nvPr>
        </p:nvSpPr>
        <p:spPr>
          <a:xfrm>
            <a:off x="2202016" y="404340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title" idx="8" hasCustomPrompt="1"/>
          </p:nvPr>
        </p:nvSpPr>
        <p:spPr>
          <a:xfrm>
            <a:off x="1176129" y="3615329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13"/>
          <p:cNvSpPr txBox="1">
            <a:spLocks noGrp="1"/>
          </p:cNvSpPr>
          <p:nvPr>
            <p:ph type="title" idx="9"/>
          </p:nvPr>
        </p:nvSpPr>
        <p:spPr>
          <a:xfrm>
            <a:off x="7372287" y="367442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subTitle" idx="13"/>
          </p:nvPr>
        </p:nvSpPr>
        <p:spPr>
          <a:xfrm>
            <a:off x="7372283" y="404340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idx="14" hasCustomPrompt="1"/>
          </p:nvPr>
        </p:nvSpPr>
        <p:spPr>
          <a:xfrm>
            <a:off x="6350797" y="3615329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15"/>
          </p:nvPr>
        </p:nvSpPr>
        <p:spPr>
          <a:xfrm>
            <a:off x="2202027" y="5082249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16"/>
          </p:nvPr>
        </p:nvSpPr>
        <p:spPr>
          <a:xfrm>
            <a:off x="2202016" y="5441365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17" hasCustomPrompt="1"/>
          </p:nvPr>
        </p:nvSpPr>
        <p:spPr>
          <a:xfrm>
            <a:off x="1176129" y="5004348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title" idx="18"/>
          </p:nvPr>
        </p:nvSpPr>
        <p:spPr>
          <a:xfrm>
            <a:off x="7372287" y="5082249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19"/>
          </p:nvPr>
        </p:nvSpPr>
        <p:spPr>
          <a:xfrm>
            <a:off x="7372283" y="5441365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20" hasCustomPrompt="1"/>
          </p:nvPr>
        </p:nvSpPr>
        <p:spPr>
          <a:xfrm>
            <a:off x="6350797" y="5004348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21"/>
          </p:nvPr>
        </p:nvSpPr>
        <p:spPr>
          <a:xfrm>
            <a:off x="950800" y="646240"/>
            <a:ext cx="5877200" cy="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/>
          <p:nvPr/>
        </p:nvSpPr>
        <p:spPr>
          <a:xfrm rot="4996939">
            <a:off x="10920204" y="5538800"/>
            <a:ext cx="1559729" cy="1275257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1" name="Google Shape;611;p13"/>
          <p:cNvSpPr/>
          <p:nvPr/>
        </p:nvSpPr>
        <p:spPr>
          <a:xfrm rot="9900160">
            <a:off x="-73514" y="5966407"/>
            <a:ext cx="1559772" cy="1275292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39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407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9"/>
          <p:cNvSpPr txBox="1">
            <a:spLocks noGrp="1"/>
          </p:cNvSpPr>
          <p:nvPr>
            <p:ph type="title"/>
          </p:nvPr>
        </p:nvSpPr>
        <p:spPr>
          <a:xfrm>
            <a:off x="3157700" y="646240"/>
            <a:ext cx="5877200" cy="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8" name="Google Shape;678;p19"/>
          <p:cNvGrpSpPr/>
          <p:nvPr/>
        </p:nvGrpSpPr>
        <p:grpSpPr>
          <a:xfrm>
            <a:off x="3629734" y="3906188"/>
            <a:ext cx="3663532" cy="3325435"/>
            <a:chOff x="747700" y="1105791"/>
            <a:chExt cx="2747649" cy="2494076"/>
          </a:xfrm>
        </p:grpSpPr>
        <p:sp>
          <p:nvSpPr>
            <p:cNvPr id="679" name="Google Shape;679;p19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19"/>
          <p:cNvGrpSpPr/>
          <p:nvPr/>
        </p:nvGrpSpPr>
        <p:grpSpPr>
          <a:xfrm>
            <a:off x="9393094" y="309057"/>
            <a:ext cx="2577244" cy="599776"/>
            <a:chOff x="4801170" y="13068"/>
            <a:chExt cx="1932933" cy="449832"/>
          </a:xfrm>
        </p:grpSpPr>
        <p:sp>
          <p:nvSpPr>
            <p:cNvPr id="720" name="Google Shape;720;p19"/>
            <p:cNvSpPr/>
            <p:nvPr/>
          </p:nvSpPr>
          <p:spPr>
            <a:xfrm>
              <a:off x="6255302" y="206465"/>
              <a:ext cx="6953" cy="4287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cubicBezTo>
                    <a:pt x="24" y="13"/>
                    <a:pt x="0" y="13"/>
                    <a:pt x="24" y="25"/>
                  </a:cubicBezTo>
                  <a:cubicBezTo>
                    <a:pt x="24" y="37"/>
                    <a:pt x="36" y="37"/>
                    <a:pt x="48" y="37"/>
                  </a:cubicBezTo>
                  <a:cubicBezTo>
                    <a:pt x="60" y="37"/>
                    <a:pt x="60" y="25"/>
                    <a:pt x="60" y="13"/>
                  </a:cubicBezTo>
                  <a:cubicBezTo>
                    <a:pt x="60" y="1"/>
                    <a:pt x="48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5885540" y="18630"/>
              <a:ext cx="37313" cy="33720"/>
            </a:xfrm>
            <a:custGeom>
              <a:avLst/>
              <a:gdLst/>
              <a:ahLst/>
              <a:cxnLst/>
              <a:rect l="l" t="t" r="r" b="b"/>
              <a:pathLst>
                <a:path w="322" h="291" extrusionOk="0">
                  <a:moveTo>
                    <a:pt x="162" y="0"/>
                  </a:moveTo>
                  <a:cubicBezTo>
                    <a:pt x="140" y="0"/>
                    <a:pt x="118" y="5"/>
                    <a:pt x="96" y="14"/>
                  </a:cubicBezTo>
                  <a:cubicBezTo>
                    <a:pt x="24" y="50"/>
                    <a:pt x="0" y="134"/>
                    <a:pt x="24" y="205"/>
                  </a:cubicBezTo>
                  <a:cubicBezTo>
                    <a:pt x="59" y="257"/>
                    <a:pt x="107" y="290"/>
                    <a:pt x="158" y="290"/>
                  </a:cubicBezTo>
                  <a:cubicBezTo>
                    <a:pt x="176" y="290"/>
                    <a:pt x="196" y="286"/>
                    <a:pt x="215" y="276"/>
                  </a:cubicBezTo>
                  <a:cubicBezTo>
                    <a:pt x="298" y="229"/>
                    <a:pt x="322" y="157"/>
                    <a:pt x="298" y="86"/>
                  </a:cubicBezTo>
                  <a:cubicBezTo>
                    <a:pt x="272" y="34"/>
                    <a:pt x="220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6023549" y="379005"/>
              <a:ext cx="53883" cy="48205"/>
            </a:xfrm>
            <a:custGeom>
              <a:avLst/>
              <a:gdLst/>
              <a:ahLst/>
              <a:cxnLst/>
              <a:rect l="l" t="t" r="r" b="b"/>
              <a:pathLst>
                <a:path w="465" h="416" extrusionOk="0">
                  <a:moveTo>
                    <a:pt x="226" y="0"/>
                  </a:moveTo>
                  <a:cubicBezTo>
                    <a:pt x="142" y="0"/>
                    <a:pt x="64" y="48"/>
                    <a:pt x="36" y="131"/>
                  </a:cubicBezTo>
                  <a:cubicBezTo>
                    <a:pt x="0" y="250"/>
                    <a:pt x="60" y="369"/>
                    <a:pt x="167" y="405"/>
                  </a:cubicBezTo>
                  <a:cubicBezTo>
                    <a:pt x="188" y="412"/>
                    <a:pt x="209" y="415"/>
                    <a:pt x="231" y="415"/>
                  </a:cubicBezTo>
                  <a:cubicBezTo>
                    <a:pt x="318" y="415"/>
                    <a:pt x="400" y="360"/>
                    <a:pt x="429" y="274"/>
                  </a:cubicBezTo>
                  <a:cubicBezTo>
                    <a:pt x="464" y="167"/>
                    <a:pt x="417" y="48"/>
                    <a:pt x="298" y="12"/>
                  </a:cubicBezTo>
                  <a:cubicBezTo>
                    <a:pt x="274" y="4"/>
                    <a:pt x="250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4801170" y="83289"/>
              <a:ext cx="88415" cy="78449"/>
            </a:xfrm>
            <a:custGeom>
              <a:avLst/>
              <a:gdLst/>
              <a:ahLst/>
              <a:cxnLst/>
              <a:rect l="l" t="t" r="r" b="b"/>
              <a:pathLst>
                <a:path w="763" h="677" extrusionOk="0">
                  <a:moveTo>
                    <a:pt x="380" y="0"/>
                  </a:moveTo>
                  <a:cubicBezTo>
                    <a:pt x="335" y="0"/>
                    <a:pt x="291" y="9"/>
                    <a:pt x="250" y="28"/>
                  </a:cubicBezTo>
                  <a:cubicBezTo>
                    <a:pt x="60" y="111"/>
                    <a:pt x="0" y="314"/>
                    <a:pt x="83" y="480"/>
                  </a:cubicBezTo>
                  <a:cubicBezTo>
                    <a:pt x="135" y="610"/>
                    <a:pt x="255" y="677"/>
                    <a:pt x="381" y="677"/>
                  </a:cubicBezTo>
                  <a:cubicBezTo>
                    <a:pt x="429" y="677"/>
                    <a:pt x="478" y="667"/>
                    <a:pt x="524" y="647"/>
                  </a:cubicBezTo>
                  <a:cubicBezTo>
                    <a:pt x="703" y="564"/>
                    <a:pt x="762" y="361"/>
                    <a:pt x="691" y="195"/>
                  </a:cubicBezTo>
                  <a:cubicBezTo>
                    <a:pt x="638" y="72"/>
                    <a:pt x="507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5797243" y="220370"/>
              <a:ext cx="64891" cy="56548"/>
            </a:xfrm>
            <a:custGeom>
              <a:avLst/>
              <a:gdLst/>
              <a:ahLst/>
              <a:cxnLst/>
              <a:rect l="l" t="t" r="r" b="b"/>
              <a:pathLst>
                <a:path w="560" h="488" extrusionOk="0">
                  <a:moveTo>
                    <a:pt x="283" y="0"/>
                  </a:moveTo>
                  <a:cubicBezTo>
                    <a:pt x="249" y="0"/>
                    <a:pt x="214" y="8"/>
                    <a:pt x="179" y="24"/>
                  </a:cubicBezTo>
                  <a:cubicBezTo>
                    <a:pt x="60" y="83"/>
                    <a:pt x="0" y="226"/>
                    <a:pt x="60" y="345"/>
                  </a:cubicBezTo>
                  <a:cubicBezTo>
                    <a:pt x="103" y="432"/>
                    <a:pt x="192" y="488"/>
                    <a:pt x="283" y="488"/>
                  </a:cubicBezTo>
                  <a:cubicBezTo>
                    <a:pt x="316" y="488"/>
                    <a:pt x="349" y="480"/>
                    <a:pt x="381" y="464"/>
                  </a:cubicBezTo>
                  <a:cubicBezTo>
                    <a:pt x="500" y="417"/>
                    <a:pt x="560" y="262"/>
                    <a:pt x="500" y="143"/>
                  </a:cubicBezTo>
                  <a:cubicBezTo>
                    <a:pt x="457" y="56"/>
                    <a:pt x="375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6418108" y="321878"/>
              <a:ext cx="89805" cy="81346"/>
            </a:xfrm>
            <a:custGeom>
              <a:avLst/>
              <a:gdLst/>
              <a:ahLst/>
              <a:cxnLst/>
              <a:rect l="l" t="t" r="r" b="b"/>
              <a:pathLst>
                <a:path w="775" h="702" extrusionOk="0">
                  <a:moveTo>
                    <a:pt x="394" y="1"/>
                  </a:moveTo>
                  <a:cubicBezTo>
                    <a:pt x="342" y="1"/>
                    <a:pt x="289" y="13"/>
                    <a:pt x="238" y="41"/>
                  </a:cubicBezTo>
                  <a:cubicBezTo>
                    <a:pt x="60" y="136"/>
                    <a:pt x="0" y="338"/>
                    <a:pt x="72" y="505"/>
                  </a:cubicBezTo>
                  <a:cubicBezTo>
                    <a:pt x="141" y="634"/>
                    <a:pt x="266" y="701"/>
                    <a:pt x="393" y="701"/>
                  </a:cubicBezTo>
                  <a:cubicBezTo>
                    <a:pt x="441" y="701"/>
                    <a:pt x="490" y="691"/>
                    <a:pt x="536" y="672"/>
                  </a:cubicBezTo>
                  <a:cubicBezTo>
                    <a:pt x="715" y="576"/>
                    <a:pt x="774" y="374"/>
                    <a:pt x="703" y="207"/>
                  </a:cubicBezTo>
                  <a:cubicBezTo>
                    <a:pt x="643" y="80"/>
                    <a:pt x="523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5543358" y="408785"/>
              <a:ext cx="33257" cy="27926"/>
            </a:xfrm>
            <a:custGeom>
              <a:avLst/>
              <a:gdLst/>
              <a:ahLst/>
              <a:cxnLst/>
              <a:rect l="l" t="t" r="r" b="b"/>
              <a:pathLst>
                <a:path w="287" h="241" extrusionOk="0">
                  <a:moveTo>
                    <a:pt x="143" y="1"/>
                  </a:moveTo>
                  <a:cubicBezTo>
                    <a:pt x="128" y="1"/>
                    <a:pt x="112" y="2"/>
                    <a:pt x="96" y="5"/>
                  </a:cubicBezTo>
                  <a:cubicBezTo>
                    <a:pt x="36" y="29"/>
                    <a:pt x="1" y="112"/>
                    <a:pt x="36" y="172"/>
                  </a:cubicBezTo>
                  <a:cubicBezTo>
                    <a:pt x="54" y="216"/>
                    <a:pt x="98" y="240"/>
                    <a:pt x="144" y="240"/>
                  </a:cubicBezTo>
                  <a:cubicBezTo>
                    <a:pt x="160" y="240"/>
                    <a:pt x="176" y="237"/>
                    <a:pt x="191" y="231"/>
                  </a:cubicBezTo>
                  <a:cubicBezTo>
                    <a:pt x="251" y="196"/>
                    <a:pt x="286" y="124"/>
                    <a:pt x="251" y="65"/>
                  </a:cubicBezTo>
                  <a:cubicBezTo>
                    <a:pt x="241" y="18"/>
                    <a:pt x="196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5668967" y="433815"/>
              <a:ext cx="33141" cy="2908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51" y="1"/>
                  </a:moveTo>
                  <a:cubicBezTo>
                    <a:pt x="134" y="1"/>
                    <a:pt x="115" y="5"/>
                    <a:pt x="95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4" y="224"/>
                    <a:pt x="105" y="250"/>
                    <a:pt x="155" y="250"/>
                  </a:cubicBezTo>
                  <a:cubicBezTo>
                    <a:pt x="171" y="250"/>
                    <a:pt x="188" y="247"/>
                    <a:pt x="203" y="241"/>
                  </a:cubicBezTo>
                  <a:cubicBezTo>
                    <a:pt x="262" y="206"/>
                    <a:pt x="286" y="134"/>
                    <a:pt x="262" y="75"/>
                  </a:cubicBezTo>
                  <a:cubicBezTo>
                    <a:pt x="236" y="32"/>
                    <a:pt x="198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5209518" y="356062"/>
              <a:ext cx="49711" cy="43106"/>
            </a:xfrm>
            <a:custGeom>
              <a:avLst/>
              <a:gdLst/>
              <a:ahLst/>
              <a:cxnLst/>
              <a:rect l="l" t="t" r="r" b="b"/>
              <a:pathLst>
                <a:path w="429" h="372" extrusionOk="0">
                  <a:moveTo>
                    <a:pt x="220" y="1"/>
                  </a:moveTo>
                  <a:cubicBezTo>
                    <a:pt x="191" y="1"/>
                    <a:pt x="161" y="6"/>
                    <a:pt x="131" y="19"/>
                  </a:cubicBezTo>
                  <a:cubicBezTo>
                    <a:pt x="36" y="55"/>
                    <a:pt x="0" y="174"/>
                    <a:pt x="36" y="270"/>
                  </a:cubicBezTo>
                  <a:cubicBezTo>
                    <a:pt x="71" y="330"/>
                    <a:pt x="143" y="372"/>
                    <a:pt x="216" y="372"/>
                  </a:cubicBezTo>
                  <a:cubicBezTo>
                    <a:pt x="244" y="372"/>
                    <a:pt x="272" y="366"/>
                    <a:pt x="298" y="353"/>
                  </a:cubicBezTo>
                  <a:cubicBezTo>
                    <a:pt x="381" y="317"/>
                    <a:pt x="429" y="186"/>
                    <a:pt x="381" y="103"/>
                  </a:cubicBezTo>
                  <a:cubicBezTo>
                    <a:pt x="364" y="42"/>
                    <a:pt x="296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6231779" y="259305"/>
              <a:ext cx="27695" cy="24218"/>
            </a:xfrm>
            <a:custGeom>
              <a:avLst/>
              <a:gdLst/>
              <a:ahLst/>
              <a:cxnLst/>
              <a:rect l="l" t="t" r="r" b="b"/>
              <a:pathLst>
                <a:path w="239" h="209" extrusionOk="0">
                  <a:moveTo>
                    <a:pt x="128" y="1"/>
                  </a:moveTo>
                  <a:cubicBezTo>
                    <a:pt x="110" y="1"/>
                    <a:pt x="90" y="8"/>
                    <a:pt x="72" y="21"/>
                  </a:cubicBezTo>
                  <a:cubicBezTo>
                    <a:pt x="25" y="45"/>
                    <a:pt x="1" y="104"/>
                    <a:pt x="25" y="152"/>
                  </a:cubicBezTo>
                  <a:cubicBezTo>
                    <a:pt x="51" y="187"/>
                    <a:pt x="90" y="209"/>
                    <a:pt x="127" y="209"/>
                  </a:cubicBezTo>
                  <a:cubicBezTo>
                    <a:pt x="141" y="209"/>
                    <a:pt x="155" y="206"/>
                    <a:pt x="168" y="200"/>
                  </a:cubicBezTo>
                  <a:cubicBezTo>
                    <a:pt x="203" y="164"/>
                    <a:pt x="239" y="104"/>
                    <a:pt x="203" y="57"/>
                  </a:cubicBezTo>
                  <a:cubicBezTo>
                    <a:pt x="188" y="20"/>
                    <a:pt x="160" y="1"/>
                    <a:pt x="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6267700" y="126511"/>
              <a:ext cx="15296" cy="12978"/>
            </a:xfrm>
            <a:custGeom>
              <a:avLst/>
              <a:gdLst/>
              <a:ahLst/>
              <a:cxnLst/>
              <a:rect l="l" t="t" r="r" b="b"/>
              <a:pathLst>
                <a:path w="132" h="112" extrusionOk="0">
                  <a:moveTo>
                    <a:pt x="48" y="0"/>
                  </a:moveTo>
                  <a:cubicBezTo>
                    <a:pt x="12" y="12"/>
                    <a:pt x="0" y="48"/>
                    <a:pt x="12" y="72"/>
                  </a:cubicBezTo>
                  <a:cubicBezTo>
                    <a:pt x="30" y="98"/>
                    <a:pt x="48" y="112"/>
                    <a:pt x="71" y="112"/>
                  </a:cubicBezTo>
                  <a:cubicBezTo>
                    <a:pt x="79" y="112"/>
                    <a:pt x="87" y="110"/>
                    <a:pt x="96" y="107"/>
                  </a:cubicBezTo>
                  <a:cubicBezTo>
                    <a:pt x="119" y="95"/>
                    <a:pt x="131" y="60"/>
                    <a:pt x="119" y="36"/>
                  </a:cubicBezTo>
                  <a:cubicBezTo>
                    <a:pt x="108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133863" y="56174"/>
              <a:ext cx="13905" cy="10892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36" y="0"/>
                  </a:moveTo>
                  <a:cubicBezTo>
                    <a:pt x="12" y="0"/>
                    <a:pt x="1" y="24"/>
                    <a:pt x="12" y="60"/>
                  </a:cubicBezTo>
                  <a:cubicBezTo>
                    <a:pt x="12" y="76"/>
                    <a:pt x="24" y="93"/>
                    <a:pt x="44" y="93"/>
                  </a:cubicBezTo>
                  <a:cubicBezTo>
                    <a:pt x="52" y="93"/>
                    <a:pt x="61" y="90"/>
                    <a:pt x="72" y="83"/>
                  </a:cubicBezTo>
                  <a:cubicBezTo>
                    <a:pt x="96" y="83"/>
                    <a:pt x="120" y="60"/>
                    <a:pt x="96" y="24"/>
                  </a:cubicBezTo>
                  <a:cubicBezTo>
                    <a:pt x="84" y="0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5357144" y="13068"/>
              <a:ext cx="33257" cy="28274"/>
            </a:xfrm>
            <a:custGeom>
              <a:avLst/>
              <a:gdLst/>
              <a:ahLst/>
              <a:cxnLst/>
              <a:rect l="l" t="t" r="r" b="b"/>
              <a:pathLst>
                <a:path w="287" h="244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3" y="213"/>
                    <a:pt x="96" y="243"/>
                    <a:pt x="140" y="243"/>
                  </a:cubicBezTo>
                  <a:cubicBezTo>
                    <a:pt x="157" y="243"/>
                    <a:pt x="174" y="239"/>
                    <a:pt x="191" y="229"/>
                  </a:cubicBezTo>
                  <a:cubicBezTo>
                    <a:pt x="250" y="205"/>
                    <a:pt x="286" y="134"/>
                    <a:pt x="250" y="74"/>
                  </a:cubicBezTo>
                  <a:cubicBezTo>
                    <a:pt x="233" y="31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5548920" y="106696"/>
              <a:ext cx="34531" cy="31982"/>
            </a:xfrm>
            <a:custGeom>
              <a:avLst/>
              <a:gdLst/>
              <a:ahLst/>
              <a:cxnLst/>
              <a:rect l="l" t="t" r="r" b="b"/>
              <a:pathLst>
                <a:path w="298" h="276" extrusionOk="0">
                  <a:moveTo>
                    <a:pt x="144" y="0"/>
                  </a:moveTo>
                  <a:cubicBezTo>
                    <a:pt x="123" y="0"/>
                    <a:pt x="101" y="6"/>
                    <a:pt x="84" y="16"/>
                  </a:cubicBezTo>
                  <a:cubicBezTo>
                    <a:pt x="24" y="52"/>
                    <a:pt x="0" y="124"/>
                    <a:pt x="24" y="207"/>
                  </a:cubicBezTo>
                  <a:cubicBezTo>
                    <a:pt x="51" y="251"/>
                    <a:pt x="97" y="276"/>
                    <a:pt x="148" y="276"/>
                  </a:cubicBezTo>
                  <a:cubicBezTo>
                    <a:pt x="166" y="276"/>
                    <a:pt x="184" y="273"/>
                    <a:pt x="203" y="266"/>
                  </a:cubicBezTo>
                  <a:cubicBezTo>
                    <a:pt x="262" y="231"/>
                    <a:pt x="298" y="159"/>
                    <a:pt x="262" y="88"/>
                  </a:cubicBezTo>
                  <a:cubicBezTo>
                    <a:pt x="246" y="30"/>
                    <a:pt x="19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6717416" y="82362"/>
              <a:ext cx="16686" cy="12283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48" y="0"/>
                  </a:moveTo>
                  <a:cubicBezTo>
                    <a:pt x="25" y="12"/>
                    <a:pt x="1" y="36"/>
                    <a:pt x="25" y="72"/>
                  </a:cubicBezTo>
                  <a:cubicBezTo>
                    <a:pt x="33" y="89"/>
                    <a:pt x="47" y="105"/>
                    <a:pt x="68" y="105"/>
                  </a:cubicBezTo>
                  <a:cubicBezTo>
                    <a:pt x="76" y="105"/>
                    <a:pt x="86" y="102"/>
                    <a:pt x="96" y="95"/>
                  </a:cubicBezTo>
                  <a:cubicBezTo>
                    <a:pt x="120" y="84"/>
                    <a:pt x="144" y="60"/>
                    <a:pt x="120" y="24"/>
                  </a:cubicBezTo>
                  <a:cubicBezTo>
                    <a:pt x="108" y="0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6557391" y="32883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4" y="1"/>
                  </a:moveTo>
                  <a:cubicBezTo>
                    <a:pt x="64" y="1"/>
                    <a:pt x="55" y="4"/>
                    <a:pt x="48" y="11"/>
                  </a:cubicBezTo>
                  <a:cubicBezTo>
                    <a:pt x="13" y="22"/>
                    <a:pt x="1" y="46"/>
                    <a:pt x="13" y="82"/>
                  </a:cubicBezTo>
                  <a:cubicBezTo>
                    <a:pt x="29" y="99"/>
                    <a:pt x="46" y="116"/>
                    <a:pt x="67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70"/>
                    <a:pt x="120" y="34"/>
                  </a:cubicBezTo>
                  <a:cubicBezTo>
                    <a:pt x="120" y="18"/>
                    <a:pt x="96" y="1"/>
                    <a:pt x="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19"/>
          <p:cNvGrpSpPr/>
          <p:nvPr/>
        </p:nvGrpSpPr>
        <p:grpSpPr>
          <a:xfrm>
            <a:off x="5453477" y="5352729"/>
            <a:ext cx="6739049" cy="1505167"/>
            <a:chOff x="1321202" y="3526247"/>
            <a:chExt cx="7822763" cy="1617068"/>
          </a:xfrm>
        </p:grpSpPr>
        <p:sp>
          <p:nvSpPr>
            <p:cNvPr id="737" name="Google Shape;737;p19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0" name="Google Shape;740;p19"/>
          <p:cNvSpPr txBox="1">
            <a:spLocks noGrp="1"/>
          </p:cNvSpPr>
          <p:nvPr>
            <p:ph type="title" idx="2"/>
          </p:nvPr>
        </p:nvSpPr>
        <p:spPr>
          <a:xfrm>
            <a:off x="1083667" y="3689833"/>
            <a:ext cx="2706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subTitle" idx="1"/>
          </p:nvPr>
        </p:nvSpPr>
        <p:spPr>
          <a:xfrm>
            <a:off x="1083700" y="4116267"/>
            <a:ext cx="2706000" cy="1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2" name="Google Shape;742;p19"/>
          <p:cNvSpPr txBox="1">
            <a:spLocks noGrp="1"/>
          </p:cNvSpPr>
          <p:nvPr>
            <p:ph type="title" idx="3"/>
          </p:nvPr>
        </p:nvSpPr>
        <p:spPr>
          <a:xfrm>
            <a:off x="4743259" y="3689835"/>
            <a:ext cx="2706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subTitle" idx="4"/>
          </p:nvPr>
        </p:nvSpPr>
        <p:spPr>
          <a:xfrm>
            <a:off x="4743244" y="4116317"/>
            <a:ext cx="2706000" cy="1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title" idx="5"/>
          </p:nvPr>
        </p:nvSpPr>
        <p:spPr>
          <a:xfrm>
            <a:off x="8402933" y="3689835"/>
            <a:ext cx="2706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6"/>
          </p:nvPr>
        </p:nvSpPr>
        <p:spPr>
          <a:xfrm>
            <a:off x="8402971" y="4116267"/>
            <a:ext cx="2706000" cy="1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022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3"/>
          <p:cNvSpPr/>
          <p:nvPr/>
        </p:nvSpPr>
        <p:spPr>
          <a:xfrm rot="3947616">
            <a:off x="11193035" y="3471236"/>
            <a:ext cx="1559719" cy="1275248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76" name="Google Shape;876;p23"/>
          <p:cNvGrpSpPr/>
          <p:nvPr/>
        </p:nvGrpSpPr>
        <p:grpSpPr>
          <a:xfrm>
            <a:off x="11240793" y="2521597"/>
            <a:ext cx="1428299" cy="1128091"/>
            <a:chOff x="4513350" y="1013350"/>
            <a:chExt cx="788825" cy="623025"/>
          </a:xfrm>
        </p:grpSpPr>
        <p:sp>
          <p:nvSpPr>
            <p:cNvPr id="877" name="Google Shape;877;p2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2" name="Google Shape;882;p23"/>
          <p:cNvSpPr/>
          <p:nvPr/>
        </p:nvSpPr>
        <p:spPr>
          <a:xfrm rot="9900062">
            <a:off x="-285251" y="4985402"/>
            <a:ext cx="1561237" cy="1321556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23"/>
          <p:cNvSpPr/>
          <p:nvPr/>
        </p:nvSpPr>
        <p:spPr>
          <a:xfrm rot="9900160">
            <a:off x="-73514" y="5966407"/>
            <a:ext cx="1559772" cy="1275292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23"/>
          <p:cNvSpPr/>
          <p:nvPr/>
        </p:nvSpPr>
        <p:spPr>
          <a:xfrm>
            <a:off x="6237105" y="6272001"/>
            <a:ext cx="5954975" cy="585985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23"/>
          <p:cNvSpPr/>
          <p:nvPr/>
        </p:nvSpPr>
        <p:spPr>
          <a:xfrm rot="10800000">
            <a:off x="18" y="3"/>
            <a:ext cx="3217316" cy="526796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723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4"/>
          <p:cNvSpPr/>
          <p:nvPr/>
        </p:nvSpPr>
        <p:spPr>
          <a:xfrm rot="10800000" flipH="1">
            <a:off x="8658109" y="7"/>
            <a:ext cx="3533899" cy="864893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8" name="Google Shape;888;p24"/>
          <p:cNvGrpSpPr/>
          <p:nvPr/>
        </p:nvGrpSpPr>
        <p:grpSpPr>
          <a:xfrm rot="2064314">
            <a:off x="1963209" y="1575062"/>
            <a:ext cx="3663257" cy="3325185"/>
            <a:chOff x="747700" y="1105791"/>
            <a:chExt cx="2747649" cy="2494076"/>
          </a:xfrm>
        </p:grpSpPr>
        <p:sp>
          <p:nvSpPr>
            <p:cNvPr id="889" name="Google Shape;889;p24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4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4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4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4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4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4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4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4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4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4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4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4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4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4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4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4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4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4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4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4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4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4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4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4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4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4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4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9" name="Google Shape;929;p24"/>
          <p:cNvGrpSpPr/>
          <p:nvPr/>
        </p:nvGrpSpPr>
        <p:grpSpPr>
          <a:xfrm rot="-9549054">
            <a:off x="7746341" y="3051049"/>
            <a:ext cx="3663449" cy="3325360"/>
            <a:chOff x="747700" y="1105791"/>
            <a:chExt cx="2747649" cy="2494076"/>
          </a:xfrm>
        </p:grpSpPr>
        <p:sp>
          <p:nvSpPr>
            <p:cNvPr id="930" name="Google Shape;930;p24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24"/>
          <p:cNvGrpSpPr/>
          <p:nvPr/>
        </p:nvGrpSpPr>
        <p:grpSpPr>
          <a:xfrm>
            <a:off x="9080854" y="3995655"/>
            <a:ext cx="543533" cy="581324"/>
            <a:chOff x="2527100" y="1800950"/>
            <a:chExt cx="359575" cy="384575"/>
          </a:xfrm>
        </p:grpSpPr>
        <p:sp>
          <p:nvSpPr>
            <p:cNvPr id="971" name="Google Shape;971;p24"/>
            <p:cNvSpPr/>
            <p:nvPr/>
          </p:nvSpPr>
          <p:spPr>
            <a:xfrm>
              <a:off x="2527100" y="1800950"/>
              <a:ext cx="359575" cy="384575"/>
            </a:xfrm>
            <a:custGeom>
              <a:avLst/>
              <a:gdLst/>
              <a:ahLst/>
              <a:cxnLst/>
              <a:rect l="l" t="t" r="r" b="b"/>
              <a:pathLst>
                <a:path w="14383" h="15383" extrusionOk="0">
                  <a:moveTo>
                    <a:pt x="8911" y="0"/>
                  </a:moveTo>
                  <a:cubicBezTo>
                    <a:pt x="8909" y="0"/>
                    <a:pt x="8907" y="0"/>
                    <a:pt x="8906" y="0"/>
                  </a:cubicBezTo>
                  <a:cubicBezTo>
                    <a:pt x="8192" y="36"/>
                    <a:pt x="5441" y="3596"/>
                    <a:pt x="5096" y="3691"/>
                  </a:cubicBezTo>
                  <a:cubicBezTo>
                    <a:pt x="4405" y="3906"/>
                    <a:pt x="357" y="3667"/>
                    <a:pt x="179" y="4501"/>
                  </a:cubicBezTo>
                  <a:cubicBezTo>
                    <a:pt x="0" y="5322"/>
                    <a:pt x="2250" y="8347"/>
                    <a:pt x="2322" y="8680"/>
                  </a:cubicBezTo>
                  <a:cubicBezTo>
                    <a:pt x="2393" y="9013"/>
                    <a:pt x="1357" y="12978"/>
                    <a:pt x="1798" y="13550"/>
                  </a:cubicBezTo>
                  <a:cubicBezTo>
                    <a:pt x="1841" y="13603"/>
                    <a:pt x="1909" y="13627"/>
                    <a:pt x="1998" y="13627"/>
                  </a:cubicBezTo>
                  <a:cubicBezTo>
                    <a:pt x="2794" y="13627"/>
                    <a:pt x="5239" y="11695"/>
                    <a:pt x="5892" y="11695"/>
                  </a:cubicBezTo>
                  <a:cubicBezTo>
                    <a:pt x="5931" y="11695"/>
                    <a:pt x="5963" y="11702"/>
                    <a:pt x="5989" y="11716"/>
                  </a:cubicBezTo>
                  <a:cubicBezTo>
                    <a:pt x="6455" y="11978"/>
                    <a:pt x="9238" y="15382"/>
                    <a:pt x="9848" y="15382"/>
                  </a:cubicBezTo>
                  <a:cubicBezTo>
                    <a:pt x="9876" y="15382"/>
                    <a:pt x="9899" y="15375"/>
                    <a:pt x="9918" y="15359"/>
                  </a:cubicBezTo>
                  <a:cubicBezTo>
                    <a:pt x="10323" y="15026"/>
                    <a:pt x="10597" y="10942"/>
                    <a:pt x="10751" y="10537"/>
                  </a:cubicBezTo>
                  <a:cubicBezTo>
                    <a:pt x="10894" y="10144"/>
                    <a:pt x="13859" y="9382"/>
                    <a:pt x="14097" y="8323"/>
                  </a:cubicBezTo>
                  <a:cubicBezTo>
                    <a:pt x="14383" y="7120"/>
                    <a:pt x="10311" y="5049"/>
                    <a:pt x="10073" y="4560"/>
                  </a:cubicBezTo>
                  <a:cubicBezTo>
                    <a:pt x="9835" y="4074"/>
                    <a:pt x="9444" y="0"/>
                    <a:pt x="8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2564900" y="1928650"/>
              <a:ext cx="66400" cy="30075"/>
            </a:xfrm>
            <a:custGeom>
              <a:avLst/>
              <a:gdLst/>
              <a:ahLst/>
              <a:cxnLst/>
              <a:rect l="l" t="t" r="r" b="b"/>
              <a:pathLst>
                <a:path w="2656" h="1203" extrusionOk="0">
                  <a:moveTo>
                    <a:pt x="131" y="0"/>
                  </a:moveTo>
                  <a:cubicBezTo>
                    <a:pt x="84" y="0"/>
                    <a:pt x="36" y="12"/>
                    <a:pt x="36" y="60"/>
                  </a:cubicBezTo>
                  <a:cubicBezTo>
                    <a:pt x="0" y="119"/>
                    <a:pt x="24" y="179"/>
                    <a:pt x="60" y="214"/>
                  </a:cubicBezTo>
                  <a:cubicBezTo>
                    <a:pt x="60" y="214"/>
                    <a:pt x="214" y="298"/>
                    <a:pt x="441" y="417"/>
                  </a:cubicBezTo>
                  <a:cubicBezTo>
                    <a:pt x="655" y="536"/>
                    <a:pt x="953" y="667"/>
                    <a:pt x="1274" y="810"/>
                  </a:cubicBezTo>
                  <a:cubicBezTo>
                    <a:pt x="1429" y="845"/>
                    <a:pt x="1584" y="905"/>
                    <a:pt x="1727" y="965"/>
                  </a:cubicBezTo>
                  <a:cubicBezTo>
                    <a:pt x="1881" y="1024"/>
                    <a:pt x="2012" y="1060"/>
                    <a:pt x="2131" y="1107"/>
                  </a:cubicBezTo>
                  <a:cubicBezTo>
                    <a:pt x="2370" y="1179"/>
                    <a:pt x="2536" y="1203"/>
                    <a:pt x="2536" y="1203"/>
                  </a:cubicBezTo>
                  <a:cubicBezTo>
                    <a:pt x="2584" y="1203"/>
                    <a:pt x="2631" y="1191"/>
                    <a:pt x="2643" y="1143"/>
                  </a:cubicBezTo>
                  <a:cubicBezTo>
                    <a:pt x="2655" y="1084"/>
                    <a:pt x="2643" y="1024"/>
                    <a:pt x="2596" y="1000"/>
                  </a:cubicBezTo>
                  <a:cubicBezTo>
                    <a:pt x="2596" y="1000"/>
                    <a:pt x="2453" y="905"/>
                    <a:pt x="2227" y="786"/>
                  </a:cubicBezTo>
                  <a:cubicBezTo>
                    <a:pt x="2108" y="726"/>
                    <a:pt x="1989" y="655"/>
                    <a:pt x="1834" y="595"/>
                  </a:cubicBezTo>
                  <a:cubicBezTo>
                    <a:pt x="1703" y="536"/>
                    <a:pt x="1536" y="476"/>
                    <a:pt x="1393" y="405"/>
                  </a:cubicBezTo>
                  <a:cubicBezTo>
                    <a:pt x="1084" y="286"/>
                    <a:pt x="762" y="179"/>
                    <a:pt x="524" y="107"/>
                  </a:cubicBezTo>
                  <a:cubicBezTo>
                    <a:pt x="286" y="36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2716100" y="1836550"/>
              <a:ext cx="31275" cy="100850"/>
            </a:xfrm>
            <a:custGeom>
              <a:avLst/>
              <a:gdLst/>
              <a:ahLst/>
              <a:cxnLst/>
              <a:rect l="l" t="t" r="r" b="b"/>
              <a:pathLst>
                <a:path w="1251" h="4034" extrusionOk="0">
                  <a:moveTo>
                    <a:pt x="1117" y="1"/>
                  </a:moveTo>
                  <a:cubicBezTo>
                    <a:pt x="1083" y="1"/>
                    <a:pt x="1043" y="18"/>
                    <a:pt x="1024" y="65"/>
                  </a:cubicBezTo>
                  <a:cubicBezTo>
                    <a:pt x="1024" y="65"/>
                    <a:pt x="941" y="291"/>
                    <a:pt x="822" y="648"/>
                  </a:cubicBezTo>
                  <a:cubicBezTo>
                    <a:pt x="703" y="1005"/>
                    <a:pt x="572" y="1481"/>
                    <a:pt x="429" y="1958"/>
                  </a:cubicBezTo>
                  <a:cubicBezTo>
                    <a:pt x="370" y="2208"/>
                    <a:pt x="310" y="2446"/>
                    <a:pt x="251" y="2672"/>
                  </a:cubicBezTo>
                  <a:cubicBezTo>
                    <a:pt x="215" y="2898"/>
                    <a:pt x="167" y="3113"/>
                    <a:pt x="120" y="3291"/>
                  </a:cubicBezTo>
                  <a:cubicBezTo>
                    <a:pt x="48" y="3648"/>
                    <a:pt x="1" y="3910"/>
                    <a:pt x="1" y="3910"/>
                  </a:cubicBezTo>
                  <a:cubicBezTo>
                    <a:pt x="1" y="3946"/>
                    <a:pt x="12" y="4006"/>
                    <a:pt x="60" y="4029"/>
                  </a:cubicBezTo>
                  <a:cubicBezTo>
                    <a:pt x="71" y="4032"/>
                    <a:pt x="82" y="4034"/>
                    <a:pt x="93" y="4034"/>
                  </a:cubicBezTo>
                  <a:cubicBezTo>
                    <a:pt x="132" y="4034"/>
                    <a:pt x="170" y="4016"/>
                    <a:pt x="179" y="3970"/>
                  </a:cubicBezTo>
                  <a:cubicBezTo>
                    <a:pt x="179" y="3970"/>
                    <a:pt x="274" y="3744"/>
                    <a:pt x="393" y="3386"/>
                  </a:cubicBezTo>
                  <a:cubicBezTo>
                    <a:pt x="453" y="3208"/>
                    <a:pt x="524" y="3005"/>
                    <a:pt x="584" y="2779"/>
                  </a:cubicBezTo>
                  <a:cubicBezTo>
                    <a:pt x="655" y="2553"/>
                    <a:pt x="715" y="2315"/>
                    <a:pt x="786" y="2077"/>
                  </a:cubicBezTo>
                  <a:cubicBezTo>
                    <a:pt x="929" y="1589"/>
                    <a:pt x="1048" y="1112"/>
                    <a:pt x="1120" y="743"/>
                  </a:cubicBezTo>
                  <a:cubicBezTo>
                    <a:pt x="1191" y="374"/>
                    <a:pt x="1239" y="124"/>
                    <a:pt x="1239" y="124"/>
                  </a:cubicBezTo>
                  <a:cubicBezTo>
                    <a:pt x="1251" y="88"/>
                    <a:pt x="1227" y="41"/>
                    <a:pt x="1144" y="5"/>
                  </a:cubicBezTo>
                  <a:cubicBezTo>
                    <a:pt x="1136" y="2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2594950" y="2035050"/>
              <a:ext cx="67000" cy="67075"/>
            </a:xfrm>
            <a:custGeom>
              <a:avLst/>
              <a:gdLst/>
              <a:ahLst/>
              <a:cxnLst/>
              <a:rect l="l" t="t" r="r" b="b"/>
              <a:pathLst>
                <a:path w="2680" h="2683" extrusionOk="0">
                  <a:moveTo>
                    <a:pt x="2560" y="1"/>
                  </a:moveTo>
                  <a:cubicBezTo>
                    <a:pt x="2542" y="1"/>
                    <a:pt x="2525" y="6"/>
                    <a:pt x="2513" y="18"/>
                  </a:cubicBezTo>
                  <a:cubicBezTo>
                    <a:pt x="2513" y="18"/>
                    <a:pt x="2346" y="149"/>
                    <a:pt x="2096" y="376"/>
                  </a:cubicBezTo>
                  <a:cubicBezTo>
                    <a:pt x="1977" y="483"/>
                    <a:pt x="1822" y="602"/>
                    <a:pt x="1679" y="745"/>
                  </a:cubicBezTo>
                  <a:cubicBezTo>
                    <a:pt x="1525" y="876"/>
                    <a:pt x="1382" y="1042"/>
                    <a:pt x="1215" y="1197"/>
                  </a:cubicBezTo>
                  <a:cubicBezTo>
                    <a:pt x="906" y="1507"/>
                    <a:pt x="608" y="1828"/>
                    <a:pt x="382" y="2090"/>
                  </a:cubicBezTo>
                  <a:cubicBezTo>
                    <a:pt x="155" y="2340"/>
                    <a:pt x="25" y="2519"/>
                    <a:pt x="25" y="2519"/>
                  </a:cubicBezTo>
                  <a:cubicBezTo>
                    <a:pt x="13" y="2543"/>
                    <a:pt x="1" y="2602"/>
                    <a:pt x="25" y="2638"/>
                  </a:cubicBezTo>
                  <a:cubicBezTo>
                    <a:pt x="39" y="2667"/>
                    <a:pt x="71" y="2682"/>
                    <a:pt x="102" y="2682"/>
                  </a:cubicBezTo>
                  <a:cubicBezTo>
                    <a:pt x="122" y="2682"/>
                    <a:pt x="141" y="2676"/>
                    <a:pt x="155" y="2662"/>
                  </a:cubicBezTo>
                  <a:cubicBezTo>
                    <a:pt x="155" y="2662"/>
                    <a:pt x="322" y="2543"/>
                    <a:pt x="572" y="2328"/>
                  </a:cubicBezTo>
                  <a:cubicBezTo>
                    <a:pt x="810" y="2102"/>
                    <a:pt x="1144" y="1804"/>
                    <a:pt x="1453" y="1495"/>
                  </a:cubicBezTo>
                  <a:cubicBezTo>
                    <a:pt x="1596" y="1340"/>
                    <a:pt x="1751" y="1173"/>
                    <a:pt x="1894" y="1030"/>
                  </a:cubicBezTo>
                  <a:cubicBezTo>
                    <a:pt x="2049" y="876"/>
                    <a:pt x="2168" y="733"/>
                    <a:pt x="2287" y="614"/>
                  </a:cubicBezTo>
                  <a:cubicBezTo>
                    <a:pt x="2513" y="364"/>
                    <a:pt x="2644" y="185"/>
                    <a:pt x="2644" y="185"/>
                  </a:cubicBezTo>
                  <a:cubicBezTo>
                    <a:pt x="2656" y="138"/>
                    <a:pt x="2680" y="90"/>
                    <a:pt x="2644" y="42"/>
                  </a:cubicBezTo>
                  <a:cubicBezTo>
                    <a:pt x="2628" y="19"/>
                    <a:pt x="2593" y="1"/>
                    <a:pt x="2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2731275" y="2042350"/>
              <a:ext cx="26225" cy="82775"/>
            </a:xfrm>
            <a:custGeom>
              <a:avLst/>
              <a:gdLst/>
              <a:ahLst/>
              <a:cxnLst/>
              <a:rect l="l" t="t" r="r" b="b"/>
              <a:pathLst>
                <a:path w="1049" h="3311" extrusionOk="0">
                  <a:moveTo>
                    <a:pt x="72" y="0"/>
                  </a:moveTo>
                  <a:cubicBezTo>
                    <a:pt x="36" y="0"/>
                    <a:pt x="1" y="72"/>
                    <a:pt x="1" y="131"/>
                  </a:cubicBezTo>
                  <a:cubicBezTo>
                    <a:pt x="1" y="131"/>
                    <a:pt x="36" y="334"/>
                    <a:pt x="96" y="631"/>
                  </a:cubicBezTo>
                  <a:cubicBezTo>
                    <a:pt x="156" y="929"/>
                    <a:pt x="239" y="1334"/>
                    <a:pt x="346" y="1715"/>
                  </a:cubicBezTo>
                  <a:cubicBezTo>
                    <a:pt x="406" y="1917"/>
                    <a:pt x="465" y="2108"/>
                    <a:pt x="513" y="2286"/>
                  </a:cubicBezTo>
                  <a:cubicBezTo>
                    <a:pt x="572" y="2465"/>
                    <a:pt x="632" y="2632"/>
                    <a:pt x="679" y="2774"/>
                  </a:cubicBezTo>
                  <a:cubicBezTo>
                    <a:pt x="775" y="3060"/>
                    <a:pt x="858" y="3251"/>
                    <a:pt x="858" y="3251"/>
                  </a:cubicBezTo>
                  <a:cubicBezTo>
                    <a:pt x="870" y="3298"/>
                    <a:pt x="918" y="3310"/>
                    <a:pt x="953" y="3310"/>
                  </a:cubicBezTo>
                  <a:cubicBezTo>
                    <a:pt x="1001" y="3310"/>
                    <a:pt x="1049" y="3251"/>
                    <a:pt x="1037" y="3191"/>
                  </a:cubicBezTo>
                  <a:cubicBezTo>
                    <a:pt x="1037" y="3191"/>
                    <a:pt x="1001" y="2989"/>
                    <a:pt x="941" y="2691"/>
                  </a:cubicBezTo>
                  <a:cubicBezTo>
                    <a:pt x="918" y="2536"/>
                    <a:pt x="882" y="2358"/>
                    <a:pt x="834" y="2179"/>
                  </a:cubicBezTo>
                  <a:lnTo>
                    <a:pt x="703" y="1596"/>
                  </a:lnTo>
                  <a:cubicBezTo>
                    <a:pt x="596" y="1215"/>
                    <a:pt x="501" y="822"/>
                    <a:pt x="394" y="548"/>
                  </a:cubicBezTo>
                  <a:cubicBezTo>
                    <a:pt x="287" y="250"/>
                    <a:pt x="215" y="72"/>
                    <a:pt x="215" y="72"/>
                  </a:cubicBezTo>
                  <a:cubicBezTo>
                    <a:pt x="203" y="36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2779800" y="2000675"/>
              <a:ext cx="64325" cy="11150"/>
            </a:xfrm>
            <a:custGeom>
              <a:avLst/>
              <a:gdLst/>
              <a:ahLst/>
              <a:cxnLst/>
              <a:rect l="l" t="t" r="r" b="b"/>
              <a:pathLst>
                <a:path w="2573" h="446" extrusionOk="0">
                  <a:moveTo>
                    <a:pt x="1727" y="0"/>
                  </a:moveTo>
                  <a:cubicBezTo>
                    <a:pt x="1572" y="0"/>
                    <a:pt x="1429" y="24"/>
                    <a:pt x="1274" y="24"/>
                  </a:cubicBezTo>
                  <a:cubicBezTo>
                    <a:pt x="977" y="36"/>
                    <a:pt x="679" y="60"/>
                    <a:pt x="465" y="108"/>
                  </a:cubicBezTo>
                  <a:cubicBezTo>
                    <a:pt x="239" y="143"/>
                    <a:pt x="84" y="179"/>
                    <a:pt x="84" y="179"/>
                  </a:cubicBezTo>
                  <a:cubicBezTo>
                    <a:pt x="48" y="203"/>
                    <a:pt x="12" y="227"/>
                    <a:pt x="0" y="286"/>
                  </a:cubicBezTo>
                  <a:cubicBezTo>
                    <a:pt x="0" y="346"/>
                    <a:pt x="24" y="393"/>
                    <a:pt x="84" y="405"/>
                  </a:cubicBezTo>
                  <a:cubicBezTo>
                    <a:pt x="84" y="405"/>
                    <a:pt x="239" y="417"/>
                    <a:pt x="465" y="441"/>
                  </a:cubicBezTo>
                  <a:cubicBezTo>
                    <a:pt x="529" y="444"/>
                    <a:pt x="597" y="446"/>
                    <a:pt x="668" y="446"/>
                  </a:cubicBezTo>
                  <a:cubicBezTo>
                    <a:pt x="862" y="446"/>
                    <a:pt x="1080" y="435"/>
                    <a:pt x="1298" y="417"/>
                  </a:cubicBezTo>
                  <a:cubicBezTo>
                    <a:pt x="1441" y="405"/>
                    <a:pt x="1608" y="393"/>
                    <a:pt x="1739" y="381"/>
                  </a:cubicBezTo>
                  <a:cubicBezTo>
                    <a:pt x="1894" y="358"/>
                    <a:pt x="2013" y="334"/>
                    <a:pt x="2132" y="322"/>
                  </a:cubicBezTo>
                  <a:cubicBezTo>
                    <a:pt x="2346" y="286"/>
                    <a:pt x="2501" y="239"/>
                    <a:pt x="2501" y="239"/>
                  </a:cubicBezTo>
                  <a:cubicBezTo>
                    <a:pt x="2548" y="239"/>
                    <a:pt x="2572" y="203"/>
                    <a:pt x="2572" y="155"/>
                  </a:cubicBezTo>
                  <a:cubicBezTo>
                    <a:pt x="2572" y="96"/>
                    <a:pt x="2525" y="48"/>
                    <a:pt x="2489" y="36"/>
                  </a:cubicBezTo>
                  <a:cubicBezTo>
                    <a:pt x="2489" y="36"/>
                    <a:pt x="2334" y="24"/>
                    <a:pt x="2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24"/>
          <p:cNvGrpSpPr/>
          <p:nvPr/>
        </p:nvGrpSpPr>
        <p:grpSpPr>
          <a:xfrm>
            <a:off x="-67" y="3717334"/>
            <a:ext cx="12383333" cy="3140420"/>
            <a:chOff x="-50" y="2788000"/>
            <a:chExt cx="9287500" cy="2355315"/>
          </a:xfrm>
        </p:grpSpPr>
        <p:sp>
          <p:nvSpPr>
            <p:cNvPr id="978" name="Google Shape;978;p24"/>
            <p:cNvSpPr/>
            <p:nvPr/>
          </p:nvSpPr>
          <p:spPr>
            <a:xfrm>
              <a:off x="-50" y="2788000"/>
              <a:ext cx="9287500" cy="1942455"/>
            </a:xfrm>
            <a:custGeom>
              <a:avLst/>
              <a:gdLst/>
              <a:ahLst/>
              <a:cxnLst/>
              <a:rect l="l" t="t" r="r" b="b"/>
              <a:pathLst>
                <a:path w="80094" h="16763" extrusionOk="0">
                  <a:moveTo>
                    <a:pt x="6243" y="1"/>
                  </a:moveTo>
                  <a:cubicBezTo>
                    <a:pt x="5631" y="1"/>
                    <a:pt x="5015" y="38"/>
                    <a:pt x="4406" y="109"/>
                  </a:cubicBezTo>
                  <a:cubicBezTo>
                    <a:pt x="3096" y="276"/>
                    <a:pt x="1393" y="800"/>
                    <a:pt x="0" y="1526"/>
                  </a:cubicBezTo>
                  <a:lnTo>
                    <a:pt x="0" y="7741"/>
                  </a:lnTo>
                  <a:cubicBezTo>
                    <a:pt x="194" y="7757"/>
                    <a:pt x="387" y="7764"/>
                    <a:pt x="580" y="7764"/>
                  </a:cubicBezTo>
                  <a:cubicBezTo>
                    <a:pt x="2986" y="7764"/>
                    <a:pt x="5338" y="6607"/>
                    <a:pt x="7608" y="6276"/>
                  </a:cubicBezTo>
                  <a:cubicBezTo>
                    <a:pt x="7987" y="6220"/>
                    <a:pt x="8329" y="6194"/>
                    <a:pt x="8642" y="6194"/>
                  </a:cubicBezTo>
                  <a:cubicBezTo>
                    <a:pt x="10453" y="6194"/>
                    <a:pt x="11334" y="7055"/>
                    <a:pt x="12907" y="7908"/>
                  </a:cubicBezTo>
                  <a:cubicBezTo>
                    <a:pt x="16098" y="9622"/>
                    <a:pt x="19157" y="10646"/>
                    <a:pt x="23122" y="11182"/>
                  </a:cubicBezTo>
                  <a:cubicBezTo>
                    <a:pt x="24092" y="11315"/>
                    <a:pt x="25048" y="11373"/>
                    <a:pt x="25994" y="11373"/>
                  </a:cubicBezTo>
                  <a:cubicBezTo>
                    <a:pt x="32544" y="11373"/>
                    <a:pt x="38574" y="8580"/>
                    <a:pt x="45139" y="8580"/>
                  </a:cubicBezTo>
                  <a:cubicBezTo>
                    <a:pt x="45592" y="8580"/>
                    <a:pt x="46048" y="8594"/>
                    <a:pt x="46506" y="8622"/>
                  </a:cubicBezTo>
                  <a:cubicBezTo>
                    <a:pt x="49459" y="8801"/>
                    <a:pt x="52245" y="10682"/>
                    <a:pt x="54662" y="11765"/>
                  </a:cubicBezTo>
                  <a:cubicBezTo>
                    <a:pt x="57841" y="13206"/>
                    <a:pt x="60972" y="14516"/>
                    <a:pt x="64806" y="14908"/>
                  </a:cubicBezTo>
                  <a:cubicBezTo>
                    <a:pt x="66932" y="15126"/>
                    <a:pt x="74349" y="16762"/>
                    <a:pt x="77358" y="16762"/>
                  </a:cubicBezTo>
                  <a:cubicBezTo>
                    <a:pt x="77635" y="16762"/>
                    <a:pt x="77875" y="16748"/>
                    <a:pt x="78070" y="16718"/>
                  </a:cubicBezTo>
                  <a:cubicBezTo>
                    <a:pt x="80094" y="16409"/>
                    <a:pt x="76998" y="13361"/>
                    <a:pt x="76772" y="11765"/>
                  </a:cubicBezTo>
                  <a:cubicBezTo>
                    <a:pt x="76009" y="12137"/>
                    <a:pt x="75049" y="12243"/>
                    <a:pt x="74072" y="12243"/>
                  </a:cubicBezTo>
                  <a:cubicBezTo>
                    <a:pt x="73236" y="12243"/>
                    <a:pt x="72387" y="12165"/>
                    <a:pt x="71640" y="12110"/>
                  </a:cubicBezTo>
                  <a:cubicBezTo>
                    <a:pt x="68378" y="11884"/>
                    <a:pt x="65056" y="11313"/>
                    <a:pt x="62175" y="10229"/>
                  </a:cubicBezTo>
                  <a:cubicBezTo>
                    <a:pt x="59924" y="9384"/>
                    <a:pt x="57948" y="8158"/>
                    <a:pt x="55960" y="7050"/>
                  </a:cubicBezTo>
                  <a:cubicBezTo>
                    <a:pt x="52959" y="5348"/>
                    <a:pt x="49911" y="4621"/>
                    <a:pt x="45958" y="4348"/>
                  </a:cubicBezTo>
                  <a:cubicBezTo>
                    <a:pt x="45165" y="4296"/>
                    <a:pt x="44390" y="4271"/>
                    <a:pt x="43629" y="4271"/>
                  </a:cubicBezTo>
                  <a:cubicBezTo>
                    <a:pt x="40555" y="4271"/>
                    <a:pt x="37697" y="4668"/>
                    <a:pt x="34624" y="5241"/>
                  </a:cubicBezTo>
                  <a:cubicBezTo>
                    <a:pt x="31986" y="5727"/>
                    <a:pt x="29721" y="6331"/>
                    <a:pt x="26999" y="6331"/>
                  </a:cubicBezTo>
                  <a:cubicBezTo>
                    <a:pt x="26724" y="6331"/>
                    <a:pt x="26444" y="6325"/>
                    <a:pt x="26158" y="6312"/>
                  </a:cubicBezTo>
                  <a:cubicBezTo>
                    <a:pt x="20360" y="6098"/>
                    <a:pt x="15502" y="3026"/>
                    <a:pt x="10954" y="931"/>
                  </a:cubicBezTo>
                  <a:cubicBezTo>
                    <a:pt x="9536" y="278"/>
                    <a:pt x="7902" y="1"/>
                    <a:pt x="6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-50" y="3046056"/>
              <a:ext cx="8918871" cy="1754501"/>
            </a:xfrm>
            <a:custGeom>
              <a:avLst/>
              <a:gdLst/>
              <a:ahLst/>
              <a:cxnLst/>
              <a:rect l="l" t="t" r="r" b="b"/>
              <a:pathLst>
                <a:path w="76915" h="15141" extrusionOk="0">
                  <a:moveTo>
                    <a:pt x="6169" y="0"/>
                  </a:moveTo>
                  <a:cubicBezTo>
                    <a:pt x="5558" y="0"/>
                    <a:pt x="4944" y="38"/>
                    <a:pt x="4334" y="108"/>
                  </a:cubicBezTo>
                  <a:cubicBezTo>
                    <a:pt x="3060" y="275"/>
                    <a:pt x="1370" y="787"/>
                    <a:pt x="0" y="1478"/>
                  </a:cubicBezTo>
                  <a:lnTo>
                    <a:pt x="0" y="7752"/>
                  </a:lnTo>
                  <a:cubicBezTo>
                    <a:pt x="164" y="7764"/>
                    <a:pt x="327" y="7769"/>
                    <a:pt x="490" y="7769"/>
                  </a:cubicBezTo>
                  <a:cubicBezTo>
                    <a:pt x="2902" y="7769"/>
                    <a:pt x="5251" y="6599"/>
                    <a:pt x="7537" y="6276"/>
                  </a:cubicBezTo>
                  <a:cubicBezTo>
                    <a:pt x="7906" y="6223"/>
                    <a:pt x="8240" y="6198"/>
                    <a:pt x="8548" y="6198"/>
                  </a:cubicBezTo>
                  <a:cubicBezTo>
                    <a:pt x="10374" y="6198"/>
                    <a:pt x="11256" y="7063"/>
                    <a:pt x="12835" y="7919"/>
                  </a:cubicBezTo>
                  <a:cubicBezTo>
                    <a:pt x="16014" y="9622"/>
                    <a:pt x="19086" y="10657"/>
                    <a:pt x="23039" y="11193"/>
                  </a:cubicBezTo>
                  <a:cubicBezTo>
                    <a:pt x="24000" y="11324"/>
                    <a:pt x="24947" y="11381"/>
                    <a:pt x="25884" y="11381"/>
                  </a:cubicBezTo>
                  <a:cubicBezTo>
                    <a:pt x="32436" y="11381"/>
                    <a:pt x="38473" y="8590"/>
                    <a:pt x="45027" y="8590"/>
                  </a:cubicBezTo>
                  <a:cubicBezTo>
                    <a:pt x="45489" y="8590"/>
                    <a:pt x="45955" y="8604"/>
                    <a:pt x="46423" y="8633"/>
                  </a:cubicBezTo>
                  <a:cubicBezTo>
                    <a:pt x="49387" y="8812"/>
                    <a:pt x="52174" y="10681"/>
                    <a:pt x="54579" y="11765"/>
                  </a:cubicBezTo>
                  <a:cubicBezTo>
                    <a:pt x="57769" y="13217"/>
                    <a:pt x="60889" y="14527"/>
                    <a:pt x="64735" y="14908"/>
                  </a:cubicBezTo>
                  <a:cubicBezTo>
                    <a:pt x="66030" y="15041"/>
                    <a:pt x="67373" y="15140"/>
                    <a:pt x="68711" y="15140"/>
                  </a:cubicBezTo>
                  <a:cubicBezTo>
                    <a:pt x="69771" y="15140"/>
                    <a:pt x="70828" y="15078"/>
                    <a:pt x="71855" y="14920"/>
                  </a:cubicBezTo>
                  <a:cubicBezTo>
                    <a:pt x="73891" y="14610"/>
                    <a:pt x="76915" y="13360"/>
                    <a:pt x="76712" y="11765"/>
                  </a:cubicBezTo>
                  <a:lnTo>
                    <a:pt x="76712" y="11765"/>
                  </a:lnTo>
                  <a:cubicBezTo>
                    <a:pt x="75954" y="12137"/>
                    <a:pt x="75005" y="12242"/>
                    <a:pt x="74039" y="12242"/>
                  </a:cubicBezTo>
                  <a:cubicBezTo>
                    <a:pt x="73184" y="12242"/>
                    <a:pt x="72317" y="12160"/>
                    <a:pt x="71557" y="12110"/>
                  </a:cubicBezTo>
                  <a:cubicBezTo>
                    <a:pt x="68306" y="11884"/>
                    <a:pt x="64985" y="11324"/>
                    <a:pt x="62091" y="10229"/>
                  </a:cubicBezTo>
                  <a:cubicBezTo>
                    <a:pt x="59853" y="9383"/>
                    <a:pt x="57865" y="8169"/>
                    <a:pt x="55888" y="7050"/>
                  </a:cubicBezTo>
                  <a:cubicBezTo>
                    <a:pt x="52888" y="5359"/>
                    <a:pt x="49828" y="4621"/>
                    <a:pt x="45887" y="4359"/>
                  </a:cubicBezTo>
                  <a:cubicBezTo>
                    <a:pt x="45081" y="4304"/>
                    <a:pt x="44295" y="4278"/>
                    <a:pt x="43523" y="4278"/>
                  </a:cubicBezTo>
                  <a:cubicBezTo>
                    <a:pt x="40462" y="4278"/>
                    <a:pt x="37614" y="4682"/>
                    <a:pt x="34552" y="5252"/>
                  </a:cubicBezTo>
                  <a:cubicBezTo>
                    <a:pt x="31898" y="5741"/>
                    <a:pt x="29622" y="6340"/>
                    <a:pt x="26870" y="6340"/>
                  </a:cubicBezTo>
                  <a:cubicBezTo>
                    <a:pt x="26609" y="6340"/>
                    <a:pt x="26345" y="6335"/>
                    <a:pt x="26075" y="6324"/>
                  </a:cubicBezTo>
                  <a:cubicBezTo>
                    <a:pt x="20289" y="6097"/>
                    <a:pt x="15419" y="3025"/>
                    <a:pt x="10883" y="930"/>
                  </a:cubicBezTo>
                  <a:cubicBezTo>
                    <a:pt x="9456" y="278"/>
                    <a:pt x="7826" y="0"/>
                    <a:pt x="6169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1342" y="3468541"/>
              <a:ext cx="9141162" cy="1670722"/>
            </a:xfrm>
            <a:custGeom>
              <a:avLst/>
              <a:gdLst/>
              <a:ahLst/>
              <a:cxnLst/>
              <a:rect l="l" t="t" r="r" b="b"/>
              <a:pathLst>
                <a:path w="78832" h="14418" extrusionOk="0">
                  <a:moveTo>
                    <a:pt x="7078" y="1"/>
                  </a:moveTo>
                  <a:cubicBezTo>
                    <a:pt x="4536" y="1"/>
                    <a:pt x="2195" y="1220"/>
                    <a:pt x="0" y="2094"/>
                  </a:cubicBezTo>
                  <a:lnTo>
                    <a:pt x="0" y="14417"/>
                  </a:lnTo>
                  <a:lnTo>
                    <a:pt x="78415" y="14417"/>
                  </a:lnTo>
                  <a:cubicBezTo>
                    <a:pt x="78486" y="12810"/>
                    <a:pt x="78832" y="11119"/>
                    <a:pt x="77772" y="9714"/>
                  </a:cubicBezTo>
                  <a:cubicBezTo>
                    <a:pt x="76379" y="9726"/>
                    <a:pt x="74902" y="10321"/>
                    <a:pt x="73474" y="10476"/>
                  </a:cubicBezTo>
                  <a:cubicBezTo>
                    <a:pt x="72200" y="10596"/>
                    <a:pt x="70956" y="10641"/>
                    <a:pt x="69715" y="10641"/>
                  </a:cubicBezTo>
                  <a:cubicBezTo>
                    <a:pt x="68243" y="10641"/>
                    <a:pt x="66776" y="10577"/>
                    <a:pt x="65270" y="10500"/>
                  </a:cubicBezTo>
                  <a:cubicBezTo>
                    <a:pt x="61591" y="10333"/>
                    <a:pt x="57948" y="9535"/>
                    <a:pt x="55162" y="7916"/>
                  </a:cubicBezTo>
                  <a:cubicBezTo>
                    <a:pt x="52924" y="6607"/>
                    <a:pt x="51054" y="5225"/>
                    <a:pt x="48256" y="4392"/>
                  </a:cubicBezTo>
                  <a:cubicBezTo>
                    <a:pt x="46141" y="3759"/>
                    <a:pt x="44300" y="3478"/>
                    <a:pt x="42489" y="3478"/>
                  </a:cubicBezTo>
                  <a:cubicBezTo>
                    <a:pt x="40415" y="3478"/>
                    <a:pt x="38381" y="3846"/>
                    <a:pt x="36017" y="4475"/>
                  </a:cubicBezTo>
                  <a:cubicBezTo>
                    <a:pt x="34654" y="4828"/>
                    <a:pt x="32986" y="5117"/>
                    <a:pt x="31400" y="5117"/>
                  </a:cubicBezTo>
                  <a:cubicBezTo>
                    <a:pt x="30256" y="5117"/>
                    <a:pt x="29155" y="4967"/>
                    <a:pt x="28242" y="4583"/>
                  </a:cubicBezTo>
                  <a:cubicBezTo>
                    <a:pt x="27653" y="4332"/>
                    <a:pt x="26839" y="4244"/>
                    <a:pt x="26022" y="4244"/>
                  </a:cubicBezTo>
                  <a:cubicBezTo>
                    <a:pt x="24739" y="4244"/>
                    <a:pt x="23447" y="4461"/>
                    <a:pt x="23003" y="4606"/>
                  </a:cubicBezTo>
                  <a:cubicBezTo>
                    <a:pt x="22185" y="4879"/>
                    <a:pt x="21525" y="4987"/>
                    <a:pt x="20718" y="4987"/>
                  </a:cubicBezTo>
                  <a:cubicBezTo>
                    <a:pt x="20398" y="4987"/>
                    <a:pt x="20055" y="4970"/>
                    <a:pt x="19669" y="4940"/>
                  </a:cubicBezTo>
                  <a:cubicBezTo>
                    <a:pt x="16336" y="4666"/>
                    <a:pt x="14062" y="3404"/>
                    <a:pt x="11728" y="1892"/>
                  </a:cubicBezTo>
                  <a:cubicBezTo>
                    <a:pt x="10752" y="1261"/>
                    <a:pt x="9549" y="284"/>
                    <a:pt x="8192" y="82"/>
                  </a:cubicBezTo>
                  <a:cubicBezTo>
                    <a:pt x="7816" y="26"/>
                    <a:pt x="7445" y="1"/>
                    <a:pt x="7078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1342" y="3992649"/>
              <a:ext cx="7175102" cy="1146608"/>
            </a:xfrm>
            <a:custGeom>
              <a:avLst/>
              <a:gdLst/>
              <a:ahLst/>
              <a:cxnLst/>
              <a:rect l="l" t="t" r="r" b="b"/>
              <a:pathLst>
                <a:path w="61877" h="9895" extrusionOk="0">
                  <a:moveTo>
                    <a:pt x="8517" y="0"/>
                  </a:moveTo>
                  <a:cubicBezTo>
                    <a:pt x="5407" y="0"/>
                    <a:pt x="2585" y="1831"/>
                    <a:pt x="0" y="2607"/>
                  </a:cubicBezTo>
                  <a:lnTo>
                    <a:pt x="0" y="9894"/>
                  </a:lnTo>
                  <a:lnTo>
                    <a:pt x="61877" y="9894"/>
                  </a:lnTo>
                  <a:cubicBezTo>
                    <a:pt x="59960" y="9465"/>
                    <a:pt x="58162" y="8822"/>
                    <a:pt x="56614" y="7918"/>
                  </a:cubicBezTo>
                  <a:cubicBezTo>
                    <a:pt x="54364" y="6608"/>
                    <a:pt x="52495" y="5215"/>
                    <a:pt x="49709" y="4393"/>
                  </a:cubicBezTo>
                  <a:cubicBezTo>
                    <a:pt x="47588" y="3760"/>
                    <a:pt x="45744" y="3480"/>
                    <a:pt x="43931" y="3480"/>
                  </a:cubicBezTo>
                  <a:cubicBezTo>
                    <a:pt x="41856" y="3480"/>
                    <a:pt x="39821" y="3848"/>
                    <a:pt x="37457" y="4477"/>
                  </a:cubicBezTo>
                  <a:cubicBezTo>
                    <a:pt x="36101" y="4830"/>
                    <a:pt x="34432" y="5118"/>
                    <a:pt x="32844" y="5118"/>
                  </a:cubicBezTo>
                  <a:cubicBezTo>
                    <a:pt x="31699" y="5118"/>
                    <a:pt x="30595" y="4968"/>
                    <a:pt x="29683" y="4584"/>
                  </a:cubicBezTo>
                  <a:cubicBezTo>
                    <a:pt x="29094" y="4334"/>
                    <a:pt x="28282" y="4246"/>
                    <a:pt x="27466" y="4246"/>
                  </a:cubicBezTo>
                  <a:cubicBezTo>
                    <a:pt x="26185" y="4246"/>
                    <a:pt x="24895" y="4462"/>
                    <a:pt x="24444" y="4608"/>
                  </a:cubicBezTo>
                  <a:cubicBezTo>
                    <a:pt x="23622" y="4882"/>
                    <a:pt x="22960" y="4983"/>
                    <a:pt x="22148" y="4983"/>
                  </a:cubicBezTo>
                  <a:cubicBezTo>
                    <a:pt x="21831" y="4983"/>
                    <a:pt x="21491" y="4968"/>
                    <a:pt x="21110" y="4941"/>
                  </a:cubicBezTo>
                  <a:cubicBezTo>
                    <a:pt x="17776" y="4667"/>
                    <a:pt x="15502" y="3405"/>
                    <a:pt x="13169" y="1893"/>
                  </a:cubicBezTo>
                  <a:cubicBezTo>
                    <a:pt x="12204" y="1262"/>
                    <a:pt x="10990" y="274"/>
                    <a:pt x="9644" y="83"/>
                  </a:cubicBezTo>
                  <a:cubicBezTo>
                    <a:pt x="9264" y="26"/>
                    <a:pt x="8889" y="0"/>
                    <a:pt x="8517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7046743" y="4629040"/>
              <a:ext cx="2097323" cy="511483"/>
            </a:xfrm>
            <a:custGeom>
              <a:avLst/>
              <a:gdLst/>
              <a:ahLst/>
              <a:cxnLst/>
              <a:rect l="l" t="t" r="r" b="b"/>
              <a:pathLst>
                <a:path w="18087" h="4414" extrusionOk="0">
                  <a:moveTo>
                    <a:pt x="9433" y="1"/>
                  </a:moveTo>
                  <a:cubicBezTo>
                    <a:pt x="8856" y="1"/>
                    <a:pt x="8275" y="50"/>
                    <a:pt x="7692" y="163"/>
                  </a:cubicBezTo>
                  <a:cubicBezTo>
                    <a:pt x="6323" y="425"/>
                    <a:pt x="5180" y="1402"/>
                    <a:pt x="4263" y="2033"/>
                  </a:cubicBezTo>
                  <a:cubicBezTo>
                    <a:pt x="2918" y="2961"/>
                    <a:pt x="1584" y="3795"/>
                    <a:pt x="1" y="4414"/>
                  </a:cubicBezTo>
                  <a:lnTo>
                    <a:pt x="18086" y="4414"/>
                  </a:lnTo>
                  <a:lnTo>
                    <a:pt x="18086" y="4402"/>
                  </a:lnTo>
                  <a:lnTo>
                    <a:pt x="18086" y="1878"/>
                  </a:lnTo>
                  <a:cubicBezTo>
                    <a:pt x="15443" y="1377"/>
                    <a:pt x="12488" y="1"/>
                    <a:pt x="9433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8396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09662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44427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3296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3491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901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8414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5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13"/>
          <p:cNvGrpSpPr/>
          <p:nvPr/>
        </p:nvGrpSpPr>
        <p:grpSpPr>
          <a:xfrm>
            <a:off x="0" y="1"/>
            <a:ext cx="12192000" cy="3962956"/>
            <a:chOff x="0" y="0"/>
            <a:chExt cx="9144000" cy="2972217"/>
          </a:xfrm>
        </p:grpSpPr>
        <p:sp>
          <p:nvSpPr>
            <p:cNvPr id="576" name="Google Shape;576;p13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77" name="Google Shape;577;p13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78" name="Google Shape;578;p13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0" name="Google Shape;580;p13"/>
          <p:cNvSpPr/>
          <p:nvPr/>
        </p:nvSpPr>
        <p:spPr>
          <a:xfrm>
            <a:off x="8500433" y="916933"/>
            <a:ext cx="1804539" cy="418168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1" name="Google Shape;581;p13"/>
          <p:cNvSpPr/>
          <p:nvPr/>
        </p:nvSpPr>
        <p:spPr>
          <a:xfrm>
            <a:off x="-211966" y="449867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2" name="Google Shape;582;p13"/>
          <p:cNvSpPr/>
          <p:nvPr/>
        </p:nvSpPr>
        <p:spPr>
          <a:xfrm>
            <a:off x="10413067" y="376900"/>
            <a:ext cx="1336559" cy="269328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3" name="Google Shape;583;p13"/>
          <p:cNvSpPr/>
          <p:nvPr/>
        </p:nvSpPr>
        <p:spPr>
          <a:xfrm rot="9900062">
            <a:off x="-285251" y="4985402"/>
            <a:ext cx="1561237" cy="1321556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84" name="Google Shape;584;p13"/>
          <p:cNvGrpSpPr/>
          <p:nvPr/>
        </p:nvGrpSpPr>
        <p:grpSpPr>
          <a:xfrm>
            <a:off x="10728926" y="4866363"/>
            <a:ext cx="1836700" cy="1450652"/>
            <a:chOff x="4513350" y="1013350"/>
            <a:chExt cx="788825" cy="623025"/>
          </a:xfrm>
        </p:grpSpPr>
        <p:sp>
          <p:nvSpPr>
            <p:cNvPr id="585" name="Google Shape;585;p1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13"/>
          <p:cNvSpPr/>
          <p:nvPr/>
        </p:nvSpPr>
        <p:spPr>
          <a:xfrm>
            <a:off x="757800" y="1825033"/>
            <a:ext cx="10676400" cy="4609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76200" dir="33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2202027" y="2266592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"/>
          </p:nvPr>
        </p:nvSpPr>
        <p:spPr>
          <a:xfrm>
            <a:off x="2202016" y="2645437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2"/>
          </p:nvPr>
        </p:nvSpPr>
        <p:spPr>
          <a:xfrm>
            <a:off x="7372287" y="2266592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3"/>
          </p:nvPr>
        </p:nvSpPr>
        <p:spPr>
          <a:xfrm>
            <a:off x="7372283" y="2645437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4" hasCustomPrompt="1"/>
          </p:nvPr>
        </p:nvSpPr>
        <p:spPr>
          <a:xfrm>
            <a:off x="1176129" y="2212763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5" hasCustomPrompt="1"/>
          </p:nvPr>
        </p:nvSpPr>
        <p:spPr>
          <a:xfrm>
            <a:off x="6350797" y="2212763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6"/>
          </p:nvPr>
        </p:nvSpPr>
        <p:spPr>
          <a:xfrm>
            <a:off x="2202027" y="367442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7"/>
          </p:nvPr>
        </p:nvSpPr>
        <p:spPr>
          <a:xfrm>
            <a:off x="2202016" y="404340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title" idx="8" hasCustomPrompt="1"/>
          </p:nvPr>
        </p:nvSpPr>
        <p:spPr>
          <a:xfrm>
            <a:off x="1176129" y="3615329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13"/>
          <p:cNvSpPr txBox="1">
            <a:spLocks noGrp="1"/>
          </p:cNvSpPr>
          <p:nvPr>
            <p:ph type="title" idx="9"/>
          </p:nvPr>
        </p:nvSpPr>
        <p:spPr>
          <a:xfrm>
            <a:off x="7372287" y="367442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subTitle" idx="13"/>
          </p:nvPr>
        </p:nvSpPr>
        <p:spPr>
          <a:xfrm>
            <a:off x="7372283" y="4043401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idx="14" hasCustomPrompt="1"/>
          </p:nvPr>
        </p:nvSpPr>
        <p:spPr>
          <a:xfrm>
            <a:off x="6350797" y="3615329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15"/>
          </p:nvPr>
        </p:nvSpPr>
        <p:spPr>
          <a:xfrm>
            <a:off x="2202027" y="5082249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16"/>
          </p:nvPr>
        </p:nvSpPr>
        <p:spPr>
          <a:xfrm>
            <a:off x="2202016" y="5441365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17" hasCustomPrompt="1"/>
          </p:nvPr>
        </p:nvSpPr>
        <p:spPr>
          <a:xfrm>
            <a:off x="1176129" y="5004348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title" idx="18"/>
          </p:nvPr>
        </p:nvSpPr>
        <p:spPr>
          <a:xfrm>
            <a:off x="7372287" y="5082249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19"/>
          </p:nvPr>
        </p:nvSpPr>
        <p:spPr>
          <a:xfrm>
            <a:off x="7372283" y="5441365"/>
            <a:ext cx="3643600" cy="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20" hasCustomPrompt="1"/>
          </p:nvPr>
        </p:nvSpPr>
        <p:spPr>
          <a:xfrm>
            <a:off x="6350797" y="5004348"/>
            <a:ext cx="1063200" cy="9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48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21"/>
          </p:nvPr>
        </p:nvSpPr>
        <p:spPr>
          <a:xfrm>
            <a:off x="950800" y="646240"/>
            <a:ext cx="5877200" cy="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/>
          <p:nvPr/>
        </p:nvSpPr>
        <p:spPr>
          <a:xfrm rot="4996939">
            <a:off x="10920204" y="5538800"/>
            <a:ext cx="1559729" cy="1275257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1" name="Google Shape;611;p13"/>
          <p:cNvSpPr/>
          <p:nvPr/>
        </p:nvSpPr>
        <p:spPr>
          <a:xfrm rot="9900160">
            <a:off x="-73514" y="5966407"/>
            <a:ext cx="1559772" cy="1275292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516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92915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13128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92375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47FB-D3A9-47A1-86E3-AF3C3BFFE502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7673-DD47-44FA-8189-4FCDE2EB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02257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950967" y="650367"/>
            <a:ext cx="8101600" cy="95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"/>
          <p:cNvSpPr txBox="1">
            <a:spLocks noGrp="1"/>
          </p:cNvSpPr>
          <p:nvPr>
            <p:ph type="body" idx="1"/>
          </p:nvPr>
        </p:nvSpPr>
        <p:spPr>
          <a:xfrm>
            <a:off x="950967" y="1596036"/>
            <a:ext cx="102900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redoka One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364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7;p3"/>
          <p:cNvGrpSpPr>
            <a:grpSpLocks/>
          </p:cNvGrpSpPr>
          <p:nvPr/>
        </p:nvGrpSpPr>
        <p:grpSpPr bwMode="auto">
          <a:xfrm>
            <a:off x="323851" y="186267"/>
            <a:ext cx="11673416" cy="6534151"/>
            <a:chOff x="243049" y="139286"/>
            <a:chExt cx="8754649" cy="4901052"/>
          </a:xfrm>
        </p:grpSpPr>
        <p:sp>
          <p:nvSpPr>
            <p:cNvPr id="4" name="Google Shape;58;p3"/>
            <p:cNvSpPr>
              <a:spLocks/>
            </p:cNvSpPr>
            <p:nvPr/>
          </p:nvSpPr>
          <p:spPr bwMode="auto">
            <a:xfrm>
              <a:off x="2984222" y="4814498"/>
              <a:ext cx="106705" cy="83716"/>
            </a:xfrm>
            <a:custGeom>
              <a:avLst/>
              <a:gdLst>
                <a:gd name="T0" fmla="*/ 51464 w 452"/>
                <a:gd name="T1" fmla="*/ 188 h 446"/>
                <a:gd name="T2" fmla="*/ 1653 w 452"/>
                <a:gd name="T3" fmla="*/ 44110 h 446"/>
                <a:gd name="T4" fmla="*/ 18414 w 452"/>
                <a:gd name="T5" fmla="*/ 72266 h 446"/>
                <a:gd name="T6" fmla="*/ 56185 w 452"/>
                <a:gd name="T7" fmla="*/ 83716 h 446"/>
                <a:gd name="T8" fmla="*/ 105761 w 452"/>
                <a:gd name="T9" fmla="*/ 39793 h 446"/>
                <a:gd name="T10" fmla="*/ 89472 w 452"/>
                <a:gd name="T11" fmla="*/ 11450 h 446"/>
                <a:gd name="T12" fmla="*/ 51464 w 452"/>
                <a:gd name="T13" fmla="*/ 188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5" name="Google Shape;59;p3"/>
            <p:cNvSpPr>
              <a:spLocks/>
            </p:cNvSpPr>
            <p:nvPr/>
          </p:nvSpPr>
          <p:spPr bwMode="auto">
            <a:xfrm>
              <a:off x="4922486" y="254713"/>
              <a:ext cx="155466" cy="175100"/>
            </a:xfrm>
            <a:custGeom>
              <a:avLst/>
              <a:gdLst>
                <a:gd name="T0" fmla="*/ 85092 w 1014"/>
                <a:gd name="T1" fmla="*/ 0 h 1142"/>
                <a:gd name="T2" fmla="*/ 84172 w 1014"/>
                <a:gd name="T3" fmla="*/ 460 h 1142"/>
                <a:gd name="T4" fmla="*/ 67307 w 1014"/>
                <a:gd name="T5" fmla="*/ 19013 h 1142"/>
                <a:gd name="T6" fmla="*/ 68381 w 1014"/>
                <a:gd name="T7" fmla="*/ 63631 h 1142"/>
                <a:gd name="T8" fmla="*/ 49369 w 1014"/>
                <a:gd name="T9" fmla="*/ 63631 h 1142"/>
                <a:gd name="T10" fmla="*/ 14412 w 1014"/>
                <a:gd name="T11" fmla="*/ 62711 h 1142"/>
                <a:gd name="T12" fmla="*/ 13339 w 1014"/>
                <a:gd name="T13" fmla="*/ 62558 h 1142"/>
                <a:gd name="T14" fmla="*/ 4753 w 1014"/>
                <a:gd name="T15" fmla="*/ 67157 h 1142"/>
                <a:gd name="T16" fmla="*/ 613 w 1014"/>
                <a:gd name="T17" fmla="*/ 78044 h 1142"/>
                <a:gd name="T18" fmla="*/ 5213 w 1014"/>
                <a:gd name="T19" fmla="*/ 88317 h 1142"/>
                <a:gd name="T20" fmla="*/ 15945 w 1014"/>
                <a:gd name="T21" fmla="*/ 91843 h 1142"/>
                <a:gd name="T22" fmla="*/ 49369 w 1014"/>
                <a:gd name="T23" fmla="*/ 93376 h 1142"/>
                <a:gd name="T24" fmla="*/ 69300 w 1014"/>
                <a:gd name="T25" fmla="*/ 93376 h 1142"/>
                <a:gd name="T26" fmla="*/ 68381 w 1014"/>
                <a:gd name="T27" fmla="*/ 132322 h 1142"/>
                <a:gd name="T28" fmla="*/ 66234 w 1014"/>
                <a:gd name="T29" fmla="*/ 157007 h 1142"/>
                <a:gd name="T30" fmla="*/ 72367 w 1014"/>
                <a:gd name="T31" fmla="*/ 169734 h 1142"/>
                <a:gd name="T32" fmla="*/ 84632 w 1014"/>
                <a:gd name="T33" fmla="*/ 174947 h 1142"/>
                <a:gd name="T34" fmla="*/ 86319 w 1014"/>
                <a:gd name="T35" fmla="*/ 174947 h 1142"/>
                <a:gd name="T36" fmla="*/ 99044 w 1014"/>
                <a:gd name="T37" fmla="*/ 168814 h 1142"/>
                <a:gd name="T38" fmla="*/ 102111 w 1014"/>
                <a:gd name="T39" fmla="*/ 164674 h 1142"/>
                <a:gd name="T40" fmla="*/ 104257 w 1014"/>
                <a:gd name="T41" fmla="*/ 155014 h 1142"/>
                <a:gd name="T42" fmla="*/ 105790 w 1014"/>
                <a:gd name="T43" fmla="*/ 122662 h 1142"/>
                <a:gd name="T44" fmla="*/ 105177 w 1014"/>
                <a:gd name="T45" fmla="*/ 94910 h 1142"/>
                <a:gd name="T46" fmla="*/ 109317 w 1014"/>
                <a:gd name="T47" fmla="*/ 94910 h 1142"/>
                <a:gd name="T48" fmla="*/ 115143 w 1014"/>
                <a:gd name="T49" fmla="*/ 95063 h 1142"/>
                <a:gd name="T50" fmla="*/ 139521 w 1014"/>
                <a:gd name="T51" fmla="*/ 93990 h 1142"/>
                <a:gd name="T52" fmla="*/ 155006 w 1014"/>
                <a:gd name="T53" fmla="*/ 77430 h 1142"/>
                <a:gd name="T54" fmla="*/ 139521 w 1014"/>
                <a:gd name="T55" fmla="*/ 62098 h 1142"/>
                <a:gd name="T56" fmla="*/ 138141 w 1014"/>
                <a:gd name="T57" fmla="*/ 62098 h 1142"/>
                <a:gd name="T58" fmla="*/ 124189 w 1014"/>
                <a:gd name="T59" fmla="*/ 63171 h 1142"/>
                <a:gd name="T60" fmla="*/ 108244 w 1014"/>
                <a:gd name="T61" fmla="*/ 64091 h 1142"/>
                <a:gd name="T62" fmla="*/ 104257 w 1014"/>
                <a:gd name="T63" fmla="*/ 64091 h 1142"/>
                <a:gd name="T64" fmla="*/ 102571 w 1014"/>
                <a:gd name="T65" fmla="*/ 17479 h 1142"/>
                <a:gd name="T66" fmla="*/ 85092 w 1014"/>
                <a:gd name="T67" fmla="*/ 0 h 1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14" h="1142" extrusionOk="0">
                  <a:moveTo>
                    <a:pt x="555" y="0"/>
                  </a:moveTo>
                  <a:lnTo>
                    <a:pt x="549" y="3"/>
                  </a:lnTo>
                  <a:cubicBezTo>
                    <a:pt x="486" y="3"/>
                    <a:pt x="439" y="60"/>
                    <a:pt x="439" y="124"/>
                  </a:cubicBezTo>
                  <a:cubicBezTo>
                    <a:pt x="442" y="221"/>
                    <a:pt x="446" y="318"/>
                    <a:pt x="446" y="415"/>
                  </a:cubicBezTo>
                  <a:lnTo>
                    <a:pt x="322" y="415"/>
                  </a:lnTo>
                  <a:cubicBezTo>
                    <a:pt x="245" y="415"/>
                    <a:pt x="171" y="412"/>
                    <a:pt x="94" y="409"/>
                  </a:cubicBezTo>
                  <a:cubicBezTo>
                    <a:pt x="92" y="408"/>
                    <a:pt x="89" y="408"/>
                    <a:pt x="87" y="408"/>
                  </a:cubicBezTo>
                  <a:cubicBezTo>
                    <a:pt x="65" y="408"/>
                    <a:pt x="43" y="423"/>
                    <a:pt x="31" y="438"/>
                  </a:cubicBezTo>
                  <a:cubicBezTo>
                    <a:pt x="10" y="455"/>
                    <a:pt x="1" y="482"/>
                    <a:pt x="4" y="509"/>
                  </a:cubicBezTo>
                  <a:cubicBezTo>
                    <a:pt x="4" y="532"/>
                    <a:pt x="14" y="556"/>
                    <a:pt x="34" y="576"/>
                  </a:cubicBezTo>
                  <a:cubicBezTo>
                    <a:pt x="54" y="593"/>
                    <a:pt x="78" y="599"/>
                    <a:pt x="104" y="599"/>
                  </a:cubicBezTo>
                  <a:cubicBezTo>
                    <a:pt x="174" y="602"/>
                    <a:pt x="248" y="605"/>
                    <a:pt x="322" y="609"/>
                  </a:cubicBezTo>
                  <a:lnTo>
                    <a:pt x="452" y="609"/>
                  </a:lnTo>
                  <a:cubicBezTo>
                    <a:pt x="452" y="693"/>
                    <a:pt x="452" y="776"/>
                    <a:pt x="446" y="863"/>
                  </a:cubicBezTo>
                  <a:cubicBezTo>
                    <a:pt x="442" y="917"/>
                    <a:pt x="435" y="967"/>
                    <a:pt x="432" y="1024"/>
                  </a:cubicBezTo>
                  <a:cubicBezTo>
                    <a:pt x="432" y="1054"/>
                    <a:pt x="449" y="1087"/>
                    <a:pt x="472" y="1107"/>
                  </a:cubicBezTo>
                  <a:cubicBezTo>
                    <a:pt x="493" y="1129"/>
                    <a:pt x="522" y="1141"/>
                    <a:pt x="552" y="1141"/>
                  </a:cubicBezTo>
                  <a:cubicBezTo>
                    <a:pt x="556" y="1141"/>
                    <a:pt x="559" y="1141"/>
                    <a:pt x="563" y="1141"/>
                  </a:cubicBezTo>
                  <a:cubicBezTo>
                    <a:pt x="596" y="1141"/>
                    <a:pt x="626" y="1124"/>
                    <a:pt x="646" y="1101"/>
                  </a:cubicBezTo>
                  <a:cubicBezTo>
                    <a:pt x="653" y="1094"/>
                    <a:pt x="660" y="1084"/>
                    <a:pt x="666" y="1074"/>
                  </a:cubicBezTo>
                  <a:cubicBezTo>
                    <a:pt x="676" y="1054"/>
                    <a:pt x="683" y="1034"/>
                    <a:pt x="680" y="1011"/>
                  </a:cubicBezTo>
                  <a:cubicBezTo>
                    <a:pt x="686" y="940"/>
                    <a:pt x="690" y="870"/>
                    <a:pt x="690" y="800"/>
                  </a:cubicBezTo>
                  <a:cubicBezTo>
                    <a:pt x="693" y="739"/>
                    <a:pt x="690" y="679"/>
                    <a:pt x="686" y="619"/>
                  </a:cubicBezTo>
                  <a:lnTo>
                    <a:pt x="713" y="619"/>
                  </a:lnTo>
                  <a:cubicBezTo>
                    <a:pt x="726" y="620"/>
                    <a:pt x="739" y="620"/>
                    <a:pt x="751" y="620"/>
                  </a:cubicBezTo>
                  <a:cubicBezTo>
                    <a:pt x="806" y="620"/>
                    <a:pt x="859" y="615"/>
                    <a:pt x="910" y="613"/>
                  </a:cubicBezTo>
                  <a:cubicBezTo>
                    <a:pt x="967" y="613"/>
                    <a:pt x="1014" y="559"/>
                    <a:pt x="1011" y="505"/>
                  </a:cubicBezTo>
                  <a:cubicBezTo>
                    <a:pt x="1007" y="452"/>
                    <a:pt x="964" y="405"/>
                    <a:pt x="910" y="405"/>
                  </a:cubicBezTo>
                  <a:lnTo>
                    <a:pt x="901" y="405"/>
                  </a:lnTo>
                  <a:cubicBezTo>
                    <a:pt x="870" y="405"/>
                    <a:pt x="840" y="412"/>
                    <a:pt x="810" y="412"/>
                  </a:cubicBezTo>
                  <a:cubicBezTo>
                    <a:pt x="776" y="415"/>
                    <a:pt x="740" y="418"/>
                    <a:pt x="706" y="418"/>
                  </a:cubicBezTo>
                  <a:lnTo>
                    <a:pt x="680" y="418"/>
                  </a:lnTo>
                  <a:cubicBezTo>
                    <a:pt x="676" y="318"/>
                    <a:pt x="673" y="215"/>
                    <a:pt x="669" y="114"/>
                  </a:cubicBezTo>
                  <a:cubicBezTo>
                    <a:pt x="669" y="51"/>
                    <a:pt x="612" y="0"/>
                    <a:pt x="55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6" name="Google Shape;60;p3"/>
            <p:cNvSpPr>
              <a:spLocks/>
            </p:cNvSpPr>
            <p:nvPr/>
          </p:nvSpPr>
          <p:spPr bwMode="auto">
            <a:xfrm>
              <a:off x="5617238" y="4865238"/>
              <a:ext cx="339526" cy="175100"/>
            </a:xfrm>
            <a:custGeom>
              <a:avLst/>
              <a:gdLst>
                <a:gd name="T0" fmla="*/ 325541 w 3763"/>
                <a:gd name="T1" fmla="*/ 138841 h 1328"/>
                <a:gd name="T2" fmla="*/ 65776 w 3763"/>
                <a:gd name="T3" fmla="*/ 0 h 1328"/>
                <a:gd name="T4" fmla="*/ 43490 w 3763"/>
                <a:gd name="T5" fmla="*/ 11076 h 1328"/>
                <a:gd name="T6" fmla="*/ 31941 w 3763"/>
                <a:gd name="T7" fmla="*/ 31381 h 1328"/>
                <a:gd name="T8" fmla="*/ 18136 w 3763"/>
                <a:gd name="T9" fmla="*/ 75947 h 1328"/>
                <a:gd name="T10" fmla="*/ 902 w 3763"/>
                <a:gd name="T11" fmla="*/ 140291 h 1328"/>
                <a:gd name="T12" fmla="*/ 9384 w 3763"/>
                <a:gd name="T13" fmla="*/ 160069 h 1328"/>
                <a:gd name="T14" fmla="*/ 17775 w 3763"/>
                <a:gd name="T15" fmla="*/ 157959 h 1328"/>
                <a:gd name="T16" fmla="*/ 28061 w 3763"/>
                <a:gd name="T17" fmla="*/ 124864 h 1328"/>
                <a:gd name="T18" fmla="*/ 45836 w 3763"/>
                <a:gd name="T19" fmla="*/ 66190 h 1328"/>
                <a:gd name="T20" fmla="*/ 55490 w 3763"/>
                <a:gd name="T21" fmla="*/ 42325 h 1328"/>
                <a:gd name="T22" fmla="*/ 62437 w 3763"/>
                <a:gd name="T23" fmla="*/ 37051 h 1328"/>
                <a:gd name="T24" fmla="*/ 66407 w 3763"/>
                <a:gd name="T25" fmla="*/ 37051 h 1328"/>
                <a:gd name="T26" fmla="*/ 68844 w 3763"/>
                <a:gd name="T27" fmla="*/ 41534 h 1328"/>
                <a:gd name="T28" fmla="*/ 76332 w 3763"/>
                <a:gd name="T29" fmla="*/ 80694 h 1328"/>
                <a:gd name="T30" fmla="*/ 80573 w 3763"/>
                <a:gd name="T31" fmla="*/ 109833 h 1328"/>
                <a:gd name="T32" fmla="*/ 93837 w 3763"/>
                <a:gd name="T33" fmla="*/ 141478 h 1328"/>
                <a:gd name="T34" fmla="*/ 114679 w 3763"/>
                <a:gd name="T35" fmla="*/ 156509 h 1328"/>
                <a:gd name="T36" fmla="*/ 134890 w 3763"/>
                <a:gd name="T37" fmla="*/ 148598 h 1328"/>
                <a:gd name="T38" fmla="*/ 147522 w 3763"/>
                <a:gd name="T39" fmla="*/ 115635 h 1328"/>
                <a:gd name="T40" fmla="*/ 164755 w 3763"/>
                <a:gd name="T41" fmla="*/ 53400 h 1328"/>
                <a:gd name="T42" fmla="*/ 171703 w 3763"/>
                <a:gd name="T43" fmla="*/ 43643 h 1328"/>
                <a:gd name="T44" fmla="*/ 175041 w 3763"/>
                <a:gd name="T45" fmla="*/ 42325 h 1328"/>
                <a:gd name="T46" fmla="*/ 175944 w 3763"/>
                <a:gd name="T47" fmla="*/ 42852 h 1328"/>
                <a:gd name="T48" fmla="*/ 179282 w 3763"/>
                <a:gd name="T49" fmla="*/ 64740 h 1328"/>
                <a:gd name="T50" fmla="*/ 187944 w 3763"/>
                <a:gd name="T51" fmla="*/ 107196 h 1328"/>
                <a:gd name="T52" fmla="*/ 201568 w 3763"/>
                <a:gd name="T53" fmla="*/ 142005 h 1328"/>
                <a:gd name="T54" fmla="*/ 223854 w 3763"/>
                <a:gd name="T55" fmla="*/ 158750 h 1328"/>
                <a:gd name="T56" fmla="*/ 235945 w 3763"/>
                <a:gd name="T57" fmla="*/ 153872 h 1328"/>
                <a:gd name="T58" fmla="*/ 244787 w 3763"/>
                <a:gd name="T59" fmla="*/ 137654 h 1328"/>
                <a:gd name="T60" fmla="*/ 257148 w 3763"/>
                <a:gd name="T61" fmla="*/ 87814 h 1328"/>
                <a:gd name="T62" fmla="*/ 264998 w 3763"/>
                <a:gd name="T63" fmla="*/ 63553 h 1328"/>
                <a:gd name="T64" fmla="*/ 269780 w 3763"/>
                <a:gd name="T65" fmla="*/ 56433 h 1328"/>
                <a:gd name="T66" fmla="*/ 276367 w 3763"/>
                <a:gd name="T67" fmla="*/ 89528 h 1328"/>
                <a:gd name="T68" fmla="*/ 285480 w 3763"/>
                <a:gd name="T69" fmla="*/ 125260 h 1328"/>
                <a:gd name="T70" fmla="*/ 298743 w 3763"/>
                <a:gd name="T71" fmla="*/ 155322 h 1328"/>
                <a:gd name="T72" fmla="*/ 318323 w 3763"/>
                <a:gd name="T73" fmla="*/ 173781 h 1328"/>
                <a:gd name="T74" fmla="*/ 332488 w 3763"/>
                <a:gd name="T75" fmla="*/ 174177 h 1328"/>
                <a:gd name="T76" fmla="*/ 338894 w 3763"/>
                <a:gd name="T77" fmla="*/ 164024 h 1328"/>
                <a:gd name="T78" fmla="*/ 328338 w 3763"/>
                <a:gd name="T79" fmla="*/ 143324 h 1328"/>
                <a:gd name="T80" fmla="*/ 323466 w 3763"/>
                <a:gd name="T81" fmla="*/ 135017 h 1328"/>
                <a:gd name="T82" fmla="*/ 324097 w 3763"/>
                <a:gd name="T83" fmla="*/ 136072 h 1328"/>
                <a:gd name="T84" fmla="*/ 307134 w 3763"/>
                <a:gd name="T85" fmla="*/ 96120 h 1328"/>
                <a:gd name="T86" fmla="*/ 298743 w 3763"/>
                <a:gd name="T87" fmla="*/ 59993 h 1328"/>
                <a:gd name="T88" fmla="*/ 280968 w 3763"/>
                <a:gd name="T89" fmla="*/ 20833 h 1328"/>
                <a:gd name="T90" fmla="*/ 259494 w 3763"/>
                <a:gd name="T91" fmla="*/ 19778 h 1328"/>
                <a:gd name="T92" fmla="*/ 247133 w 3763"/>
                <a:gd name="T93" fmla="*/ 31381 h 1328"/>
                <a:gd name="T94" fmla="*/ 232336 w 3763"/>
                <a:gd name="T95" fmla="*/ 63157 h 1328"/>
                <a:gd name="T96" fmla="*/ 221508 w 3763"/>
                <a:gd name="T97" fmla="*/ 112470 h 1328"/>
                <a:gd name="T98" fmla="*/ 220877 w 3763"/>
                <a:gd name="T99" fmla="*/ 111943 h 1328"/>
                <a:gd name="T100" fmla="*/ 210050 w 3763"/>
                <a:gd name="T101" fmla="*/ 79771 h 1328"/>
                <a:gd name="T102" fmla="*/ 201298 w 3763"/>
                <a:gd name="T103" fmla="*/ 36655 h 1328"/>
                <a:gd name="T104" fmla="*/ 174049 w 3763"/>
                <a:gd name="T105" fmla="*/ 5802 h 1328"/>
                <a:gd name="T106" fmla="*/ 134619 w 3763"/>
                <a:gd name="T107" fmla="*/ 52082 h 1328"/>
                <a:gd name="T108" fmla="*/ 123702 w 3763"/>
                <a:gd name="T109" fmla="*/ 100603 h 1328"/>
                <a:gd name="T110" fmla="*/ 119190 w 3763"/>
                <a:gd name="T111" fmla="*/ 118667 h 1328"/>
                <a:gd name="T112" fmla="*/ 113777 w 3763"/>
                <a:gd name="T113" fmla="*/ 112470 h 1328"/>
                <a:gd name="T114" fmla="*/ 107461 w 3763"/>
                <a:gd name="T115" fmla="*/ 87814 h 1328"/>
                <a:gd name="T116" fmla="*/ 91400 w 3763"/>
                <a:gd name="T117" fmla="*/ 19778 h 1328"/>
                <a:gd name="T118" fmla="*/ 65776 w 3763"/>
                <a:gd name="T119" fmla="*/ 0 h 13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cubicBezTo>
                    <a:pt x="3587" y="1026"/>
                    <a:pt x="3589" y="1029"/>
                    <a:pt x="3592" y="1032"/>
                  </a:cubicBez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7" name="Google Shape;61;p3"/>
            <p:cNvSpPr>
              <a:spLocks/>
            </p:cNvSpPr>
            <p:nvPr/>
          </p:nvSpPr>
          <p:spPr bwMode="auto">
            <a:xfrm>
              <a:off x="8601854" y="1119947"/>
              <a:ext cx="339523" cy="110637"/>
            </a:xfrm>
            <a:custGeom>
              <a:avLst/>
              <a:gdLst>
                <a:gd name="T0" fmla="*/ 146014 w 4232"/>
                <a:gd name="T1" fmla="*/ 16688 h 1379"/>
                <a:gd name="T2" fmla="*/ 129166 w 4232"/>
                <a:gd name="T3" fmla="*/ 52871 h 1379"/>
                <a:gd name="T4" fmla="*/ 109270 w 4232"/>
                <a:gd name="T5" fmla="*/ 77342 h 1379"/>
                <a:gd name="T6" fmla="*/ 94508 w 4232"/>
                <a:gd name="T7" fmla="*/ 49662 h 1379"/>
                <a:gd name="T8" fmla="*/ 60973 w 4232"/>
                <a:gd name="T9" fmla="*/ 5456 h 1379"/>
                <a:gd name="T10" fmla="*/ 28240 w 4232"/>
                <a:gd name="T11" fmla="*/ 15324 h 1379"/>
                <a:gd name="T12" fmla="*/ 9226 w 4232"/>
                <a:gd name="T13" fmla="*/ 43485 h 1379"/>
                <a:gd name="T14" fmla="*/ 2006 w 4232"/>
                <a:gd name="T15" fmla="*/ 97239 h 1379"/>
                <a:gd name="T16" fmla="*/ 21341 w 4232"/>
                <a:gd name="T17" fmla="*/ 93708 h 1379"/>
                <a:gd name="T18" fmla="*/ 34658 w 4232"/>
                <a:gd name="T19" fmla="*/ 38992 h 1379"/>
                <a:gd name="T20" fmla="*/ 52950 w 4232"/>
                <a:gd name="T21" fmla="*/ 27118 h 1379"/>
                <a:gd name="T22" fmla="*/ 60973 w 4232"/>
                <a:gd name="T23" fmla="*/ 28482 h 1379"/>
                <a:gd name="T24" fmla="*/ 68274 w 4232"/>
                <a:gd name="T25" fmla="*/ 44046 h 1379"/>
                <a:gd name="T26" fmla="*/ 82955 w 4232"/>
                <a:gd name="T27" fmla="*/ 83760 h 1379"/>
                <a:gd name="T28" fmla="*/ 109270 w 4232"/>
                <a:gd name="T29" fmla="*/ 107428 h 1379"/>
                <a:gd name="T30" fmla="*/ 128845 w 4232"/>
                <a:gd name="T31" fmla="*/ 109514 h 1379"/>
                <a:gd name="T32" fmla="*/ 145292 w 4232"/>
                <a:gd name="T33" fmla="*/ 95313 h 1379"/>
                <a:gd name="T34" fmla="*/ 166472 w 4232"/>
                <a:gd name="T35" fmla="*/ 38671 h 1379"/>
                <a:gd name="T36" fmla="*/ 177945 w 4232"/>
                <a:gd name="T37" fmla="*/ 29043 h 1379"/>
                <a:gd name="T38" fmla="*/ 182277 w 4232"/>
                <a:gd name="T39" fmla="*/ 30407 h 1379"/>
                <a:gd name="T40" fmla="*/ 186770 w 4232"/>
                <a:gd name="T41" fmla="*/ 43244 h 1379"/>
                <a:gd name="T42" fmla="*/ 201291 w 4232"/>
                <a:gd name="T43" fmla="*/ 82717 h 1379"/>
                <a:gd name="T44" fmla="*/ 219583 w 4232"/>
                <a:gd name="T45" fmla="*/ 99325 h 1379"/>
                <a:gd name="T46" fmla="*/ 244534 w 4232"/>
                <a:gd name="T47" fmla="*/ 97239 h 1379"/>
                <a:gd name="T48" fmla="*/ 254161 w 4232"/>
                <a:gd name="T49" fmla="*/ 84081 h 1379"/>
                <a:gd name="T50" fmla="*/ 264430 w 4232"/>
                <a:gd name="T51" fmla="*/ 55840 h 1379"/>
                <a:gd name="T52" fmla="*/ 276705 w 4232"/>
                <a:gd name="T53" fmla="*/ 35221 h 1379"/>
                <a:gd name="T54" fmla="*/ 278550 w 4232"/>
                <a:gd name="T55" fmla="*/ 36826 h 1379"/>
                <a:gd name="T56" fmla="*/ 287455 w 4232"/>
                <a:gd name="T57" fmla="*/ 68195 h 1379"/>
                <a:gd name="T58" fmla="*/ 313208 w 4232"/>
                <a:gd name="T59" fmla="*/ 99886 h 1379"/>
                <a:gd name="T60" fmla="*/ 333025 w 4232"/>
                <a:gd name="T61" fmla="*/ 99886 h 1379"/>
                <a:gd name="T62" fmla="*/ 328452 w 4232"/>
                <a:gd name="T63" fmla="*/ 74694 h 1379"/>
                <a:gd name="T64" fmla="*/ 312085 w 4232"/>
                <a:gd name="T65" fmla="*/ 49181 h 1379"/>
                <a:gd name="T66" fmla="*/ 304865 w 4232"/>
                <a:gd name="T67" fmla="*/ 28482 h 1379"/>
                <a:gd name="T68" fmla="*/ 294676 w 4232"/>
                <a:gd name="T69" fmla="*/ 14522 h 1379"/>
                <a:gd name="T70" fmla="*/ 281278 w 4232"/>
                <a:gd name="T71" fmla="*/ 8103 h 1379"/>
                <a:gd name="T72" fmla="*/ 259215 w 4232"/>
                <a:gd name="T73" fmla="*/ 13238 h 1379"/>
                <a:gd name="T74" fmla="*/ 239640 w 4232"/>
                <a:gd name="T75" fmla="*/ 41880 h 1379"/>
                <a:gd name="T76" fmla="*/ 229772 w 4232"/>
                <a:gd name="T77" fmla="*/ 74453 h 1379"/>
                <a:gd name="T78" fmla="*/ 217978 w 4232"/>
                <a:gd name="T79" fmla="*/ 50786 h 1379"/>
                <a:gd name="T80" fmla="*/ 207709 w 4232"/>
                <a:gd name="T81" fmla="*/ 17490 h 1379"/>
                <a:gd name="T82" fmla="*/ 193268 w 4232"/>
                <a:gd name="T83" fmla="*/ 3851 h 13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232" h="1379" extrusionOk="0">
                  <a:moveTo>
                    <a:pt x="2195" y="0"/>
                  </a:moveTo>
                  <a:cubicBezTo>
                    <a:pt x="2121" y="4"/>
                    <a:pt x="2047" y="31"/>
                    <a:pt x="1987" y="68"/>
                  </a:cubicBezTo>
                  <a:cubicBezTo>
                    <a:pt x="1924" y="108"/>
                    <a:pt x="1871" y="155"/>
                    <a:pt x="1820" y="208"/>
                  </a:cubicBezTo>
                  <a:cubicBezTo>
                    <a:pt x="1774" y="258"/>
                    <a:pt x="1737" y="312"/>
                    <a:pt x="1710" y="372"/>
                  </a:cubicBezTo>
                  <a:cubicBezTo>
                    <a:pt x="1697" y="402"/>
                    <a:pt x="1686" y="432"/>
                    <a:pt x="1677" y="459"/>
                  </a:cubicBezTo>
                  <a:cubicBezTo>
                    <a:pt x="1650" y="526"/>
                    <a:pt x="1630" y="593"/>
                    <a:pt x="1610" y="659"/>
                  </a:cubicBezTo>
                  <a:cubicBezTo>
                    <a:pt x="1583" y="763"/>
                    <a:pt x="1556" y="863"/>
                    <a:pt x="1522" y="964"/>
                  </a:cubicBezTo>
                  <a:cubicBezTo>
                    <a:pt x="1513" y="988"/>
                    <a:pt x="1502" y="1014"/>
                    <a:pt x="1490" y="1038"/>
                  </a:cubicBezTo>
                  <a:cubicBezTo>
                    <a:pt x="1445" y="1017"/>
                    <a:pt x="1402" y="994"/>
                    <a:pt x="1362" y="964"/>
                  </a:cubicBezTo>
                  <a:cubicBezTo>
                    <a:pt x="1352" y="957"/>
                    <a:pt x="1342" y="948"/>
                    <a:pt x="1332" y="937"/>
                  </a:cubicBezTo>
                  <a:cubicBezTo>
                    <a:pt x="1289" y="880"/>
                    <a:pt x="1252" y="820"/>
                    <a:pt x="1221" y="760"/>
                  </a:cubicBezTo>
                  <a:cubicBezTo>
                    <a:pt x="1201" y="713"/>
                    <a:pt x="1189" y="667"/>
                    <a:pt x="1178" y="619"/>
                  </a:cubicBezTo>
                  <a:cubicBezTo>
                    <a:pt x="1161" y="566"/>
                    <a:pt x="1148" y="513"/>
                    <a:pt x="1128" y="462"/>
                  </a:cubicBezTo>
                  <a:cubicBezTo>
                    <a:pt x="1108" y="399"/>
                    <a:pt x="1084" y="338"/>
                    <a:pt x="1055" y="281"/>
                  </a:cubicBezTo>
                  <a:cubicBezTo>
                    <a:pt x="998" y="168"/>
                    <a:pt x="891" y="85"/>
                    <a:pt x="760" y="68"/>
                  </a:cubicBezTo>
                  <a:cubicBezTo>
                    <a:pt x="740" y="65"/>
                    <a:pt x="720" y="64"/>
                    <a:pt x="700" y="64"/>
                  </a:cubicBezTo>
                  <a:cubicBezTo>
                    <a:pt x="639" y="64"/>
                    <a:pt x="577" y="76"/>
                    <a:pt x="519" y="101"/>
                  </a:cubicBezTo>
                  <a:cubicBezTo>
                    <a:pt x="459" y="125"/>
                    <a:pt x="402" y="151"/>
                    <a:pt x="352" y="191"/>
                  </a:cubicBezTo>
                  <a:cubicBezTo>
                    <a:pt x="322" y="215"/>
                    <a:pt x="295" y="238"/>
                    <a:pt x="269" y="261"/>
                  </a:cubicBezTo>
                  <a:cubicBezTo>
                    <a:pt x="238" y="292"/>
                    <a:pt x="218" y="326"/>
                    <a:pt x="195" y="355"/>
                  </a:cubicBezTo>
                  <a:cubicBezTo>
                    <a:pt x="158" y="412"/>
                    <a:pt x="135" y="479"/>
                    <a:pt x="115" y="542"/>
                  </a:cubicBezTo>
                  <a:cubicBezTo>
                    <a:pt x="91" y="623"/>
                    <a:pt x="78" y="707"/>
                    <a:pt x="65" y="790"/>
                  </a:cubicBezTo>
                  <a:cubicBezTo>
                    <a:pt x="45" y="897"/>
                    <a:pt x="25" y="1004"/>
                    <a:pt x="8" y="1111"/>
                  </a:cubicBezTo>
                  <a:cubicBezTo>
                    <a:pt x="1" y="1144"/>
                    <a:pt x="5" y="1181"/>
                    <a:pt x="25" y="1212"/>
                  </a:cubicBezTo>
                  <a:cubicBezTo>
                    <a:pt x="45" y="1241"/>
                    <a:pt x="74" y="1261"/>
                    <a:pt x="108" y="1269"/>
                  </a:cubicBezTo>
                  <a:cubicBezTo>
                    <a:pt x="118" y="1271"/>
                    <a:pt x="127" y="1272"/>
                    <a:pt x="137" y="1272"/>
                  </a:cubicBezTo>
                  <a:cubicBezTo>
                    <a:pt x="195" y="1272"/>
                    <a:pt x="254" y="1231"/>
                    <a:pt x="266" y="1168"/>
                  </a:cubicBezTo>
                  <a:cubicBezTo>
                    <a:pt x="286" y="1058"/>
                    <a:pt x="306" y="944"/>
                    <a:pt x="326" y="834"/>
                  </a:cubicBezTo>
                  <a:cubicBezTo>
                    <a:pt x="339" y="747"/>
                    <a:pt x="359" y="663"/>
                    <a:pt x="386" y="579"/>
                  </a:cubicBezTo>
                  <a:cubicBezTo>
                    <a:pt x="399" y="546"/>
                    <a:pt x="416" y="516"/>
                    <a:pt x="432" y="486"/>
                  </a:cubicBezTo>
                  <a:cubicBezTo>
                    <a:pt x="453" y="462"/>
                    <a:pt x="473" y="442"/>
                    <a:pt x="496" y="422"/>
                  </a:cubicBezTo>
                  <a:cubicBezTo>
                    <a:pt x="522" y="399"/>
                    <a:pt x="553" y="382"/>
                    <a:pt x="583" y="366"/>
                  </a:cubicBezTo>
                  <a:cubicBezTo>
                    <a:pt x="610" y="355"/>
                    <a:pt x="633" y="346"/>
                    <a:pt x="660" y="338"/>
                  </a:cubicBezTo>
                  <a:cubicBezTo>
                    <a:pt x="676" y="335"/>
                    <a:pt x="690" y="335"/>
                    <a:pt x="707" y="335"/>
                  </a:cubicBezTo>
                  <a:cubicBezTo>
                    <a:pt x="717" y="338"/>
                    <a:pt x="730" y="342"/>
                    <a:pt x="740" y="346"/>
                  </a:cubicBezTo>
                  <a:lnTo>
                    <a:pt x="760" y="355"/>
                  </a:lnTo>
                  <a:lnTo>
                    <a:pt x="780" y="372"/>
                  </a:lnTo>
                  <a:cubicBezTo>
                    <a:pt x="790" y="386"/>
                    <a:pt x="797" y="402"/>
                    <a:pt x="807" y="415"/>
                  </a:cubicBezTo>
                  <a:cubicBezTo>
                    <a:pt x="823" y="459"/>
                    <a:pt x="837" y="506"/>
                    <a:pt x="851" y="549"/>
                  </a:cubicBezTo>
                  <a:cubicBezTo>
                    <a:pt x="867" y="602"/>
                    <a:pt x="884" y="656"/>
                    <a:pt x="897" y="710"/>
                  </a:cubicBezTo>
                  <a:cubicBezTo>
                    <a:pt x="911" y="763"/>
                    <a:pt x="924" y="814"/>
                    <a:pt x="944" y="867"/>
                  </a:cubicBezTo>
                  <a:cubicBezTo>
                    <a:pt x="971" y="928"/>
                    <a:pt x="1004" y="984"/>
                    <a:pt x="1034" y="1044"/>
                  </a:cubicBezTo>
                  <a:cubicBezTo>
                    <a:pt x="1048" y="1068"/>
                    <a:pt x="1061" y="1091"/>
                    <a:pt x="1078" y="1111"/>
                  </a:cubicBezTo>
                  <a:cubicBezTo>
                    <a:pt x="1108" y="1158"/>
                    <a:pt x="1144" y="1192"/>
                    <a:pt x="1185" y="1229"/>
                  </a:cubicBezTo>
                  <a:cubicBezTo>
                    <a:pt x="1238" y="1272"/>
                    <a:pt x="1299" y="1309"/>
                    <a:pt x="1362" y="1339"/>
                  </a:cubicBezTo>
                  <a:cubicBezTo>
                    <a:pt x="1399" y="1355"/>
                    <a:pt x="1436" y="1369"/>
                    <a:pt x="1473" y="1372"/>
                  </a:cubicBezTo>
                  <a:cubicBezTo>
                    <a:pt x="1493" y="1375"/>
                    <a:pt x="1519" y="1379"/>
                    <a:pt x="1539" y="1379"/>
                  </a:cubicBezTo>
                  <a:cubicBezTo>
                    <a:pt x="1563" y="1379"/>
                    <a:pt x="1586" y="1372"/>
                    <a:pt x="1606" y="1365"/>
                  </a:cubicBezTo>
                  <a:cubicBezTo>
                    <a:pt x="1626" y="1362"/>
                    <a:pt x="1657" y="1345"/>
                    <a:pt x="1670" y="1339"/>
                  </a:cubicBezTo>
                  <a:cubicBezTo>
                    <a:pt x="1693" y="1329"/>
                    <a:pt x="1706" y="1315"/>
                    <a:pt x="1726" y="1298"/>
                  </a:cubicBezTo>
                  <a:cubicBezTo>
                    <a:pt x="1760" y="1269"/>
                    <a:pt x="1787" y="1229"/>
                    <a:pt x="1811" y="1188"/>
                  </a:cubicBezTo>
                  <a:cubicBezTo>
                    <a:pt x="1851" y="1121"/>
                    <a:pt x="1880" y="1044"/>
                    <a:pt x="1907" y="971"/>
                  </a:cubicBezTo>
                  <a:cubicBezTo>
                    <a:pt x="1951" y="843"/>
                    <a:pt x="1981" y="713"/>
                    <a:pt x="2024" y="586"/>
                  </a:cubicBezTo>
                  <a:cubicBezTo>
                    <a:pt x="2041" y="553"/>
                    <a:pt x="2055" y="516"/>
                    <a:pt x="2075" y="482"/>
                  </a:cubicBezTo>
                  <a:cubicBezTo>
                    <a:pt x="2101" y="452"/>
                    <a:pt x="2124" y="426"/>
                    <a:pt x="2155" y="399"/>
                  </a:cubicBezTo>
                  <a:cubicBezTo>
                    <a:pt x="2168" y="389"/>
                    <a:pt x="2185" y="379"/>
                    <a:pt x="2198" y="369"/>
                  </a:cubicBezTo>
                  <a:lnTo>
                    <a:pt x="2218" y="362"/>
                  </a:lnTo>
                  <a:lnTo>
                    <a:pt x="2232" y="362"/>
                  </a:lnTo>
                  <a:lnTo>
                    <a:pt x="2252" y="366"/>
                  </a:lnTo>
                  <a:lnTo>
                    <a:pt x="2272" y="379"/>
                  </a:lnTo>
                  <a:lnTo>
                    <a:pt x="2275" y="379"/>
                  </a:lnTo>
                  <a:cubicBezTo>
                    <a:pt x="2279" y="389"/>
                    <a:pt x="2285" y="395"/>
                    <a:pt x="2288" y="406"/>
                  </a:cubicBezTo>
                  <a:cubicBezTo>
                    <a:pt x="2305" y="449"/>
                    <a:pt x="2319" y="492"/>
                    <a:pt x="2328" y="539"/>
                  </a:cubicBezTo>
                  <a:cubicBezTo>
                    <a:pt x="2342" y="590"/>
                    <a:pt x="2359" y="639"/>
                    <a:pt x="2372" y="690"/>
                  </a:cubicBezTo>
                  <a:cubicBezTo>
                    <a:pt x="2385" y="743"/>
                    <a:pt x="2396" y="800"/>
                    <a:pt x="2416" y="850"/>
                  </a:cubicBezTo>
                  <a:cubicBezTo>
                    <a:pt x="2439" y="914"/>
                    <a:pt x="2473" y="977"/>
                    <a:pt x="2509" y="1031"/>
                  </a:cubicBezTo>
                  <a:cubicBezTo>
                    <a:pt x="2529" y="1061"/>
                    <a:pt x="2556" y="1091"/>
                    <a:pt x="2580" y="1118"/>
                  </a:cubicBezTo>
                  <a:cubicBezTo>
                    <a:pt x="2609" y="1151"/>
                    <a:pt x="2640" y="1175"/>
                    <a:pt x="2673" y="1198"/>
                  </a:cubicBezTo>
                  <a:cubicBezTo>
                    <a:pt x="2694" y="1215"/>
                    <a:pt x="2717" y="1225"/>
                    <a:pt x="2737" y="1238"/>
                  </a:cubicBezTo>
                  <a:cubicBezTo>
                    <a:pt x="2787" y="1261"/>
                    <a:pt x="2837" y="1272"/>
                    <a:pt x="2890" y="1272"/>
                  </a:cubicBezTo>
                  <a:cubicBezTo>
                    <a:pt x="2910" y="1272"/>
                    <a:pt x="2944" y="1265"/>
                    <a:pt x="2964" y="1258"/>
                  </a:cubicBezTo>
                  <a:cubicBezTo>
                    <a:pt x="2995" y="1249"/>
                    <a:pt x="3024" y="1232"/>
                    <a:pt x="3048" y="1212"/>
                  </a:cubicBezTo>
                  <a:cubicBezTo>
                    <a:pt x="3068" y="1198"/>
                    <a:pt x="3081" y="1184"/>
                    <a:pt x="3095" y="1168"/>
                  </a:cubicBezTo>
                  <a:cubicBezTo>
                    <a:pt x="3111" y="1151"/>
                    <a:pt x="3125" y="1128"/>
                    <a:pt x="3135" y="1108"/>
                  </a:cubicBezTo>
                  <a:cubicBezTo>
                    <a:pt x="3148" y="1088"/>
                    <a:pt x="3158" y="1068"/>
                    <a:pt x="3168" y="1048"/>
                  </a:cubicBezTo>
                  <a:cubicBezTo>
                    <a:pt x="3185" y="1008"/>
                    <a:pt x="3202" y="968"/>
                    <a:pt x="3219" y="928"/>
                  </a:cubicBezTo>
                  <a:cubicBezTo>
                    <a:pt x="3239" y="871"/>
                    <a:pt x="3255" y="814"/>
                    <a:pt x="3275" y="757"/>
                  </a:cubicBezTo>
                  <a:cubicBezTo>
                    <a:pt x="3282" y="737"/>
                    <a:pt x="3288" y="716"/>
                    <a:pt x="3296" y="696"/>
                  </a:cubicBezTo>
                  <a:cubicBezTo>
                    <a:pt x="3322" y="627"/>
                    <a:pt x="3352" y="559"/>
                    <a:pt x="3392" y="496"/>
                  </a:cubicBezTo>
                  <a:cubicBezTo>
                    <a:pt x="3406" y="479"/>
                    <a:pt x="3419" y="462"/>
                    <a:pt x="3432" y="449"/>
                  </a:cubicBezTo>
                  <a:lnTo>
                    <a:pt x="3449" y="439"/>
                  </a:lnTo>
                  <a:lnTo>
                    <a:pt x="3452" y="439"/>
                  </a:lnTo>
                  <a:lnTo>
                    <a:pt x="3469" y="456"/>
                  </a:lnTo>
                  <a:lnTo>
                    <a:pt x="3472" y="459"/>
                  </a:lnTo>
                  <a:cubicBezTo>
                    <a:pt x="3483" y="486"/>
                    <a:pt x="3489" y="513"/>
                    <a:pt x="3496" y="539"/>
                  </a:cubicBezTo>
                  <a:cubicBezTo>
                    <a:pt x="3509" y="573"/>
                    <a:pt x="3520" y="606"/>
                    <a:pt x="3529" y="639"/>
                  </a:cubicBezTo>
                  <a:cubicBezTo>
                    <a:pt x="3549" y="707"/>
                    <a:pt x="3560" y="780"/>
                    <a:pt x="3583" y="850"/>
                  </a:cubicBezTo>
                  <a:cubicBezTo>
                    <a:pt x="3613" y="948"/>
                    <a:pt x="3670" y="1024"/>
                    <a:pt x="3737" y="1101"/>
                  </a:cubicBezTo>
                  <a:cubicBezTo>
                    <a:pt x="3760" y="1128"/>
                    <a:pt x="3787" y="1155"/>
                    <a:pt x="3813" y="1181"/>
                  </a:cubicBezTo>
                  <a:cubicBezTo>
                    <a:pt x="3841" y="1204"/>
                    <a:pt x="3870" y="1225"/>
                    <a:pt x="3904" y="1245"/>
                  </a:cubicBezTo>
                  <a:cubicBezTo>
                    <a:pt x="3914" y="1252"/>
                    <a:pt x="3924" y="1255"/>
                    <a:pt x="3934" y="1258"/>
                  </a:cubicBezTo>
                  <a:cubicBezTo>
                    <a:pt x="3964" y="1275"/>
                    <a:pt x="3994" y="1282"/>
                    <a:pt x="4028" y="1282"/>
                  </a:cubicBezTo>
                  <a:cubicBezTo>
                    <a:pt x="4074" y="1282"/>
                    <a:pt x="4114" y="1269"/>
                    <a:pt x="4151" y="1245"/>
                  </a:cubicBezTo>
                  <a:cubicBezTo>
                    <a:pt x="4202" y="1218"/>
                    <a:pt x="4231" y="1158"/>
                    <a:pt x="4228" y="1101"/>
                  </a:cubicBezTo>
                  <a:cubicBezTo>
                    <a:pt x="4225" y="1048"/>
                    <a:pt x="4195" y="1001"/>
                    <a:pt x="4151" y="971"/>
                  </a:cubicBezTo>
                  <a:cubicBezTo>
                    <a:pt x="4131" y="957"/>
                    <a:pt x="4114" y="944"/>
                    <a:pt x="4094" y="931"/>
                  </a:cubicBezTo>
                  <a:cubicBezTo>
                    <a:pt x="4051" y="897"/>
                    <a:pt x="4014" y="854"/>
                    <a:pt x="3978" y="810"/>
                  </a:cubicBezTo>
                  <a:cubicBezTo>
                    <a:pt x="3961" y="790"/>
                    <a:pt x="3944" y="767"/>
                    <a:pt x="3930" y="740"/>
                  </a:cubicBezTo>
                  <a:cubicBezTo>
                    <a:pt x="3914" y="700"/>
                    <a:pt x="3904" y="656"/>
                    <a:pt x="3890" y="613"/>
                  </a:cubicBezTo>
                  <a:cubicBezTo>
                    <a:pt x="3877" y="559"/>
                    <a:pt x="3861" y="509"/>
                    <a:pt x="3841" y="459"/>
                  </a:cubicBezTo>
                  <a:cubicBezTo>
                    <a:pt x="3833" y="436"/>
                    <a:pt x="3824" y="412"/>
                    <a:pt x="3817" y="389"/>
                  </a:cubicBezTo>
                  <a:cubicBezTo>
                    <a:pt x="3810" y="379"/>
                    <a:pt x="3807" y="366"/>
                    <a:pt x="3800" y="355"/>
                  </a:cubicBezTo>
                  <a:cubicBezTo>
                    <a:pt x="3793" y="338"/>
                    <a:pt x="3787" y="322"/>
                    <a:pt x="3777" y="305"/>
                  </a:cubicBezTo>
                  <a:cubicBezTo>
                    <a:pt x="3764" y="278"/>
                    <a:pt x="3747" y="255"/>
                    <a:pt x="3730" y="232"/>
                  </a:cubicBezTo>
                  <a:cubicBezTo>
                    <a:pt x="3710" y="212"/>
                    <a:pt x="3693" y="195"/>
                    <a:pt x="3673" y="181"/>
                  </a:cubicBezTo>
                  <a:cubicBezTo>
                    <a:pt x="3650" y="165"/>
                    <a:pt x="3629" y="148"/>
                    <a:pt x="3606" y="135"/>
                  </a:cubicBezTo>
                  <a:cubicBezTo>
                    <a:pt x="3580" y="121"/>
                    <a:pt x="3552" y="114"/>
                    <a:pt x="3526" y="105"/>
                  </a:cubicBezTo>
                  <a:lnTo>
                    <a:pt x="3506" y="101"/>
                  </a:lnTo>
                  <a:cubicBezTo>
                    <a:pt x="3486" y="98"/>
                    <a:pt x="3463" y="94"/>
                    <a:pt x="3442" y="94"/>
                  </a:cubicBezTo>
                  <a:cubicBezTo>
                    <a:pt x="3412" y="94"/>
                    <a:pt x="3382" y="98"/>
                    <a:pt x="3356" y="105"/>
                  </a:cubicBezTo>
                  <a:cubicBezTo>
                    <a:pt x="3312" y="118"/>
                    <a:pt x="3268" y="138"/>
                    <a:pt x="3231" y="165"/>
                  </a:cubicBezTo>
                  <a:cubicBezTo>
                    <a:pt x="3191" y="195"/>
                    <a:pt x="3155" y="228"/>
                    <a:pt x="3125" y="269"/>
                  </a:cubicBezTo>
                  <a:cubicBezTo>
                    <a:pt x="3101" y="298"/>
                    <a:pt x="3078" y="332"/>
                    <a:pt x="3058" y="369"/>
                  </a:cubicBezTo>
                  <a:cubicBezTo>
                    <a:pt x="3027" y="419"/>
                    <a:pt x="3007" y="469"/>
                    <a:pt x="2987" y="522"/>
                  </a:cubicBezTo>
                  <a:cubicBezTo>
                    <a:pt x="2961" y="590"/>
                    <a:pt x="2938" y="653"/>
                    <a:pt x="2921" y="720"/>
                  </a:cubicBezTo>
                  <a:cubicBezTo>
                    <a:pt x="2907" y="780"/>
                    <a:pt x="2894" y="843"/>
                    <a:pt x="2874" y="900"/>
                  </a:cubicBezTo>
                  <a:cubicBezTo>
                    <a:pt x="2870" y="911"/>
                    <a:pt x="2867" y="917"/>
                    <a:pt x="2864" y="928"/>
                  </a:cubicBezTo>
                  <a:cubicBezTo>
                    <a:pt x="2850" y="914"/>
                    <a:pt x="2840" y="900"/>
                    <a:pt x="2827" y="887"/>
                  </a:cubicBezTo>
                  <a:cubicBezTo>
                    <a:pt x="2800" y="854"/>
                    <a:pt x="2780" y="817"/>
                    <a:pt x="2760" y="777"/>
                  </a:cubicBezTo>
                  <a:cubicBezTo>
                    <a:pt x="2740" y="730"/>
                    <a:pt x="2730" y="680"/>
                    <a:pt x="2717" y="633"/>
                  </a:cubicBezTo>
                  <a:cubicBezTo>
                    <a:pt x="2703" y="582"/>
                    <a:pt x="2690" y="533"/>
                    <a:pt x="2677" y="482"/>
                  </a:cubicBezTo>
                  <a:cubicBezTo>
                    <a:pt x="2666" y="429"/>
                    <a:pt x="2657" y="375"/>
                    <a:pt x="2640" y="329"/>
                  </a:cubicBezTo>
                  <a:cubicBezTo>
                    <a:pt x="2623" y="289"/>
                    <a:pt x="2606" y="252"/>
                    <a:pt x="2589" y="218"/>
                  </a:cubicBezTo>
                  <a:lnTo>
                    <a:pt x="2580" y="198"/>
                  </a:lnTo>
                  <a:cubicBezTo>
                    <a:pt x="2566" y="178"/>
                    <a:pt x="2546" y="148"/>
                    <a:pt x="2526" y="131"/>
                  </a:cubicBezTo>
                  <a:cubicBezTo>
                    <a:pt x="2493" y="98"/>
                    <a:pt x="2453" y="68"/>
                    <a:pt x="2409" y="48"/>
                  </a:cubicBezTo>
                  <a:cubicBezTo>
                    <a:pt x="2348" y="17"/>
                    <a:pt x="2285" y="0"/>
                    <a:pt x="2218" y="0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8" name="Google Shape;62;p3"/>
            <p:cNvSpPr>
              <a:spLocks/>
            </p:cNvSpPr>
            <p:nvPr/>
          </p:nvSpPr>
          <p:spPr bwMode="auto">
            <a:xfrm>
              <a:off x="243049" y="1560902"/>
              <a:ext cx="219336" cy="353723"/>
            </a:xfrm>
            <a:custGeom>
              <a:avLst/>
              <a:gdLst>
                <a:gd name="T0" fmla="*/ 152103 w 2450"/>
                <a:gd name="T1" fmla="*/ 105553 h 3951"/>
                <a:gd name="T2" fmla="*/ 195880 w 2450"/>
                <a:gd name="T3" fmla="*/ 2865 h 3951"/>
                <a:gd name="T4" fmla="*/ 169560 w 2450"/>
                <a:gd name="T5" fmla="*/ 13340 h 3951"/>
                <a:gd name="T6" fmla="*/ 136615 w 2450"/>
                <a:gd name="T7" fmla="*/ 10922 h 3951"/>
                <a:gd name="T8" fmla="*/ 120769 w 2450"/>
                <a:gd name="T9" fmla="*/ 12713 h 3951"/>
                <a:gd name="T10" fmla="*/ 103312 w 2450"/>
                <a:gd name="T11" fmla="*/ 24978 h 3951"/>
                <a:gd name="T12" fmla="*/ 97672 w 2450"/>
                <a:gd name="T13" fmla="*/ 39124 h 3951"/>
                <a:gd name="T14" fmla="*/ 109041 w 2450"/>
                <a:gd name="T15" fmla="*/ 72965 h 3951"/>
                <a:gd name="T16" fmla="*/ 146731 w 2450"/>
                <a:gd name="T17" fmla="*/ 106538 h 3951"/>
                <a:gd name="T18" fmla="*/ 132765 w 2450"/>
                <a:gd name="T19" fmla="*/ 111551 h 3951"/>
                <a:gd name="T20" fmla="*/ 91405 w 2450"/>
                <a:gd name="T21" fmla="*/ 106538 h 3951"/>
                <a:gd name="T22" fmla="*/ 78871 w 2450"/>
                <a:gd name="T23" fmla="*/ 107075 h 3951"/>
                <a:gd name="T24" fmla="*/ 50134 w 2450"/>
                <a:gd name="T25" fmla="*/ 130173 h 3951"/>
                <a:gd name="T26" fmla="*/ 53715 w 2450"/>
                <a:gd name="T27" fmla="*/ 170281 h 3951"/>
                <a:gd name="T28" fmla="*/ 83616 w 2450"/>
                <a:gd name="T29" fmla="*/ 203138 h 3951"/>
                <a:gd name="T30" fmla="*/ 100357 w 2450"/>
                <a:gd name="T31" fmla="*/ 234383 h 3951"/>
                <a:gd name="T32" fmla="*/ 65353 w 2450"/>
                <a:gd name="T33" fmla="*/ 237606 h 3951"/>
                <a:gd name="T34" fmla="*/ 33572 w 2450"/>
                <a:gd name="T35" fmla="*/ 236173 h 3951"/>
                <a:gd name="T36" fmla="*/ 1880 w 2450"/>
                <a:gd name="T37" fmla="*/ 291860 h 3951"/>
                <a:gd name="T38" fmla="*/ 22829 w 2450"/>
                <a:gd name="T39" fmla="*/ 323194 h 3951"/>
                <a:gd name="T40" fmla="*/ 72873 w 2450"/>
                <a:gd name="T41" fmla="*/ 353633 h 3951"/>
                <a:gd name="T42" fmla="*/ 79677 w 2450"/>
                <a:gd name="T43" fmla="*/ 332236 h 3951"/>
                <a:gd name="T44" fmla="*/ 28827 w 2450"/>
                <a:gd name="T45" fmla="*/ 294814 h 3951"/>
                <a:gd name="T46" fmla="*/ 24619 w 2450"/>
                <a:gd name="T47" fmla="*/ 270821 h 3951"/>
                <a:gd name="T48" fmla="*/ 29364 w 2450"/>
                <a:gd name="T49" fmla="*/ 263121 h 3951"/>
                <a:gd name="T50" fmla="*/ 48612 w 2450"/>
                <a:gd name="T51" fmla="*/ 262405 h 3951"/>
                <a:gd name="T52" fmla="*/ 95613 w 2450"/>
                <a:gd name="T53" fmla="*/ 263927 h 3951"/>
                <a:gd name="T54" fmla="*/ 131244 w 2450"/>
                <a:gd name="T55" fmla="*/ 246917 h 3951"/>
                <a:gd name="T56" fmla="*/ 141718 w 2450"/>
                <a:gd name="T57" fmla="*/ 227489 h 3951"/>
                <a:gd name="T58" fmla="*/ 133840 w 2450"/>
                <a:gd name="T59" fmla="*/ 204660 h 3951"/>
                <a:gd name="T60" fmla="*/ 84780 w 2450"/>
                <a:gd name="T61" fmla="*/ 158643 h 3951"/>
                <a:gd name="T62" fmla="*/ 79677 w 2450"/>
                <a:gd name="T63" fmla="*/ 142438 h 3951"/>
                <a:gd name="T64" fmla="*/ 82990 w 2450"/>
                <a:gd name="T65" fmla="*/ 138499 h 3951"/>
                <a:gd name="T66" fmla="*/ 112354 w 2450"/>
                <a:gd name="T67" fmla="*/ 140916 h 3951"/>
                <a:gd name="T68" fmla="*/ 144941 w 2450"/>
                <a:gd name="T69" fmla="*/ 141185 h 3951"/>
                <a:gd name="T70" fmla="*/ 169829 w 2450"/>
                <a:gd name="T71" fmla="*/ 129188 h 3951"/>
                <a:gd name="T72" fmla="*/ 178244 w 2450"/>
                <a:gd name="T73" fmla="*/ 102509 h 3951"/>
                <a:gd name="T74" fmla="*/ 168933 w 2450"/>
                <a:gd name="T75" fmla="*/ 87289 h 3951"/>
                <a:gd name="T76" fmla="*/ 144404 w 2450"/>
                <a:gd name="T77" fmla="*/ 64549 h 3951"/>
                <a:gd name="T78" fmla="*/ 128200 w 2450"/>
                <a:gd name="T79" fmla="*/ 42705 h 3951"/>
                <a:gd name="T80" fmla="*/ 130617 w 2450"/>
                <a:gd name="T81" fmla="*/ 41809 h 3951"/>
                <a:gd name="T82" fmla="*/ 166516 w 2450"/>
                <a:gd name="T83" fmla="*/ 46017 h 3951"/>
                <a:gd name="T84" fmla="*/ 201879 w 2450"/>
                <a:gd name="T85" fmla="*/ 37870 h 3951"/>
                <a:gd name="T86" fmla="*/ 217456 w 2450"/>
                <a:gd name="T87" fmla="*/ 23546 h 3951"/>
                <a:gd name="T88" fmla="*/ 204833 w 2450"/>
                <a:gd name="T89" fmla="*/ 90 h 39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grpSp>
          <p:nvGrpSpPr>
            <p:cNvPr id="9" name="Google Shape;63;p3"/>
            <p:cNvGrpSpPr>
              <a:grpSpLocks/>
            </p:cNvGrpSpPr>
            <p:nvPr/>
          </p:nvGrpSpPr>
          <p:grpSpPr bwMode="auto">
            <a:xfrm>
              <a:off x="8810285" y="2242772"/>
              <a:ext cx="155484" cy="175100"/>
              <a:chOff x="3655550" y="2257032"/>
              <a:chExt cx="192526" cy="161920"/>
            </a:xfrm>
          </p:grpSpPr>
          <p:sp>
            <p:nvSpPr>
              <p:cNvPr id="15" name="Google Shape;64;p3"/>
              <p:cNvSpPr>
                <a:spLocks/>
              </p:cNvSpPr>
              <p:nvPr/>
            </p:nvSpPr>
            <p:spPr bwMode="auto">
              <a:xfrm>
                <a:off x="3655550" y="2331503"/>
                <a:ext cx="192526" cy="31876"/>
              </a:xfrm>
              <a:custGeom>
                <a:avLst/>
                <a:gdLst>
                  <a:gd name="T0" fmla="*/ 136390 w 1365"/>
                  <a:gd name="T1" fmla="*/ 141 h 226"/>
                  <a:gd name="T2" fmla="*/ 123555 w 1365"/>
                  <a:gd name="T3" fmla="*/ 705 h 226"/>
                  <a:gd name="T4" fmla="*/ 90551 w 1365"/>
                  <a:gd name="T5" fmla="*/ 2539 h 226"/>
                  <a:gd name="T6" fmla="*/ 13117 w 1365"/>
                  <a:gd name="T7" fmla="*/ 4937 h 226"/>
                  <a:gd name="T8" fmla="*/ 423 w 1365"/>
                  <a:gd name="T9" fmla="*/ 19041 h 226"/>
                  <a:gd name="T10" fmla="*/ 14104 w 1365"/>
                  <a:gd name="T11" fmla="*/ 31876 h 226"/>
                  <a:gd name="T12" fmla="*/ 102398 w 1365"/>
                  <a:gd name="T13" fmla="*/ 29478 h 226"/>
                  <a:gd name="T14" fmla="*/ 129479 w 1365"/>
                  <a:gd name="T15" fmla="*/ 28773 h 226"/>
                  <a:gd name="T16" fmla="*/ 141045 w 1365"/>
                  <a:gd name="T17" fmla="*/ 29055 h 226"/>
                  <a:gd name="T18" fmla="*/ 160932 w 1365"/>
                  <a:gd name="T19" fmla="*/ 29901 h 226"/>
                  <a:gd name="T20" fmla="*/ 169818 w 1365"/>
                  <a:gd name="T21" fmla="*/ 29901 h 226"/>
                  <a:gd name="T22" fmla="*/ 182512 w 1365"/>
                  <a:gd name="T23" fmla="*/ 27927 h 226"/>
                  <a:gd name="T24" fmla="*/ 188154 w 1365"/>
                  <a:gd name="T25" fmla="*/ 24683 h 226"/>
                  <a:gd name="T26" fmla="*/ 190975 w 1365"/>
                  <a:gd name="T27" fmla="*/ 19041 h 226"/>
                  <a:gd name="T28" fmla="*/ 184910 w 1365"/>
                  <a:gd name="T29" fmla="*/ 4937 h 226"/>
                  <a:gd name="T30" fmla="*/ 176870 w 1365"/>
                  <a:gd name="T31" fmla="*/ 2539 h 226"/>
                  <a:gd name="T32" fmla="*/ 167843 w 1365"/>
                  <a:gd name="T33" fmla="*/ 2116 h 226"/>
                  <a:gd name="T34" fmla="*/ 156136 w 1365"/>
                  <a:gd name="T35" fmla="*/ 1128 h 226"/>
                  <a:gd name="T36" fmla="*/ 140481 w 1365"/>
                  <a:gd name="T37" fmla="*/ 141 h 226"/>
                  <a:gd name="T38" fmla="*/ 136390 w 1365"/>
                  <a:gd name="T39" fmla="*/ 141 h 2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65" h="226" extrusionOk="0">
                    <a:moveTo>
                      <a:pt x="967" y="1"/>
                    </a:moveTo>
                    <a:cubicBezTo>
                      <a:pt x="936" y="1"/>
                      <a:pt x="906" y="1"/>
                      <a:pt x="876" y="5"/>
                    </a:cubicBezTo>
                    <a:cubicBezTo>
                      <a:pt x="800" y="8"/>
                      <a:pt x="719" y="15"/>
                      <a:pt x="642" y="18"/>
                    </a:cubicBezTo>
                    <a:cubicBezTo>
                      <a:pt x="458" y="31"/>
                      <a:pt x="274" y="31"/>
                      <a:pt x="93" y="35"/>
                    </a:cubicBezTo>
                    <a:cubicBezTo>
                      <a:pt x="40" y="35"/>
                      <a:pt x="0" y="85"/>
                      <a:pt x="3" y="135"/>
                    </a:cubicBezTo>
                    <a:cubicBezTo>
                      <a:pt x="3" y="186"/>
                      <a:pt x="50" y="226"/>
                      <a:pt x="100" y="226"/>
                    </a:cubicBezTo>
                    <a:cubicBezTo>
                      <a:pt x="311" y="222"/>
                      <a:pt x="519" y="218"/>
                      <a:pt x="726" y="209"/>
                    </a:cubicBezTo>
                    <a:cubicBezTo>
                      <a:pt x="789" y="207"/>
                      <a:pt x="854" y="204"/>
                      <a:pt x="918" y="204"/>
                    </a:cubicBezTo>
                    <a:cubicBezTo>
                      <a:pt x="946" y="204"/>
                      <a:pt x="973" y="204"/>
                      <a:pt x="1000" y="206"/>
                    </a:cubicBezTo>
                    <a:cubicBezTo>
                      <a:pt x="1047" y="206"/>
                      <a:pt x="1093" y="212"/>
                      <a:pt x="1141" y="212"/>
                    </a:cubicBezTo>
                    <a:lnTo>
                      <a:pt x="1204" y="212"/>
                    </a:lnTo>
                    <a:cubicBezTo>
                      <a:pt x="1234" y="212"/>
                      <a:pt x="1268" y="212"/>
                      <a:pt x="1294" y="198"/>
                    </a:cubicBezTo>
                    <a:cubicBezTo>
                      <a:pt x="1311" y="195"/>
                      <a:pt x="1325" y="186"/>
                      <a:pt x="1334" y="175"/>
                    </a:cubicBezTo>
                    <a:cubicBezTo>
                      <a:pt x="1345" y="161"/>
                      <a:pt x="1351" y="149"/>
                      <a:pt x="1354" y="135"/>
                    </a:cubicBezTo>
                    <a:cubicBezTo>
                      <a:pt x="1365" y="98"/>
                      <a:pt x="1348" y="51"/>
                      <a:pt x="1311" y="35"/>
                    </a:cubicBezTo>
                    <a:cubicBezTo>
                      <a:pt x="1294" y="28"/>
                      <a:pt x="1274" y="21"/>
                      <a:pt x="1254" y="18"/>
                    </a:cubicBezTo>
                    <a:cubicBezTo>
                      <a:pt x="1234" y="15"/>
                      <a:pt x="1214" y="15"/>
                      <a:pt x="1190" y="15"/>
                    </a:cubicBezTo>
                    <a:cubicBezTo>
                      <a:pt x="1164" y="11"/>
                      <a:pt x="1137" y="11"/>
                      <a:pt x="1107" y="8"/>
                    </a:cubicBezTo>
                    <a:cubicBezTo>
                      <a:pt x="1070" y="5"/>
                      <a:pt x="1033" y="1"/>
                      <a:pt x="996" y="1"/>
                    </a:cubicBezTo>
                    <a:lnTo>
                      <a:pt x="967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  <p:sp>
            <p:nvSpPr>
              <p:cNvPr id="16" name="Google Shape;65;p3"/>
              <p:cNvSpPr>
                <a:spLocks/>
              </p:cNvSpPr>
              <p:nvPr/>
            </p:nvSpPr>
            <p:spPr bwMode="auto">
              <a:xfrm>
                <a:off x="3735240" y="2257032"/>
                <a:ext cx="38223" cy="161920"/>
              </a:xfrm>
              <a:custGeom>
                <a:avLst/>
                <a:gdLst>
                  <a:gd name="T0" fmla="*/ 16079 w 271"/>
                  <a:gd name="T1" fmla="*/ 141 h 1148"/>
                  <a:gd name="T2" fmla="*/ 1410 w 271"/>
                  <a:gd name="T3" fmla="*/ 16643 h 1148"/>
                  <a:gd name="T4" fmla="*/ 3808 w 271"/>
                  <a:gd name="T5" fmla="*/ 50635 h 1148"/>
                  <a:gd name="T6" fmla="*/ 5219 w 271"/>
                  <a:gd name="T7" fmla="*/ 82229 h 1148"/>
                  <a:gd name="T8" fmla="*/ 4231 w 271"/>
                  <a:gd name="T9" fmla="*/ 112836 h 1148"/>
                  <a:gd name="T10" fmla="*/ 3244 w 271"/>
                  <a:gd name="T11" fmla="*/ 127505 h 1148"/>
                  <a:gd name="T12" fmla="*/ 2821 w 271"/>
                  <a:gd name="T13" fmla="*/ 145418 h 1148"/>
                  <a:gd name="T14" fmla="*/ 20451 w 271"/>
                  <a:gd name="T15" fmla="*/ 161920 h 1148"/>
                  <a:gd name="T16" fmla="*/ 21157 w 271"/>
                  <a:gd name="T17" fmla="*/ 161920 h 1148"/>
                  <a:gd name="T18" fmla="*/ 37659 w 271"/>
                  <a:gd name="T19" fmla="*/ 144007 h 1148"/>
                  <a:gd name="T20" fmla="*/ 36813 w 271"/>
                  <a:gd name="T21" fmla="*/ 127505 h 1148"/>
                  <a:gd name="T22" fmla="*/ 36389 w 271"/>
                  <a:gd name="T23" fmla="*/ 111426 h 1148"/>
                  <a:gd name="T24" fmla="*/ 36813 w 271"/>
                  <a:gd name="T25" fmla="*/ 96757 h 1148"/>
                  <a:gd name="T26" fmla="*/ 35966 w 271"/>
                  <a:gd name="T27" fmla="*/ 80819 h 1148"/>
                  <a:gd name="T28" fmla="*/ 35402 w 271"/>
                  <a:gd name="T29" fmla="*/ 49084 h 1148"/>
                  <a:gd name="T30" fmla="*/ 32581 w 271"/>
                  <a:gd name="T31" fmla="*/ 14669 h 1148"/>
                  <a:gd name="T32" fmla="*/ 27363 w 271"/>
                  <a:gd name="T33" fmla="*/ 4372 h 1148"/>
                  <a:gd name="T34" fmla="*/ 17066 w 271"/>
                  <a:gd name="T35" fmla="*/ 141 h 1148"/>
                  <a:gd name="T36" fmla="*/ 16079 w 271"/>
                  <a:gd name="T37" fmla="*/ 141 h 11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1" h="1148" extrusionOk="0">
                    <a:moveTo>
                      <a:pt x="114" y="1"/>
                    </a:moveTo>
                    <a:cubicBezTo>
                      <a:pt x="57" y="1"/>
                      <a:pt x="0" y="55"/>
                      <a:pt x="10" y="118"/>
                    </a:cubicBezTo>
                    <a:cubicBezTo>
                      <a:pt x="17" y="198"/>
                      <a:pt x="23" y="278"/>
                      <a:pt x="27" y="359"/>
                    </a:cubicBezTo>
                    <a:cubicBezTo>
                      <a:pt x="30" y="433"/>
                      <a:pt x="30" y="509"/>
                      <a:pt x="37" y="583"/>
                    </a:cubicBezTo>
                    <a:cubicBezTo>
                      <a:pt x="40" y="657"/>
                      <a:pt x="34" y="726"/>
                      <a:pt x="30" y="800"/>
                    </a:cubicBezTo>
                    <a:cubicBezTo>
                      <a:pt x="27" y="834"/>
                      <a:pt x="23" y="870"/>
                      <a:pt x="23" y="904"/>
                    </a:cubicBezTo>
                    <a:cubicBezTo>
                      <a:pt x="20" y="947"/>
                      <a:pt x="23" y="987"/>
                      <a:pt x="20" y="1031"/>
                    </a:cubicBezTo>
                    <a:cubicBezTo>
                      <a:pt x="20" y="1096"/>
                      <a:pt x="83" y="1148"/>
                      <a:pt x="145" y="1148"/>
                    </a:cubicBezTo>
                    <a:cubicBezTo>
                      <a:pt x="147" y="1148"/>
                      <a:pt x="148" y="1148"/>
                      <a:pt x="150" y="1148"/>
                    </a:cubicBezTo>
                    <a:cubicBezTo>
                      <a:pt x="218" y="1148"/>
                      <a:pt x="271" y="1088"/>
                      <a:pt x="267" y="1021"/>
                    </a:cubicBezTo>
                    <a:cubicBezTo>
                      <a:pt x="267" y="981"/>
                      <a:pt x="261" y="941"/>
                      <a:pt x="261" y="904"/>
                    </a:cubicBezTo>
                    <a:cubicBezTo>
                      <a:pt x="258" y="864"/>
                      <a:pt x="258" y="827"/>
                      <a:pt x="258" y="790"/>
                    </a:cubicBezTo>
                    <a:cubicBezTo>
                      <a:pt x="258" y="754"/>
                      <a:pt x="261" y="720"/>
                      <a:pt x="261" y="686"/>
                    </a:cubicBezTo>
                    <a:cubicBezTo>
                      <a:pt x="261" y="649"/>
                      <a:pt x="258" y="609"/>
                      <a:pt x="255" y="573"/>
                    </a:cubicBezTo>
                    <a:cubicBezTo>
                      <a:pt x="251" y="496"/>
                      <a:pt x="255" y="422"/>
                      <a:pt x="251" y="348"/>
                    </a:cubicBezTo>
                    <a:cubicBezTo>
                      <a:pt x="247" y="268"/>
                      <a:pt x="241" y="188"/>
                      <a:pt x="231" y="104"/>
                    </a:cubicBezTo>
                    <a:cubicBezTo>
                      <a:pt x="227" y="78"/>
                      <a:pt x="218" y="51"/>
                      <a:pt x="194" y="31"/>
                    </a:cubicBezTo>
                    <a:cubicBezTo>
                      <a:pt x="174" y="11"/>
                      <a:pt x="147" y="1"/>
                      <a:pt x="121" y="1"/>
                    </a:cubicBezTo>
                    <a:lnTo>
                      <a:pt x="114" y="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2400"/>
              </a:p>
            </p:txBody>
          </p:sp>
        </p:grpSp>
        <p:sp>
          <p:nvSpPr>
            <p:cNvPr id="10" name="Google Shape;66;p3"/>
            <p:cNvSpPr>
              <a:spLocks/>
            </p:cNvSpPr>
            <p:nvPr/>
          </p:nvSpPr>
          <p:spPr bwMode="auto">
            <a:xfrm>
              <a:off x="6764747" y="254723"/>
              <a:ext cx="106705" cy="83716"/>
            </a:xfrm>
            <a:custGeom>
              <a:avLst/>
              <a:gdLst>
                <a:gd name="T0" fmla="*/ 51464 w 452"/>
                <a:gd name="T1" fmla="*/ 188 h 446"/>
                <a:gd name="T2" fmla="*/ 1653 w 452"/>
                <a:gd name="T3" fmla="*/ 44110 h 446"/>
                <a:gd name="T4" fmla="*/ 18414 w 452"/>
                <a:gd name="T5" fmla="*/ 72266 h 446"/>
                <a:gd name="T6" fmla="*/ 56185 w 452"/>
                <a:gd name="T7" fmla="*/ 83716 h 446"/>
                <a:gd name="T8" fmla="*/ 105761 w 452"/>
                <a:gd name="T9" fmla="*/ 39793 h 446"/>
                <a:gd name="T10" fmla="*/ 89472 w 452"/>
                <a:gd name="T11" fmla="*/ 11450 h 446"/>
                <a:gd name="T12" fmla="*/ 51464 w 452"/>
                <a:gd name="T13" fmla="*/ 188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1" name="Google Shape;67;p3"/>
            <p:cNvSpPr>
              <a:spLocks/>
            </p:cNvSpPr>
            <p:nvPr/>
          </p:nvSpPr>
          <p:spPr bwMode="auto">
            <a:xfrm rot="6438092">
              <a:off x="1390171" y="119727"/>
              <a:ext cx="219338" cy="353726"/>
            </a:xfrm>
            <a:custGeom>
              <a:avLst/>
              <a:gdLst>
                <a:gd name="T0" fmla="*/ 152104 w 2450"/>
                <a:gd name="T1" fmla="*/ 105554 h 3951"/>
                <a:gd name="T2" fmla="*/ 195882 w 2450"/>
                <a:gd name="T3" fmla="*/ 2865 h 3951"/>
                <a:gd name="T4" fmla="*/ 169562 w 2450"/>
                <a:gd name="T5" fmla="*/ 13340 h 3951"/>
                <a:gd name="T6" fmla="*/ 136616 w 2450"/>
                <a:gd name="T7" fmla="*/ 10922 h 3951"/>
                <a:gd name="T8" fmla="*/ 120770 w 2450"/>
                <a:gd name="T9" fmla="*/ 12713 h 3951"/>
                <a:gd name="T10" fmla="*/ 103313 w 2450"/>
                <a:gd name="T11" fmla="*/ 24978 h 3951"/>
                <a:gd name="T12" fmla="*/ 97673 w 2450"/>
                <a:gd name="T13" fmla="*/ 39124 h 3951"/>
                <a:gd name="T14" fmla="*/ 109042 w 2450"/>
                <a:gd name="T15" fmla="*/ 72965 h 3951"/>
                <a:gd name="T16" fmla="*/ 146733 w 2450"/>
                <a:gd name="T17" fmla="*/ 106539 h 3951"/>
                <a:gd name="T18" fmla="*/ 132767 w 2450"/>
                <a:gd name="T19" fmla="*/ 111552 h 3951"/>
                <a:gd name="T20" fmla="*/ 91406 w 2450"/>
                <a:gd name="T21" fmla="*/ 106539 h 3951"/>
                <a:gd name="T22" fmla="*/ 78872 w 2450"/>
                <a:gd name="T23" fmla="*/ 107076 h 3951"/>
                <a:gd name="T24" fmla="*/ 50134 w 2450"/>
                <a:gd name="T25" fmla="*/ 130174 h 3951"/>
                <a:gd name="T26" fmla="*/ 53715 w 2450"/>
                <a:gd name="T27" fmla="*/ 170283 h 3951"/>
                <a:gd name="T28" fmla="*/ 83617 w 2450"/>
                <a:gd name="T29" fmla="*/ 203140 h 3951"/>
                <a:gd name="T30" fmla="*/ 100358 w 2450"/>
                <a:gd name="T31" fmla="*/ 234385 h 3951"/>
                <a:gd name="T32" fmla="*/ 65354 w 2450"/>
                <a:gd name="T33" fmla="*/ 237608 h 3951"/>
                <a:gd name="T34" fmla="*/ 33572 w 2450"/>
                <a:gd name="T35" fmla="*/ 236175 h 3951"/>
                <a:gd name="T36" fmla="*/ 1880 w 2450"/>
                <a:gd name="T37" fmla="*/ 291862 h 3951"/>
                <a:gd name="T38" fmla="*/ 22829 w 2450"/>
                <a:gd name="T39" fmla="*/ 323197 h 3951"/>
                <a:gd name="T40" fmla="*/ 72874 w 2450"/>
                <a:gd name="T41" fmla="*/ 353636 h 3951"/>
                <a:gd name="T42" fmla="*/ 79678 w 2450"/>
                <a:gd name="T43" fmla="*/ 332239 h 3951"/>
                <a:gd name="T44" fmla="*/ 28827 w 2450"/>
                <a:gd name="T45" fmla="*/ 294816 h 3951"/>
                <a:gd name="T46" fmla="*/ 24620 w 2450"/>
                <a:gd name="T47" fmla="*/ 270823 h 3951"/>
                <a:gd name="T48" fmla="*/ 29364 w 2450"/>
                <a:gd name="T49" fmla="*/ 263123 h 3951"/>
                <a:gd name="T50" fmla="*/ 48612 w 2450"/>
                <a:gd name="T51" fmla="*/ 262407 h 3951"/>
                <a:gd name="T52" fmla="*/ 95613 w 2450"/>
                <a:gd name="T53" fmla="*/ 263929 h 3951"/>
                <a:gd name="T54" fmla="*/ 131245 w 2450"/>
                <a:gd name="T55" fmla="*/ 246919 h 3951"/>
                <a:gd name="T56" fmla="*/ 141719 w 2450"/>
                <a:gd name="T57" fmla="*/ 227491 h 3951"/>
                <a:gd name="T58" fmla="*/ 133841 w 2450"/>
                <a:gd name="T59" fmla="*/ 204662 h 3951"/>
                <a:gd name="T60" fmla="*/ 84781 w 2450"/>
                <a:gd name="T61" fmla="*/ 158644 h 3951"/>
                <a:gd name="T62" fmla="*/ 79678 w 2450"/>
                <a:gd name="T63" fmla="*/ 142439 h 3951"/>
                <a:gd name="T64" fmla="*/ 82990 w 2450"/>
                <a:gd name="T65" fmla="*/ 138500 h 3951"/>
                <a:gd name="T66" fmla="*/ 112355 w 2450"/>
                <a:gd name="T67" fmla="*/ 140917 h 3951"/>
                <a:gd name="T68" fmla="*/ 144942 w 2450"/>
                <a:gd name="T69" fmla="*/ 141186 h 3951"/>
                <a:gd name="T70" fmla="*/ 169830 w 2450"/>
                <a:gd name="T71" fmla="*/ 129189 h 3951"/>
                <a:gd name="T72" fmla="*/ 178246 w 2450"/>
                <a:gd name="T73" fmla="*/ 102510 h 3951"/>
                <a:gd name="T74" fmla="*/ 168935 w 2450"/>
                <a:gd name="T75" fmla="*/ 87290 h 3951"/>
                <a:gd name="T76" fmla="*/ 144405 w 2450"/>
                <a:gd name="T77" fmla="*/ 64550 h 3951"/>
                <a:gd name="T78" fmla="*/ 128201 w 2450"/>
                <a:gd name="T79" fmla="*/ 42705 h 3951"/>
                <a:gd name="T80" fmla="*/ 130618 w 2450"/>
                <a:gd name="T81" fmla="*/ 41810 h 3951"/>
                <a:gd name="T82" fmla="*/ 166518 w 2450"/>
                <a:gd name="T83" fmla="*/ 46018 h 3951"/>
                <a:gd name="T84" fmla="*/ 201880 w 2450"/>
                <a:gd name="T85" fmla="*/ 37870 h 3951"/>
                <a:gd name="T86" fmla="*/ 217458 w 2450"/>
                <a:gd name="T87" fmla="*/ 23546 h 3951"/>
                <a:gd name="T88" fmla="*/ 204835 w 2450"/>
                <a:gd name="T89" fmla="*/ 90 h 39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2" name="Google Shape;68;p3"/>
            <p:cNvSpPr>
              <a:spLocks/>
            </p:cNvSpPr>
            <p:nvPr/>
          </p:nvSpPr>
          <p:spPr bwMode="auto">
            <a:xfrm>
              <a:off x="8834672" y="3644248"/>
              <a:ext cx="106705" cy="83716"/>
            </a:xfrm>
            <a:custGeom>
              <a:avLst/>
              <a:gdLst>
                <a:gd name="T0" fmla="*/ 51464 w 452"/>
                <a:gd name="T1" fmla="*/ 188 h 446"/>
                <a:gd name="T2" fmla="*/ 1653 w 452"/>
                <a:gd name="T3" fmla="*/ 44110 h 446"/>
                <a:gd name="T4" fmla="*/ 18414 w 452"/>
                <a:gd name="T5" fmla="*/ 72266 h 446"/>
                <a:gd name="T6" fmla="*/ 56185 w 452"/>
                <a:gd name="T7" fmla="*/ 83716 h 446"/>
                <a:gd name="T8" fmla="*/ 105761 w 452"/>
                <a:gd name="T9" fmla="*/ 39793 h 446"/>
                <a:gd name="T10" fmla="*/ 89472 w 452"/>
                <a:gd name="T11" fmla="*/ 11450 h 446"/>
                <a:gd name="T12" fmla="*/ 51464 w 452"/>
                <a:gd name="T13" fmla="*/ 188 h 4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2" h="446" extrusionOk="0">
                  <a:moveTo>
                    <a:pt x="218" y="1"/>
                  </a:moveTo>
                  <a:cubicBezTo>
                    <a:pt x="98" y="1"/>
                    <a:pt x="0" y="118"/>
                    <a:pt x="7" y="235"/>
                  </a:cubicBezTo>
                  <a:cubicBezTo>
                    <a:pt x="7" y="292"/>
                    <a:pt x="34" y="345"/>
                    <a:pt x="78" y="385"/>
                  </a:cubicBezTo>
                  <a:cubicBezTo>
                    <a:pt x="121" y="429"/>
                    <a:pt x="178" y="446"/>
                    <a:pt x="238" y="446"/>
                  </a:cubicBezTo>
                  <a:cubicBezTo>
                    <a:pt x="358" y="446"/>
                    <a:pt x="452" y="329"/>
                    <a:pt x="448" y="212"/>
                  </a:cubicBezTo>
                  <a:cubicBezTo>
                    <a:pt x="445" y="155"/>
                    <a:pt x="419" y="101"/>
                    <a:pt x="379" y="61"/>
                  </a:cubicBezTo>
                  <a:cubicBezTo>
                    <a:pt x="335" y="18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3" name="Google Shape;69;p3"/>
            <p:cNvSpPr>
              <a:spLocks/>
            </p:cNvSpPr>
            <p:nvPr/>
          </p:nvSpPr>
          <p:spPr bwMode="auto">
            <a:xfrm>
              <a:off x="8778361" y="4605715"/>
              <a:ext cx="219336" cy="353723"/>
            </a:xfrm>
            <a:custGeom>
              <a:avLst/>
              <a:gdLst>
                <a:gd name="T0" fmla="*/ 152103 w 2450"/>
                <a:gd name="T1" fmla="*/ 105553 h 3951"/>
                <a:gd name="T2" fmla="*/ 195880 w 2450"/>
                <a:gd name="T3" fmla="*/ 2865 h 3951"/>
                <a:gd name="T4" fmla="*/ 169560 w 2450"/>
                <a:gd name="T5" fmla="*/ 13340 h 3951"/>
                <a:gd name="T6" fmla="*/ 136615 w 2450"/>
                <a:gd name="T7" fmla="*/ 10922 h 3951"/>
                <a:gd name="T8" fmla="*/ 120769 w 2450"/>
                <a:gd name="T9" fmla="*/ 12713 h 3951"/>
                <a:gd name="T10" fmla="*/ 103312 w 2450"/>
                <a:gd name="T11" fmla="*/ 24978 h 3951"/>
                <a:gd name="T12" fmla="*/ 97672 w 2450"/>
                <a:gd name="T13" fmla="*/ 39124 h 3951"/>
                <a:gd name="T14" fmla="*/ 109041 w 2450"/>
                <a:gd name="T15" fmla="*/ 72965 h 3951"/>
                <a:gd name="T16" fmla="*/ 146731 w 2450"/>
                <a:gd name="T17" fmla="*/ 106538 h 3951"/>
                <a:gd name="T18" fmla="*/ 132765 w 2450"/>
                <a:gd name="T19" fmla="*/ 111551 h 3951"/>
                <a:gd name="T20" fmla="*/ 91405 w 2450"/>
                <a:gd name="T21" fmla="*/ 106538 h 3951"/>
                <a:gd name="T22" fmla="*/ 78871 w 2450"/>
                <a:gd name="T23" fmla="*/ 107075 h 3951"/>
                <a:gd name="T24" fmla="*/ 50134 w 2450"/>
                <a:gd name="T25" fmla="*/ 130173 h 3951"/>
                <a:gd name="T26" fmla="*/ 53715 w 2450"/>
                <a:gd name="T27" fmla="*/ 170281 h 3951"/>
                <a:gd name="T28" fmla="*/ 83616 w 2450"/>
                <a:gd name="T29" fmla="*/ 203138 h 3951"/>
                <a:gd name="T30" fmla="*/ 100357 w 2450"/>
                <a:gd name="T31" fmla="*/ 234383 h 3951"/>
                <a:gd name="T32" fmla="*/ 65353 w 2450"/>
                <a:gd name="T33" fmla="*/ 237606 h 3951"/>
                <a:gd name="T34" fmla="*/ 33572 w 2450"/>
                <a:gd name="T35" fmla="*/ 236173 h 3951"/>
                <a:gd name="T36" fmla="*/ 1880 w 2450"/>
                <a:gd name="T37" fmla="*/ 291860 h 3951"/>
                <a:gd name="T38" fmla="*/ 22829 w 2450"/>
                <a:gd name="T39" fmla="*/ 323194 h 3951"/>
                <a:gd name="T40" fmla="*/ 72873 w 2450"/>
                <a:gd name="T41" fmla="*/ 353633 h 3951"/>
                <a:gd name="T42" fmla="*/ 79677 w 2450"/>
                <a:gd name="T43" fmla="*/ 332236 h 3951"/>
                <a:gd name="T44" fmla="*/ 28827 w 2450"/>
                <a:gd name="T45" fmla="*/ 294814 h 3951"/>
                <a:gd name="T46" fmla="*/ 24619 w 2450"/>
                <a:gd name="T47" fmla="*/ 270821 h 3951"/>
                <a:gd name="T48" fmla="*/ 29364 w 2450"/>
                <a:gd name="T49" fmla="*/ 263121 h 3951"/>
                <a:gd name="T50" fmla="*/ 48612 w 2450"/>
                <a:gd name="T51" fmla="*/ 262405 h 3951"/>
                <a:gd name="T52" fmla="*/ 95613 w 2450"/>
                <a:gd name="T53" fmla="*/ 263927 h 3951"/>
                <a:gd name="T54" fmla="*/ 131244 w 2450"/>
                <a:gd name="T55" fmla="*/ 246917 h 3951"/>
                <a:gd name="T56" fmla="*/ 141718 w 2450"/>
                <a:gd name="T57" fmla="*/ 227489 h 3951"/>
                <a:gd name="T58" fmla="*/ 133840 w 2450"/>
                <a:gd name="T59" fmla="*/ 204660 h 3951"/>
                <a:gd name="T60" fmla="*/ 84780 w 2450"/>
                <a:gd name="T61" fmla="*/ 158643 h 3951"/>
                <a:gd name="T62" fmla="*/ 79677 w 2450"/>
                <a:gd name="T63" fmla="*/ 142438 h 3951"/>
                <a:gd name="T64" fmla="*/ 82990 w 2450"/>
                <a:gd name="T65" fmla="*/ 138499 h 3951"/>
                <a:gd name="T66" fmla="*/ 112354 w 2450"/>
                <a:gd name="T67" fmla="*/ 140916 h 3951"/>
                <a:gd name="T68" fmla="*/ 144941 w 2450"/>
                <a:gd name="T69" fmla="*/ 141185 h 3951"/>
                <a:gd name="T70" fmla="*/ 169829 w 2450"/>
                <a:gd name="T71" fmla="*/ 129188 h 3951"/>
                <a:gd name="T72" fmla="*/ 178244 w 2450"/>
                <a:gd name="T73" fmla="*/ 102509 h 3951"/>
                <a:gd name="T74" fmla="*/ 168933 w 2450"/>
                <a:gd name="T75" fmla="*/ 87289 h 3951"/>
                <a:gd name="T76" fmla="*/ 144404 w 2450"/>
                <a:gd name="T77" fmla="*/ 64549 h 3951"/>
                <a:gd name="T78" fmla="*/ 128200 w 2450"/>
                <a:gd name="T79" fmla="*/ 42705 h 3951"/>
                <a:gd name="T80" fmla="*/ 130617 w 2450"/>
                <a:gd name="T81" fmla="*/ 41809 h 3951"/>
                <a:gd name="T82" fmla="*/ 166516 w 2450"/>
                <a:gd name="T83" fmla="*/ 46017 h 3951"/>
                <a:gd name="T84" fmla="*/ 201879 w 2450"/>
                <a:gd name="T85" fmla="*/ 37870 h 3951"/>
                <a:gd name="T86" fmla="*/ 217456 w 2450"/>
                <a:gd name="T87" fmla="*/ 23546 h 3951"/>
                <a:gd name="T88" fmla="*/ 204833 w 2450"/>
                <a:gd name="T89" fmla="*/ 90 h 39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50" h="3951" extrusionOk="0">
                  <a:moveTo>
                    <a:pt x="1707" y="1170"/>
                  </a:moveTo>
                  <a:lnTo>
                    <a:pt x="1703" y="1179"/>
                  </a:lnTo>
                  <a:lnTo>
                    <a:pt x="1699" y="1179"/>
                  </a:lnTo>
                  <a:lnTo>
                    <a:pt x="1707" y="1170"/>
                  </a:lnTo>
                  <a:close/>
                  <a:moveTo>
                    <a:pt x="2288" y="1"/>
                  </a:moveTo>
                  <a:cubicBezTo>
                    <a:pt x="2254" y="1"/>
                    <a:pt x="2219" y="12"/>
                    <a:pt x="2188" y="32"/>
                  </a:cubicBezTo>
                  <a:cubicBezTo>
                    <a:pt x="2171" y="42"/>
                    <a:pt x="2151" y="55"/>
                    <a:pt x="2131" y="69"/>
                  </a:cubicBezTo>
                  <a:cubicBezTo>
                    <a:pt x="2085" y="96"/>
                    <a:pt x="2031" y="116"/>
                    <a:pt x="1977" y="133"/>
                  </a:cubicBezTo>
                  <a:cubicBezTo>
                    <a:pt x="1951" y="139"/>
                    <a:pt x="1924" y="146"/>
                    <a:pt x="1894" y="149"/>
                  </a:cubicBezTo>
                  <a:cubicBezTo>
                    <a:pt x="1850" y="146"/>
                    <a:pt x="1807" y="142"/>
                    <a:pt x="1764" y="136"/>
                  </a:cubicBezTo>
                  <a:cubicBezTo>
                    <a:pt x="1710" y="129"/>
                    <a:pt x="1656" y="126"/>
                    <a:pt x="1599" y="122"/>
                  </a:cubicBezTo>
                  <a:lnTo>
                    <a:pt x="1526" y="122"/>
                  </a:lnTo>
                  <a:cubicBezTo>
                    <a:pt x="1516" y="119"/>
                    <a:pt x="1503" y="119"/>
                    <a:pt x="1489" y="119"/>
                  </a:cubicBezTo>
                  <a:cubicBezTo>
                    <a:pt x="1472" y="122"/>
                    <a:pt x="1452" y="122"/>
                    <a:pt x="1435" y="122"/>
                  </a:cubicBezTo>
                  <a:cubicBezTo>
                    <a:pt x="1406" y="126"/>
                    <a:pt x="1378" y="133"/>
                    <a:pt x="1349" y="142"/>
                  </a:cubicBezTo>
                  <a:cubicBezTo>
                    <a:pt x="1325" y="149"/>
                    <a:pt x="1302" y="159"/>
                    <a:pt x="1278" y="173"/>
                  </a:cubicBezTo>
                  <a:cubicBezTo>
                    <a:pt x="1255" y="186"/>
                    <a:pt x="1235" y="202"/>
                    <a:pt x="1211" y="219"/>
                  </a:cubicBezTo>
                  <a:cubicBezTo>
                    <a:pt x="1188" y="236"/>
                    <a:pt x="1171" y="259"/>
                    <a:pt x="1154" y="279"/>
                  </a:cubicBezTo>
                  <a:lnTo>
                    <a:pt x="1142" y="296"/>
                  </a:lnTo>
                  <a:cubicBezTo>
                    <a:pt x="1131" y="316"/>
                    <a:pt x="1121" y="336"/>
                    <a:pt x="1111" y="353"/>
                  </a:cubicBezTo>
                  <a:cubicBezTo>
                    <a:pt x="1101" y="380"/>
                    <a:pt x="1094" y="410"/>
                    <a:pt x="1091" y="437"/>
                  </a:cubicBezTo>
                  <a:cubicBezTo>
                    <a:pt x="1085" y="483"/>
                    <a:pt x="1088" y="531"/>
                    <a:pt x="1097" y="577"/>
                  </a:cubicBezTo>
                  <a:cubicBezTo>
                    <a:pt x="1108" y="624"/>
                    <a:pt x="1125" y="671"/>
                    <a:pt x="1151" y="714"/>
                  </a:cubicBezTo>
                  <a:cubicBezTo>
                    <a:pt x="1171" y="748"/>
                    <a:pt x="1191" y="784"/>
                    <a:pt x="1218" y="815"/>
                  </a:cubicBezTo>
                  <a:cubicBezTo>
                    <a:pt x="1251" y="861"/>
                    <a:pt x="1292" y="901"/>
                    <a:pt x="1335" y="942"/>
                  </a:cubicBezTo>
                  <a:cubicBezTo>
                    <a:pt x="1382" y="989"/>
                    <a:pt x="1435" y="1036"/>
                    <a:pt x="1492" y="1076"/>
                  </a:cubicBezTo>
                  <a:cubicBezTo>
                    <a:pt x="1539" y="1113"/>
                    <a:pt x="1593" y="1149"/>
                    <a:pt x="1639" y="1190"/>
                  </a:cubicBezTo>
                  <a:lnTo>
                    <a:pt x="1656" y="1206"/>
                  </a:lnTo>
                  <a:cubicBezTo>
                    <a:pt x="1643" y="1216"/>
                    <a:pt x="1626" y="1223"/>
                    <a:pt x="1606" y="1230"/>
                  </a:cubicBezTo>
                  <a:cubicBezTo>
                    <a:pt x="1566" y="1239"/>
                    <a:pt x="1523" y="1243"/>
                    <a:pt x="1483" y="1246"/>
                  </a:cubicBezTo>
                  <a:cubicBezTo>
                    <a:pt x="1429" y="1246"/>
                    <a:pt x="1382" y="1239"/>
                    <a:pt x="1329" y="1233"/>
                  </a:cubicBezTo>
                  <a:cubicBezTo>
                    <a:pt x="1278" y="1226"/>
                    <a:pt x="1228" y="1219"/>
                    <a:pt x="1174" y="1213"/>
                  </a:cubicBezTo>
                  <a:cubicBezTo>
                    <a:pt x="1125" y="1202"/>
                    <a:pt x="1071" y="1190"/>
                    <a:pt x="1021" y="1190"/>
                  </a:cubicBezTo>
                  <a:cubicBezTo>
                    <a:pt x="1009" y="1188"/>
                    <a:pt x="997" y="1188"/>
                    <a:pt x="985" y="1188"/>
                  </a:cubicBezTo>
                  <a:cubicBezTo>
                    <a:pt x="957" y="1188"/>
                    <a:pt x="929" y="1191"/>
                    <a:pt x="901" y="1193"/>
                  </a:cubicBezTo>
                  <a:lnTo>
                    <a:pt x="881" y="1196"/>
                  </a:lnTo>
                  <a:cubicBezTo>
                    <a:pt x="853" y="1199"/>
                    <a:pt x="820" y="1206"/>
                    <a:pt x="796" y="1216"/>
                  </a:cubicBezTo>
                  <a:cubicBezTo>
                    <a:pt x="753" y="1236"/>
                    <a:pt x="710" y="1263"/>
                    <a:pt x="673" y="1293"/>
                  </a:cubicBezTo>
                  <a:cubicBezTo>
                    <a:pt x="623" y="1337"/>
                    <a:pt x="583" y="1394"/>
                    <a:pt x="560" y="1454"/>
                  </a:cubicBezTo>
                  <a:lnTo>
                    <a:pt x="549" y="1477"/>
                  </a:lnTo>
                  <a:cubicBezTo>
                    <a:pt x="526" y="1544"/>
                    <a:pt x="523" y="1624"/>
                    <a:pt x="532" y="1694"/>
                  </a:cubicBezTo>
                  <a:cubicBezTo>
                    <a:pt x="546" y="1764"/>
                    <a:pt x="569" y="1835"/>
                    <a:pt x="600" y="1902"/>
                  </a:cubicBezTo>
                  <a:cubicBezTo>
                    <a:pt x="626" y="1962"/>
                    <a:pt x="663" y="2019"/>
                    <a:pt x="710" y="2065"/>
                  </a:cubicBezTo>
                  <a:cubicBezTo>
                    <a:pt x="730" y="2089"/>
                    <a:pt x="750" y="2113"/>
                    <a:pt x="773" y="2133"/>
                  </a:cubicBezTo>
                  <a:cubicBezTo>
                    <a:pt x="827" y="2179"/>
                    <a:pt x="881" y="2226"/>
                    <a:pt x="934" y="2269"/>
                  </a:cubicBezTo>
                  <a:cubicBezTo>
                    <a:pt x="1017" y="2333"/>
                    <a:pt x="1101" y="2397"/>
                    <a:pt x="1182" y="2467"/>
                  </a:cubicBezTo>
                  <a:cubicBezTo>
                    <a:pt x="1198" y="2484"/>
                    <a:pt x="1218" y="2504"/>
                    <a:pt x="1235" y="2524"/>
                  </a:cubicBezTo>
                  <a:cubicBezTo>
                    <a:pt x="1198" y="2557"/>
                    <a:pt x="1162" y="2587"/>
                    <a:pt x="1121" y="2618"/>
                  </a:cubicBezTo>
                  <a:cubicBezTo>
                    <a:pt x="1108" y="2624"/>
                    <a:pt x="1094" y="2627"/>
                    <a:pt x="1085" y="2634"/>
                  </a:cubicBezTo>
                  <a:cubicBezTo>
                    <a:pt x="1014" y="2650"/>
                    <a:pt x="947" y="2661"/>
                    <a:pt x="877" y="2667"/>
                  </a:cubicBezTo>
                  <a:cubicBezTo>
                    <a:pt x="827" y="2667"/>
                    <a:pt x="780" y="2661"/>
                    <a:pt x="730" y="2654"/>
                  </a:cubicBezTo>
                  <a:cubicBezTo>
                    <a:pt x="676" y="2647"/>
                    <a:pt x="623" y="2644"/>
                    <a:pt x="566" y="2641"/>
                  </a:cubicBezTo>
                  <a:cubicBezTo>
                    <a:pt x="521" y="2639"/>
                    <a:pt x="476" y="2636"/>
                    <a:pt x="431" y="2636"/>
                  </a:cubicBezTo>
                  <a:cubicBezTo>
                    <a:pt x="413" y="2636"/>
                    <a:pt x="394" y="2637"/>
                    <a:pt x="375" y="2638"/>
                  </a:cubicBezTo>
                  <a:cubicBezTo>
                    <a:pt x="245" y="2650"/>
                    <a:pt x="128" y="2718"/>
                    <a:pt x="64" y="2831"/>
                  </a:cubicBezTo>
                  <a:cubicBezTo>
                    <a:pt x="24" y="2902"/>
                    <a:pt x="1" y="2985"/>
                    <a:pt x="1" y="3065"/>
                  </a:cubicBezTo>
                  <a:cubicBezTo>
                    <a:pt x="1" y="3132"/>
                    <a:pt x="4" y="3196"/>
                    <a:pt x="21" y="3260"/>
                  </a:cubicBezTo>
                  <a:cubicBezTo>
                    <a:pt x="31" y="3293"/>
                    <a:pt x="41" y="3326"/>
                    <a:pt x="54" y="3363"/>
                  </a:cubicBezTo>
                  <a:cubicBezTo>
                    <a:pt x="71" y="3400"/>
                    <a:pt x="91" y="3433"/>
                    <a:pt x="114" y="3467"/>
                  </a:cubicBezTo>
                  <a:cubicBezTo>
                    <a:pt x="151" y="3521"/>
                    <a:pt x="205" y="3567"/>
                    <a:pt x="255" y="3610"/>
                  </a:cubicBezTo>
                  <a:cubicBezTo>
                    <a:pt x="319" y="3664"/>
                    <a:pt x="392" y="3708"/>
                    <a:pt x="462" y="3751"/>
                  </a:cubicBezTo>
                  <a:cubicBezTo>
                    <a:pt x="552" y="3811"/>
                    <a:pt x="646" y="3868"/>
                    <a:pt x="736" y="3928"/>
                  </a:cubicBezTo>
                  <a:cubicBezTo>
                    <a:pt x="760" y="3942"/>
                    <a:pt x="786" y="3950"/>
                    <a:pt x="814" y="3950"/>
                  </a:cubicBezTo>
                  <a:cubicBezTo>
                    <a:pt x="821" y="3950"/>
                    <a:pt x="829" y="3950"/>
                    <a:pt x="836" y="3948"/>
                  </a:cubicBezTo>
                  <a:cubicBezTo>
                    <a:pt x="870" y="3945"/>
                    <a:pt x="901" y="3925"/>
                    <a:pt x="921" y="3895"/>
                  </a:cubicBezTo>
                  <a:cubicBezTo>
                    <a:pt x="961" y="3838"/>
                    <a:pt x="950" y="3748"/>
                    <a:pt x="890" y="3711"/>
                  </a:cubicBezTo>
                  <a:cubicBezTo>
                    <a:pt x="793" y="3651"/>
                    <a:pt x="696" y="3590"/>
                    <a:pt x="603" y="3527"/>
                  </a:cubicBezTo>
                  <a:cubicBezTo>
                    <a:pt x="529" y="3480"/>
                    <a:pt x="459" y="3430"/>
                    <a:pt x="392" y="3377"/>
                  </a:cubicBezTo>
                  <a:cubicBezTo>
                    <a:pt x="365" y="3350"/>
                    <a:pt x="342" y="3323"/>
                    <a:pt x="322" y="3293"/>
                  </a:cubicBezTo>
                  <a:cubicBezTo>
                    <a:pt x="308" y="3266"/>
                    <a:pt x="299" y="3240"/>
                    <a:pt x="288" y="3212"/>
                  </a:cubicBezTo>
                  <a:cubicBezTo>
                    <a:pt x="279" y="3176"/>
                    <a:pt x="271" y="3143"/>
                    <a:pt x="268" y="3109"/>
                  </a:cubicBezTo>
                  <a:cubicBezTo>
                    <a:pt x="268" y="3082"/>
                    <a:pt x="271" y="3052"/>
                    <a:pt x="275" y="3025"/>
                  </a:cubicBezTo>
                  <a:cubicBezTo>
                    <a:pt x="279" y="3012"/>
                    <a:pt x="282" y="2999"/>
                    <a:pt x="288" y="2985"/>
                  </a:cubicBezTo>
                  <a:cubicBezTo>
                    <a:pt x="295" y="2976"/>
                    <a:pt x="302" y="2965"/>
                    <a:pt x="308" y="2955"/>
                  </a:cubicBezTo>
                  <a:lnTo>
                    <a:pt x="328" y="2939"/>
                  </a:lnTo>
                  <a:lnTo>
                    <a:pt x="352" y="2928"/>
                  </a:lnTo>
                  <a:cubicBezTo>
                    <a:pt x="369" y="2925"/>
                    <a:pt x="385" y="2922"/>
                    <a:pt x="402" y="2922"/>
                  </a:cubicBezTo>
                  <a:cubicBezTo>
                    <a:pt x="449" y="2922"/>
                    <a:pt x="495" y="2925"/>
                    <a:pt x="543" y="2931"/>
                  </a:cubicBezTo>
                  <a:cubicBezTo>
                    <a:pt x="596" y="2935"/>
                    <a:pt x="649" y="2942"/>
                    <a:pt x="706" y="2948"/>
                  </a:cubicBezTo>
                  <a:cubicBezTo>
                    <a:pt x="760" y="2959"/>
                    <a:pt x="813" y="2965"/>
                    <a:pt x="870" y="2965"/>
                  </a:cubicBezTo>
                  <a:cubicBezTo>
                    <a:pt x="934" y="2965"/>
                    <a:pt x="1001" y="2955"/>
                    <a:pt x="1068" y="2948"/>
                  </a:cubicBezTo>
                  <a:cubicBezTo>
                    <a:pt x="1094" y="2945"/>
                    <a:pt x="1121" y="2942"/>
                    <a:pt x="1148" y="2935"/>
                  </a:cubicBezTo>
                  <a:cubicBezTo>
                    <a:pt x="1198" y="2925"/>
                    <a:pt x="1245" y="2905"/>
                    <a:pt x="1295" y="2878"/>
                  </a:cubicBezTo>
                  <a:cubicBezTo>
                    <a:pt x="1355" y="2845"/>
                    <a:pt x="1412" y="2805"/>
                    <a:pt x="1466" y="2758"/>
                  </a:cubicBezTo>
                  <a:cubicBezTo>
                    <a:pt x="1492" y="2731"/>
                    <a:pt x="1519" y="2701"/>
                    <a:pt x="1536" y="2671"/>
                  </a:cubicBezTo>
                  <a:cubicBezTo>
                    <a:pt x="1549" y="2650"/>
                    <a:pt x="1559" y="2627"/>
                    <a:pt x="1569" y="2607"/>
                  </a:cubicBezTo>
                  <a:cubicBezTo>
                    <a:pt x="1576" y="2587"/>
                    <a:pt x="1579" y="2564"/>
                    <a:pt x="1583" y="2541"/>
                  </a:cubicBezTo>
                  <a:cubicBezTo>
                    <a:pt x="1586" y="2520"/>
                    <a:pt x="1583" y="2487"/>
                    <a:pt x="1583" y="2474"/>
                  </a:cubicBezTo>
                  <a:cubicBezTo>
                    <a:pt x="1579" y="2450"/>
                    <a:pt x="1573" y="2430"/>
                    <a:pt x="1566" y="2406"/>
                  </a:cubicBezTo>
                  <a:cubicBezTo>
                    <a:pt x="1549" y="2363"/>
                    <a:pt x="1523" y="2323"/>
                    <a:pt x="1495" y="2286"/>
                  </a:cubicBezTo>
                  <a:cubicBezTo>
                    <a:pt x="1452" y="2223"/>
                    <a:pt x="1389" y="2166"/>
                    <a:pt x="1332" y="2113"/>
                  </a:cubicBezTo>
                  <a:cubicBezTo>
                    <a:pt x="1235" y="2022"/>
                    <a:pt x="1125" y="1945"/>
                    <a:pt x="1024" y="1858"/>
                  </a:cubicBezTo>
                  <a:cubicBezTo>
                    <a:pt x="997" y="1828"/>
                    <a:pt x="971" y="1801"/>
                    <a:pt x="947" y="1772"/>
                  </a:cubicBezTo>
                  <a:cubicBezTo>
                    <a:pt x="930" y="1735"/>
                    <a:pt x="914" y="1701"/>
                    <a:pt x="901" y="1664"/>
                  </a:cubicBezTo>
                  <a:cubicBezTo>
                    <a:pt x="897" y="1647"/>
                    <a:pt x="893" y="1631"/>
                    <a:pt x="890" y="1611"/>
                  </a:cubicBezTo>
                  <a:lnTo>
                    <a:pt x="890" y="1591"/>
                  </a:lnTo>
                  <a:lnTo>
                    <a:pt x="897" y="1581"/>
                  </a:lnTo>
                  <a:lnTo>
                    <a:pt x="907" y="1560"/>
                  </a:lnTo>
                  <a:lnTo>
                    <a:pt x="927" y="1547"/>
                  </a:lnTo>
                  <a:cubicBezTo>
                    <a:pt x="937" y="1544"/>
                    <a:pt x="947" y="1544"/>
                    <a:pt x="957" y="1540"/>
                  </a:cubicBezTo>
                  <a:cubicBezTo>
                    <a:pt x="1004" y="1544"/>
                    <a:pt x="1051" y="1547"/>
                    <a:pt x="1097" y="1554"/>
                  </a:cubicBezTo>
                  <a:cubicBezTo>
                    <a:pt x="1148" y="1560"/>
                    <a:pt x="1202" y="1567"/>
                    <a:pt x="1255" y="1574"/>
                  </a:cubicBezTo>
                  <a:cubicBezTo>
                    <a:pt x="1308" y="1581"/>
                    <a:pt x="1362" y="1594"/>
                    <a:pt x="1415" y="1594"/>
                  </a:cubicBezTo>
                  <a:cubicBezTo>
                    <a:pt x="1427" y="1595"/>
                    <a:pt x="1438" y="1595"/>
                    <a:pt x="1450" y="1595"/>
                  </a:cubicBezTo>
                  <a:cubicBezTo>
                    <a:pt x="1506" y="1595"/>
                    <a:pt x="1564" y="1589"/>
                    <a:pt x="1619" y="1577"/>
                  </a:cubicBezTo>
                  <a:cubicBezTo>
                    <a:pt x="1656" y="1571"/>
                    <a:pt x="1690" y="1557"/>
                    <a:pt x="1727" y="1544"/>
                  </a:cubicBezTo>
                  <a:cubicBezTo>
                    <a:pt x="1767" y="1531"/>
                    <a:pt x="1800" y="1511"/>
                    <a:pt x="1837" y="1487"/>
                  </a:cubicBezTo>
                  <a:cubicBezTo>
                    <a:pt x="1857" y="1474"/>
                    <a:pt x="1877" y="1460"/>
                    <a:pt x="1897" y="1443"/>
                  </a:cubicBezTo>
                  <a:cubicBezTo>
                    <a:pt x="1937" y="1410"/>
                    <a:pt x="1967" y="1366"/>
                    <a:pt x="1988" y="1316"/>
                  </a:cubicBezTo>
                  <a:cubicBezTo>
                    <a:pt x="1994" y="1296"/>
                    <a:pt x="1997" y="1263"/>
                    <a:pt x="2000" y="1243"/>
                  </a:cubicBezTo>
                  <a:cubicBezTo>
                    <a:pt x="2004" y="1210"/>
                    <a:pt x="2000" y="1176"/>
                    <a:pt x="1991" y="1145"/>
                  </a:cubicBezTo>
                  <a:cubicBezTo>
                    <a:pt x="1984" y="1122"/>
                    <a:pt x="1980" y="1105"/>
                    <a:pt x="1971" y="1085"/>
                  </a:cubicBezTo>
                  <a:cubicBezTo>
                    <a:pt x="1960" y="1065"/>
                    <a:pt x="1944" y="1045"/>
                    <a:pt x="1931" y="1025"/>
                  </a:cubicBezTo>
                  <a:cubicBezTo>
                    <a:pt x="1917" y="1009"/>
                    <a:pt x="1900" y="992"/>
                    <a:pt x="1887" y="975"/>
                  </a:cubicBezTo>
                  <a:cubicBezTo>
                    <a:pt x="1857" y="942"/>
                    <a:pt x="1827" y="912"/>
                    <a:pt x="1793" y="881"/>
                  </a:cubicBezTo>
                  <a:cubicBezTo>
                    <a:pt x="1750" y="841"/>
                    <a:pt x="1703" y="801"/>
                    <a:pt x="1656" y="761"/>
                  </a:cubicBezTo>
                  <a:cubicBezTo>
                    <a:pt x="1643" y="748"/>
                    <a:pt x="1626" y="735"/>
                    <a:pt x="1613" y="721"/>
                  </a:cubicBezTo>
                  <a:cubicBezTo>
                    <a:pt x="1556" y="668"/>
                    <a:pt x="1506" y="614"/>
                    <a:pt x="1463" y="554"/>
                  </a:cubicBezTo>
                  <a:cubicBezTo>
                    <a:pt x="1452" y="534"/>
                    <a:pt x="1443" y="517"/>
                    <a:pt x="1435" y="497"/>
                  </a:cubicBezTo>
                  <a:lnTo>
                    <a:pt x="1432" y="477"/>
                  </a:lnTo>
                  <a:lnTo>
                    <a:pt x="1435" y="477"/>
                  </a:lnTo>
                  <a:lnTo>
                    <a:pt x="1455" y="467"/>
                  </a:lnTo>
                  <a:lnTo>
                    <a:pt x="1459" y="467"/>
                  </a:lnTo>
                  <a:cubicBezTo>
                    <a:pt x="1486" y="467"/>
                    <a:pt x="1516" y="470"/>
                    <a:pt x="1543" y="474"/>
                  </a:cubicBezTo>
                  <a:cubicBezTo>
                    <a:pt x="1576" y="477"/>
                    <a:pt x="1613" y="477"/>
                    <a:pt x="1646" y="480"/>
                  </a:cubicBezTo>
                  <a:cubicBezTo>
                    <a:pt x="1719" y="487"/>
                    <a:pt x="1790" y="507"/>
                    <a:pt x="1860" y="514"/>
                  </a:cubicBezTo>
                  <a:cubicBezTo>
                    <a:pt x="1871" y="515"/>
                    <a:pt x="1883" y="515"/>
                    <a:pt x="1894" y="515"/>
                  </a:cubicBezTo>
                  <a:cubicBezTo>
                    <a:pt x="1982" y="515"/>
                    <a:pt x="2068" y="494"/>
                    <a:pt x="2151" y="467"/>
                  </a:cubicBezTo>
                  <a:cubicBezTo>
                    <a:pt x="2185" y="454"/>
                    <a:pt x="2221" y="440"/>
                    <a:pt x="2255" y="423"/>
                  </a:cubicBezTo>
                  <a:cubicBezTo>
                    <a:pt x="2289" y="410"/>
                    <a:pt x="2318" y="387"/>
                    <a:pt x="2349" y="367"/>
                  </a:cubicBezTo>
                  <a:cubicBezTo>
                    <a:pt x="2358" y="360"/>
                    <a:pt x="2366" y="353"/>
                    <a:pt x="2372" y="343"/>
                  </a:cubicBezTo>
                  <a:cubicBezTo>
                    <a:pt x="2398" y="323"/>
                    <a:pt x="2415" y="296"/>
                    <a:pt x="2429" y="263"/>
                  </a:cubicBezTo>
                  <a:cubicBezTo>
                    <a:pt x="2449" y="222"/>
                    <a:pt x="2449" y="179"/>
                    <a:pt x="2446" y="136"/>
                  </a:cubicBezTo>
                  <a:cubicBezTo>
                    <a:pt x="2439" y="79"/>
                    <a:pt x="2392" y="29"/>
                    <a:pt x="2338" y="9"/>
                  </a:cubicBezTo>
                  <a:cubicBezTo>
                    <a:pt x="2322" y="3"/>
                    <a:pt x="2305" y="1"/>
                    <a:pt x="22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  <p:sp>
          <p:nvSpPr>
            <p:cNvPr id="14" name="Google Shape;70;p3"/>
            <p:cNvSpPr>
              <a:spLocks/>
            </p:cNvSpPr>
            <p:nvPr/>
          </p:nvSpPr>
          <p:spPr bwMode="auto">
            <a:xfrm rot="2700000">
              <a:off x="436313" y="4695036"/>
              <a:ext cx="339524" cy="175102"/>
            </a:xfrm>
            <a:custGeom>
              <a:avLst/>
              <a:gdLst>
                <a:gd name="T0" fmla="*/ 325539 w 3763"/>
                <a:gd name="T1" fmla="*/ 138842 h 1328"/>
                <a:gd name="T2" fmla="*/ 65775 w 3763"/>
                <a:gd name="T3" fmla="*/ 0 h 1328"/>
                <a:gd name="T4" fmla="*/ 43489 w 3763"/>
                <a:gd name="T5" fmla="*/ 11076 h 1328"/>
                <a:gd name="T6" fmla="*/ 31940 w 3763"/>
                <a:gd name="T7" fmla="*/ 31381 h 1328"/>
                <a:gd name="T8" fmla="*/ 18136 w 3763"/>
                <a:gd name="T9" fmla="*/ 75948 h 1328"/>
                <a:gd name="T10" fmla="*/ 902 w 3763"/>
                <a:gd name="T11" fmla="*/ 140293 h 1328"/>
                <a:gd name="T12" fmla="*/ 9384 w 3763"/>
                <a:gd name="T13" fmla="*/ 160071 h 1328"/>
                <a:gd name="T14" fmla="*/ 17775 w 3763"/>
                <a:gd name="T15" fmla="*/ 157961 h 1328"/>
                <a:gd name="T16" fmla="*/ 28061 w 3763"/>
                <a:gd name="T17" fmla="*/ 124866 h 1328"/>
                <a:gd name="T18" fmla="*/ 45835 w 3763"/>
                <a:gd name="T19" fmla="*/ 66191 h 1328"/>
                <a:gd name="T20" fmla="*/ 55490 w 3763"/>
                <a:gd name="T21" fmla="*/ 42325 h 1328"/>
                <a:gd name="T22" fmla="*/ 62437 w 3763"/>
                <a:gd name="T23" fmla="*/ 37051 h 1328"/>
                <a:gd name="T24" fmla="*/ 66407 w 3763"/>
                <a:gd name="T25" fmla="*/ 37051 h 1328"/>
                <a:gd name="T26" fmla="*/ 68843 w 3763"/>
                <a:gd name="T27" fmla="*/ 41534 h 1328"/>
                <a:gd name="T28" fmla="*/ 76332 w 3763"/>
                <a:gd name="T29" fmla="*/ 80695 h 1328"/>
                <a:gd name="T30" fmla="*/ 80573 w 3763"/>
                <a:gd name="T31" fmla="*/ 109834 h 1328"/>
                <a:gd name="T32" fmla="*/ 93836 w 3763"/>
                <a:gd name="T33" fmla="*/ 141479 h 1328"/>
                <a:gd name="T34" fmla="*/ 114678 w 3763"/>
                <a:gd name="T35" fmla="*/ 156511 h 1328"/>
                <a:gd name="T36" fmla="*/ 134889 w 3763"/>
                <a:gd name="T37" fmla="*/ 148599 h 1328"/>
                <a:gd name="T38" fmla="*/ 147521 w 3763"/>
                <a:gd name="T39" fmla="*/ 115636 h 1328"/>
                <a:gd name="T40" fmla="*/ 164754 w 3763"/>
                <a:gd name="T41" fmla="*/ 53401 h 1328"/>
                <a:gd name="T42" fmla="*/ 171702 w 3763"/>
                <a:gd name="T43" fmla="*/ 43644 h 1328"/>
                <a:gd name="T44" fmla="*/ 175040 w 3763"/>
                <a:gd name="T45" fmla="*/ 42325 h 1328"/>
                <a:gd name="T46" fmla="*/ 175943 w 3763"/>
                <a:gd name="T47" fmla="*/ 42853 h 1328"/>
                <a:gd name="T48" fmla="*/ 179281 w 3763"/>
                <a:gd name="T49" fmla="*/ 64740 h 1328"/>
                <a:gd name="T50" fmla="*/ 187943 w 3763"/>
                <a:gd name="T51" fmla="*/ 107197 h 1328"/>
                <a:gd name="T52" fmla="*/ 201567 w 3763"/>
                <a:gd name="T53" fmla="*/ 142007 h 1328"/>
                <a:gd name="T54" fmla="*/ 223853 w 3763"/>
                <a:gd name="T55" fmla="*/ 158752 h 1328"/>
                <a:gd name="T56" fmla="*/ 235943 w 3763"/>
                <a:gd name="T57" fmla="*/ 153874 h 1328"/>
                <a:gd name="T58" fmla="*/ 244786 w 3763"/>
                <a:gd name="T59" fmla="*/ 137655 h 1328"/>
                <a:gd name="T60" fmla="*/ 257147 w 3763"/>
                <a:gd name="T61" fmla="*/ 87815 h 1328"/>
                <a:gd name="T62" fmla="*/ 264997 w 3763"/>
                <a:gd name="T63" fmla="*/ 63554 h 1328"/>
                <a:gd name="T64" fmla="*/ 269779 w 3763"/>
                <a:gd name="T65" fmla="*/ 56433 h 1328"/>
                <a:gd name="T66" fmla="*/ 276365 w 3763"/>
                <a:gd name="T67" fmla="*/ 89529 h 1328"/>
                <a:gd name="T68" fmla="*/ 285478 w 3763"/>
                <a:gd name="T69" fmla="*/ 125261 h 1328"/>
                <a:gd name="T70" fmla="*/ 298741 w 3763"/>
                <a:gd name="T71" fmla="*/ 155324 h 1328"/>
                <a:gd name="T72" fmla="*/ 318321 w 3763"/>
                <a:gd name="T73" fmla="*/ 173783 h 1328"/>
                <a:gd name="T74" fmla="*/ 332486 w 3763"/>
                <a:gd name="T75" fmla="*/ 174179 h 1328"/>
                <a:gd name="T76" fmla="*/ 338892 w 3763"/>
                <a:gd name="T77" fmla="*/ 164026 h 1328"/>
                <a:gd name="T78" fmla="*/ 328336 w 3763"/>
                <a:gd name="T79" fmla="*/ 143325 h 1328"/>
                <a:gd name="T80" fmla="*/ 323464 w 3763"/>
                <a:gd name="T81" fmla="*/ 135018 h 1328"/>
                <a:gd name="T82" fmla="*/ 324095 w 3763"/>
                <a:gd name="T83" fmla="*/ 136073 h 1328"/>
                <a:gd name="T84" fmla="*/ 307133 w 3763"/>
                <a:gd name="T85" fmla="*/ 96122 h 1328"/>
                <a:gd name="T86" fmla="*/ 298741 w 3763"/>
                <a:gd name="T87" fmla="*/ 59994 h 1328"/>
                <a:gd name="T88" fmla="*/ 280967 w 3763"/>
                <a:gd name="T89" fmla="*/ 20833 h 1328"/>
                <a:gd name="T90" fmla="*/ 259493 w 3763"/>
                <a:gd name="T91" fmla="*/ 19778 h 1328"/>
                <a:gd name="T92" fmla="*/ 247132 w 3763"/>
                <a:gd name="T93" fmla="*/ 31381 h 1328"/>
                <a:gd name="T94" fmla="*/ 232334 w 3763"/>
                <a:gd name="T95" fmla="*/ 63158 h 1328"/>
                <a:gd name="T96" fmla="*/ 221507 w 3763"/>
                <a:gd name="T97" fmla="*/ 112471 h 1328"/>
                <a:gd name="T98" fmla="*/ 220876 w 3763"/>
                <a:gd name="T99" fmla="*/ 111944 h 1328"/>
                <a:gd name="T100" fmla="*/ 210048 w 3763"/>
                <a:gd name="T101" fmla="*/ 79772 h 1328"/>
                <a:gd name="T102" fmla="*/ 201296 w 3763"/>
                <a:gd name="T103" fmla="*/ 36655 h 1328"/>
                <a:gd name="T104" fmla="*/ 174048 w 3763"/>
                <a:gd name="T105" fmla="*/ 5802 h 1328"/>
                <a:gd name="T106" fmla="*/ 134619 w 3763"/>
                <a:gd name="T107" fmla="*/ 52082 h 1328"/>
                <a:gd name="T108" fmla="*/ 123701 w 3763"/>
                <a:gd name="T109" fmla="*/ 100605 h 1328"/>
                <a:gd name="T110" fmla="*/ 119190 w 3763"/>
                <a:gd name="T111" fmla="*/ 118669 h 1328"/>
                <a:gd name="T112" fmla="*/ 113776 w 3763"/>
                <a:gd name="T113" fmla="*/ 112471 h 1328"/>
                <a:gd name="T114" fmla="*/ 107460 w 3763"/>
                <a:gd name="T115" fmla="*/ 87815 h 1328"/>
                <a:gd name="T116" fmla="*/ 91400 w 3763"/>
                <a:gd name="T117" fmla="*/ 19778 h 1328"/>
                <a:gd name="T118" fmla="*/ 65775 w 3763"/>
                <a:gd name="T119" fmla="*/ 0 h 13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63" h="1328" extrusionOk="0">
                  <a:moveTo>
                    <a:pt x="3592" y="1032"/>
                  </a:moveTo>
                  <a:cubicBezTo>
                    <a:pt x="3597" y="1039"/>
                    <a:pt x="3603" y="1046"/>
                    <a:pt x="3608" y="1053"/>
                  </a:cubicBezTo>
                  <a:cubicBezTo>
                    <a:pt x="3604" y="1047"/>
                    <a:pt x="3598" y="1039"/>
                    <a:pt x="3592" y="1032"/>
                  </a:cubicBezTo>
                  <a:close/>
                  <a:moveTo>
                    <a:pt x="729" y="0"/>
                  </a:moveTo>
                  <a:cubicBezTo>
                    <a:pt x="695" y="0"/>
                    <a:pt x="663" y="3"/>
                    <a:pt x="629" y="10"/>
                  </a:cubicBezTo>
                  <a:cubicBezTo>
                    <a:pt x="575" y="24"/>
                    <a:pt x="525" y="50"/>
                    <a:pt x="482" y="84"/>
                  </a:cubicBezTo>
                  <a:cubicBezTo>
                    <a:pt x="458" y="101"/>
                    <a:pt x="442" y="117"/>
                    <a:pt x="425" y="138"/>
                  </a:cubicBezTo>
                  <a:cubicBezTo>
                    <a:pt x="398" y="167"/>
                    <a:pt x="374" y="204"/>
                    <a:pt x="354" y="238"/>
                  </a:cubicBezTo>
                  <a:cubicBezTo>
                    <a:pt x="328" y="291"/>
                    <a:pt x="301" y="348"/>
                    <a:pt x="277" y="405"/>
                  </a:cubicBezTo>
                  <a:cubicBezTo>
                    <a:pt x="251" y="462"/>
                    <a:pt x="228" y="519"/>
                    <a:pt x="201" y="576"/>
                  </a:cubicBezTo>
                  <a:cubicBezTo>
                    <a:pt x="167" y="652"/>
                    <a:pt x="134" y="732"/>
                    <a:pt x="101" y="809"/>
                  </a:cubicBezTo>
                  <a:cubicBezTo>
                    <a:pt x="67" y="893"/>
                    <a:pt x="36" y="980"/>
                    <a:pt x="10" y="1064"/>
                  </a:cubicBezTo>
                  <a:cubicBezTo>
                    <a:pt x="0" y="1093"/>
                    <a:pt x="10" y="1130"/>
                    <a:pt x="27" y="1158"/>
                  </a:cubicBezTo>
                  <a:cubicBezTo>
                    <a:pt x="44" y="1184"/>
                    <a:pt x="73" y="1204"/>
                    <a:pt x="104" y="1214"/>
                  </a:cubicBezTo>
                  <a:cubicBezTo>
                    <a:pt x="113" y="1216"/>
                    <a:pt x="121" y="1217"/>
                    <a:pt x="130" y="1217"/>
                  </a:cubicBezTo>
                  <a:cubicBezTo>
                    <a:pt x="154" y="1217"/>
                    <a:pt x="178" y="1210"/>
                    <a:pt x="197" y="1198"/>
                  </a:cubicBezTo>
                  <a:cubicBezTo>
                    <a:pt x="228" y="1178"/>
                    <a:pt x="241" y="1150"/>
                    <a:pt x="254" y="1118"/>
                  </a:cubicBezTo>
                  <a:cubicBezTo>
                    <a:pt x="271" y="1061"/>
                    <a:pt x="291" y="1004"/>
                    <a:pt x="311" y="947"/>
                  </a:cubicBezTo>
                  <a:cubicBezTo>
                    <a:pt x="354" y="843"/>
                    <a:pt x="402" y="740"/>
                    <a:pt x="448" y="636"/>
                  </a:cubicBezTo>
                  <a:cubicBezTo>
                    <a:pt x="468" y="592"/>
                    <a:pt x="488" y="545"/>
                    <a:pt x="508" y="502"/>
                  </a:cubicBezTo>
                  <a:cubicBezTo>
                    <a:pt x="535" y="451"/>
                    <a:pt x="558" y="398"/>
                    <a:pt x="589" y="351"/>
                  </a:cubicBezTo>
                  <a:cubicBezTo>
                    <a:pt x="598" y="338"/>
                    <a:pt x="609" y="331"/>
                    <a:pt x="615" y="321"/>
                  </a:cubicBezTo>
                  <a:cubicBezTo>
                    <a:pt x="635" y="308"/>
                    <a:pt x="652" y="298"/>
                    <a:pt x="669" y="288"/>
                  </a:cubicBezTo>
                  <a:lnTo>
                    <a:pt x="692" y="281"/>
                  </a:lnTo>
                  <a:cubicBezTo>
                    <a:pt x="703" y="281"/>
                    <a:pt x="709" y="278"/>
                    <a:pt x="719" y="278"/>
                  </a:cubicBezTo>
                  <a:lnTo>
                    <a:pt x="736" y="281"/>
                  </a:lnTo>
                  <a:lnTo>
                    <a:pt x="746" y="288"/>
                  </a:lnTo>
                  <a:cubicBezTo>
                    <a:pt x="749" y="298"/>
                    <a:pt x="756" y="304"/>
                    <a:pt x="763" y="315"/>
                  </a:cubicBezTo>
                  <a:cubicBezTo>
                    <a:pt x="779" y="358"/>
                    <a:pt x="793" y="405"/>
                    <a:pt x="806" y="451"/>
                  </a:cubicBezTo>
                  <a:cubicBezTo>
                    <a:pt x="823" y="505"/>
                    <a:pt x="836" y="559"/>
                    <a:pt x="846" y="612"/>
                  </a:cubicBezTo>
                  <a:cubicBezTo>
                    <a:pt x="856" y="666"/>
                    <a:pt x="866" y="716"/>
                    <a:pt x="876" y="766"/>
                  </a:cubicBezTo>
                  <a:cubicBezTo>
                    <a:pt x="879" y="789"/>
                    <a:pt x="887" y="809"/>
                    <a:pt x="893" y="833"/>
                  </a:cubicBezTo>
                  <a:cubicBezTo>
                    <a:pt x="903" y="863"/>
                    <a:pt x="916" y="893"/>
                    <a:pt x="930" y="920"/>
                  </a:cubicBezTo>
                  <a:cubicBezTo>
                    <a:pt x="956" y="977"/>
                    <a:pt x="993" y="1030"/>
                    <a:pt x="1040" y="1073"/>
                  </a:cubicBezTo>
                  <a:cubicBezTo>
                    <a:pt x="1070" y="1101"/>
                    <a:pt x="1104" y="1121"/>
                    <a:pt x="1137" y="1141"/>
                  </a:cubicBezTo>
                  <a:cubicBezTo>
                    <a:pt x="1180" y="1161"/>
                    <a:pt x="1224" y="1181"/>
                    <a:pt x="1271" y="1187"/>
                  </a:cubicBezTo>
                  <a:cubicBezTo>
                    <a:pt x="1290" y="1191"/>
                    <a:pt x="1310" y="1194"/>
                    <a:pt x="1330" y="1194"/>
                  </a:cubicBezTo>
                  <a:cubicBezTo>
                    <a:pt x="1391" y="1194"/>
                    <a:pt x="1452" y="1173"/>
                    <a:pt x="1495" y="1127"/>
                  </a:cubicBezTo>
                  <a:cubicBezTo>
                    <a:pt x="1525" y="1101"/>
                    <a:pt x="1549" y="1067"/>
                    <a:pt x="1569" y="1030"/>
                  </a:cubicBezTo>
                  <a:cubicBezTo>
                    <a:pt x="1598" y="984"/>
                    <a:pt x="1619" y="930"/>
                    <a:pt x="1635" y="877"/>
                  </a:cubicBezTo>
                  <a:cubicBezTo>
                    <a:pt x="1669" y="789"/>
                    <a:pt x="1692" y="703"/>
                    <a:pt x="1722" y="616"/>
                  </a:cubicBezTo>
                  <a:cubicBezTo>
                    <a:pt x="1749" y="542"/>
                    <a:pt x="1782" y="471"/>
                    <a:pt x="1826" y="405"/>
                  </a:cubicBezTo>
                  <a:cubicBezTo>
                    <a:pt x="1839" y="385"/>
                    <a:pt x="1853" y="368"/>
                    <a:pt x="1870" y="351"/>
                  </a:cubicBezTo>
                  <a:cubicBezTo>
                    <a:pt x="1879" y="345"/>
                    <a:pt x="1893" y="338"/>
                    <a:pt x="1903" y="331"/>
                  </a:cubicBezTo>
                  <a:cubicBezTo>
                    <a:pt x="1913" y="328"/>
                    <a:pt x="1923" y="325"/>
                    <a:pt x="1933" y="321"/>
                  </a:cubicBezTo>
                  <a:lnTo>
                    <a:pt x="1940" y="321"/>
                  </a:lnTo>
                  <a:lnTo>
                    <a:pt x="1947" y="325"/>
                  </a:lnTo>
                  <a:lnTo>
                    <a:pt x="1950" y="325"/>
                  </a:lnTo>
                  <a:cubicBezTo>
                    <a:pt x="1960" y="351"/>
                    <a:pt x="1963" y="378"/>
                    <a:pt x="1970" y="405"/>
                  </a:cubicBezTo>
                  <a:cubicBezTo>
                    <a:pt x="1977" y="435"/>
                    <a:pt x="1980" y="462"/>
                    <a:pt x="1987" y="491"/>
                  </a:cubicBezTo>
                  <a:cubicBezTo>
                    <a:pt x="2000" y="545"/>
                    <a:pt x="2013" y="599"/>
                    <a:pt x="2027" y="649"/>
                  </a:cubicBezTo>
                  <a:cubicBezTo>
                    <a:pt x="2043" y="706"/>
                    <a:pt x="2067" y="756"/>
                    <a:pt x="2083" y="813"/>
                  </a:cubicBezTo>
                  <a:cubicBezTo>
                    <a:pt x="2107" y="873"/>
                    <a:pt x="2134" y="937"/>
                    <a:pt x="2168" y="993"/>
                  </a:cubicBezTo>
                  <a:cubicBezTo>
                    <a:pt x="2188" y="1024"/>
                    <a:pt x="2211" y="1053"/>
                    <a:pt x="2234" y="1077"/>
                  </a:cubicBezTo>
                  <a:cubicBezTo>
                    <a:pt x="2261" y="1107"/>
                    <a:pt x="2291" y="1127"/>
                    <a:pt x="2321" y="1150"/>
                  </a:cubicBezTo>
                  <a:cubicBezTo>
                    <a:pt x="2368" y="1184"/>
                    <a:pt x="2424" y="1201"/>
                    <a:pt x="2481" y="1204"/>
                  </a:cubicBezTo>
                  <a:cubicBezTo>
                    <a:pt x="2486" y="1205"/>
                    <a:pt x="2490" y="1205"/>
                    <a:pt x="2494" y="1205"/>
                  </a:cubicBezTo>
                  <a:cubicBezTo>
                    <a:pt x="2539" y="1205"/>
                    <a:pt x="2576" y="1189"/>
                    <a:pt x="2615" y="1167"/>
                  </a:cubicBezTo>
                  <a:cubicBezTo>
                    <a:pt x="2632" y="1158"/>
                    <a:pt x="2656" y="1134"/>
                    <a:pt x="2669" y="1118"/>
                  </a:cubicBezTo>
                  <a:cubicBezTo>
                    <a:pt x="2685" y="1093"/>
                    <a:pt x="2699" y="1070"/>
                    <a:pt x="2713" y="1044"/>
                  </a:cubicBezTo>
                  <a:cubicBezTo>
                    <a:pt x="2745" y="977"/>
                    <a:pt x="2770" y="906"/>
                    <a:pt x="2793" y="833"/>
                  </a:cubicBezTo>
                  <a:cubicBezTo>
                    <a:pt x="2810" y="776"/>
                    <a:pt x="2830" y="723"/>
                    <a:pt x="2850" y="666"/>
                  </a:cubicBezTo>
                  <a:lnTo>
                    <a:pt x="2853" y="652"/>
                  </a:lnTo>
                  <a:cubicBezTo>
                    <a:pt x="2876" y="592"/>
                    <a:pt x="2903" y="536"/>
                    <a:pt x="2937" y="482"/>
                  </a:cubicBezTo>
                  <a:cubicBezTo>
                    <a:pt x="2950" y="468"/>
                    <a:pt x="2960" y="451"/>
                    <a:pt x="2977" y="439"/>
                  </a:cubicBezTo>
                  <a:lnTo>
                    <a:pt x="2990" y="428"/>
                  </a:lnTo>
                  <a:lnTo>
                    <a:pt x="2994" y="435"/>
                  </a:lnTo>
                  <a:cubicBezTo>
                    <a:pt x="3026" y="516"/>
                    <a:pt x="3040" y="599"/>
                    <a:pt x="3063" y="679"/>
                  </a:cubicBezTo>
                  <a:cubicBezTo>
                    <a:pt x="3074" y="723"/>
                    <a:pt x="3083" y="763"/>
                    <a:pt x="3097" y="806"/>
                  </a:cubicBezTo>
                  <a:cubicBezTo>
                    <a:pt x="3114" y="857"/>
                    <a:pt x="3140" y="903"/>
                    <a:pt x="3164" y="950"/>
                  </a:cubicBezTo>
                  <a:cubicBezTo>
                    <a:pt x="3187" y="1000"/>
                    <a:pt x="3214" y="1047"/>
                    <a:pt x="3244" y="1090"/>
                  </a:cubicBezTo>
                  <a:cubicBezTo>
                    <a:pt x="3264" y="1121"/>
                    <a:pt x="3287" y="1150"/>
                    <a:pt x="3311" y="1178"/>
                  </a:cubicBezTo>
                  <a:cubicBezTo>
                    <a:pt x="3327" y="1194"/>
                    <a:pt x="3341" y="1214"/>
                    <a:pt x="3355" y="1228"/>
                  </a:cubicBezTo>
                  <a:cubicBezTo>
                    <a:pt x="3404" y="1271"/>
                    <a:pt x="3461" y="1305"/>
                    <a:pt x="3528" y="1318"/>
                  </a:cubicBezTo>
                  <a:cubicBezTo>
                    <a:pt x="3555" y="1321"/>
                    <a:pt x="3585" y="1325"/>
                    <a:pt x="3616" y="1328"/>
                  </a:cubicBezTo>
                  <a:cubicBezTo>
                    <a:pt x="3639" y="1328"/>
                    <a:pt x="3662" y="1325"/>
                    <a:pt x="3685" y="1321"/>
                  </a:cubicBezTo>
                  <a:cubicBezTo>
                    <a:pt x="3702" y="1314"/>
                    <a:pt x="3719" y="1305"/>
                    <a:pt x="3729" y="1291"/>
                  </a:cubicBezTo>
                  <a:cubicBezTo>
                    <a:pt x="3742" y="1278"/>
                    <a:pt x="3753" y="1261"/>
                    <a:pt x="3756" y="1244"/>
                  </a:cubicBezTo>
                  <a:cubicBezTo>
                    <a:pt x="3762" y="1207"/>
                    <a:pt x="3753" y="1167"/>
                    <a:pt x="3726" y="1144"/>
                  </a:cubicBezTo>
                  <a:cubicBezTo>
                    <a:pt x="3699" y="1121"/>
                    <a:pt x="3669" y="1104"/>
                    <a:pt x="3639" y="1087"/>
                  </a:cubicBezTo>
                  <a:cubicBezTo>
                    <a:pt x="3619" y="1067"/>
                    <a:pt x="3602" y="1047"/>
                    <a:pt x="3585" y="1024"/>
                  </a:cubicBezTo>
                  <a:cubicBezTo>
                    <a:pt x="3587" y="1026"/>
                    <a:pt x="3589" y="1029"/>
                    <a:pt x="3592" y="1032"/>
                  </a:cubicBezTo>
                  <a:cubicBezTo>
                    <a:pt x="3558" y="988"/>
                    <a:pt x="3527" y="939"/>
                    <a:pt x="3495" y="890"/>
                  </a:cubicBezTo>
                  <a:cubicBezTo>
                    <a:pt x="3461" y="837"/>
                    <a:pt x="3432" y="783"/>
                    <a:pt x="3404" y="729"/>
                  </a:cubicBezTo>
                  <a:cubicBezTo>
                    <a:pt x="3388" y="686"/>
                    <a:pt x="3375" y="646"/>
                    <a:pt x="3361" y="605"/>
                  </a:cubicBezTo>
                  <a:cubicBezTo>
                    <a:pt x="3344" y="556"/>
                    <a:pt x="3327" y="505"/>
                    <a:pt x="3311" y="455"/>
                  </a:cubicBezTo>
                  <a:cubicBezTo>
                    <a:pt x="3291" y="398"/>
                    <a:pt x="3271" y="345"/>
                    <a:pt x="3244" y="291"/>
                  </a:cubicBezTo>
                  <a:cubicBezTo>
                    <a:pt x="3214" y="235"/>
                    <a:pt x="3171" y="187"/>
                    <a:pt x="3114" y="158"/>
                  </a:cubicBezTo>
                  <a:cubicBezTo>
                    <a:pt x="3076" y="137"/>
                    <a:pt x="3035" y="128"/>
                    <a:pt x="2993" y="128"/>
                  </a:cubicBezTo>
                  <a:cubicBezTo>
                    <a:pt x="2953" y="128"/>
                    <a:pt x="2914" y="136"/>
                    <a:pt x="2876" y="150"/>
                  </a:cubicBezTo>
                  <a:cubicBezTo>
                    <a:pt x="2856" y="158"/>
                    <a:pt x="2833" y="170"/>
                    <a:pt x="2813" y="181"/>
                  </a:cubicBezTo>
                  <a:cubicBezTo>
                    <a:pt x="2786" y="195"/>
                    <a:pt x="2762" y="218"/>
                    <a:pt x="2739" y="238"/>
                  </a:cubicBezTo>
                  <a:cubicBezTo>
                    <a:pt x="2716" y="258"/>
                    <a:pt x="2696" y="281"/>
                    <a:pt x="2676" y="304"/>
                  </a:cubicBezTo>
                  <a:cubicBezTo>
                    <a:pt x="2636" y="358"/>
                    <a:pt x="2602" y="418"/>
                    <a:pt x="2575" y="479"/>
                  </a:cubicBezTo>
                  <a:cubicBezTo>
                    <a:pt x="2545" y="542"/>
                    <a:pt x="2525" y="609"/>
                    <a:pt x="2505" y="676"/>
                  </a:cubicBezTo>
                  <a:cubicBezTo>
                    <a:pt x="2485" y="736"/>
                    <a:pt x="2472" y="792"/>
                    <a:pt x="2455" y="853"/>
                  </a:cubicBezTo>
                  <a:lnTo>
                    <a:pt x="2452" y="857"/>
                  </a:lnTo>
                  <a:lnTo>
                    <a:pt x="2448" y="849"/>
                  </a:lnTo>
                  <a:cubicBezTo>
                    <a:pt x="2421" y="817"/>
                    <a:pt x="2404" y="780"/>
                    <a:pt x="2384" y="743"/>
                  </a:cubicBezTo>
                  <a:cubicBezTo>
                    <a:pt x="2364" y="696"/>
                    <a:pt x="2344" y="652"/>
                    <a:pt x="2328" y="605"/>
                  </a:cubicBezTo>
                  <a:cubicBezTo>
                    <a:pt x="2308" y="552"/>
                    <a:pt x="2291" y="496"/>
                    <a:pt x="2274" y="439"/>
                  </a:cubicBezTo>
                  <a:cubicBezTo>
                    <a:pt x="2257" y="385"/>
                    <a:pt x="2244" y="331"/>
                    <a:pt x="2231" y="278"/>
                  </a:cubicBezTo>
                  <a:cubicBezTo>
                    <a:pt x="2214" y="218"/>
                    <a:pt x="2180" y="161"/>
                    <a:pt x="2134" y="117"/>
                  </a:cubicBezTo>
                  <a:cubicBezTo>
                    <a:pt x="2079" y="67"/>
                    <a:pt x="2004" y="44"/>
                    <a:pt x="1929" y="44"/>
                  </a:cubicBezTo>
                  <a:cubicBezTo>
                    <a:pt x="1900" y="44"/>
                    <a:pt x="1871" y="47"/>
                    <a:pt x="1842" y="54"/>
                  </a:cubicBezTo>
                  <a:cubicBezTo>
                    <a:pt x="1672" y="94"/>
                    <a:pt x="1558" y="241"/>
                    <a:pt x="1492" y="395"/>
                  </a:cubicBezTo>
                  <a:cubicBezTo>
                    <a:pt x="1461" y="462"/>
                    <a:pt x="1438" y="528"/>
                    <a:pt x="1418" y="596"/>
                  </a:cubicBezTo>
                  <a:cubicBezTo>
                    <a:pt x="1401" y="652"/>
                    <a:pt x="1385" y="706"/>
                    <a:pt x="1371" y="763"/>
                  </a:cubicBezTo>
                  <a:cubicBezTo>
                    <a:pt x="1361" y="792"/>
                    <a:pt x="1351" y="826"/>
                    <a:pt x="1341" y="857"/>
                  </a:cubicBezTo>
                  <a:cubicBezTo>
                    <a:pt x="1334" y="873"/>
                    <a:pt x="1328" y="886"/>
                    <a:pt x="1321" y="900"/>
                  </a:cubicBezTo>
                  <a:lnTo>
                    <a:pt x="1308" y="893"/>
                  </a:lnTo>
                  <a:cubicBezTo>
                    <a:pt x="1291" y="880"/>
                    <a:pt x="1277" y="866"/>
                    <a:pt x="1261" y="853"/>
                  </a:cubicBezTo>
                  <a:cubicBezTo>
                    <a:pt x="1251" y="837"/>
                    <a:pt x="1240" y="817"/>
                    <a:pt x="1234" y="800"/>
                  </a:cubicBezTo>
                  <a:cubicBezTo>
                    <a:pt x="1214" y="756"/>
                    <a:pt x="1200" y="712"/>
                    <a:pt x="1191" y="666"/>
                  </a:cubicBezTo>
                  <a:cubicBezTo>
                    <a:pt x="1174" y="602"/>
                    <a:pt x="1164" y="542"/>
                    <a:pt x="1147" y="479"/>
                  </a:cubicBezTo>
                  <a:cubicBezTo>
                    <a:pt x="1117" y="365"/>
                    <a:pt x="1074" y="251"/>
                    <a:pt x="1013" y="150"/>
                  </a:cubicBezTo>
                  <a:cubicBezTo>
                    <a:pt x="970" y="84"/>
                    <a:pt x="907" y="37"/>
                    <a:pt x="830" y="14"/>
                  </a:cubicBezTo>
                  <a:cubicBezTo>
                    <a:pt x="796" y="3"/>
                    <a:pt x="763" y="0"/>
                    <a:pt x="7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2400"/>
            </a:p>
          </p:txBody>
        </p:sp>
      </p:grpSp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3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9"/>
          <p:cNvSpPr txBox="1">
            <a:spLocks noGrp="1"/>
          </p:cNvSpPr>
          <p:nvPr>
            <p:ph type="title"/>
          </p:nvPr>
        </p:nvSpPr>
        <p:spPr>
          <a:xfrm>
            <a:off x="3157700" y="646240"/>
            <a:ext cx="5877200" cy="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8" name="Google Shape;678;p19"/>
          <p:cNvGrpSpPr/>
          <p:nvPr/>
        </p:nvGrpSpPr>
        <p:grpSpPr>
          <a:xfrm>
            <a:off x="3629734" y="3906188"/>
            <a:ext cx="3663532" cy="3325435"/>
            <a:chOff x="747700" y="1105791"/>
            <a:chExt cx="2747649" cy="2494076"/>
          </a:xfrm>
        </p:grpSpPr>
        <p:sp>
          <p:nvSpPr>
            <p:cNvPr id="679" name="Google Shape;679;p19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19"/>
          <p:cNvGrpSpPr/>
          <p:nvPr/>
        </p:nvGrpSpPr>
        <p:grpSpPr>
          <a:xfrm>
            <a:off x="9393094" y="309057"/>
            <a:ext cx="2577244" cy="599776"/>
            <a:chOff x="4801170" y="13068"/>
            <a:chExt cx="1932933" cy="449832"/>
          </a:xfrm>
        </p:grpSpPr>
        <p:sp>
          <p:nvSpPr>
            <p:cNvPr id="720" name="Google Shape;720;p19"/>
            <p:cNvSpPr/>
            <p:nvPr/>
          </p:nvSpPr>
          <p:spPr>
            <a:xfrm>
              <a:off x="6255302" y="206465"/>
              <a:ext cx="6953" cy="4287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cubicBezTo>
                    <a:pt x="24" y="13"/>
                    <a:pt x="0" y="13"/>
                    <a:pt x="24" y="25"/>
                  </a:cubicBezTo>
                  <a:cubicBezTo>
                    <a:pt x="24" y="37"/>
                    <a:pt x="36" y="37"/>
                    <a:pt x="48" y="37"/>
                  </a:cubicBezTo>
                  <a:cubicBezTo>
                    <a:pt x="60" y="37"/>
                    <a:pt x="60" y="25"/>
                    <a:pt x="60" y="13"/>
                  </a:cubicBezTo>
                  <a:cubicBezTo>
                    <a:pt x="60" y="1"/>
                    <a:pt x="48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5885540" y="18630"/>
              <a:ext cx="37313" cy="33720"/>
            </a:xfrm>
            <a:custGeom>
              <a:avLst/>
              <a:gdLst/>
              <a:ahLst/>
              <a:cxnLst/>
              <a:rect l="l" t="t" r="r" b="b"/>
              <a:pathLst>
                <a:path w="322" h="291" extrusionOk="0">
                  <a:moveTo>
                    <a:pt x="162" y="0"/>
                  </a:moveTo>
                  <a:cubicBezTo>
                    <a:pt x="140" y="0"/>
                    <a:pt x="118" y="5"/>
                    <a:pt x="96" y="14"/>
                  </a:cubicBezTo>
                  <a:cubicBezTo>
                    <a:pt x="24" y="50"/>
                    <a:pt x="0" y="134"/>
                    <a:pt x="24" y="205"/>
                  </a:cubicBezTo>
                  <a:cubicBezTo>
                    <a:pt x="59" y="257"/>
                    <a:pt x="107" y="290"/>
                    <a:pt x="158" y="290"/>
                  </a:cubicBezTo>
                  <a:cubicBezTo>
                    <a:pt x="176" y="290"/>
                    <a:pt x="196" y="286"/>
                    <a:pt x="215" y="276"/>
                  </a:cubicBezTo>
                  <a:cubicBezTo>
                    <a:pt x="298" y="229"/>
                    <a:pt x="322" y="157"/>
                    <a:pt x="298" y="86"/>
                  </a:cubicBezTo>
                  <a:cubicBezTo>
                    <a:pt x="272" y="34"/>
                    <a:pt x="220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6023549" y="379005"/>
              <a:ext cx="53883" cy="48205"/>
            </a:xfrm>
            <a:custGeom>
              <a:avLst/>
              <a:gdLst/>
              <a:ahLst/>
              <a:cxnLst/>
              <a:rect l="l" t="t" r="r" b="b"/>
              <a:pathLst>
                <a:path w="465" h="416" extrusionOk="0">
                  <a:moveTo>
                    <a:pt x="226" y="0"/>
                  </a:moveTo>
                  <a:cubicBezTo>
                    <a:pt x="142" y="0"/>
                    <a:pt x="64" y="48"/>
                    <a:pt x="36" y="131"/>
                  </a:cubicBezTo>
                  <a:cubicBezTo>
                    <a:pt x="0" y="250"/>
                    <a:pt x="60" y="369"/>
                    <a:pt x="167" y="405"/>
                  </a:cubicBezTo>
                  <a:cubicBezTo>
                    <a:pt x="188" y="412"/>
                    <a:pt x="209" y="415"/>
                    <a:pt x="231" y="415"/>
                  </a:cubicBezTo>
                  <a:cubicBezTo>
                    <a:pt x="318" y="415"/>
                    <a:pt x="400" y="360"/>
                    <a:pt x="429" y="274"/>
                  </a:cubicBezTo>
                  <a:cubicBezTo>
                    <a:pt x="464" y="167"/>
                    <a:pt x="417" y="48"/>
                    <a:pt x="298" y="12"/>
                  </a:cubicBezTo>
                  <a:cubicBezTo>
                    <a:pt x="274" y="4"/>
                    <a:pt x="250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4801170" y="83289"/>
              <a:ext cx="88415" cy="78449"/>
            </a:xfrm>
            <a:custGeom>
              <a:avLst/>
              <a:gdLst/>
              <a:ahLst/>
              <a:cxnLst/>
              <a:rect l="l" t="t" r="r" b="b"/>
              <a:pathLst>
                <a:path w="763" h="677" extrusionOk="0">
                  <a:moveTo>
                    <a:pt x="380" y="0"/>
                  </a:moveTo>
                  <a:cubicBezTo>
                    <a:pt x="335" y="0"/>
                    <a:pt x="291" y="9"/>
                    <a:pt x="250" y="28"/>
                  </a:cubicBezTo>
                  <a:cubicBezTo>
                    <a:pt x="60" y="111"/>
                    <a:pt x="0" y="314"/>
                    <a:pt x="83" y="480"/>
                  </a:cubicBezTo>
                  <a:cubicBezTo>
                    <a:pt x="135" y="610"/>
                    <a:pt x="255" y="677"/>
                    <a:pt x="381" y="677"/>
                  </a:cubicBezTo>
                  <a:cubicBezTo>
                    <a:pt x="429" y="677"/>
                    <a:pt x="478" y="667"/>
                    <a:pt x="524" y="647"/>
                  </a:cubicBezTo>
                  <a:cubicBezTo>
                    <a:pt x="703" y="564"/>
                    <a:pt x="762" y="361"/>
                    <a:pt x="691" y="195"/>
                  </a:cubicBezTo>
                  <a:cubicBezTo>
                    <a:pt x="638" y="72"/>
                    <a:pt x="507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5797243" y="220370"/>
              <a:ext cx="64891" cy="56548"/>
            </a:xfrm>
            <a:custGeom>
              <a:avLst/>
              <a:gdLst/>
              <a:ahLst/>
              <a:cxnLst/>
              <a:rect l="l" t="t" r="r" b="b"/>
              <a:pathLst>
                <a:path w="560" h="488" extrusionOk="0">
                  <a:moveTo>
                    <a:pt x="283" y="0"/>
                  </a:moveTo>
                  <a:cubicBezTo>
                    <a:pt x="249" y="0"/>
                    <a:pt x="214" y="8"/>
                    <a:pt x="179" y="24"/>
                  </a:cubicBezTo>
                  <a:cubicBezTo>
                    <a:pt x="60" y="83"/>
                    <a:pt x="0" y="226"/>
                    <a:pt x="60" y="345"/>
                  </a:cubicBezTo>
                  <a:cubicBezTo>
                    <a:pt x="103" y="432"/>
                    <a:pt x="192" y="488"/>
                    <a:pt x="283" y="488"/>
                  </a:cubicBezTo>
                  <a:cubicBezTo>
                    <a:pt x="316" y="488"/>
                    <a:pt x="349" y="480"/>
                    <a:pt x="381" y="464"/>
                  </a:cubicBezTo>
                  <a:cubicBezTo>
                    <a:pt x="500" y="417"/>
                    <a:pt x="560" y="262"/>
                    <a:pt x="500" y="143"/>
                  </a:cubicBezTo>
                  <a:cubicBezTo>
                    <a:pt x="457" y="56"/>
                    <a:pt x="375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6418108" y="321878"/>
              <a:ext cx="89805" cy="81346"/>
            </a:xfrm>
            <a:custGeom>
              <a:avLst/>
              <a:gdLst/>
              <a:ahLst/>
              <a:cxnLst/>
              <a:rect l="l" t="t" r="r" b="b"/>
              <a:pathLst>
                <a:path w="775" h="702" extrusionOk="0">
                  <a:moveTo>
                    <a:pt x="394" y="1"/>
                  </a:moveTo>
                  <a:cubicBezTo>
                    <a:pt x="342" y="1"/>
                    <a:pt x="289" y="13"/>
                    <a:pt x="238" y="41"/>
                  </a:cubicBezTo>
                  <a:cubicBezTo>
                    <a:pt x="60" y="136"/>
                    <a:pt x="0" y="338"/>
                    <a:pt x="72" y="505"/>
                  </a:cubicBezTo>
                  <a:cubicBezTo>
                    <a:pt x="141" y="634"/>
                    <a:pt x="266" y="701"/>
                    <a:pt x="393" y="701"/>
                  </a:cubicBezTo>
                  <a:cubicBezTo>
                    <a:pt x="441" y="701"/>
                    <a:pt x="490" y="691"/>
                    <a:pt x="536" y="672"/>
                  </a:cubicBezTo>
                  <a:cubicBezTo>
                    <a:pt x="715" y="576"/>
                    <a:pt x="774" y="374"/>
                    <a:pt x="703" y="207"/>
                  </a:cubicBezTo>
                  <a:cubicBezTo>
                    <a:pt x="643" y="80"/>
                    <a:pt x="523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5543358" y="408785"/>
              <a:ext cx="33257" cy="27926"/>
            </a:xfrm>
            <a:custGeom>
              <a:avLst/>
              <a:gdLst/>
              <a:ahLst/>
              <a:cxnLst/>
              <a:rect l="l" t="t" r="r" b="b"/>
              <a:pathLst>
                <a:path w="287" h="241" extrusionOk="0">
                  <a:moveTo>
                    <a:pt x="143" y="1"/>
                  </a:moveTo>
                  <a:cubicBezTo>
                    <a:pt x="128" y="1"/>
                    <a:pt x="112" y="2"/>
                    <a:pt x="96" y="5"/>
                  </a:cubicBezTo>
                  <a:cubicBezTo>
                    <a:pt x="36" y="29"/>
                    <a:pt x="1" y="112"/>
                    <a:pt x="36" y="172"/>
                  </a:cubicBezTo>
                  <a:cubicBezTo>
                    <a:pt x="54" y="216"/>
                    <a:pt x="98" y="240"/>
                    <a:pt x="144" y="240"/>
                  </a:cubicBezTo>
                  <a:cubicBezTo>
                    <a:pt x="160" y="240"/>
                    <a:pt x="176" y="237"/>
                    <a:pt x="191" y="231"/>
                  </a:cubicBezTo>
                  <a:cubicBezTo>
                    <a:pt x="251" y="196"/>
                    <a:pt x="286" y="124"/>
                    <a:pt x="251" y="65"/>
                  </a:cubicBezTo>
                  <a:cubicBezTo>
                    <a:pt x="241" y="18"/>
                    <a:pt x="196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5668967" y="433815"/>
              <a:ext cx="33141" cy="29085"/>
            </a:xfrm>
            <a:custGeom>
              <a:avLst/>
              <a:gdLst/>
              <a:ahLst/>
              <a:cxnLst/>
              <a:rect l="l" t="t" r="r" b="b"/>
              <a:pathLst>
                <a:path w="286" h="251" extrusionOk="0">
                  <a:moveTo>
                    <a:pt x="151" y="1"/>
                  </a:moveTo>
                  <a:cubicBezTo>
                    <a:pt x="134" y="1"/>
                    <a:pt x="115" y="5"/>
                    <a:pt x="95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4" y="224"/>
                    <a:pt x="105" y="250"/>
                    <a:pt x="155" y="250"/>
                  </a:cubicBezTo>
                  <a:cubicBezTo>
                    <a:pt x="171" y="250"/>
                    <a:pt x="188" y="247"/>
                    <a:pt x="203" y="241"/>
                  </a:cubicBezTo>
                  <a:cubicBezTo>
                    <a:pt x="262" y="206"/>
                    <a:pt x="286" y="134"/>
                    <a:pt x="262" y="75"/>
                  </a:cubicBezTo>
                  <a:cubicBezTo>
                    <a:pt x="236" y="32"/>
                    <a:pt x="198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5209518" y="356062"/>
              <a:ext cx="49711" cy="43106"/>
            </a:xfrm>
            <a:custGeom>
              <a:avLst/>
              <a:gdLst/>
              <a:ahLst/>
              <a:cxnLst/>
              <a:rect l="l" t="t" r="r" b="b"/>
              <a:pathLst>
                <a:path w="429" h="372" extrusionOk="0">
                  <a:moveTo>
                    <a:pt x="220" y="1"/>
                  </a:moveTo>
                  <a:cubicBezTo>
                    <a:pt x="191" y="1"/>
                    <a:pt x="161" y="6"/>
                    <a:pt x="131" y="19"/>
                  </a:cubicBezTo>
                  <a:cubicBezTo>
                    <a:pt x="36" y="55"/>
                    <a:pt x="0" y="174"/>
                    <a:pt x="36" y="270"/>
                  </a:cubicBezTo>
                  <a:cubicBezTo>
                    <a:pt x="71" y="330"/>
                    <a:pt x="143" y="372"/>
                    <a:pt x="216" y="372"/>
                  </a:cubicBezTo>
                  <a:cubicBezTo>
                    <a:pt x="244" y="372"/>
                    <a:pt x="272" y="366"/>
                    <a:pt x="298" y="353"/>
                  </a:cubicBezTo>
                  <a:cubicBezTo>
                    <a:pt x="381" y="317"/>
                    <a:pt x="429" y="186"/>
                    <a:pt x="381" y="103"/>
                  </a:cubicBezTo>
                  <a:cubicBezTo>
                    <a:pt x="364" y="42"/>
                    <a:pt x="296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6231779" y="259305"/>
              <a:ext cx="27695" cy="24218"/>
            </a:xfrm>
            <a:custGeom>
              <a:avLst/>
              <a:gdLst/>
              <a:ahLst/>
              <a:cxnLst/>
              <a:rect l="l" t="t" r="r" b="b"/>
              <a:pathLst>
                <a:path w="239" h="209" extrusionOk="0">
                  <a:moveTo>
                    <a:pt x="128" y="1"/>
                  </a:moveTo>
                  <a:cubicBezTo>
                    <a:pt x="110" y="1"/>
                    <a:pt x="90" y="8"/>
                    <a:pt x="72" y="21"/>
                  </a:cubicBezTo>
                  <a:cubicBezTo>
                    <a:pt x="25" y="45"/>
                    <a:pt x="1" y="104"/>
                    <a:pt x="25" y="152"/>
                  </a:cubicBezTo>
                  <a:cubicBezTo>
                    <a:pt x="51" y="187"/>
                    <a:pt x="90" y="209"/>
                    <a:pt x="127" y="209"/>
                  </a:cubicBezTo>
                  <a:cubicBezTo>
                    <a:pt x="141" y="209"/>
                    <a:pt x="155" y="206"/>
                    <a:pt x="168" y="200"/>
                  </a:cubicBezTo>
                  <a:cubicBezTo>
                    <a:pt x="203" y="164"/>
                    <a:pt x="239" y="104"/>
                    <a:pt x="203" y="57"/>
                  </a:cubicBezTo>
                  <a:cubicBezTo>
                    <a:pt x="188" y="20"/>
                    <a:pt x="160" y="1"/>
                    <a:pt x="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6267700" y="126511"/>
              <a:ext cx="15296" cy="12978"/>
            </a:xfrm>
            <a:custGeom>
              <a:avLst/>
              <a:gdLst/>
              <a:ahLst/>
              <a:cxnLst/>
              <a:rect l="l" t="t" r="r" b="b"/>
              <a:pathLst>
                <a:path w="132" h="112" extrusionOk="0">
                  <a:moveTo>
                    <a:pt x="48" y="0"/>
                  </a:moveTo>
                  <a:cubicBezTo>
                    <a:pt x="12" y="12"/>
                    <a:pt x="0" y="48"/>
                    <a:pt x="12" y="72"/>
                  </a:cubicBezTo>
                  <a:cubicBezTo>
                    <a:pt x="30" y="98"/>
                    <a:pt x="48" y="112"/>
                    <a:pt x="71" y="112"/>
                  </a:cubicBezTo>
                  <a:cubicBezTo>
                    <a:pt x="79" y="112"/>
                    <a:pt x="87" y="110"/>
                    <a:pt x="96" y="107"/>
                  </a:cubicBezTo>
                  <a:cubicBezTo>
                    <a:pt x="119" y="95"/>
                    <a:pt x="131" y="60"/>
                    <a:pt x="119" y="36"/>
                  </a:cubicBezTo>
                  <a:cubicBezTo>
                    <a:pt x="108" y="12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133863" y="56174"/>
              <a:ext cx="13905" cy="10892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36" y="0"/>
                  </a:moveTo>
                  <a:cubicBezTo>
                    <a:pt x="12" y="0"/>
                    <a:pt x="1" y="24"/>
                    <a:pt x="12" y="60"/>
                  </a:cubicBezTo>
                  <a:cubicBezTo>
                    <a:pt x="12" y="76"/>
                    <a:pt x="24" y="93"/>
                    <a:pt x="44" y="93"/>
                  </a:cubicBezTo>
                  <a:cubicBezTo>
                    <a:pt x="52" y="93"/>
                    <a:pt x="61" y="90"/>
                    <a:pt x="72" y="83"/>
                  </a:cubicBezTo>
                  <a:cubicBezTo>
                    <a:pt x="96" y="83"/>
                    <a:pt x="120" y="60"/>
                    <a:pt x="96" y="24"/>
                  </a:cubicBezTo>
                  <a:cubicBezTo>
                    <a:pt x="84" y="0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5357144" y="13068"/>
              <a:ext cx="33257" cy="28274"/>
            </a:xfrm>
            <a:custGeom>
              <a:avLst/>
              <a:gdLst/>
              <a:ahLst/>
              <a:cxnLst/>
              <a:rect l="l" t="t" r="r" b="b"/>
              <a:pathLst>
                <a:path w="287" h="244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36" y="39"/>
                    <a:pt x="0" y="110"/>
                    <a:pt x="36" y="170"/>
                  </a:cubicBezTo>
                  <a:cubicBezTo>
                    <a:pt x="53" y="213"/>
                    <a:pt x="96" y="243"/>
                    <a:pt x="140" y="243"/>
                  </a:cubicBezTo>
                  <a:cubicBezTo>
                    <a:pt x="157" y="243"/>
                    <a:pt x="174" y="239"/>
                    <a:pt x="191" y="229"/>
                  </a:cubicBezTo>
                  <a:cubicBezTo>
                    <a:pt x="250" y="205"/>
                    <a:pt x="286" y="134"/>
                    <a:pt x="250" y="74"/>
                  </a:cubicBezTo>
                  <a:cubicBezTo>
                    <a:pt x="233" y="31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5548920" y="106696"/>
              <a:ext cx="34531" cy="31982"/>
            </a:xfrm>
            <a:custGeom>
              <a:avLst/>
              <a:gdLst/>
              <a:ahLst/>
              <a:cxnLst/>
              <a:rect l="l" t="t" r="r" b="b"/>
              <a:pathLst>
                <a:path w="298" h="276" extrusionOk="0">
                  <a:moveTo>
                    <a:pt x="144" y="0"/>
                  </a:moveTo>
                  <a:cubicBezTo>
                    <a:pt x="123" y="0"/>
                    <a:pt x="101" y="6"/>
                    <a:pt x="84" y="16"/>
                  </a:cubicBezTo>
                  <a:cubicBezTo>
                    <a:pt x="24" y="52"/>
                    <a:pt x="0" y="124"/>
                    <a:pt x="24" y="207"/>
                  </a:cubicBezTo>
                  <a:cubicBezTo>
                    <a:pt x="51" y="251"/>
                    <a:pt x="97" y="276"/>
                    <a:pt x="148" y="276"/>
                  </a:cubicBezTo>
                  <a:cubicBezTo>
                    <a:pt x="166" y="276"/>
                    <a:pt x="184" y="273"/>
                    <a:pt x="203" y="266"/>
                  </a:cubicBezTo>
                  <a:cubicBezTo>
                    <a:pt x="262" y="231"/>
                    <a:pt x="298" y="159"/>
                    <a:pt x="262" y="88"/>
                  </a:cubicBezTo>
                  <a:cubicBezTo>
                    <a:pt x="246" y="30"/>
                    <a:pt x="194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6717416" y="82362"/>
              <a:ext cx="16686" cy="12283"/>
            </a:xfrm>
            <a:custGeom>
              <a:avLst/>
              <a:gdLst/>
              <a:ahLst/>
              <a:cxnLst/>
              <a:rect l="l" t="t" r="r" b="b"/>
              <a:pathLst>
                <a:path w="144" h="106" extrusionOk="0">
                  <a:moveTo>
                    <a:pt x="48" y="0"/>
                  </a:moveTo>
                  <a:cubicBezTo>
                    <a:pt x="25" y="12"/>
                    <a:pt x="1" y="36"/>
                    <a:pt x="25" y="72"/>
                  </a:cubicBezTo>
                  <a:cubicBezTo>
                    <a:pt x="33" y="89"/>
                    <a:pt x="47" y="105"/>
                    <a:pt x="68" y="105"/>
                  </a:cubicBezTo>
                  <a:cubicBezTo>
                    <a:pt x="76" y="105"/>
                    <a:pt x="86" y="102"/>
                    <a:pt x="96" y="95"/>
                  </a:cubicBezTo>
                  <a:cubicBezTo>
                    <a:pt x="120" y="84"/>
                    <a:pt x="144" y="60"/>
                    <a:pt x="120" y="24"/>
                  </a:cubicBezTo>
                  <a:cubicBezTo>
                    <a:pt x="108" y="0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6557391" y="32883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4" y="1"/>
                  </a:moveTo>
                  <a:cubicBezTo>
                    <a:pt x="64" y="1"/>
                    <a:pt x="55" y="4"/>
                    <a:pt x="48" y="11"/>
                  </a:cubicBezTo>
                  <a:cubicBezTo>
                    <a:pt x="13" y="22"/>
                    <a:pt x="1" y="46"/>
                    <a:pt x="13" y="82"/>
                  </a:cubicBezTo>
                  <a:cubicBezTo>
                    <a:pt x="29" y="99"/>
                    <a:pt x="46" y="116"/>
                    <a:pt x="67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70"/>
                    <a:pt x="120" y="34"/>
                  </a:cubicBezTo>
                  <a:cubicBezTo>
                    <a:pt x="120" y="18"/>
                    <a:pt x="96" y="1"/>
                    <a:pt x="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19"/>
          <p:cNvGrpSpPr/>
          <p:nvPr/>
        </p:nvGrpSpPr>
        <p:grpSpPr>
          <a:xfrm>
            <a:off x="5453477" y="5352729"/>
            <a:ext cx="6739049" cy="1505167"/>
            <a:chOff x="1321202" y="3526247"/>
            <a:chExt cx="7822763" cy="1617068"/>
          </a:xfrm>
        </p:grpSpPr>
        <p:sp>
          <p:nvSpPr>
            <p:cNvPr id="737" name="Google Shape;737;p19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0" name="Google Shape;740;p19"/>
          <p:cNvSpPr txBox="1">
            <a:spLocks noGrp="1"/>
          </p:cNvSpPr>
          <p:nvPr>
            <p:ph type="title" idx="2"/>
          </p:nvPr>
        </p:nvSpPr>
        <p:spPr>
          <a:xfrm>
            <a:off x="1083667" y="3689833"/>
            <a:ext cx="2706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subTitle" idx="1"/>
          </p:nvPr>
        </p:nvSpPr>
        <p:spPr>
          <a:xfrm>
            <a:off x="1083700" y="4116267"/>
            <a:ext cx="2706000" cy="1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2" name="Google Shape;742;p19"/>
          <p:cNvSpPr txBox="1">
            <a:spLocks noGrp="1"/>
          </p:cNvSpPr>
          <p:nvPr>
            <p:ph type="title" idx="3"/>
          </p:nvPr>
        </p:nvSpPr>
        <p:spPr>
          <a:xfrm>
            <a:off x="4743259" y="3689835"/>
            <a:ext cx="2706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3" name="Google Shape;743;p19"/>
          <p:cNvSpPr txBox="1">
            <a:spLocks noGrp="1"/>
          </p:cNvSpPr>
          <p:nvPr>
            <p:ph type="subTitle" idx="4"/>
          </p:nvPr>
        </p:nvSpPr>
        <p:spPr>
          <a:xfrm>
            <a:off x="4743244" y="4116317"/>
            <a:ext cx="2706000" cy="1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44" name="Google Shape;744;p19"/>
          <p:cNvSpPr txBox="1">
            <a:spLocks noGrp="1"/>
          </p:cNvSpPr>
          <p:nvPr>
            <p:ph type="title" idx="5"/>
          </p:nvPr>
        </p:nvSpPr>
        <p:spPr>
          <a:xfrm>
            <a:off x="8402933" y="3689835"/>
            <a:ext cx="2706000" cy="5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19"/>
          <p:cNvSpPr txBox="1">
            <a:spLocks noGrp="1"/>
          </p:cNvSpPr>
          <p:nvPr>
            <p:ph type="subTitle" idx="6"/>
          </p:nvPr>
        </p:nvSpPr>
        <p:spPr>
          <a:xfrm>
            <a:off x="8402971" y="4116267"/>
            <a:ext cx="2706000" cy="12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138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3"/>
          <p:cNvSpPr/>
          <p:nvPr/>
        </p:nvSpPr>
        <p:spPr>
          <a:xfrm rot="3947616">
            <a:off x="11193035" y="3471236"/>
            <a:ext cx="1559719" cy="1275248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76" name="Google Shape;876;p23"/>
          <p:cNvGrpSpPr/>
          <p:nvPr/>
        </p:nvGrpSpPr>
        <p:grpSpPr>
          <a:xfrm>
            <a:off x="11240793" y="2521597"/>
            <a:ext cx="1428299" cy="1128091"/>
            <a:chOff x="4513350" y="1013350"/>
            <a:chExt cx="788825" cy="623025"/>
          </a:xfrm>
        </p:grpSpPr>
        <p:sp>
          <p:nvSpPr>
            <p:cNvPr id="877" name="Google Shape;877;p2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2" name="Google Shape;882;p23"/>
          <p:cNvSpPr/>
          <p:nvPr/>
        </p:nvSpPr>
        <p:spPr>
          <a:xfrm rot="9900062">
            <a:off x="-285251" y="4985402"/>
            <a:ext cx="1561237" cy="1321556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23"/>
          <p:cNvSpPr/>
          <p:nvPr/>
        </p:nvSpPr>
        <p:spPr>
          <a:xfrm rot="9900160">
            <a:off x="-73514" y="5966407"/>
            <a:ext cx="1559772" cy="1275292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23"/>
          <p:cNvSpPr/>
          <p:nvPr/>
        </p:nvSpPr>
        <p:spPr>
          <a:xfrm>
            <a:off x="6237105" y="6272001"/>
            <a:ext cx="5954975" cy="585985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23"/>
          <p:cNvSpPr/>
          <p:nvPr/>
        </p:nvSpPr>
        <p:spPr>
          <a:xfrm rot="10800000">
            <a:off x="18" y="3"/>
            <a:ext cx="3217316" cy="526796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99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4"/>
          <p:cNvSpPr/>
          <p:nvPr/>
        </p:nvSpPr>
        <p:spPr>
          <a:xfrm rot="10800000" flipH="1">
            <a:off x="8658109" y="7"/>
            <a:ext cx="3533899" cy="864893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8" name="Google Shape;888;p24"/>
          <p:cNvGrpSpPr/>
          <p:nvPr/>
        </p:nvGrpSpPr>
        <p:grpSpPr>
          <a:xfrm rot="2064314">
            <a:off x="1963209" y="1575062"/>
            <a:ext cx="3663257" cy="3325185"/>
            <a:chOff x="747700" y="1105791"/>
            <a:chExt cx="2747649" cy="2494076"/>
          </a:xfrm>
        </p:grpSpPr>
        <p:sp>
          <p:nvSpPr>
            <p:cNvPr id="889" name="Google Shape;889;p24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4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4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4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4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4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4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4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4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4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4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4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4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4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4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4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4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4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4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4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4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4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4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4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4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4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4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4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4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4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4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4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4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4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4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9" name="Google Shape;929;p24"/>
          <p:cNvGrpSpPr/>
          <p:nvPr/>
        </p:nvGrpSpPr>
        <p:grpSpPr>
          <a:xfrm rot="-9549054">
            <a:off x="7746341" y="3051049"/>
            <a:ext cx="3663449" cy="3325360"/>
            <a:chOff x="747700" y="1105791"/>
            <a:chExt cx="2747649" cy="2494076"/>
          </a:xfrm>
        </p:grpSpPr>
        <p:sp>
          <p:nvSpPr>
            <p:cNvPr id="930" name="Google Shape;930;p24"/>
            <p:cNvSpPr/>
            <p:nvPr/>
          </p:nvSpPr>
          <p:spPr>
            <a:xfrm>
              <a:off x="1853769" y="1486664"/>
              <a:ext cx="15296" cy="13674"/>
            </a:xfrm>
            <a:custGeom>
              <a:avLst/>
              <a:gdLst/>
              <a:ahLst/>
              <a:cxnLst/>
              <a:rect l="l" t="t" r="r" b="b"/>
              <a:pathLst>
                <a:path w="132" h="118" extrusionOk="0">
                  <a:moveTo>
                    <a:pt x="69" y="1"/>
                  </a:moveTo>
                  <a:cubicBezTo>
                    <a:pt x="61" y="1"/>
                    <a:pt x="54" y="2"/>
                    <a:pt x="48" y="6"/>
                  </a:cubicBezTo>
                  <a:cubicBezTo>
                    <a:pt x="24" y="17"/>
                    <a:pt x="0" y="53"/>
                    <a:pt x="24" y="77"/>
                  </a:cubicBezTo>
                  <a:cubicBezTo>
                    <a:pt x="24" y="104"/>
                    <a:pt x="37" y="117"/>
                    <a:pt x="64" y="117"/>
                  </a:cubicBezTo>
                  <a:cubicBezTo>
                    <a:pt x="73" y="117"/>
                    <a:pt x="84" y="116"/>
                    <a:pt x="96" y="113"/>
                  </a:cubicBezTo>
                  <a:cubicBezTo>
                    <a:pt x="119" y="89"/>
                    <a:pt x="131" y="65"/>
                    <a:pt x="119" y="29"/>
                  </a:cubicBezTo>
                  <a:cubicBezTo>
                    <a:pt x="111" y="12"/>
                    <a:pt x="89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2005451" y="1551555"/>
              <a:ext cx="18077" cy="14485"/>
            </a:xfrm>
            <a:custGeom>
              <a:avLst/>
              <a:gdLst/>
              <a:ahLst/>
              <a:cxnLst/>
              <a:rect l="l" t="t" r="r" b="b"/>
              <a:pathLst>
                <a:path w="156" h="125" extrusionOk="0">
                  <a:moveTo>
                    <a:pt x="84" y="1"/>
                  </a:moveTo>
                  <a:cubicBezTo>
                    <a:pt x="77" y="1"/>
                    <a:pt x="69" y="2"/>
                    <a:pt x="60" y="5"/>
                  </a:cubicBezTo>
                  <a:cubicBezTo>
                    <a:pt x="25" y="17"/>
                    <a:pt x="1" y="53"/>
                    <a:pt x="25" y="88"/>
                  </a:cubicBezTo>
                  <a:cubicBezTo>
                    <a:pt x="37" y="112"/>
                    <a:pt x="60" y="124"/>
                    <a:pt x="96" y="124"/>
                  </a:cubicBezTo>
                  <a:cubicBezTo>
                    <a:pt x="144" y="112"/>
                    <a:pt x="156" y="88"/>
                    <a:pt x="144" y="53"/>
                  </a:cubicBezTo>
                  <a:cubicBezTo>
                    <a:pt x="126" y="16"/>
                    <a:pt x="107" y="1"/>
                    <a:pt x="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2956534" y="2220554"/>
              <a:ext cx="34647" cy="31287"/>
            </a:xfrm>
            <a:custGeom>
              <a:avLst/>
              <a:gdLst/>
              <a:ahLst/>
              <a:cxnLst/>
              <a:rect l="l" t="t" r="r" b="b"/>
              <a:pathLst>
                <a:path w="299" h="270" extrusionOk="0">
                  <a:moveTo>
                    <a:pt x="156" y="1"/>
                  </a:moveTo>
                  <a:cubicBezTo>
                    <a:pt x="135" y="1"/>
                    <a:pt x="114" y="6"/>
                    <a:pt x="96" y="17"/>
                  </a:cubicBezTo>
                  <a:cubicBezTo>
                    <a:pt x="36" y="53"/>
                    <a:pt x="0" y="124"/>
                    <a:pt x="36" y="196"/>
                  </a:cubicBezTo>
                  <a:cubicBezTo>
                    <a:pt x="53" y="239"/>
                    <a:pt x="96" y="270"/>
                    <a:pt x="149" y="270"/>
                  </a:cubicBezTo>
                  <a:cubicBezTo>
                    <a:pt x="170" y="270"/>
                    <a:pt x="192" y="265"/>
                    <a:pt x="215" y="255"/>
                  </a:cubicBezTo>
                  <a:cubicBezTo>
                    <a:pt x="274" y="232"/>
                    <a:pt x="298" y="160"/>
                    <a:pt x="274" y="77"/>
                  </a:cubicBezTo>
                  <a:cubicBezTo>
                    <a:pt x="250" y="27"/>
                    <a:pt x="20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3086200" y="2567951"/>
              <a:ext cx="55274" cy="48669"/>
            </a:xfrm>
            <a:custGeom>
              <a:avLst/>
              <a:gdLst/>
              <a:ahLst/>
              <a:cxnLst/>
              <a:rect l="l" t="t" r="r" b="b"/>
              <a:pathLst>
                <a:path w="477" h="420" extrusionOk="0">
                  <a:moveTo>
                    <a:pt x="238" y="1"/>
                  </a:moveTo>
                  <a:cubicBezTo>
                    <a:pt x="207" y="1"/>
                    <a:pt x="175" y="7"/>
                    <a:pt x="143" y="20"/>
                  </a:cubicBezTo>
                  <a:cubicBezTo>
                    <a:pt x="48" y="79"/>
                    <a:pt x="1" y="198"/>
                    <a:pt x="48" y="293"/>
                  </a:cubicBezTo>
                  <a:cubicBezTo>
                    <a:pt x="92" y="372"/>
                    <a:pt x="168" y="419"/>
                    <a:pt x="243" y="419"/>
                  </a:cubicBezTo>
                  <a:cubicBezTo>
                    <a:pt x="270" y="419"/>
                    <a:pt x="297" y="413"/>
                    <a:pt x="322" y="401"/>
                  </a:cubicBezTo>
                  <a:cubicBezTo>
                    <a:pt x="429" y="341"/>
                    <a:pt x="477" y="222"/>
                    <a:pt x="429" y="115"/>
                  </a:cubicBezTo>
                  <a:cubicBezTo>
                    <a:pt x="394" y="45"/>
                    <a:pt x="32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1906579" y="2283012"/>
              <a:ext cx="84359" cy="74973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376" y="0"/>
                  </a:moveTo>
                  <a:cubicBezTo>
                    <a:pt x="325" y="0"/>
                    <a:pt x="274" y="13"/>
                    <a:pt x="227" y="38"/>
                  </a:cubicBezTo>
                  <a:cubicBezTo>
                    <a:pt x="60" y="109"/>
                    <a:pt x="1" y="300"/>
                    <a:pt x="72" y="467"/>
                  </a:cubicBezTo>
                  <a:cubicBezTo>
                    <a:pt x="122" y="583"/>
                    <a:pt x="235" y="647"/>
                    <a:pt x="352" y="647"/>
                  </a:cubicBezTo>
                  <a:cubicBezTo>
                    <a:pt x="403" y="647"/>
                    <a:pt x="454" y="635"/>
                    <a:pt x="501" y="609"/>
                  </a:cubicBezTo>
                  <a:cubicBezTo>
                    <a:pt x="668" y="538"/>
                    <a:pt x="727" y="347"/>
                    <a:pt x="656" y="181"/>
                  </a:cubicBezTo>
                  <a:cubicBezTo>
                    <a:pt x="606" y="65"/>
                    <a:pt x="492" y="0"/>
                    <a:pt x="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2415740" y="2941073"/>
              <a:ext cx="62110" cy="54115"/>
            </a:xfrm>
            <a:custGeom>
              <a:avLst/>
              <a:gdLst/>
              <a:ahLst/>
              <a:cxnLst/>
              <a:rect l="l" t="t" r="r" b="b"/>
              <a:pathLst>
                <a:path w="536" h="467" extrusionOk="0">
                  <a:moveTo>
                    <a:pt x="263" y="1"/>
                  </a:moveTo>
                  <a:cubicBezTo>
                    <a:pt x="226" y="1"/>
                    <a:pt x="190" y="9"/>
                    <a:pt x="155" y="26"/>
                  </a:cubicBezTo>
                  <a:cubicBezTo>
                    <a:pt x="60" y="86"/>
                    <a:pt x="0" y="217"/>
                    <a:pt x="60" y="336"/>
                  </a:cubicBezTo>
                  <a:cubicBezTo>
                    <a:pt x="103" y="414"/>
                    <a:pt x="184" y="467"/>
                    <a:pt x="271" y="467"/>
                  </a:cubicBezTo>
                  <a:cubicBezTo>
                    <a:pt x="304" y="467"/>
                    <a:pt x="337" y="459"/>
                    <a:pt x="369" y="443"/>
                  </a:cubicBezTo>
                  <a:cubicBezTo>
                    <a:pt x="476" y="383"/>
                    <a:pt x="536" y="252"/>
                    <a:pt x="476" y="133"/>
                  </a:cubicBezTo>
                  <a:cubicBezTo>
                    <a:pt x="434" y="49"/>
                    <a:pt x="350" y="1"/>
                    <a:pt x="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2625360" y="2598659"/>
              <a:ext cx="31866" cy="25725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126" y="1"/>
                  </a:moveTo>
                  <a:cubicBezTo>
                    <a:pt x="115" y="1"/>
                    <a:pt x="104" y="2"/>
                    <a:pt x="96" y="5"/>
                  </a:cubicBezTo>
                  <a:cubicBezTo>
                    <a:pt x="37" y="28"/>
                    <a:pt x="1" y="88"/>
                    <a:pt x="37" y="148"/>
                  </a:cubicBezTo>
                  <a:cubicBezTo>
                    <a:pt x="54" y="191"/>
                    <a:pt x="90" y="221"/>
                    <a:pt x="131" y="221"/>
                  </a:cubicBezTo>
                  <a:cubicBezTo>
                    <a:pt x="147" y="221"/>
                    <a:pt x="163" y="217"/>
                    <a:pt x="180" y="207"/>
                  </a:cubicBezTo>
                  <a:cubicBezTo>
                    <a:pt x="239" y="183"/>
                    <a:pt x="275" y="124"/>
                    <a:pt x="239" y="64"/>
                  </a:cubicBezTo>
                  <a:cubicBezTo>
                    <a:pt x="221" y="18"/>
                    <a:pt x="16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2746798" y="2622297"/>
              <a:ext cx="30476" cy="26304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08" y="1"/>
                  </a:moveTo>
                  <a:cubicBezTo>
                    <a:pt x="100" y="1"/>
                    <a:pt x="92" y="1"/>
                    <a:pt x="84" y="3"/>
                  </a:cubicBezTo>
                  <a:cubicBezTo>
                    <a:pt x="24" y="27"/>
                    <a:pt x="1" y="98"/>
                    <a:pt x="24" y="158"/>
                  </a:cubicBezTo>
                  <a:cubicBezTo>
                    <a:pt x="33" y="202"/>
                    <a:pt x="81" y="227"/>
                    <a:pt x="130" y="227"/>
                  </a:cubicBezTo>
                  <a:cubicBezTo>
                    <a:pt x="147" y="227"/>
                    <a:pt x="164" y="224"/>
                    <a:pt x="179" y="217"/>
                  </a:cubicBezTo>
                  <a:cubicBezTo>
                    <a:pt x="239" y="205"/>
                    <a:pt x="263" y="122"/>
                    <a:pt x="239" y="63"/>
                  </a:cubicBezTo>
                  <a:cubicBezTo>
                    <a:pt x="208" y="32"/>
                    <a:pt x="159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2299863" y="2547325"/>
              <a:ext cx="48321" cy="41716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212" y="0"/>
                  </a:moveTo>
                  <a:cubicBezTo>
                    <a:pt x="185" y="0"/>
                    <a:pt x="157" y="6"/>
                    <a:pt x="131" y="19"/>
                  </a:cubicBezTo>
                  <a:cubicBezTo>
                    <a:pt x="48" y="55"/>
                    <a:pt x="0" y="162"/>
                    <a:pt x="48" y="257"/>
                  </a:cubicBezTo>
                  <a:cubicBezTo>
                    <a:pt x="74" y="318"/>
                    <a:pt x="137" y="359"/>
                    <a:pt x="207" y="359"/>
                  </a:cubicBezTo>
                  <a:cubicBezTo>
                    <a:pt x="233" y="359"/>
                    <a:pt x="260" y="354"/>
                    <a:pt x="286" y="341"/>
                  </a:cubicBezTo>
                  <a:cubicBezTo>
                    <a:pt x="369" y="293"/>
                    <a:pt x="417" y="198"/>
                    <a:pt x="369" y="102"/>
                  </a:cubicBezTo>
                  <a:cubicBezTo>
                    <a:pt x="352" y="42"/>
                    <a:pt x="28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3288984" y="2452654"/>
              <a:ext cx="27695" cy="23523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106" y="0"/>
                    <a:pt x="94" y="4"/>
                    <a:pt x="84" y="15"/>
                  </a:cubicBezTo>
                  <a:cubicBezTo>
                    <a:pt x="37" y="38"/>
                    <a:pt x="1" y="98"/>
                    <a:pt x="37" y="146"/>
                  </a:cubicBezTo>
                  <a:cubicBezTo>
                    <a:pt x="54" y="180"/>
                    <a:pt x="91" y="202"/>
                    <a:pt x="128" y="202"/>
                  </a:cubicBezTo>
                  <a:cubicBezTo>
                    <a:pt x="141" y="202"/>
                    <a:pt x="155" y="200"/>
                    <a:pt x="168" y="193"/>
                  </a:cubicBezTo>
                  <a:cubicBezTo>
                    <a:pt x="215" y="157"/>
                    <a:pt x="239" y="98"/>
                    <a:pt x="215" y="62"/>
                  </a:cubicBezTo>
                  <a:cubicBezTo>
                    <a:pt x="190" y="28"/>
                    <a:pt x="152" y="0"/>
                    <a:pt x="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3323515" y="2324611"/>
              <a:ext cx="16686" cy="12978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48" y="0"/>
                  </a:moveTo>
                  <a:cubicBezTo>
                    <a:pt x="24" y="12"/>
                    <a:pt x="0" y="48"/>
                    <a:pt x="24" y="72"/>
                  </a:cubicBezTo>
                  <a:cubicBezTo>
                    <a:pt x="33" y="99"/>
                    <a:pt x="49" y="112"/>
                    <a:pt x="71" y="112"/>
                  </a:cubicBezTo>
                  <a:cubicBezTo>
                    <a:pt x="79" y="112"/>
                    <a:pt x="87" y="110"/>
                    <a:pt x="96" y="108"/>
                  </a:cubicBezTo>
                  <a:cubicBezTo>
                    <a:pt x="120" y="96"/>
                    <a:pt x="143" y="60"/>
                    <a:pt x="120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3192459" y="2255665"/>
              <a:ext cx="13905" cy="11588"/>
            </a:xfrm>
            <a:custGeom>
              <a:avLst/>
              <a:gdLst/>
              <a:ahLst/>
              <a:cxnLst/>
              <a:rect l="l" t="t" r="r" b="b"/>
              <a:pathLst>
                <a:path w="120" h="100" extrusionOk="0">
                  <a:moveTo>
                    <a:pt x="48" y="0"/>
                  </a:moveTo>
                  <a:cubicBezTo>
                    <a:pt x="24" y="0"/>
                    <a:pt x="0" y="36"/>
                    <a:pt x="24" y="60"/>
                  </a:cubicBezTo>
                  <a:cubicBezTo>
                    <a:pt x="24" y="86"/>
                    <a:pt x="38" y="100"/>
                    <a:pt x="59" y="100"/>
                  </a:cubicBezTo>
                  <a:cubicBezTo>
                    <a:pt x="67" y="100"/>
                    <a:pt x="75" y="98"/>
                    <a:pt x="84" y="95"/>
                  </a:cubicBezTo>
                  <a:cubicBezTo>
                    <a:pt x="108" y="95"/>
                    <a:pt x="119" y="60"/>
                    <a:pt x="108" y="36"/>
                  </a:cubicBezTo>
                  <a:cubicBezTo>
                    <a:pt x="108" y="12"/>
                    <a:pt x="84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2589554" y="2128433"/>
              <a:ext cx="34531" cy="30360"/>
            </a:xfrm>
            <a:custGeom>
              <a:avLst/>
              <a:gdLst/>
              <a:ahLst/>
              <a:cxnLst/>
              <a:rect l="l" t="t" r="r" b="b"/>
              <a:pathLst>
                <a:path w="298" h="262" extrusionOk="0">
                  <a:moveTo>
                    <a:pt x="149" y="0"/>
                  </a:moveTo>
                  <a:cubicBezTo>
                    <a:pt x="129" y="0"/>
                    <a:pt x="107" y="5"/>
                    <a:pt x="84" y="15"/>
                  </a:cubicBezTo>
                  <a:cubicBezTo>
                    <a:pt x="24" y="38"/>
                    <a:pt x="0" y="134"/>
                    <a:pt x="24" y="193"/>
                  </a:cubicBezTo>
                  <a:cubicBezTo>
                    <a:pt x="51" y="237"/>
                    <a:pt x="103" y="262"/>
                    <a:pt x="153" y="262"/>
                  </a:cubicBezTo>
                  <a:cubicBezTo>
                    <a:pt x="170" y="262"/>
                    <a:pt x="187" y="259"/>
                    <a:pt x="203" y="253"/>
                  </a:cubicBezTo>
                  <a:cubicBezTo>
                    <a:pt x="262" y="217"/>
                    <a:pt x="298" y="134"/>
                    <a:pt x="262" y="74"/>
                  </a:cubicBezTo>
                  <a:cubicBezTo>
                    <a:pt x="245" y="31"/>
                    <a:pt x="203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2050150" y="1989960"/>
              <a:ext cx="49711" cy="43802"/>
            </a:xfrm>
            <a:custGeom>
              <a:avLst/>
              <a:gdLst/>
              <a:ahLst/>
              <a:cxnLst/>
              <a:rect l="l" t="t" r="r" b="b"/>
              <a:pathLst>
                <a:path w="429" h="378" extrusionOk="0">
                  <a:moveTo>
                    <a:pt x="215" y="0"/>
                  </a:moveTo>
                  <a:cubicBezTo>
                    <a:pt x="189" y="0"/>
                    <a:pt x="160" y="6"/>
                    <a:pt x="131" y="19"/>
                  </a:cubicBezTo>
                  <a:cubicBezTo>
                    <a:pt x="36" y="67"/>
                    <a:pt x="0" y="186"/>
                    <a:pt x="36" y="269"/>
                  </a:cubicBezTo>
                  <a:cubicBezTo>
                    <a:pt x="71" y="340"/>
                    <a:pt x="146" y="378"/>
                    <a:pt x="222" y="378"/>
                  </a:cubicBezTo>
                  <a:cubicBezTo>
                    <a:pt x="247" y="378"/>
                    <a:pt x="273" y="373"/>
                    <a:pt x="298" y="364"/>
                  </a:cubicBezTo>
                  <a:cubicBezTo>
                    <a:pt x="381" y="317"/>
                    <a:pt x="429" y="198"/>
                    <a:pt x="381" y="102"/>
                  </a:cubicBezTo>
                  <a:cubicBezTo>
                    <a:pt x="346" y="42"/>
                    <a:pt x="287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2443318" y="2214529"/>
              <a:ext cx="30476" cy="2711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29" y="1"/>
                  </a:moveTo>
                  <a:cubicBezTo>
                    <a:pt x="114" y="1"/>
                    <a:pt x="99" y="4"/>
                    <a:pt x="84" y="10"/>
                  </a:cubicBezTo>
                  <a:cubicBezTo>
                    <a:pt x="24" y="45"/>
                    <a:pt x="0" y="105"/>
                    <a:pt x="24" y="165"/>
                  </a:cubicBezTo>
                  <a:cubicBezTo>
                    <a:pt x="42" y="209"/>
                    <a:pt x="79" y="233"/>
                    <a:pt x="126" y="233"/>
                  </a:cubicBezTo>
                  <a:cubicBezTo>
                    <a:pt x="143" y="233"/>
                    <a:pt x="160" y="230"/>
                    <a:pt x="179" y="224"/>
                  </a:cubicBezTo>
                  <a:cubicBezTo>
                    <a:pt x="238" y="188"/>
                    <a:pt x="262" y="129"/>
                    <a:pt x="238" y="69"/>
                  </a:cubicBezTo>
                  <a:cubicBezTo>
                    <a:pt x="212" y="25"/>
                    <a:pt x="172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2626750" y="2305260"/>
              <a:ext cx="34647" cy="30708"/>
            </a:xfrm>
            <a:custGeom>
              <a:avLst/>
              <a:gdLst/>
              <a:ahLst/>
              <a:cxnLst/>
              <a:rect l="l" t="t" r="r" b="b"/>
              <a:pathLst>
                <a:path w="299" h="265" extrusionOk="0">
                  <a:moveTo>
                    <a:pt x="163" y="0"/>
                  </a:moveTo>
                  <a:cubicBezTo>
                    <a:pt x="140" y="0"/>
                    <a:pt x="116" y="8"/>
                    <a:pt x="96" y="24"/>
                  </a:cubicBezTo>
                  <a:cubicBezTo>
                    <a:pt x="37" y="48"/>
                    <a:pt x="1" y="132"/>
                    <a:pt x="37" y="191"/>
                  </a:cubicBezTo>
                  <a:cubicBezTo>
                    <a:pt x="54" y="234"/>
                    <a:pt x="109" y="265"/>
                    <a:pt x="160" y="265"/>
                  </a:cubicBezTo>
                  <a:cubicBezTo>
                    <a:pt x="180" y="265"/>
                    <a:pt x="199" y="261"/>
                    <a:pt x="215" y="251"/>
                  </a:cubicBezTo>
                  <a:cubicBezTo>
                    <a:pt x="275" y="227"/>
                    <a:pt x="298" y="144"/>
                    <a:pt x="275" y="84"/>
                  </a:cubicBezTo>
                  <a:cubicBezTo>
                    <a:pt x="251" y="29"/>
                    <a:pt x="207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1215377" y="2841999"/>
              <a:ext cx="2897" cy="4172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" y="36"/>
                    <a:pt x="13" y="36"/>
                    <a:pt x="13" y="36"/>
                  </a:cubicBezTo>
                  <a:cubicBezTo>
                    <a:pt x="25" y="36"/>
                    <a:pt x="25" y="12"/>
                    <a:pt x="25" y="12"/>
                  </a:cubicBezTo>
                  <a:cubicBezTo>
                    <a:pt x="25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1520363" y="3032384"/>
              <a:ext cx="37313" cy="32562"/>
            </a:xfrm>
            <a:custGeom>
              <a:avLst/>
              <a:gdLst/>
              <a:ahLst/>
              <a:cxnLst/>
              <a:rect l="l" t="t" r="r" b="b"/>
              <a:pathLst>
                <a:path w="322" h="281" extrusionOk="0">
                  <a:moveTo>
                    <a:pt x="169" y="0"/>
                  </a:moveTo>
                  <a:cubicBezTo>
                    <a:pt x="152" y="0"/>
                    <a:pt x="136" y="4"/>
                    <a:pt x="119" y="12"/>
                  </a:cubicBezTo>
                  <a:cubicBezTo>
                    <a:pt x="48" y="36"/>
                    <a:pt x="0" y="119"/>
                    <a:pt x="24" y="191"/>
                  </a:cubicBezTo>
                  <a:cubicBezTo>
                    <a:pt x="53" y="240"/>
                    <a:pt x="106" y="280"/>
                    <a:pt x="164" y="280"/>
                  </a:cubicBezTo>
                  <a:cubicBezTo>
                    <a:pt x="177" y="280"/>
                    <a:pt x="190" y="278"/>
                    <a:pt x="202" y="274"/>
                  </a:cubicBezTo>
                  <a:cubicBezTo>
                    <a:pt x="286" y="250"/>
                    <a:pt x="321" y="179"/>
                    <a:pt x="298" y="95"/>
                  </a:cubicBezTo>
                  <a:cubicBezTo>
                    <a:pt x="270" y="41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1409933" y="2653816"/>
              <a:ext cx="56664" cy="49480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255" y="0"/>
                  </a:moveTo>
                  <a:cubicBezTo>
                    <a:pt x="230" y="0"/>
                    <a:pt x="204" y="6"/>
                    <a:pt x="179" y="17"/>
                  </a:cubicBezTo>
                  <a:cubicBezTo>
                    <a:pt x="60" y="64"/>
                    <a:pt x="1" y="184"/>
                    <a:pt x="48" y="291"/>
                  </a:cubicBezTo>
                  <a:cubicBezTo>
                    <a:pt x="68" y="372"/>
                    <a:pt x="158" y="427"/>
                    <a:pt x="257" y="427"/>
                  </a:cubicBezTo>
                  <a:cubicBezTo>
                    <a:pt x="275" y="427"/>
                    <a:pt x="292" y="425"/>
                    <a:pt x="310" y="422"/>
                  </a:cubicBezTo>
                  <a:cubicBezTo>
                    <a:pt x="429" y="374"/>
                    <a:pt x="489" y="255"/>
                    <a:pt x="441" y="148"/>
                  </a:cubicBezTo>
                  <a:cubicBezTo>
                    <a:pt x="414" y="57"/>
                    <a:pt x="337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1202978" y="3012221"/>
              <a:ext cx="84243" cy="74857"/>
            </a:xfrm>
            <a:custGeom>
              <a:avLst/>
              <a:gdLst/>
              <a:ahLst/>
              <a:cxnLst/>
              <a:rect l="l" t="t" r="r" b="b"/>
              <a:pathLst>
                <a:path w="727" h="646" extrusionOk="0">
                  <a:moveTo>
                    <a:pt x="362" y="0"/>
                  </a:moveTo>
                  <a:cubicBezTo>
                    <a:pt x="324" y="0"/>
                    <a:pt x="287" y="6"/>
                    <a:pt x="251" y="19"/>
                  </a:cubicBezTo>
                  <a:cubicBezTo>
                    <a:pt x="84" y="79"/>
                    <a:pt x="1" y="269"/>
                    <a:pt x="60" y="436"/>
                  </a:cubicBezTo>
                  <a:cubicBezTo>
                    <a:pt x="107" y="566"/>
                    <a:pt x="233" y="646"/>
                    <a:pt x="366" y="646"/>
                  </a:cubicBezTo>
                  <a:cubicBezTo>
                    <a:pt x="403" y="646"/>
                    <a:pt x="440" y="640"/>
                    <a:pt x="477" y="627"/>
                  </a:cubicBezTo>
                  <a:cubicBezTo>
                    <a:pt x="632" y="567"/>
                    <a:pt x="727" y="377"/>
                    <a:pt x="667" y="210"/>
                  </a:cubicBezTo>
                  <a:cubicBezTo>
                    <a:pt x="621" y="80"/>
                    <a:pt x="49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1447129" y="3088352"/>
              <a:ext cx="55389" cy="49596"/>
            </a:xfrm>
            <a:custGeom>
              <a:avLst/>
              <a:gdLst/>
              <a:ahLst/>
              <a:cxnLst/>
              <a:rect l="l" t="t" r="r" b="b"/>
              <a:pathLst>
                <a:path w="478" h="428" extrusionOk="0">
                  <a:moveTo>
                    <a:pt x="257" y="1"/>
                  </a:moveTo>
                  <a:cubicBezTo>
                    <a:pt x="231" y="1"/>
                    <a:pt x="205" y="6"/>
                    <a:pt x="180" y="17"/>
                  </a:cubicBezTo>
                  <a:cubicBezTo>
                    <a:pt x="61" y="53"/>
                    <a:pt x="1" y="184"/>
                    <a:pt x="49" y="291"/>
                  </a:cubicBezTo>
                  <a:cubicBezTo>
                    <a:pt x="89" y="372"/>
                    <a:pt x="181" y="427"/>
                    <a:pt x="274" y="427"/>
                  </a:cubicBezTo>
                  <a:cubicBezTo>
                    <a:pt x="290" y="427"/>
                    <a:pt x="306" y="426"/>
                    <a:pt x="322" y="422"/>
                  </a:cubicBezTo>
                  <a:cubicBezTo>
                    <a:pt x="442" y="386"/>
                    <a:pt x="477" y="267"/>
                    <a:pt x="453" y="148"/>
                  </a:cubicBezTo>
                  <a:cubicBezTo>
                    <a:pt x="426" y="57"/>
                    <a:pt x="343" y="1"/>
                    <a:pt x="2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1684444" y="3062512"/>
              <a:ext cx="62226" cy="54694"/>
            </a:xfrm>
            <a:custGeom>
              <a:avLst/>
              <a:gdLst/>
              <a:ahLst/>
              <a:cxnLst/>
              <a:rect l="l" t="t" r="r" b="b"/>
              <a:pathLst>
                <a:path w="537" h="472" extrusionOk="0">
                  <a:moveTo>
                    <a:pt x="262" y="0"/>
                  </a:moveTo>
                  <a:cubicBezTo>
                    <a:pt x="238" y="0"/>
                    <a:pt x="215" y="5"/>
                    <a:pt x="191" y="14"/>
                  </a:cubicBezTo>
                  <a:cubicBezTo>
                    <a:pt x="72" y="62"/>
                    <a:pt x="1" y="193"/>
                    <a:pt x="37" y="312"/>
                  </a:cubicBezTo>
                  <a:cubicBezTo>
                    <a:pt x="77" y="413"/>
                    <a:pt x="179" y="472"/>
                    <a:pt x="282" y="472"/>
                  </a:cubicBezTo>
                  <a:cubicBezTo>
                    <a:pt x="299" y="472"/>
                    <a:pt x="317" y="470"/>
                    <a:pt x="334" y="467"/>
                  </a:cubicBezTo>
                  <a:cubicBezTo>
                    <a:pt x="453" y="419"/>
                    <a:pt x="537" y="288"/>
                    <a:pt x="489" y="169"/>
                  </a:cubicBezTo>
                  <a:cubicBezTo>
                    <a:pt x="451" y="73"/>
                    <a:pt x="358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1603099" y="2823690"/>
              <a:ext cx="62226" cy="54578"/>
            </a:xfrm>
            <a:custGeom>
              <a:avLst/>
              <a:gdLst/>
              <a:ahLst/>
              <a:cxnLst/>
              <a:rect l="l" t="t" r="r" b="b"/>
              <a:pathLst>
                <a:path w="537" h="471" extrusionOk="0">
                  <a:moveTo>
                    <a:pt x="268" y="0"/>
                  </a:moveTo>
                  <a:cubicBezTo>
                    <a:pt x="242" y="0"/>
                    <a:pt x="216" y="5"/>
                    <a:pt x="191" y="15"/>
                  </a:cubicBezTo>
                  <a:cubicBezTo>
                    <a:pt x="72" y="51"/>
                    <a:pt x="0" y="194"/>
                    <a:pt x="36" y="313"/>
                  </a:cubicBezTo>
                  <a:cubicBezTo>
                    <a:pt x="64" y="407"/>
                    <a:pt x="151" y="471"/>
                    <a:pt x="251" y="471"/>
                  </a:cubicBezTo>
                  <a:cubicBezTo>
                    <a:pt x="278" y="471"/>
                    <a:pt x="306" y="466"/>
                    <a:pt x="334" y="456"/>
                  </a:cubicBezTo>
                  <a:cubicBezTo>
                    <a:pt x="465" y="408"/>
                    <a:pt x="536" y="277"/>
                    <a:pt x="489" y="158"/>
                  </a:cubicBezTo>
                  <a:cubicBezTo>
                    <a:pt x="451" y="65"/>
                    <a:pt x="362" y="0"/>
                    <a:pt x="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991851" y="2636898"/>
              <a:ext cx="87024" cy="76363"/>
            </a:xfrm>
            <a:custGeom>
              <a:avLst/>
              <a:gdLst/>
              <a:ahLst/>
              <a:cxnLst/>
              <a:rect l="l" t="t" r="r" b="b"/>
              <a:pathLst>
                <a:path w="751" h="659" extrusionOk="0">
                  <a:moveTo>
                    <a:pt x="389" y="1"/>
                  </a:moveTo>
                  <a:cubicBezTo>
                    <a:pt x="352" y="1"/>
                    <a:pt x="313" y="7"/>
                    <a:pt x="275" y="20"/>
                  </a:cubicBezTo>
                  <a:cubicBezTo>
                    <a:pt x="96" y="79"/>
                    <a:pt x="1" y="258"/>
                    <a:pt x="60" y="437"/>
                  </a:cubicBezTo>
                  <a:cubicBezTo>
                    <a:pt x="107" y="577"/>
                    <a:pt x="242" y="658"/>
                    <a:pt x="372" y="658"/>
                  </a:cubicBezTo>
                  <a:cubicBezTo>
                    <a:pt x="408" y="658"/>
                    <a:pt x="444" y="652"/>
                    <a:pt x="477" y="639"/>
                  </a:cubicBezTo>
                  <a:cubicBezTo>
                    <a:pt x="656" y="580"/>
                    <a:pt x="751" y="401"/>
                    <a:pt x="691" y="222"/>
                  </a:cubicBezTo>
                  <a:cubicBezTo>
                    <a:pt x="645" y="82"/>
                    <a:pt x="525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1895571" y="2698196"/>
              <a:ext cx="30476" cy="26999"/>
            </a:xfrm>
            <a:custGeom>
              <a:avLst/>
              <a:gdLst/>
              <a:ahLst/>
              <a:cxnLst/>
              <a:rect l="l" t="t" r="r" b="b"/>
              <a:pathLst>
                <a:path w="263" h="233" extrusionOk="0">
                  <a:moveTo>
                    <a:pt x="119" y="1"/>
                  </a:moveTo>
                  <a:cubicBezTo>
                    <a:pt x="111" y="1"/>
                    <a:pt x="103" y="1"/>
                    <a:pt x="96" y="3"/>
                  </a:cubicBezTo>
                  <a:cubicBezTo>
                    <a:pt x="36" y="39"/>
                    <a:pt x="1" y="98"/>
                    <a:pt x="24" y="158"/>
                  </a:cubicBezTo>
                  <a:cubicBezTo>
                    <a:pt x="44" y="207"/>
                    <a:pt x="89" y="232"/>
                    <a:pt x="138" y="232"/>
                  </a:cubicBezTo>
                  <a:cubicBezTo>
                    <a:pt x="147" y="232"/>
                    <a:pt x="157" y="231"/>
                    <a:pt x="167" y="229"/>
                  </a:cubicBezTo>
                  <a:cubicBezTo>
                    <a:pt x="227" y="205"/>
                    <a:pt x="262" y="146"/>
                    <a:pt x="239" y="86"/>
                  </a:cubicBezTo>
                  <a:cubicBezTo>
                    <a:pt x="218" y="34"/>
                    <a:pt x="170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1778304" y="2660884"/>
              <a:ext cx="29085" cy="26884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26" y="0"/>
                  </a:moveTo>
                  <a:cubicBezTo>
                    <a:pt x="116" y="0"/>
                    <a:pt x="106" y="1"/>
                    <a:pt x="96" y="3"/>
                  </a:cubicBezTo>
                  <a:cubicBezTo>
                    <a:pt x="36" y="15"/>
                    <a:pt x="0" y="87"/>
                    <a:pt x="12" y="146"/>
                  </a:cubicBezTo>
                  <a:cubicBezTo>
                    <a:pt x="33" y="198"/>
                    <a:pt x="90" y="232"/>
                    <a:pt x="144" y="232"/>
                  </a:cubicBezTo>
                  <a:cubicBezTo>
                    <a:pt x="152" y="232"/>
                    <a:pt x="159" y="231"/>
                    <a:pt x="167" y="230"/>
                  </a:cubicBezTo>
                  <a:cubicBezTo>
                    <a:pt x="227" y="206"/>
                    <a:pt x="251" y="134"/>
                    <a:pt x="239" y="75"/>
                  </a:cubicBezTo>
                  <a:cubicBezTo>
                    <a:pt x="229" y="25"/>
                    <a:pt x="17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1787922" y="2811639"/>
              <a:ext cx="48437" cy="43106"/>
            </a:xfrm>
            <a:custGeom>
              <a:avLst/>
              <a:gdLst/>
              <a:ahLst/>
              <a:cxnLst/>
              <a:rect l="l" t="t" r="r" b="b"/>
              <a:pathLst>
                <a:path w="418" h="372" extrusionOk="0">
                  <a:moveTo>
                    <a:pt x="206" y="0"/>
                  </a:moveTo>
                  <a:cubicBezTo>
                    <a:pt x="186" y="0"/>
                    <a:pt x="165" y="4"/>
                    <a:pt x="144" y="12"/>
                  </a:cubicBezTo>
                  <a:cubicBezTo>
                    <a:pt x="37" y="48"/>
                    <a:pt x="1" y="155"/>
                    <a:pt x="25" y="250"/>
                  </a:cubicBezTo>
                  <a:cubicBezTo>
                    <a:pt x="57" y="325"/>
                    <a:pt x="137" y="371"/>
                    <a:pt x="230" y="371"/>
                  </a:cubicBezTo>
                  <a:cubicBezTo>
                    <a:pt x="241" y="371"/>
                    <a:pt x="252" y="371"/>
                    <a:pt x="263" y="369"/>
                  </a:cubicBezTo>
                  <a:cubicBezTo>
                    <a:pt x="370" y="322"/>
                    <a:pt x="418" y="215"/>
                    <a:pt x="382" y="131"/>
                  </a:cubicBezTo>
                  <a:cubicBezTo>
                    <a:pt x="345" y="48"/>
                    <a:pt x="279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1223720" y="2776297"/>
              <a:ext cx="23523" cy="21901"/>
            </a:xfrm>
            <a:custGeom>
              <a:avLst/>
              <a:gdLst/>
              <a:ahLst/>
              <a:cxnLst/>
              <a:rect l="l" t="t" r="r" b="b"/>
              <a:pathLst>
                <a:path w="203" h="189" extrusionOk="0">
                  <a:moveTo>
                    <a:pt x="104" y="0"/>
                  </a:moveTo>
                  <a:cubicBezTo>
                    <a:pt x="93" y="0"/>
                    <a:pt x="82" y="2"/>
                    <a:pt x="72" y="8"/>
                  </a:cubicBezTo>
                  <a:cubicBezTo>
                    <a:pt x="24" y="19"/>
                    <a:pt x="0" y="79"/>
                    <a:pt x="12" y="127"/>
                  </a:cubicBezTo>
                  <a:cubicBezTo>
                    <a:pt x="22" y="158"/>
                    <a:pt x="68" y="189"/>
                    <a:pt x="111" y="189"/>
                  </a:cubicBezTo>
                  <a:cubicBezTo>
                    <a:pt x="118" y="189"/>
                    <a:pt x="125" y="188"/>
                    <a:pt x="131" y="186"/>
                  </a:cubicBezTo>
                  <a:cubicBezTo>
                    <a:pt x="179" y="162"/>
                    <a:pt x="203" y="103"/>
                    <a:pt x="191" y="67"/>
                  </a:cubicBezTo>
                  <a:cubicBezTo>
                    <a:pt x="181" y="30"/>
                    <a:pt x="14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1183627" y="2907006"/>
              <a:ext cx="15296" cy="13442"/>
            </a:xfrm>
            <a:custGeom>
              <a:avLst/>
              <a:gdLst/>
              <a:ahLst/>
              <a:cxnLst/>
              <a:rect l="l" t="t" r="r" b="b"/>
              <a:pathLst>
                <a:path w="132" h="116" extrusionOk="0">
                  <a:moveTo>
                    <a:pt x="72" y="1"/>
                  </a:moveTo>
                  <a:cubicBezTo>
                    <a:pt x="63" y="1"/>
                    <a:pt x="55" y="4"/>
                    <a:pt x="49" y="11"/>
                  </a:cubicBezTo>
                  <a:cubicBezTo>
                    <a:pt x="13" y="23"/>
                    <a:pt x="1" y="46"/>
                    <a:pt x="13" y="82"/>
                  </a:cubicBezTo>
                  <a:cubicBezTo>
                    <a:pt x="30" y="99"/>
                    <a:pt x="46" y="116"/>
                    <a:pt x="68" y="116"/>
                  </a:cubicBezTo>
                  <a:cubicBezTo>
                    <a:pt x="76" y="116"/>
                    <a:pt x="86" y="113"/>
                    <a:pt x="96" y="106"/>
                  </a:cubicBezTo>
                  <a:cubicBezTo>
                    <a:pt x="120" y="94"/>
                    <a:pt x="132" y="58"/>
                    <a:pt x="120" y="34"/>
                  </a:cubicBezTo>
                  <a:cubicBezTo>
                    <a:pt x="112" y="18"/>
                    <a:pt x="91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1307846" y="2993218"/>
              <a:ext cx="12515" cy="11704"/>
            </a:xfrm>
            <a:custGeom>
              <a:avLst/>
              <a:gdLst/>
              <a:ahLst/>
              <a:cxnLst/>
              <a:rect l="l" t="t" r="r" b="b"/>
              <a:pathLst>
                <a:path w="108" h="101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0" y="41"/>
                    <a:pt x="12" y="64"/>
                  </a:cubicBezTo>
                  <a:cubicBezTo>
                    <a:pt x="36" y="76"/>
                    <a:pt x="60" y="100"/>
                    <a:pt x="72" y="100"/>
                  </a:cubicBezTo>
                  <a:cubicBezTo>
                    <a:pt x="108" y="100"/>
                    <a:pt x="108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1874829" y="3165294"/>
              <a:ext cx="34647" cy="30244"/>
            </a:xfrm>
            <a:custGeom>
              <a:avLst/>
              <a:gdLst/>
              <a:ahLst/>
              <a:cxnLst/>
              <a:rect l="l" t="t" r="r" b="b"/>
              <a:pathLst>
                <a:path w="299" h="261" extrusionOk="0">
                  <a:moveTo>
                    <a:pt x="155" y="1"/>
                  </a:moveTo>
                  <a:cubicBezTo>
                    <a:pt x="139" y="1"/>
                    <a:pt x="123" y="3"/>
                    <a:pt x="108" y="8"/>
                  </a:cubicBezTo>
                  <a:cubicBezTo>
                    <a:pt x="49" y="20"/>
                    <a:pt x="1" y="103"/>
                    <a:pt x="37" y="175"/>
                  </a:cubicBezTo>
                  <a:cubicBezTo>
                    <a:pt x="54" y="227"/>
                    <a:pt x="103" y="260"/>
                    <a:pt x="152" y="260"/>
                  </a:cubicBezTo>
                  <a:cubicBezTo>
                    <a:pt x="170" y="260"/>
                    <a:pt x="187" y="256"/>
                    <a:pt x="203" y="246"/>
                  </a:cubicBezTo>
                  <a:cubicBezTo>
                    <a:pt x="263" y="234"/>
                    <a:pt x="299" y="163"/>
                    <a:pt x="275" y="80"/>
                  </a:cubicBezTo>
                  <a:cubicBezTo>
                    <a:pt x="265" y="33"/>
                    <a:pt x="212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2072166" y="2942695"/>
              <a:ext cx="48437" cy="43454"/>
            </a:xfrm>
            <a:custGeom>
              <a:avLst/>
              <a:gdLst/>
              <a:ahLst/>
              <a:cxnLst/>
              <a:rect l="l" t="t" r="r" b="b"/>
              <a:pathLst>
                <a:path w="418" h="375" extrusionOk="0">
                  <a:moveTo>
                    <a:pt x="214" y="1"/>
                  </a:moveTo>
                  <a:cubicBezTo>
                    <a:pt x="191" y="1"/>
                    <a:pt x="167" y="4"/>
                    <a:pt x="143" y="12"/>
                  </a:cubicBezTo>
                  <a:cubicBezTo>
                    <a:pt x="48" y="36"/>
                    <a:pt x="1" y="143"/>
                    <a:pt x="24" y="250"/>
                  </a:cubicBezTo>
                  <a:cubicBezTo>
                    <a:pt x="65" y="321"/>
                    <a:pt x="148" y="375"/>
                    <a:pt x="223" y="375"/>
                  </a:cubicBezTo>
                  <a:cubicBezTo>
                    <a:pt x="237" y="375"/>
                    <a:pt x="250" y="373"/>
                    <a:pt x="262" y="369"/>
                  </a:cubicBezTo>
                  <a:cubicBezTo>
                    <a:pt x="370" y="334"/>
                    <a:pt x="417" y="238"/>
                    <a:pt x="382" y="131"/>
                  </a:cubicBezTo>
                  <a:cubicBezTo>
                    <a:pt x="363" y="48"/>
                    <a:pt x="29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033580" y="3100519"/>
              <a:ext cx="30476" cy="26652"/>
            </a:xfrm>
            <a:custGeom>
              <a:avLst/>
              <a:gdLst/>
              <a:ahLst/>
              <a:cxnLst/>
              <a:rect l="l" t="t" r="r" b="b"/>
              <a:pathLst>
                <a:path w="263" h="230" extrusionOk="0">
                  <a:moveTo>
                    <a:pt x="133" y="0"/>
                  </a:moveTo>
                  <a:cubicBezTo>
                    <a:pt x="121" y="0"/>
                    <a:pt x="108" y="2"/>
                    <a:pt x="95" y="8"/>
                  </a:cubicBezTo>
                  <a:cubicBezTo>
                    <a:pt x="36" y="31"/>
                    <a:pt x="0" y="91"/>
                    <a:pt x="24" y="150"/>
                  </a:cubicBezTo>
                  <a:cubicBezTo>
                    <a:pt x="43" y="197"/>
                    <a:pt x="83" y="229"/>
                    <a:pt x="129" y="229"/>
                  </a:cubicBezTo>
                  <a:cubicBezTo>
                    <a:pt x="141" y="229"/>
                    <a:pt x="154" y="227"/>
                    <a:pt x="167" y="222"/>
                  </a:cubicBezTo>
                  <a:cubicBezTo>
                    <a:pt x="226" y="198"/>
                    <a:pt x="262" y="139"/>
                    <a:pt x="238" y="79"/>
                  </a:cubicBezTo>
                  <a:cubicBezTo>
                    <a:pt x="220" y="32"/>
                    <a:pt x="179" y="0"/>
                    <a:pt x="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856984" y="2986033"/>
              <a:ext cx="35922" cy="30708"/>
            </a:xfrm>
            <a:custGeom>
              <a:avLst/>
              <a:gdLst/>
              <a:ahLst/>
              <a:cxnLst/>
              <a:rect l="l" t="t" r="r" b="b"/>
              <a:pathLst>
                <a:path w="310" h="265" extrusionOk="0">
                  <a:moveTo>
                    <a:pt x="162" y="0"/>
                  </a:moveTo>
                  <a:cubicBezTo>
                    <a:pt x="148" y="0"/>
                    <a:pt x="134" y="2"/>
                    <a:pt x="119" y="7"/>
                  </a:cubicBezTo>
                  <a:cubicBezTo>
                    <a:pt x="36" y="19"/>
                    <a:pt x="0" y="103"/>
                    <a:pt x="24" y="174"/>
                  </a:cubicBezTo>
                  <a:cubicBezTo>
                    <a:pt x="52" y="231"/>
                    <a:pt x="103" y="265"/>
                    <a:pt x="152" y="265"/>
                  </a:cubicBezTo>
                  <a:cubicBezTo>
                    <a:pt x="165" y="265"/>
                    <a:pt x="178" y="262"/>
                    <a:pt x="191" y="257"/>
                  </a:cubicBezTo>
                  <a:cubicBezTo>
                    <a:pt x="262" y="245"/>
                    <a:pt x="310" y="174"/>
                    <a:pt x="274" y="103"/>
                  </a:cubicBezTo>
                  <a:cubicBezTo>
                    <a:pt x="264" y="36"/>
                    <a:pt x="217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747700" y="2904920"/>
              <a:ext cx="13905" cy="12167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67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5"/>
                    <a:pt x="1" y="41"/>
                    <a:pt x="12" y="64"/>
                  </a:cubicBezTo>
                  <a:cubicBezTo>
                    <a:pt x="12" y="91"/>
                    <a:pt x="32" y="105"/>
                    <a:pt x="53" y="105"/>
                  </a:cubicBezTo>
                  <a:cubicBezTo>
                    <a:pt x="59" y="105"/>
                    <a:pt x="66" y="103"/>
                    <a:pt x="72" y="100"/>
                  </a:cubicBezTo>
                  <a:cubicBezTo>
                    <a:pt x="108" y="100"/>
                    <a:pt x="120" y="64"/>
                    <a:pt x="108" y="41"/>
                  </a:cubicBezTo>
                  <a:cubicBezTo>
                    <a:pt x="108" y="14"/>
                    <a:pt x="8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893936" y="2967029"/>
              <a:ext cx="15296" cy="13558"/>
            </a:xfrm>
            <a:custGeom>
              <a:avLst/>
              <a:gdLst/>
              <a:ahLst/>
              <a:cxnLst/>
              <a:rect l="l" t="t" r="r" b="b"/>
              <a:pathLst>
                <a:path w="132" h="117" extrusionOk="0">
                  <a:moveTo>
                    <a:pt x="68" y="0"/>
                  </a:moveTo>
                  <a:cubicBezTo>
                    <a:pt x="61" y="0"/>
                    <a:pt x="54" y="2"/>
                    <a:pt x="48" y="5"/>
                  </a:cubicBezTo>
                  <a:cubicBezTo>
                    <a:pt x="12" y="28"/>
                    <a:pt x="1" y="52"/>
                    <a:pt x="12" y="88"/>
                  </a:cubicBezTo>
                  <a:cubicBezTo>
                    <a:pt x="30" y="105"/>
                    <a:pt x="47" y="116"/>
                    <a:pt x="69" y="116"/>
                  </a:cubicBezTo>
                  <a:cubicBezTo>
                    <a:pt x="78" y="116"/>
                    <a:pt x="86" y="115"/>
                    <a:pt x="96" y="112"/>
                  </a:cubicBezTo>
                  <a:cubicBezTo>
                    <a:pt x="120" y="100"/>
                    <a:pt x="132" y="64"/>
                    <a:pt x="120" y="40"/>
                  </a:cubicBezTo>
                  <a:cubicBezTo>
                    <a:pt x="111" y="14"/>
                    <a:pt x="8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1258135" y="3213614"/>
              <a:ext cx="37428" cy="32909"/>
            </a:xfrm>
            <a:custGeom>
              <a:avLst/>
              <a:gdLst/>
              <a:ahLst/>
              <a:cxnLst/>
              <a:rect l="l" t="t" r="r" b="b"/>
              <a:pathLst>
                <a:path w="323" h="284" extrusionOk="0">
                  <a:moveTo>
                    <a:pt x="163" y="1"/>
                  </a:moveTo>
                  <a:cubicBezTo>
                    <a:pt x="149" y="1"/>
                    <a:pt x="134" y="3"/>
                    <a:pt x="120" y="8"/>
                  </a:cubicBezTo>
                  <a:cubicBezTo>
                    <a:pt x="37" y="44"/>
                    <a:pt x="1" y="115"/>
                    <a:pt x="25" y="186"/>
                  </a:cubicBezTo>
                  <a:cubicBezTo>
                    <a:pt x="56" y="249"/>
                    <a:pt x="114" y="284"/>
                    <a:pt x="176" y="284"/>
                  </a:cubicBezTo>
                  <a:cubicBezTo>
                    <a:pt x="185" y="284"/>
                    <a:pt x="194" y="283"/>
                    <a:pt x="203" y="282"/>
                  </a:cubicBezTo>
                  <a:cubicBezTo>
                    <a:pt x="287" y="246"/>
                    <a:pt x="322" y="175"/>
                    <a:pt x="298" y="103"/>
                  </a:cubicBezTo>
                  <a:cubicBezTo>
                    <a:pt x="270" y="37"/>
                    <a:pt x="21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1070048" y="1105791"/>
              <a:ext cx="10916" cy="6717"/>
            </a:xfrm>
            <a:custGeom>
              <a:avLst/>
              <a:gdLst/>
              <a:ahLst/>
              <a:cxnLst/>
              <a:rect l="l" t="t" r="r" b="b"/>
              <a:pathLst>
                <a:path w="273" h="168" extrusionOk="0">
                  <a:moveTo>
                    <a:pt x="213" y="0"/>
                  </a:moveTo>
                  <a:cubicBezTo>
                    <a:pt x="203" y="0"/>
                    <a:pt x="194" y="3"/>
                    <a:pt x="185" y="8"/>
                  </a:cubicBezTo>
                  <a:cubicBezTo>
                    <a:pt x="166" y="20"/>
                    <a:pt x="177" y="46"/>
                    <a:pt x="194" y="46"/>
                  </a:cubicBezTo>
                  <a:cubicBezTo>
                    <a:pt x="197" y="46"/>
                    <a:pt x="201" y="45"/>
                    <a:pt x="205" y="43"/>
                  </a:cubicBezTo>
                  <a:lnTo>
                    <a:pt x="205" y="43"/>
                  </a:lnTo>
                  <a:cubicBezTo>
                    <a:pt x="168" y="65"/>
                    <a:pt x="175" y="78"/>
                    <a:pt x="133" y="87"/>
                  </a:cubicBezTo>
                  <a:cubicBezTo>
                    <a:pt x="129" y="88"/>
                    <a:pt x="125" y="88"/>
                    <a:pt x="122" y="88"/>
                  </a:cubicBezTo>
                  <a:cubicBezTo>
                    <a:pt x="110" y="88"/>
                    <a:pt x="98" y="85"/>
                    <a:pt x="86" y="85"/>
                  </a:cubicBezTo>
                  <a:cubicBezTo>
                    <a:pt x="81" y="85"/>
                    <a:pt x="76" y="85"/>
                    <a:pt x="70" y="87"/>
                  </a:cubicBezTo>
                  <a:cubicBezTo>
                    <a:pt x="47" y="93"/>
                    <a:pt x="27" y="104"/>
                    <a:pt x="13" y="121"/>
                  </a:cubicBezTo>
                  <a:cubicBezTo>
                    <a:pt x="1" y="135"/>
                    <a:pt x="13" y="152"/>
                    <a:pt x="27" y="152"/>
                  </a:cubicBezTo>
                  <a:cubicBezTo>
                    <a:pt x="31" y="152"/>
                    <a:pt x="35" y="151"/>
                    <a:pt x="39" y="147"/>
                  </a:cubicBezTo>
                  <a:cubicBezTo>
                    <a:pt x="88" y="100"/>
                    <a:pt x="261" y="167"/>
                    <a:pt x="270" y="62"/>
                  </a:cubicBezTo>
                  <a:cubicBezTo>
                    <a:pt x="273" y="27"/>
                    <a:pt x="24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1836429" y="3587752"/>
              <a:ext cx="8077" cy="12115"/>
            </a:xfrm>
            <a:custGeom>
              <a:avLst/>
              <a:gdLst/>
              <a:ahLst/>
              <a:cxnLst/>
              <a:rect l="l" t="t" r="r" b="b"/>
              <a:pathLst>
                <a:path w="202" h="303" extrusionOk="0">
                  <a:moveTo>
                    <a:pt x="2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62" y="94"/>
                    <a:pt x="121" y="188"/>
                    <a:pt x="181" y="282"/>
                  </a:cubicBezTo>
                  <a:cubicBezTo>
                    <a:pt x="187" y="289"/>
                    <a:pt x="194" y="296"/>
                    <a:pt x="201" y="303"/>
                  </a:cubicBezTo>
                  <a:cubicBezTo>
                    <a:pt x="67" y="81"/>
                    <a:pt x="10" y="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3489951" y="2822527"/>
              <a:ext cx="5398" cy="15714"/>
            </a:xfrm>
            <a:custGeom>
              <a:avLst/>
              <a:gdLst/>
              <a:ahLst/>
              <a:cxnLst/>
              <a:rect l="l" t="t" r="r" b="b"/>
              <a:pathLst>
                <a:path w="135" h="393" extrusionOk="0">
                  <a:moveTo>
                    <a:pt x="3" y="1"/>
                  </a:moveTo>
                  <a:cubicBezTo>
                    <a:pt x="1" y="1"/>
                    <a:pt x="3" y="17"/>
                    <a:pt x="10" y="43"/>
                  </a:cubicBezTo>
                  <a:cubicBezTo>
                    <a:pt x="53" y="157"/>
                    <a:pt x="95" y="270"/>
                    <a:pt x="132" y="386"/>
                  </a:cubicBezTo>
                  <a:cubicBezTo>
                    <a:pt x="132" y="388"/>
                    <a:pt x="133" y="389"/>
                    <a:pt x="135" y="392"/>
                  </a:cubicBezTo>
                  <a:cubicBezTo>
                    <a:pt x="45" y="100"/>
                    <a:pt x="8" y="1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24"/>
          <p:cNvGrpSpPr/>
          <p:nvPr/>
        </p:nvGrpSpPr>
        <p:grpSpPr>
          <a:xfrm>
            <a:off x="9080854" y="3995655"/>
            <a:ext cx="543533" cy="581324"/>
            <a:chOff x="2527100" y="1800950"/>
            <a:chExt cx="359575" cy="384575"/>
          </a:xfrm>
        </p:grpSpPr>
        <p:sp>
          <p:nvSpPr>
            <p:cNvPr id="971" name="Google Shape;971;p24"/>
            <p:cNvSpPr/>
            <p:nvPr/>
          </p:nvSpPr>
          <p:spPr>
            <a:xfrm>
              <a:off x="2527100" y="1800950"/>
              <a:ext cx="359575" cy="384575"/>
            </a:xfrm>
            <a:custGeom>
              <a:avLst/>
              <a:gdLst/>
              <a:ahLst/>
              <a:cxnLst/>
              <a:rect l="l" t="t" r="r" b="b"/>
              <a:pathLst>
                <a:path w="14383" h="15383" extrusionOk="0">
                  <a:moveTo>
                    <a:pt x="8911" y="0"/>
                  </a:moveTo>
                  <a:cubicBezTo>
                    <a:pt x="8909" y="0"/>
                    <a:pt x="8907" y="0"/>
                    <a:pt x="8906" y="0"/>
                  </a:cubicBezTo>
                  <a:cubicBezTo>
                    <a:pt x="8192" y="36"/>
                    <a:pt x="5441" y="3596"/>
                    <a:pt x="5096" y="3691"/>
                  </a:cubicBezTo>
                  <a:cubicBezTo>
                    <a:pt x="4405" y="3906"/>
                    <a:pt x="357" y="3667"/>
                    <a:pt x="179" y="4501"/>
                  </a:cubicBezTo>
                  <a:cubicBezTo>
                    <a:pt x="0" y="5322"/>
                    <a:pt x="2250" y="8347"/>
                    <a:pt x="2322" y="8680"/>
                  </a:cubicBezTo>
                  <a:cubicBezTo>
                    <a:pt x="2393" y="9013"/>
                    <a:pt x="1357" y="12978"/>
                    <a:pt x="1798" y="13550"/>
                  </a:cubicBezTo>
                  <a:cubicBezTo>
                    <a:pt x="1841" y="13603"/>
                    <a:pt x="1909" y="13627"/>
                    <a:pt x="1998" y="13627"/>
                  </a:cubicBezTo>
                  <a:cubicBezTo>
                    <a:pt x="2794" y="13627"/>
                    <a:pt x="5239" y="11695"/>
                    <a:pt x="5892" y="11695"/>
                  </a:cubicBezTo>
                  <a:cubicBezTo>
                    <a:pt x="5931" y="11695"/>
                    <a:pt x="5963" y="11702"/>
                    <a:pt x="5989" y="11716"/>
                  </a:cubicBezTo>
                  <a:cubicBezTo>
                    <a:pt x="6455" y="11978"/>
                    <a:pt x="9238" y="15382"/>
                    <a:pt x="9848" y="15382"/>
                  </a:cubicBezTo>
                  <a:cubicBezTo>
                    <a:pt x="9876" y="15382"/>
                    <a:pt x="9899" y="15375"/>
                    <a:pt x="9918" y="15359"/>
                  </a:cubicBezTo>
                  <a:cubicBezTo>
                    <a:pt x="10323" y="15026"/>
                    <a:pt x="10597" y="10942"/>
                    <a:pt x="10751" y="10537"/>
                  </a:cubicBezTo>
                  <a:cubicBezTo>
                    <a:pt x="10894" y="10144"/>
                    <a:pt x="13859" y="9382"/>
                    <a:pt x="14097" y="8323"/>
                  </a:cubicBezTo>
                  <a:cubicBezTo>
                    <a:pt x="14383" y="7120"/>
                    <a:pt x="10311" y="5049"/>
                    <a:pt x="10073" y="4560"/>
                  </a:cubicBezTo>
                  <a:cubicBezTo>
                    <a:pt x="9835" y="4074"/>
                    <a:pt x="9444" y="0"/>
                    <a:pt x="8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2564900" y="1928650"/>
              <a:ext cx="66400" cy="30075"/>
            </a:xfrm>
            <a:custGeom>
              <a:avLst/>
              <a:gdLst/>
              <a:ahLst/>
              <a:cxnLst/>
              <a:rect l="l" t="t" r="r" b="b"/>
              <a:pathLst>
                <a:path w="2656" h="1203" extrusionOk="0">
                  <a:moveTo>
                    <a:pt x="131" y="0"/>
                  </a:moveTo>
                  <a:cubicBezTo>
                    <a:pt x="84" y="0"/>
                    <a:pt x="36" y="12"/>
                    <a:pt x="36" y="60"/>
                  </a:cubicBezTo>
                  <a:cubicBezTo>
                    <a:pt x="0" y="119"/>
                    <a:pt x="24" y="179"/>
                    <a:pt x="60" y="214"/>
                  </a:cubicBezTo>
                  <a:cubicBezTo>
                    <a:pt x="60" y="214"/>
                    <a:pt x="214" y="298"/>
                    <a:pt x="441" y="417"/>
                  </a:cubicBezTo>
                  <a:cubicBezTo>
                    <a:pt x="655" y="536"/>
                    <a:pt x="953" y="667"/>
                    <a:pt x="1274" y="810"/>
                  </a:cubicBezTo>
                  <a:cubicBezTo>
                    <a:pt x="1429" y="845"/>
                    <a:pt x="1584" y="905"/>
                    <a:pt x="1727" y="965"/>
                  </a:cubicBezTo>
                  <a:cubicBezTo>
                    <a:pt x="1881" y="1024"/>
                    <a:pt x="2012" y="1060"/>
                    <a:pt x="2131" y="1107"/>
                  </a:cubicBezTo>
                  <a:cubicBezTo>
                    <a:pt x="2370" y="1179"/>
                    <a:pt x="2536" y="1203"/>
                    <a:pt x="2536" y="1203"/>
                  </a:cubicBezTo>
                  <a:cubicBezTo>
                    <a:pt x="2584" y="1203"/>
                    <a:pt x="2631" y="1191"/>
                    <a:pt x="2643" y="1143"/>
                  </a:cubicBezTo>
                  <a:cubicBezTo>
                    <a:pt x="2655" y="1084"/>
                    <a:pt x="2643" y="1024"/>
                    <a:pt x="2596" y="1000"/>
                  </a:cubicBezTo>
                  <a:cubicBezTo>
                    <a:pt x="2596" y="1000"/>
                    <a:pt x="2453" y="905"/>
                    <a:pt x="2227" y="786"/>
                  </a:cubicBezTo>
                  <a:cubicBezTo>
                    <a:pt x="2108" y="726"/>
                    <a:pt x="1989" y="655"/>
                    <a:pt x="1834" y="595"/>
                  </a:cubicBezTo>
                  <a:cubicBezTo>
                    <a:pt x="1703" y="536"/>
                    <a:pt x="1536" y="476"/>
                    <a:pt x="1393" y="405"/>
                  </a:cubicBezTo>
                  <a:cubicBezTo>
                    <a:pt x="1084" y="286"/>
                    <a:pt x="762" y="179"/>
                    <a:pt x="524" y="107"/>
                  </a:cubicBezTo>
                  <a:cubicBezTo>
                    <a:pt x="286" y="36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2716100" y="1836550"/>
              <a:ext cx="31275" cy="100850"/>
            </a:xfrm>
            <a:custGeom>
              <a:avLst/>
              <a:gdLst/>
              <a:ahLst/>
              <a:cxnLst/>
              <a:rect l="l" t="t" r="r" b="b"/>
              <a:pathLst>
                <a:path w="1251" h="4034" extrusionOk="0">
                  <a:moveTo>
                    <a:pt x="1117" y="1"/>
                  </a:moveTo>
                  <a:cubicBezTo>
                    <a:pt x="1083" y="1"/>
                    <a:pt x="1043" y="18"/>
                    <a:pt x="1024" y="65"/>
                  </a:cubicBezTo>
                  <a:cubicBezTo>
                    <a:pt x="1024" y="65"/>
                    <a:pt x="941" y="291"/>
                    <a:pt x="822" y="648"/>
                  </a:cubicBezTo>
                  <a:cubicBezTo>
                    <a:pt x="703" y="1005"/>
                    <a:pt x="572" y="1481"/>
                    <a:pt x="429" y="1958"/>
                  </a:cubicBezTo>
                  <a:cubicBezTo>
                    <a:pt x="370" y="2208"/>
                    <a:pt x="310" y="2446"/>
                    <a:pt x="251" y="2672"/>
                  </a:cubicBezTo>
                  <a:cubicBezTo>
                    <a:pt x="215" y="2898"/>
                    <a:pt x="167" y="3113"/>
                    <a:pt x="120" y="3291"/>
                  </a:cubicBezTo>
                  <a:cubicBezTo>
                    <a:pt x="48" y="3648"/>
                    <a:pt x="1" y="3910"/>
                    <a:pt x="1" y="3910"/>
                  </a:cubicBezTo>
                  <a:cubicBezTo>
                    <a:pt x="1" y="3946"/>
                    <a:pt x="12" y="4006"/>
                    <a:pt x="60" y="4029"/>
                  </a:cubicBezTo>
                  <a:cubicBezTo>
                    <a:pt x="71" y="4032"/>
                    <a:pt x="82" y="4034"/>
                    <a:pt x="93" y="4034"/>
                  </a:cubicBezTo>
                  <a:cubicBezTo>
                    <a:pt x="132" y="4034"/>
                    <a:pt x="170" y="4016"/>
                    <a:pt x="179" y="3970"/>
                  </a:cubicBezTo>
                  <a:cubicBezTo>
                    <a:pt x="179" y="3970"/>
                    <a:pt x="274" y="3744"/>
                    <a:pt x="393" y="3386"/>
                  </a:cubicBezTo>
                  <a:cubicBezTo>
                    <a:pt x="453" y="3208"/>
                    <a:pt x="524" y="3005"/>
                    <a:pt x="584" y="2779"/>
                  </a:cubicBezTo>
                  <a:cubicBezTo>
                    <a:pt x="655" y="2553"/>
                    <a:pt x="715" y="2315"/>
                    <a:pt x="786" y="2077"/>
                  </a:cubicBezTo>
                  <a:cubicBezTo>
                    <a:pt x="929" y="1589"/>
                    <a:pt x="1048" y="1112"/>
                    <a:pt x="1120" y="743"/>
                  </a:cubicBezTo>
                  <a:cubicBezTo>
                    <a:pt x="1191" y="374"/>
                    <a:pt x="1239" y="124"/>
                    <a:pt x="1239" y="124"/>
                  </a:cubicBezTo>
                  <a:cubicBezTo>
                    <a:pt x="1251" y="88"/>
                    <a:pt x="1227" y="41"/>
                    <a:pt x="1144" y="5"/>
                  </a:cubicBezTo>
                  <a:cubicBezTo>
                    <a:pt x="1136" y="2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2594950" y="2035050"/>
              <a:ext cx="67000" cy="67075"/>
            </a:xfrm>
            <a:custGeom>
              <a:avLst/>
              <a:gdLst/>
              <a:ahLst/>
              <a:cxnLst/>
              <a:rect l="l" t="t" r="r" b="b"/>
              <a:pathLst>
                <a:path w="2680" h="2683" extrusionOk="0">
                  <a:moveTo>
                    <a:pt x="2560" y="1"/>
                  </a:moveTo>
                  <a:cubicBezTo>
                    <a:pt x="2542" y="1"/>
                    <a:pt x="2525" y="6"/>
                    <a:pt x="2513" y="18"/>
                  </a:cubicBezTo>
                  <a:cubicBezTo>
                    <a:pt x="2513" y="18"/>
                    <a:pt x="2346" y="149"/>
                    <a:pt x="2096" y="376"/>
                  </a:cubicBezTo>
                  <a:cubicBezTo>
                    <a:pt x="1977" y="483"/>
                    <a:pt x="1822" y="602"/>
                    <a:pt x="1679" y="745"/>
                  </a:cubicBezTo>
                  <a:cubicBezTo>
                    <a:pt x="1525" y="876"/>
                    <a:pt x="1382" y="1042"/>
                    <a:pt x="1215" y="1197"/>
                  </a:cubicBezTo>
                  <a:cubicBezTo>
                    <a:pt x="906" y="1507"/>
                    <a:pt x="608" y="1828"/>
                    <a:pt x="382" y="2090"/>
                  </a:cubicBezTo>
                  <a:cubicBezTo>
                    <a:pt x="155" y="2340"/>
                    <a:pt x="25" y="2519"/>
                    <a:pt x="25" y="2519"/>
                  </a:cubicBezTo>
                  <a:cubicBezTo>
                    <a:pt x="13" y="2543"/>
                    <a:pt x="1" y="2602"/>
                    <a:pt x="25" y="2638"/>
                  </a:cubicBezTo>
                  <a:cubicBezTo>
                    <a:pt x="39" y="2667"/>
                    <a:pt x="71" y="2682"/>
                    <a:pt x="102" y="2682"/>
                  </a:cubicBezTo>
                  <a:cubicBezTo>
                    <a:pt x="122" y="2682"/>
                    <a:pt x="141" y="2676"/>
                    <a:pt x="155" y="2662"/>
                  </a:cubicBezTo>
                  <a:cubicBezTo>
                    <a:pt x="155" y="2662"/>
                    <a:pt x="322" y="2543"/>
                    <a:pt x="572" y="2328"/>
                  </a:cubicBezTo>
                  <a:cubicBezTo>
                    <a:pt x="810" y="2102"/>
                    <a:pt x="1144" y="1804"/>
                    <a:pt x="1453" y="1495"/>
                  </a:cubicBezTo>
                  <a:cubicBezTo>
                    <a:pt x="1596" y="1340"/>
                    <a:pt x="1751" y="1173"/>
                    <a:pt x="1894" y="1030"/>
                  </a:cubicBezTo>
                  <a:cubicBezTo>
                    <a:pt x="2049" y="876"/>
                    <a:pt x="2168" y="733"/>
                    <a:pt x="2287" y="614"/>
                  </a:cubicBezTo>
                  <a:cubicBezTo>
                    <a:pt x="2513" y="364"/>
                    <a:pt x="2644" y="185"/>
                    <a:pt x="2644" y="185"/>
                  </a:cubicBezTo>
                  <a:cubicBezTo>
                    <a:pt x="2656" y="138"/>
                    <a:pt x="2680" y="90"/>
                    <a:pt x="2644" y="42"/>
                  </a:cubicBezTo>
                  <a:cubicBezTo>
                    <a:pt x="2628" y="19"/>
                    <a:pt x="2593" y="1"/>
                    <a:pt x="2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2731275" y="2042350"/>
              <a:ext cx="26225" cy="82775"/>
            </a:xfrm>
            <a:custGeom>
              <a:avLst/>
              <a:gdLst/>
              <a:ahLst/>
              <a:cxnLst/>
              <a:rect l="l" t="t" r="r" b="b"/>
              <a:pathLst>
                <a:path w="1049" h="3311" extrusionOk="0">
                  <a:moveTo>
                    <a:pt x="72" y="0"/>
                  </a:moveTo>
                  <a:cubicBezTo>
                    <a:pt x="36" y="0"/>
                    <a:pt x="1" y="72"/>
                    <a:pt x="1" y="131"/>
                  </a:cubicBezTo>
                  <a:cubicBezTo>
                    <a:pt x="1" y="131"/>
                    <a:pt x="36" y="334"/>
                    <a:pt x="96" y="631"/>
                  </a:cubicBezTo>
                  <a:cubicBezTo>
                    <a:pt x="156" y="929"/>
                    <a:pt x="239" y="1334"/>
                    <a:pt x="346" y="1715"/>
                  </a:cubicBezTo>
                  <a:cubicBezTo>
                    <a:pt x="406" y="1917"/>
                    <a:pt x="465" y="2108"/>
                    <a:pt x="513" y="2286"/>
                  </a:cubicBezTo>
                  <a:cubicBezTo>
                    <a:pt x="572" y="2465"/>
                    <a:pt x="632" y="2632"/>
                    <a:pt x="679" y="2774"/>
                  </a:cubicBezTo>
                  <a:cubicBezTo>
                    <a:pt x="775" y="3060"/>
                    <a:pt x="858" y="3251"/>
                    <a:pt x="858" y="3251"/>
                  </a:cubicBezTo>
                  <a:cubicBezTo>
                    <a:pt x="870" y="3298"/>
                    <a:pt x="918" y="3310"/>
                    <a:pt x="953" y="3310"/>
                  </a:cubicBezTo>
                  <a:cubicBezTo>
                    <a:pt x="1001" y="3310"/>
                    <a:pt x="1049" y="3251"/>
                    <a:pt x="1037" y="3191"/>
                  </a:cubicBezTo>
                  <a:cubicBezTo>
                    <a:pt x="1037" y="3191"/>
                    <a:pt x="1001" y="2989"/>
                    <a:pt x="941" y="2691"/>
                  </a:cubicBezTo>
                  <a:cubicBezTo>
                    <a:pt x="918" y="2536"/>
                    <a:pt x="882" y="2358"/>
                    <a:pt x="834" y="2179"/>
                  </a:cubicBezTo>
                  <a:lnTo>
                    <a:pt x="703" y="1596"/>
                  </a:lnTo>
                  <a:cubicBezTo>
                    <a:pt x="596" y="1215"/>
                    <a:pt x="501" y="822"/>
                    <a:pt x="394" y="548"/>
                  </a:cubicBezTo>
                  <a:cubicBezTo>
                    <a:pt x="287" y="250"/>
                    <a:pt x="215" y="72"/>
                    <a:pt x="215" y="72"/>
                  </a:cubicBezTo>
                  <a:cubicBezTo>
                    <a:pt x="203" y="36"/>
                    <a:pt x="156" y="0"/>
                    <a:pt x="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2779800" y="2000675"/>
              <a:ext cx="64325" cy="11150"/>
            </a:xfrm>
            <a:custGeom>
              <a:avLst/>
              <a:gdLst/>
              <a:ahLst/>
              <a:cxnLst/>
              <a:rect l="l" t="t" r="r" b="b"/>
              <a:pathLst>
                <a:path w="2573" h="446" extrusionOk="0">
                  <a:moveTo>
                    <a:pt x="1727" y="0"/>
                  </a:moveTo>
                  <a:cubicBezTo>
                    <a:pt x="1572" y="0"/>
                    <a:pt x="1429" y="24"/>
                    <a:pt x="1274" y="24"/>
                  </a:cubicBezTo>
                  <a:cubicBezTo>
                    <a:pt x="977" y="36"/>
                    <a:pt x="679" y="60"/>
                    <a:pt x="465" y="108"/>
                  </a:cubicBezTo>
                  <a:cubicBezTo>
                    <a:pt x="239" y="143"/>
                    <a:pt x="84" y="179"/>
                    <a:pt x="84" y="179"/>
                  </a:cubicBezTo>
                  <a:cubicBezTo>
                    <a:pt x="48" y="203"/>
                    <a:pt x="12" y="227"/>
                    <a:pt x="0" y="286"/>
                  </a:cubicBezTo>
                  <a:cubicBezTo>
                    <a:pt x="0" y="346"/>
                    <a:pt x="24" y="393"/>
                    <a:pt x="84" y="405"/>
                  </a:cubicBezTo>
                  <a:cubicBezTo>
                    <a:pt x="84" y="405"/>
                    <a:pt x="239" y="417"/>
                    <a:pt x="465" y="441"/>
                  </a:cubicBezTo>
                  <a:cubicBezTo>
                    <a:pt x="529" y="444"/>
                    <a:pt x="597" y="446"/>
                    <a:pt x="668" y="446"/>
                  </a:cubicBezTo>
                  <a:cubicBezTo>
                    <a:pt x="862" y="446"/>
                    <a:pt x="1080" y="435"/>
                    <a:pt x="1298" y="417"/>
                  </a:cubicBezTo>
                  <a:cubicBezTo>
                    <a:pt x="1441" y="405"/>
                    <a:pt x="1608" y="393"/>
                    <a:pt x="1739" y="381"/>
                  </a:cubicBezTo>
                  <a:cubicBezTo>
                    <a:pt x="1894" y="358"/>
                    <a:pt x="2013" y="334"/>
                    <a:pt x="2132" y="322"/>
                  </a:cubicBezTo>
                  <a:cubicBezTo>
                    <a:pt x="2346" y="286"/>
                    <a:pt x="2501" y="239"/>
                    <a:pt x="2501" y="239"/>
                  </a:cubicBezTo>
                  <a:cubicBezTo>
                    <a:pt x="2548" y="239"/>
                    <a:pt x="2572" y="203"/>
                    <a:pt x="2572" y="155"/>
                  </a:cubicBezTo>
                  <a:cubicBezTo>
                    <a:pt x="2572" y="96"/>
                    <a:pt x="2525" y="48"/>
                    <a:pt x="2489" y="36"/>
                  </a:cubicBezTo>
                  <a:cubicBezTo>
                    <a:pt x="2489" y="36"/>
                    <a:pt x="2334" y="24"/>
                    <a:pt x="2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24"/>
          <p:cNvGrpSpPr/>
          <p:nvPr/>
        </p:nvGrpSpPr>
        <p:grpSpPr>
          <a:xfrm>
            <a:off x="-67" y="3717334"/>
            <a:ext cx="12383333" cy="3140420"/>
            <a:chOff x="-50" y="2788000"/>
            <a:chExt cx="9287500" cy="2355315"/>
          </a:xfrm>
        </p:grpSpPr>
        <p:sp>
          <p:nvSpPr>
            <p:cNvPr id="978" name="Google Shape;978;p24"/>
            <p:cNvSpPr/>
            <p:nvPr/>
          </p:nvSpPr>
          <p:spPr>
            <a:xfrm>
              <a:off x="-50" y="2788000"/>
              <a:ext cx="9287500" cy="1942455"/>
            </a:xfrm>
            <a:custGeom>
              <a:avLst/>
              <a:gdLst/>
              <a:ahLst/>
              <a:cxnLst/>
              <a:rect l="l" t="t" r="r" b="b"/>
              <a:pathLst>
                <a:path w="80094" h="16763" extrusionOk="0">
                  <a:moveTo>
                    <a:pt x="6243" y="1"/>
                  </a:moveTo>
                  <a:cubicBezTo>
                    <a:pt x="5631" y="1"/>
                    <a:pt x="5015" y="38"/>
                    <a:pt x="4406" y="109"/>
                  </a:cubicBezTo>
                  <a:cubicBezTo>
                    <a:pt x="3096" y="276"/>
                    <a:pt x="1393" y="800"/>
                    <a:pt x="0" y="1526"/>
                  </a:cubicBezTo>
                  <a:lnTo>
                    <a:pt x="0" y="7741"/>
                  </a:lnTo>
                  <a:cubicBezTo>
                    <a:pt x="194" y="7757"/>
                    <a:pt x="387" y="7764"/>
                    <a:pt x="580" y="7764"/>
                  </a:cubicBezTo>
                  <a:cubicBezTo>
                    <a:pt x="2986" y="7764"/>
                    <a:pt x="5338" y="6607"/>
                    <a:pt x="7608" y="6276"/>
                  </a:cubicBezTo>
                  <a:cubicBezTo>
                    <a:pt x="7987" y="6220"/>
                    <a:pt x="8329" y="6194"/>
                    <a:pt x="8642" y="6194"/>
                  </a:cubicBezTo>
                  <a:cubicBezTo>
                    <a:pt x="10453" y="6194"/>
                    <a:pt x="11334" y="7055"/>
                    <a:pt x="12907" y="7908"/>
                  </a:cubicBezTo>
                  <a:cubicBezTo>
                    <a:pt x="16098" y="9622"/>
                    <a:pt x="19157" y="10646"/>
                    <a:pt x="23122" y="11182"/>
                  </a:cubicBezTo>
                  <a:cubicBezTo>
                    <a:pt x="24092" y="11315"/>
                    <a:pt x="25048" y="11373"/>
                    <a:pt x="25994" y="11373"/>
                  </a:cubicBezTo>
                  <a:cubicBezTo>
                    <a:pt x="32544" y="11373"/>
                    <a:pt x="38574" y="8580"/>
                    <a:pt x="45139" y="8580"/>
                  </a:cubicBezTo>
                  <a:cubicBezTo>
                    <a:pt x="45592" y="8580"/>
                    <a:pt x="46048" y="8594"/>
                    <a:pt x="46506" y="8622"/>
                  </a:cubicBezTo>
                  <a:cubicBezTo>
                    <a:pt x="49459" y="8801"/>
                    <a:pt x="52245" y="10682"/>
                    <a:pt x="54662" y="11765"/>
                  </a:cubicBezTo>
                  <a:cubicBezTo>
                    <a:pt x="57841" y="13206"/>
                    <a:pt x="60972" y="14516"/>
                    <a:pt x="64806" y="14908"/>
                  </a:cubicBezTo>
                  <a:cubicBezTo>
                    <a:pt x="66932" y="15126"/>
                    <a:pt x="74349" y="16762"/>
                    <a:pt x="77358" y="16762"/>
                  </a:cubicBezTo>
                  <a:cubicBezTo>
                    <a:pt x="77635" y="16762"/>
                    <a:pt x="77875" y="16748"/>
                    <a:pt x="78070" y="16718"/>
                  </a:cubicBezTo>
                  <a:cubicBezTo>
                    <a:pt x="80094" y="16409"/>
                    <a:pt x="76998" y="13361"/>
                    <a:pt x="76772" y="11765"/>
                  </a:cubicBezTo>
                  <a:cubicBezTo>
                    <a:pt x="76009" y="12137"/>
                    <a:pt x="75049" y="12243"/>
                    <a:pt x="74072" y="12243"/>
                  </a:cubicBezTo>
                  <a:cubicBezTo>
                    <a:pt x="73236" y="12243"/>
                    <a:pt x="72387" y="12165"/>
                    <a:pt x="71640" y="12110"/>
                  </a:cubicBezTo>
                  <a:cubicBezTo>
                    <a:pt x="68378" y="11884"/>
                    <a:pt x="65056" y="11313"/>
                    <a:pt x="62175" y="10229"/>
                  </a:cubicBezTo>
                  <a:cubicBezTo>
                    <a:pt x="59924" y="9384"/>
                    <a:pt x="57948" y="8158"/>
                    <a:pt x="55960" y="7050"/>
                  </a:cubicBezTo>
                  <a:cubicBezTo>
                    <a:pt x="52959" y="5348"/>
                    <a:pt x="49911" y="4621"/>
                    <a:pt x="45958" y="4348"/>
                  </a:cubicBezTo>
                  <a:cubicBezTo>
                    <a:pt x="45165" y="4296"/>
                    <a:pt x="44390" y="4271"/>
                    <a:pt x="43629" y="4271"/>
                  </a:cubicBezTo>
                  <a:cubicBezTo>
                    <a:pt x="40555" y="4271"/>
                    <a:pt x="37697" y="4668"/>
                    <a:pt x="34624" y="5241"/>
                  </a:cubicBezTo>
                  <a:cubicBezTo>
                    <a:pt x="31986" y="5727"/>
                    <a:pt x="29721" y="6331"/>
                    <a:pt x="26999" y="6331"/>
                  </a:cubicBezTo>
                  <a:cubicBezTo>
                    <a:pt x="26724" y="6331"/>
                    <a:pt x="26444" y="6325"/>
                    <a:pt x="26158" y="6312"/>
                  </a:cubicBezTo>
                  <a:cubicBezTo>
                    <a:pt x="20360" y="6098"/>
                    <a:pt x="15502" y="3026"/>
                    <a:pt x="10954" y="931"/>
                  </a:cubicBezTo>
                  <a:cubicBezTo>
                    <a:pt x="9536" y="278"/>
                    <a:pt x="7902" y="1"/>
                    <a:pt x="6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-50" y="3046056"/>
              <a:ext cx="8918871" cy="1754501"/>
            </a:xfrm>
            <a:custGeom>
              <a:avLst/>
              <a:gdLst/>
              <a:ahLst/>
              <a:cxnLst/>
              <a:rect l="l" t="t" r="r" b="b"/>
              <a:pathLst>
                <a:path w="76915" h="15141" extrusionOk="0">
                  <a:moveTo>
                    <a:pt x="6169" y="0"/>
                  </a:moveTo>
                  <a:cubicBezTo>
                    <a:pt x="5558" y="0"/>
                    <a:pt x="4944" y="38"/>
                    <a:pt x="4334" y="108"/>
                  </a:cubicBezTo>
                  <a:cubicBezTo>
                    <a:pt x="3060" y="275"/>
                    <a:pt x="1370" y="787"/>
                    <a:pt x="0" y="1478"/>
                  </a:cubicBezTo>
                  <a:lnTo>
                    <a:pt x="0" y="7752"/>
                  </a:lnTo>
                  <a:cubicBezTo>
                    <a:pt x="164" y="7764"/>
                    <a:pt x="327" y="7769"/>
                    <a:pt x="490" y="7769"/>
                  </a:cubicBezTo>
                  <a:cubicBezTo>
                    <a:pt x="2902" y="7769"/>
                    <a:pt x="5251" y="6599"/>
                    <a:pt x="7537" y="6276"/>
                  </a:cubicBezTo>
                  <a:cubicBezTo>
                    <a:pt x="7906" y="6223"/>
                    <a:pt x="8240" y="6198"/>
                    <a:pt x="8548" y="6198"/>
                  </a:cubicBezTo>
                  <a:cubicBezTo>
                    <a:pt x="10374" y="6198"/>
                    <a:pt x="11256" y="7063"/>
                    <a:pt x="12835" y="7919"/>
                  </a:cubicBezTo>
                  <a:cubicBezTo>
                    <a:pt x="16014" y="9622"/>
                    <a:pt x="19086" y="10657"/>
                    <a:pt x="23039" y="11193"/>
                  </a:cubicBezTo>
                  <a:cubicBezTo>
                    <a:pt x="24000" y="11324"/>
                    <a:pt x="24947" y="11381"/>
                    <a:pt x="25884" y="11381"/>
                  </a:cubicBezTo>
                  <a:cubicBezTo>
                    <a:pt x="32436" y="11381"/>
                    <a:pt x="38473" y="8590"/>
                    <a:pt x="45027" y="8590"/>
                  </a:cubicBezTo>
                  <a:cubicBezTo>
                    <a:pt x="45489" y="8590"/>
                    <a:pt x="45955" y="8604"/>
                    <a:pt x="46423" y="8633"/>
                  </a:cubicBezTo>
                  <a:cubicBezTo>
                    <a:pt x="49387" y="8812"/>
                    <a:pt x="52174" y="10681"/>
                    <a:pt x="54579" y="11765"/>
                  </a:cubicBezTo>
                  <a:cubicBezTo>
                    <a:pt x="57769" y="13217"/>
                    <a:pt x="60889" y="14527"/>
                    <a:pt x="64735" y="14908"/>
                  </a:cubicBezTo>
                  <a:cubicBezTo>
                    <a:pt x="66030" y="15041"/>
                    <a:pt x="67373" y="15140"/>
                    <a:pt x="68711" y="15140"/>
                  </a:cubicBezTo>
                  <a:cubicBezTo>
                    <a:pt x="69771" y="15140"/>
                    <a:pt x="70828" y="15078"/>
                    <a:pt x="71855" y="14920"/>
                  </a:cubicBezTo>
                  <a:cubicBezTo>
                    <a:pt x="73891" y="14610"/>
                    <a:pt x="76915" y="13360"/>
                    <a:pt x="76712" y="11765"/>
                  </a:cubicBezTo>
                  <a:lnTo>
                    <a:pt x="76712" y="11765"/>
                  </a:lnTo>
                  <a:cubicBezTo>
                    <a:pt x="75954" y="12137"/>
                    <a:pt x="75005" y="12242"/>
                    <a:pt x="74039" y="12242"/>
                  </a:cubicBezTo>
                  <a:cubicBezTo>
                    <a:pt x="73184" y="12242"/>
                    <a:pt x="72317" y="12160"/>
                    <a:pt x="71557" y="12110"/>
                  </a:cubicBezTo>
                  <a:cubicBezTo>
                    <a:pt x="68306" y="11884"/>
                    <a:pt x="64985" y="11324"/>
                    <a:pt x="62091" y="10229"/>
                  </a:cubicBezTo>
                  <a:cubicBezTo>
                    <a:pt x="59853" y="9383"/>
                    <a:pt x="57865" y="8169"/>
                    <a:pt x="55888" y="7050"/>
                  </a:cubicBezTo>
                  <a:cubicBezTo>
                    <a:pt x="52888" y="5359"/>
                    <a:pt x="49828" y="4621"/>
                    <a:pt x="45887" y="4359"/>
                  </a:cubicBezTo>
                  <a:cubicBezTo>
                    <a:pt x="45081" y="4304"/>
                    <a:pt x="44295" y="4278"/>
                    <a:pt x="43523" y="4278"/>
                  </a:cubicBezTo>
                  <a:cubicBezTo>
                    <a:pt x="40462" y="4278"/>
                    <a:pt x="37614" y="4682"/>
                    <a:pt x="34552" y="5252"/>
                  </a:cubicBezTo>
                  <a:cubicBezTo>
                    <a:pt x="31898" y="5741"/>
                    <a:pt x="29622" y="6340"/>
                    <a:pt x="26870" y="6340"/>
                  </a:cubicBezTo>
                  <a:cubicBezTo>
                    <a:pt x="26609" y="6340"/>
                    <a:pt x="26345" y="6335"/>
                    <a:pt x="26075" y="6324"/>
                  </a:cubicBezTo>
                  <a:cubicBezTo>
                    <a:pt x="20289" y="6097"/>
                    <a:pt x="15419" y="3025"/>
                    <a:pt x="10883" y="930"/>
                  </a:cubicBezTo>
                  <a:cubicBezTo>
                    <a:pt x="9456" y="278"/>
                    <a:pt x="7826" y="0"/>
                    <a:pt x="6169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1342" y="3468541"/>
              <a:ext cx="9141162" cy="1670722"/>
            </a:xfrm>
            <a:custGeom>
              <a:avLst/>
              <a:gdLst/>
              <a:ahLst/>
              <a:cxnLst/>
              <a:rect l="l" t="t" r="r" b="b"/>
              <a:pathLst>
                <a:path w="78832" h="14418" extrusionOk="0">
                  <a:moveTo>
                    <a:pt x="7078" y="1"/>
                  </a:moveTo>
                  <a:cubicBezTo>
                    <a:pt x="4536" y="1"/>
                    <a:pt x="2195" y="1220"/>
                    <a:pt x="0" y="2094"/>
                  </a:cubicBezTo>
                  <a:lnTo>
                    <a:pt x="0" y="14417"/>
                  </a:lnTo>
                  <a:lnTo>
                    <a:pt x="78415" y="14417"/>
                  </a:lnTo>
                  <a:cubicBezTo>
                    <a:pt x="78486" y="12810"/>
                    <a:pt x="78832" y="11119"/>
                    <a:pt x="77772" y="9714"/>
                  </a:cubicBezTo>
                  <a:cubicBezTo>
                    <a:pt x="76379" y="9726"/>
                    <a:pt x="74902" y="10321"/>
                    <a:pt x="73474" y="10476"/>
                  </a:cubicBezTo>
                  <a:cubicBezTo>
                    <a:pt x="72200" y="10596"/>
                    <a:pt x="70956" y="10641"/>
                    <a:pt x="69715" y="10641"/>
                  </a:cubicBezTo>
                  <a:cubicBezTo>
                    <a:pt x="68243" y="10641"/>
                    <a:pt x="66776" y="10577"/>
                    <a:pt x="65270" y="10500"/>
                  </a:cubicBezTo>
                  <a:cubicBezTo>
                    <a:pt x="61591" y="10333"/>
                    <a:pt x="57948" y="9535"/>
                    <a:pt x="55162" y="7916"/>
                  </a:cubicBezTo>
                  <a:cubicBezTo>
                    <a:pt x="52924" y="6607"/>
                    <a:pt x="51054" y="5225"/>
                    <a:pt x="48256" y="4392"/>
                  </a:cubicBezTo>
                  <a:cubicBezTo>
                    <a:pt x="46141" y="3759"/>
                    <a:pt x="44300" y="3478"/>
                    <a:pt x="42489" y="3478"/>
                  </a:cubicBezTo>
                  <a:cubicBezTo>
                    <a:pt x="40415" y="3478"/>
                    <a:pt x="38381" y="3846"/>
                    <a:pt x="36017" y="4475"/>
                  </a:cubicBezTo>
                  <a:cubicBezTo>
                    <a:pt x="34654" y="4828"/>
                    <a:pt x="32986" y="5117"/>
                    <a:pt x="31400" y="5117"/>
                  </a:cubicBezTo>
                  <a:cubicBezTo>
                    <a:pt x="30256" y="5117"/>
                    <a:pt x="29155" y="4967"/>
                    <a:pt x="28242" y="4583"/>
                  </a:cubicBezTo>
                  <a:cubicBezTo>
                    <a:pt x="27653" y="4332"/>
                    <a:pt x="26839" y="4244"/>
                    <a:pt x="26022" y="4244"/>
                  </a:cubicBezTo>
                  <a:cubicBezTo>
                    <a:pt x="24739" y="4244"/>
                    <a:pt x="23447" y="4461"/>
                    <a:pt x="23003" y="4606"/>
                  </a:cubicBezTo>
                  <a:cubicBezTo>
                    <a:pt x="22185" y="4879"/>
                    <a:pt x="21525" y="4987"/>
                    <a:pt x="20718" y="4987"/>
                  </a:cubicBezTo>
                  <a:cubicBezTo>
                    <a:pt x="20398" y="4987"/>
                    <a:pt x="20055" y="4970"/>
                    <a:pt x="19669" y="4940"/>
                  </a:cubicBezTo>
                  <a:cubicBezTo>
                    <a:pt x="16336" y="4666"/>
                    <a:pt x="14062" y="3404"/>
                    <a:pt x="11728" y="1892"/>
                  </a:cubicBezTo>
                  <a:cubicBezTo>
                    <a:pt x="10752" y="1261"/>
                    <a:pt x="9549" y="284"/>
                    <a:pt x="8192" y="82"/>
                  </a:cubicBezTo>
                  <a:cubicBezTo>
                    <a:pt x="7816" y="26"/>
                    <a:pt x="7445" y="1"/>
                    <a:pt x="7078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1342" y="3992649"/>
              <a:ext cx="7175102" cy="1146608"/>
            </a:xfrm>
            <a:custGeom>
              <a:avLst/>
              <a:gdLst/>
              <a:ahLst/>
              <a:cxnLst/>
              <a:rect l="l" t="t" r="r" b="b"/>
              <a:pathLst>
                <a:path w="61877" h="9895" extrusionOk="0">
                  <a:moveTo>
                    <a:pt x="8517" y="0"/>
                  </a:moveTo>
                  <a:cubicBezTo>
                    <a:pt x="5407" y="0"/>
                    <a:pt x="2585" y="1831"/>
                    <a:pt x="0" y="2607"/>
                  </a:cubicBezTo>
                  <a:lnTo>
                    <a:pt x="0" y="9894"/>
                  </a:lnTo>
                  <a:lnTo>
                    <a:pt x="61877" y="9894"/>
                  </a:lnTo>
                  <a:cubicBezTo>
                    <a:pt x="59960" y="9465"/>
                    <a:pt x="58162" y="8822"/>
                    <a:pt x="56614" y="7918"/>
                  </a:cubicBezTo>
                  <a:cubicBezTo>
                    <a:pt x="54364" y="6608"/>
                    <a:pt x="52495" y="5215"/>
                    <a:pt x="49709" y="4393"/>
                  </a:cubicBezTo>
                  <a:cubicBezTo>
                    <a:pt x="47588" y="3760"/>
                    <a:pt x="45744" y="3480"/>
                    <a:pt x="43931" y="3480"/>
                  </a:cubicBezTo>
                  <a:cubicBezTo>
                    <a:pt x="41856" y="3480"/>
                    <a:pt x="39821" y="3848"/>
                    <a:pt x="37457" y="4477"/>
                  </a:cubicBezTo>
                  <a:cubicBezTo>
                    <a:pt x="36101" y="4830"/>
                    <a:pt x="34432" y="5118"/>
                    <a:pt x="32844" y="5118"/>
                  </a:cubicBezTo>
                  <a:cubicBezTo>
                    <a:pt x="31699" y="5118"/>
                    <a:pt x="30595" y="4968"/>
                    <a:pt x="29683" y="4584"/>
                  </a:cubicBezTo>
                  <a:cubicBezTo>
                    <a:pt x="29094" y="4334"/>
                    <a:pt x="28282" y="4246"/>
                    <a:pt x="27466" y="4246"/>
                  </a:cubicBezTo>
                  <a:cubicBezTo>
                    <a:pt x="26185" y="4246"/>
                    <a:pt x="24895" y="4462"/>
                    <a:pt x="24444" y="4608"/>
                  </a:cubicBezTo>
                  <a:cubicBezTo>
                    <a:pt x="23622" y="4882"/>
                    <a:pt x="22960" y="4983"/>
                    <a:pt x="22148" y="4983"/>
                  </a:cubicBezTo>
                  <a:cubicBezTo>
                    <a:pt x="21831" y="4983"/>
                    <a:pt x="21491" y="4968"/>
                    <a:pt x="21110" y="4941"/>
                  </a:cubicBezTo>
                  <a:cubicBezTo>
                    <a:pt x="17776" y="4667"/>
                    <a:pt x="15502" y="3405"/>
                    <a:pt x="13169" y="1893"/>
                  </a:cubicBezTo>
                  <a:cubicBezTo>
                    <a:pt x="12204" y="1262"/>
                    <a:pt x="10990" y="274"/>
                    <a:pt x="9644" y="83"/>
                  </a:cubicBezTo>
                  <a:cubicBezTo>
                    <a:pt x="9264" y="26"/>
                    <a:pt x="8889" y="0"/>
                    <a:pt x="8517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rgbClr val="8FC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7046743" y="4629040"/>
              <a:ext cx="2097323" cy="511483"/>
            </a:xfrm>
            <a:custGeom>
              <a:avLst/>
              <a:gdLst/>
              <a:ahLst/>
              <a:cxnLst/>
              <a:rect l="l" t="t" r="r" b="b"/>
              <a:pathLst>
                <a:path w="18087" h="4414" extrusionOk="0">
                  <a:moveTo>
                    <a:pt x="9433" y="1"/>
                  </a:moveTo>
                  <a:cubicBezTo>
                    <a:pt x="8856" y="1"/>
                    <a:pt x="8275" y="50"/>
                    <a:pt x="7692" y="163"/>
                  </a:cubicBezTo>
                  <a:cubicBezTo>
                    <a:pt x="6323" y="425"/>
                    <a:pt x="5180" y="1402"/>
                    <a:pt x="4263" y="2033"/>
                  </a:cubicBezTo>
                  <a:cubicBezTo>
                    <a:pt x="2918" y="2961"/>
                    <a:pt x="1584" y="3795"/>
                    <a:pt x="1" y="4414"/>
                  </a:cubicBezTo>
                  <a:lnTo>
                    <a:pt x="18086" y="4414"/>
                  </a:lnTo>
                  <a:lnTo>
                    <a:pt x="18086" y="4402"/>
                  </a:lnTo>
                  <a:lnTo>
                    <a:pt x="18086" y="1878"/>
                  </a:lnTo>
                  <a:cubicBezTo>
                    <a:pt x="15443" y="1377"/>
                    <a:pt x="12488" y="1"/>
                    <a:pt x="9433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52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200" y="1536633"/>
            <a:ext cx="1028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502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200" y="1536633"/>
            <a:ext cx="1028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1708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83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8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08/11/2021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8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200" y="1536633"/>
            <a:ext cx="1028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7990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2.mp3"/><Relationship Id="rId7" Type="http://schemas.openxmlformats.org/officeDocument/2006/relationships/image" Target="../media/image21.PNG"/><Relationship Id="rId2" Type="http://schemas.microsoft.com/office/2007/relationships/media" Target="../media/media2.mp3"/><Relationship Id="rId1" Type="http://schemas.openxmlformats.org/officeDocument/2006/relationships/tags" Target="../tags/tag13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2.mp3"/><Relationship Id="rId7" Type="http://schemas.openxmlformats.org/officeDocument/2006/relationships/audio" Target="../media/audio3.wav"/><Relationship Id="rId2" Type="http://schemas.microsoft.com/office/2007/relationships/media" Target="../media/media2.mp3"/><Relationship Id="rId1" Type="http://schemas.openxmlformats.org/officeDocument/2006/relationships/tags" Target="../tags/tag14.xml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18" Type="http://schemas.microsoft.com/office/2007/relationships/hdphoto" Target="../media/hdphoto3.wdp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0.png"/><Relationship Id="rId2" Type="http://schemas.openxmlformats.org/officeDocument/2006/relationships/audio" Target="NULL" TargetMode="External"/><Relationship Id="rId16" Type="http://schemas.openxmlformats.org/officeDocument/2006/relationships/slide" Target="slide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openxmlformats.org/officeDocument/2006/relationships/slide" Target="slide5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4.jp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18" Type="http://schemas.microsoft.com/office/2007/relationships/hdphoto" Target="../media/hdphoto3.wdp"/><Relationship Id="rId3" Type="http://schemas.openxmlformats.org/officeDocument/2006/relationships/audio" Target="../media/media2.mp3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0.png"/><Relationship Id="rId2" Type="http://schemas.microsoft.com/office/2007/relationships/media" Target="../media/media2.mp3"/><Relationship Id="rId16" Type="http://schemas.openxmlformats.org/officeDocument/2006/relationships/slide" Target="slide3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microsoft.com/office/2007/relationships/hdphoto" Target="../media/hdphoto2.wdp"/><Relationship Id="rId10" Type="http://schemas.openxmlformats.org/officeDocument/2006/relationships/slide" Target="slide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3" Type="http://schemas.openxmlformats.org/officeDocument/2006/relationships/audio" Target="../media/media2.mp3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microsoft.com/office/2007/relationships/media" Target="../media/media2.mp3"/><Relationship Id="rId16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microsoft.com/office/2007/relationships/hdphoto" Target="../media/hdphoto2.wdp"/><Relationship Id="rId10" Type="http://schemas.openxmlformats.org/officeDocument/2006/relationships/slide" Target="slide5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6" Type="http://schemas.openxmlformats.org/officeDocument/2006/relationships/slide" Target="slide8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audio" Target="../media/media2.mp3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microsoft.com/office/2007/relationships/media" Target="../media/media2.mp3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slide" Target="slide7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31"/>
          <p:cNvSpPr/>
          <p:nvPr/>
        </p:nvSpPr>
        <p:spPr>
          <a:xfrm>
            <a:off x="5776533" y="5907251"/>
            <a:ext cx="1804539" cy="418168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9F08160-28A3-42FF-9760-833BB20DBD63}"/>
              </a:ext>
            </a:extLst>
          </p:cNvPr>
          <p:cNvSpPr txBox="1"/>
          <p:nvPr/>
        </p:nvSpPr>
        <p:spPr>
          <a:xfrm>
            <a:off x="25763" y="1552359"/>
            <a:ext cx="57507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GIẢNG HỌC TRỰC TUYẾN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AAAA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Môn</a:t>
            </a: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AAA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AAA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AAAA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Toán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AAAA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/>
            </a:r>
            <a:b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AAAA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</a:b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AAAA">
                    <a:lumMod val="75000"/>
                  </a:srgb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 </a:t>
            </a:r>
            <a:r>
              <a:rPr lang="en-US" sz="4800" b="1" dirty="0">
                <a:solidFill>
                  <a:srgbClr val="FFAAAA">
                    <a:lumMod val="75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5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AAAA">
                  <a:lumMod val="75000"/>
                </a:srgbClr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ED494-AB74-48B4-B116-B45D23965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11" r="20692"/>
          <a:stretch/>
        </p:blipFill>
        <p:spPr>
          <a:xfrm>
            <a:off x="6861996" y="1356944"/>
            <a:ext cx="5016674" cy="4760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9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051">
        <p:circle/>
      </p:transition>
    </mc:Choice>
    <mc:Fallback xmlns="">
      <p:transition spd="slow" advTm="2405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84;p44">
            <a:extLst>
              <a:ext uri="{FF2B5EF4-FFF2-40B4-BE49-F238E27FC236}">
                <a16:creationId xmlns:a16="http://schemas.microsoft.com/office/drawing/2014/main" id="{F37290E4-641F-42E8-B49F-26AD213ADC27}"/>
              </a:ext>
            </a:extLst>
          </p:cNvPr>
          <p:cNvSpPr/>
          <p:nvPr/>
        </p:nvSpPr>
        <p:spPr>
          <a:xfrm>
            <a:off x="1027832" y="312911"/>
            <a:ext cx="9704139" cy="1210660"/>
          </a:xfrm>
          <a:prstGeom prst="roundRect">
            <a:avLst>
              <a:gd name="adj" fmla="val 50000"/>
            </a:avLst>
          </a:prstGeom>
          <a:solidFill>
            <a:srgbClr val="B3D7D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Toán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hai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thập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phân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AAA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14600" y="38895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flipH="1">
            <a:off x="9453336" y="5340056"/>
            <a:ext cx="252524" cy="40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7848600" y="49563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2133602" y="2213100"/>
            <a:ext cx="7927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67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423964" y="1818503"/>
            <a:ext cx="4320714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1,84 m =          cm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9178547" y="4329097"/>
            <a:ext cx="1811764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429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(cm)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7898661" y="5426807"/>
            <a:ext cx="3371319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429 cm = 4,29 m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6116" y="4857207"/>
            <a:ext cx="4218081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1,84 + 2,45 =         (m)           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7450635" y="2508851"/>
            <a:ext cx="349622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2,45 m =         cm</a:t>
            </a:r>
          </a:p>
        </p:txBody>
      </p: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8915400" y="3215373"/>
            <a:ext cx="1550863" cy="1134524"/>
            <a:chOff x="6546928" y="2714363"/>
            <a:chExt cx="1555798" cy="1134677"/>
          </a:xfrm>
        </p:grpSpPr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6810501" y="2714363"/>
              <a:ext cx="1292225" cy="58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8" tIns="45715" rIns="91428" bIns="45715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184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6546928" y="3029257"/>
              <a:ext cx="304800" cy="584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5" rIns="91428" bIns="4571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6814911" y="3264196"/>
              <a:ext cx="806133" cy="58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8" tIns="45715" rIns="91428" bIns="45715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245</a:t>
              </a: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6870732" y="3814764"/>
              <a:ext cx="6628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167489" y="181399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76436" y="252744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2704064" y="4841212"/>
            <a:ext cx="396678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32" name="Oval 31"/>
          <p:cNvSpPr/>
          <p:nvPr/>
        </p:nvSpPr>
        <p:spPr>
          <a:xfrm>
            <a:off x="3332469" y="3684310"/>
            <a:ext cx="131632" cy="13665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1118153" y="3720365"/>
            <a:ext cx="108655" cy="133022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356352" y="2212317"/>
            <a:ext cx="123519" cy="126783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56352" y="2212317"/>
            <a:ext cx="56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1020774" y="3822412"/>
            <a:ext cx="455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3238630" y="3745463"/>
            <a:ext cx="234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sz="32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235384" y="3761843"/>
            <a:ext cx="2088509" cy="704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4" idx="3"/>
          </p:cNvCxnSpPr>
          <p:nvPr/>
        </p:nvCxnSpPr>
        <p:spPr>
          <a:xfrm flipV="1">
            <a:off x="3455988" y="2320533"/>
            <a:ext cx="1918453" cy="138708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562291" y="2928350"/>
            <a:ext cx="1653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1,84m</a:t>
            </a:r>
          </a:p>
        </p:txBody>
      </p:sp>
      <p:sp>
        <p:nvSpPr>
          <p:cNvPr id="41" name="Right Brace 22"/>
          <p:cNvSpPr>
            <a:spLocks/>
          </p:cNvSpPr>
          <p:nvPr/>
        </p:nvSpPr>
        <p:spPr bwMode="auto">
          <a:xfrm rot="16200000">
            <a:off x="2165808" y="2592618"/>
            <a:ext cx="227113" cy="2061323"/>
          </a:xfrm>
          <a:prstGeom prst="rightBrace">
            <a:avLst>
              <a:gd name="adj1" fmla="val 90299"/>
              <a:gd name="adj2" fmla="val 47062"/>
            </a:avLst>
          </a:prstGeom>
          <a:noFill/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/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Right Brace 41"/>
          <p:cNvSpPr>
            <a:spLocks/>
          </p:cNvSpPr>
          <p:nvPr/>
        </p:nvSpPr>
        <p:spPr bwMode="auto">
          <a:xfrm rot="14032491">
            <a:off x="4175168" y="1654523"/>
            <a:ext cx="272493" cy="2422382"/>
          </a:xfrm>
          <a:prstGeom prst="rightBrace">
            <a:avLst>
              <a:gd name="adj1" fmla="val 115172"/>
              <a:gd name="adj2" fmla="val 50000"/>
            </a:avLst>
          </a:prstGeom>
          <a:noFill/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/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19455294">
            <a:off x="3429450" y="2164388"/>
            <a:ext cx="1482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2,45m</a:t>
            </a:r>
          </a:p>
        </p:txBody>
      </p:sp>
      <p:sp>
        <p:nvSpPr>
          <p:cNvPr id="2" name="Rectangle 1"/>
          <p:cNvSpPr/>
          <p:nvPr/>
        </p:nvSpPr>
        <p:spPr>
          <a:xfrm>
            <a:off x="9534703" y="5435698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4,29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4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9189">
        <p:circle/>
      </p:transition>
    </mc:Choice>
    <mc:Fallback xmlns="">
      <p:transition spd="slow" advTm="10918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57865 -0.080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32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8" grpId="0"/>
      <p:bldP spid="29" grpId="0"/>
      <p:bldP spid="30" grpId="0"/>
      <p:bldP spid="30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1943945" y="4883791"/>
            <a:ext cx="2594336" cy="1214409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25865" y="1590865"/>
            <a:ext cx="1177325" cy="89114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2284;p44">
            <a:extLst>
              <a:ext uri="{FF2B5EF4-FFF2-40B4-BE49-F238E27FC236}">
                <a16:creationId xmlns:a16="http://schemas.microsoft.com/office/drawing/2014/main" id="{F37290E4-641F-42E8-B49F-26AD213ADC27}"/>
              </a:ext>
            </a:extLst>
          </p:cNvPr>
          <p:cNvSpPr/>
          <p:nvPr/>
        </p:nvSpPr>
        <p:spPr>
          <a:xfrm>
            <a:off x="1027832" y="312911"/>
            <a:ext cx="9704139" cy="1210660"/>
          </a:xfrm>
          <a:prstGeom prst="roundRect">
            <a:avLst>
              <a:gd name="adj" fmla="val 50000"/>
            </a:avLst>
          </a:prstGeom>
          <a:solidFill>
            <a:srgbClr val="B3D7D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Toán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hai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thập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phân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AAA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14600" y="38895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7564439" y="44229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 rot="21110015">
            <a:off x="1930637" y="4477738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383912" y="4821078"/>
            <a:ext cx="508047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4246" y="1756506"/>
            <a:ext cx="490001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1,84 + 2,45 =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4,29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(m)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3000540" y="4831904"/>
            <a:ext cx="459947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92729" y="4860165"/>
            <a:ext cx="334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2805228" y="4847430"/>
            <a:ext cx="181466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425865" y="2535158"/>
            <a:ext cx="2539745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1,84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2459538" y="3728785"/>
            <a:ext cx="2533773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2,45  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 flipH="1">
            <a:off x="1884220" y="3136864"/>
            <a:ext cx="325349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286000" y="4787700"/>
            <a:ext cx="1848692" cy="1646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85947" y="3038295"/>
            <a:ext cx="0" cy="1592063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674433" y="2965998"/>
            <a:ext cx="30688" cy="166436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727483" y="3164173"/>
            <a:ext cx="0" cy="1535277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24409" y="3038295"/>
            <a:ext cx="2611" cy="1599819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oogle Shape;3047;p54"/>
          <p:cNvGrpSpPr/>
          <p:nvPr/>
        </p:nvGrpSpPr>
        <p:grpSpPr>
          <a:xfrm>
            <a:off x="10342415" y="5246368"/>
            <a:ext cx="2201067" cy="2050211"/>
            <a:chOff x="1348375" y="3827675"/>
            <a:chExt cx="838225" cy="780775"/>
          </a:xfrm>
        </p:grpSpPr>
        <p:sp>
          <p:nvSpPr>
            <p:cNvPr id="40" name="Google Shape;3048;p54"/>
            <p:cNvSpPr/>
            <p:nvPr/>
          </p:nvSpPr>
          <p:spPr>
            <a:xfrm>
              <a:off x="1348375" y="3827675"/>
              <a:ext cx="838225" cy="780775"/>
            </a:xfrm>
            <a:custGeom>
              <a:avLst/>
              <a:gdLst/>
              <a:ahLst/>
              <a:cxnLst/>
              <a:rect l="l" t="t" r="r" b="b"/>
              <a:pathLst>
                <a:path w="33529" h="31231" extrusionOk="0">
                  <a:moveTo>
                    <a:pt x="20467" y="1"/>
                  </a:moveTo>
                  <a:cubicBezTo>
                    <a:pt x="20217" y="1"/>
                    <a:pt x="19991" y="108"/>
                    <a:pt x="19836" y="275"/>
                  </a:cubicBezTo>
                  <a:cubicBezTo>
                    <a:pt x="19205" y="596"/>
                    <a:pt x="18550" y="906"/>
                    <a:pt x="17907" y="1227"/>
                  </a:cubicBezTo>
                  <a:cubicBezTo>
                    <a:pt x="17574" y="1370"/>
                    <a:pt x="17264" y="1525"/>
                    <a:pt x="16943" y="1680"/>
                  </a:cubicBezTo>
                  <a:cubicBezTo>
                    <a:pt x="16764" y="1775"/>
                    <a:pt x="16610" y="1918"/>
                    <a:pt x="16538" y="2120"/>
                  </a:cubicBezTo>
                  <a:cubicBezTo>
                    <a:pt x="16467" y="2096"/>
                    <a:pt x="16407" y="2084"/>
                    <a:pt x="16324" y="2084"/>
                  </a:cubicBezTo>
                  <a:cubicBezTo>
                    <a:pt x="16193" y="2084"/>
                    <a:pt x="16062" y="2120"/>
                    <a:pt x="15943" y="2180"/>
                  </a:cubicBezTo>
                  <a:cubicBezTo>
                    <a:pt x="15645" y="2334"/>
                    <a:pt x="15359" y="2489"/>
                    <a:pt x="15097" y="2656"/>
                  </a:cubicBezTo>
                  <a:cubicBezTo>
                    <a:pt x="13407" y="3668"/>
                    <a:pt x="12145" y="4823"/>
                    <a:pt x="11359" y="6109"/>
                  </a:cubicBezTo>
                  <a:cubicBezTo>
                    <a:pt x="11287" y="6240"/>
                    <a:pt x="11240" y="6406"/>
                    <a:pt x="11240" y="6549"/>
                  </a:cubicBezTo>
                  <a:cubicBezTo>
                    <a:pt x="9763" y="7037"/>
                    <a:pt x="8501" y="7895"/>
                    <a:pt x="7323" y="9109"/>
                  </a:cubicBezTo>
                  <a:cubicBezTo>
                    <a:pt x="6525" y="9954"/>
                    <a:pt x="5811" y="10943"/>
                    <a:pt x="5191" y="12026"/>
                  </a:cubicBezTo>
                  <a:cubicBezTo>
                    <a:pt x="5072" y="11955"/>
                    <a:pt x="4930" y="11895"/>
                    <a:pt x="4763" y="11895"/>
                  </a:cubicBezTo>
                  <a:cubicBezTo>
                    <a:pt x="4394" y="11883"/>
                    <a:pt x="4037" y="11859"/>
                    <a:pt x="3679" y="11859"/>
                  </a:cubicBezTo>
                  <a:cubicBezTo>
                    <a:pt x="2977" y="11848"/>
                    <a:pt x="2251" y="11836"/>
                    <a:pt x="1536" y="11788"/>
                  </a:cubicBezTo>
                  <a:cubicBezTo>
                    <a:pt x="1429" y="11740"/>
                    <a:pt x="1322" y="11717"/>
                    <a:pt x="1203" y="11717"/>
                  </a:cubicBezTo>
                  <a:cubicBezTo>
                    <a:pt x="1072" y="11717"/>
                    <a:pt x="941" y="11740"/>
                    <a:pt x="822" y="11800"/>
                  </a:cubicBezTo>
                  <a:cubicBezTo>
                    <a:pt x="488" y="11967"/>
                    <a:pt x="310" y="12324"/>
                    <a:pt x="358" y="12669"/>
                  </a:cubicBezTo>
                  <a:cubicBezTo>
                    <a:pt x="36" y="14169"/>
                    <a:pt x="0" y="15693"/>
                    <a:pt x="12" y="17134"/>
                  </a:cubicBezTo>
                  <a:lnTo>
                    <a:pt x="12" y="17563"/>
                  </a:lnTo>
                  <a:cubicBezTo>
                    <a:pt x="12" y="17777"/>
                    <a:pt x="107" y="17967"/>
                    <a:pt x="238" y="18110"/>
                  </a:cubicBezTo>
                  <a:cubicBezTo>
                    <a:pt x="107" y="18265"/>
                    <a:pt x="36" y="18467"/>
                    <a:pt x="48" y="18682"/>
                  </a:cubicBezTo>
                  <a:cubicBezTo>
                    <a:pt x="119" y="20182"/>
                    <a:pt x="310" y="22123"/>
                    <a:pt x="1250" y="23873"/>
                  </a:cubicBezTo>
                  <a:cubicBezTo>
                    <a:pt x="1596" y="24516"/>
                    <a:pt x="1965" y="24992"/>
                    <a:pt x="2393" y="25361"/>
                  </a:cubicBezTo>
                  <a:cubicBezTo>
                    <a:pt x="2548" y="25492"/>
                    <a:pt x="2727" y="25552"/>
                    <a:pt x="2917" y="25552"/>
                  </a:cubicBezTo>
                  <a:cubicBezTo>
                    <a:pt x="2989" y="25552"/>
                    <a:pt x="3048" y="25540"/>
                    <a:pt x="3132" y="25528"/>
                  </a:cubicBezTo>
                  <a:cubicBezTo>
                    <a:pt x="3215" y="25492"/>
                    <a:pt x="3286" y="25468"/>
                    <a:pt x="3370" y="25421"/>
                  </a:cubicBezTo>
                  <a:cubicBezTo>
                    <a:pt x="3382" y="25540"/>
                    <a:pt x="3429" y="25647"/>
                    <a:pt x="3489" y="25754"/>
                  </a:cubicBezTo>
                  <a:cubicBezTo>
                    <a:pt x="3620" y="25945"/>
                    <a:pt x="3810" y="26075"/>
                    <a:pt x="4048" y="26111"/>
                  </a:cubicBezTo>
                  <a:cubicBezTo>
                    <a:pt x="4215" y="26123"/>
                    <a:pt x="4394" y="26135"/>
                    <a:pt x="4560" y="26135"/>
                  </a:cubicBezTo>
                  <a:cubicBezTo>
                    <a:pt x="5239" y="26135"/>
                    <a:pt x="5930" y="25945"/>
                    <a:pt x="6525" y="25587"/>
                  </a:cubicBezTo>
                  <a:cubicBezTo>
                    <a:pt x="6835" y="25849"/>
                    <a:pt x="7180" y="26135"/>
                    <a:pt x="7549" y="26385"/>
                  </a:cubicBezTo>
                  <a:cubicBezTo>
                    <a:pt x="7537" y="26397"/>
                    <a:pt x="7537" y="26421"/>
                    <a:pt x="7513" y="26433"/>
                  </a:cubicBezTo>
                  <a:cubicBezTo>
                    <a:pt x="7358" y="26623"/>
                    <a:pt x="7299" y="26897"/>
                    <a:pt x="7370" y="27147"/>
                  </a:cubicBezTo>
                  <a:cubicBezTo>
                    <a:pt x="7442" y="27397"/>
                    <a:pt x="7620" y="27611"/>
                    <a:pt x="7858" y="27695"/>
                  </a:cubicBezTo>
                  <a:cubicBezTo>
                    <a:pt x="8323" y="27873"/>
                    <a:pt x="8751" y="27969"/>
                    <a:pt x="9263" y="28052"/>
                  </a:cubicBezTo>
                  <a:cubicBezTo>
                    <a:pt x="9442" y="28088"/>
                    <a:pt x="9692" y="28135"/>
                    <a:pt x="9954" y="28135"/>
                  </a:cubicBezTo>
                  <a:cubicBezTo>
                    <a:pt x="10073" y="28135"/>
                    <a:pt x="10180" y="28135"/>
                    <a:pt x="10287" y="28111"/>
                  </a:cubicBezTo>
                  <a:cubicBezTo>
                    <a:pt x="10406" y="28100"/>
                    <a:pt x="10525" y="28076"/>
                    <a:pt x="10645" y="28040"/>
                  </a:cubicBezTo>
                  <a:cubicBezTo>
                    <a:pt x="11061" y="28207"/>
                    <a:pt x="11442" y="28350"/>
                    <a:pt x="11835" y="28481"/>
                  </a:cubicBezTo>
                  <a:cubicBezTo>
                    <a:pt x="11942" y="28802"/>
                    <a:pt x="12073" y="29100"/>
                    <a:pt x="12216" y="29374"/>
                  </a:cubicBezTo>
                  <a:cubicBezTo>
                    <a:pt x="12430" y="29766"/>
                    <a:pt x="12657" y="30112"/>
                    <a:pt x="12871" y="30457"/>
                  </a:cubicBezTo>
                  <a:cubicBezTo>
                    <a:pt x="12966" y="30588"/>
                    <a:pt x="13050" y="30707"/>
                    <a:pt x="13133" y="30838"/>
                  </a:cubicBezTo>
                  <a:cubicBezTo>
                    <a:pt x="13264" y="31064"/>
                    <a:pt x="13502" y="31207"/>
                    <a:pt x="13764" y="31231"/>
                  </a:cubicBezTo>
                  <a:lnTo>
                    <a:pt x="13812" y="31231"/>
                  </a:lnTo>
                  <a:cubicBezTo>
                    <a:pt x="14050" y="31231"/>
                    <a:pt x="14288" y="31124"/>
                    <a:pt x="14419" y="30969"/>
                  </a:cubicBezTo>
                  <a:cubicBezTo>
                    <a:pt x="14824" y="30481"/>
                    <a:pt x="15086" y="29838"/>
                    <a:pt x="15193" y="29171"/>
                  </a:cubicBezTo>
                  <a:lnTo>
                    <a:pt x="15383" y="29171"/>
                  </a:lnTo>
                  <a:cubicBezTo>
                    <a:pt x="15967" y="29171"/>
                    <a:pt x="16514" y="29112"/>
                    <a:pt x="17050" y="29004"/>
                  </a:cubicBezTo>
                  <a:cubicBezTo>
                    <a:pt x="18300" y="28742"/>
                    <a:pt x="19455" y="28195"/>
                    <a:pt x="20551" y="27635"/>
                  </a:cubicBezTo>
                  <a:cubicBezTo>
                    <a:pt x="21360" y="27254"/>
                    <a:pt x="22134" y="26861"/>
                    <a:pt x="22908" y="26611"/>
                  </a:cubicBezTo>
                  <a:lnTo>
                    <a:pt x="22908" y="26611"/>
                  </a:lnTo>
                  <a:lnTo>
                    <a:pt x="22872" y="26968"/>
                  </a:lnTo>
                  <a:cubicBezTo>
                    <a:pt x="22860" y="27207"/>
                    <a:pt x="22932" y="27433"/>
                    <a:pt x="23087" y="27611"/>
                  </a:cubicBezTo>
                  <a:cubicBezTo>
                    <a:pt x="23206" y="27754"/>
                    <a:pt x="23384" y="27850"/>
                    <a:pt x="23563" y="27873"/>
                  </a:cubicBezTo>
                  <a:lnTo>
                    <a:pt x="23694" y="27873"/>
                  </a:lnTo>
                  <a:cubicBezTo>
                    <a:pt x="23718" y="27873"/>
                    <a:pt x="23825" y="27897"/>
                    <a:pt x="23825" y="27897"/>
                  </a:cubicBezTo>
                  <a:lnTo>
                    <a:pt x="24063" y="27897"/>
                  </a:lnTo>
                  <a:cubicBezTo>
                    <a:pt x="24146" y="27921"/>
                    <a:pt x="24230" y="27933"/>
                    <a:pt x="24313" y="27933"/>
                  </a:cubicBezTo>
                  <a:lnTo>
                    <a:pt x="24372" y="27933"/>
                  </a:lnTo>
                  <a:cubicBezTo>
                    <a:pt x="24420" y="27933"/>
                    <a:pt x="24480" y="27933"/>
                    <a:pt x="24527" y="27921"/>
                  </a:cubicBezTo>
                  <a:cubicBezTo>
                    <a:pt x="24575" y="27933"/>
                    <a:pt x="24611" y="27933"/>
                    <a:pt x="24658" y="27933"/>
                  </a:cubicBezTo>
                  <a:lnTo>
                    <a:pt x="24718" y="27933"/>
                  </a:lnTo>
                  <a:cubicBezTo>
                    <a:pt x="24813" y="27933"/>
                    <a:pt x="24884" y="27921"/>
                    <a:pt x="24956" y="27897"/>
                  </a:cubicBezTo>
                  <a:lnTo>
                    <a:pt x="25075" y="27897"/>
                  </a:lnTo>
                  <a:cubicBezTo>
                    <a:pt x="25134" y="27909"/>
                    <a:pt x="25194" y="27909"/>
                    <a:pt x="25253" y="27909"/>
                  </a:cubicBezTo>
                  <a:cubicBezTo>
                    <a:pt x="25301" y="27909"/>
                    <a:pt x="25349" y="27897"/>
                    <a:pt x="25384" y="27897"/>
                  </a:cubicBezTo>
                  <a:cubicBezTo>
                    <a:pt x="25444" y="27897"/>
                    <a:pt x="25492" y="27873"/>
                    <a:pt x="25539" y="27861"/>
                  </a:cubicBezTo>
                  <a:lnTo>
                    <a:pt x="25718" y="27861"/>
                  </a:lnTo>
                  <a:cubicBezTo>
                    <a:pt x="25730" y="27861"/>
                    <a:pt x="25789" y="27861"/>
                    <a:pt x="25849" y="27850"/>
                  </a:cubicBezTo>
                  <a:cubicBezTo>
                    <a:pt x="25908" y="27850"/>
                    <a:pt x="25968" y="27838"/>
                    <a:pt x="26015" y="27802"/>
                  </a:cubicBezTo>
                  <a:cubicBezTo>
                    <a:pt x="26087" y="27802"/>
                    <a:pt x="26158" y="27790"/>
                    <a:pt x="26242" y="27778"/>
                  </a:cubicBezTo>
                  <a:lnTo>
                    <a:pt x="26277" y="27778"/>
                  </a:lnTo>
                  <a:cubicBezTo>
                    <a:pt x="26420" y="27754"/>
                    <a:pt x="26563" y="27730"/>
                    <a:pt x="26694" y="27695"/>
                  </a:cubicBezTo>
                  <a:cubicBezTo>
                    <a:pt x="26813" y="27683"/>
                    <a:pt x="26932" y="27659"/>
                    <a:pt x="27051" y="27623"/>
                  </a:cubicBezTo>
                  <a:cubicBezTo>
                    <a:pt x="27147" y="27611"/>
                    <a:pt x="27230" y="27599"/>
                    <a:pt x="27325" y="27564"/>
                  </a:cubicBezTo>
                  <a:cubicBezTo>
                    <a:pt x="27337" y="27552"/>
                    <a:pt x="27337" y="27552"/>
                    <a:pt x="27349" y="27552"/>
                  </a:cubicBezTo>
                  <a:lnTo>
                    <a:pt x="27528" y="27504"/>
                  </a:lnTo>
                  <a:cubicBezTo>
                    <a:pt x="27563" y="27492"/>
                    <a:pt x="27587" y="27492"/>
                    <a:pt x="27635" y="27480"/>
                  </a:cubicBezTo>
                  <a:cubicBezTo>
                    <a:pt x="27682" y="27457"/>
                    <a:pt x="27706" y="27457"/>
                    <a:pt x="27742" y="27445"/>
                  </a:cubicBezTo>
                  <a:lnTo>
                    <a:pt x="27754" y="27445"/>
                  </a:lnTo>
                  <a:cubicBezTo>
                    <a:pt x="27790" y="27433"/>
                    <a:pt x="27801" y="27433"/>
                    <a:pt x="27825" y="27421"/>
                  </a:cubicBezTo>
                  <a:lnTo>
                    <a:pt x="27861" y="27397"/>
                  </a:lnTo>
                  <a:cubicBezTo>
                    <a:pt x="27909" y="27385"/>
                    <a:pt x="27932" y="27373"/>
                    <a:pt x="27980" y="27361"/>
                  </a:cubicBezTo>
                  <a:cubicBezTo>
                    <a:pt x="28004" y="27361"/>
                    <a:pt x="28087" y="27326"/>
                    <a:pt x="28087" y="27326"/>
                  </a:cubicBezTo>
                  <a:cubicBezTo>
                    <a:pt x="28111" y="27314"/>
                    <a:pt x="28123" y="27314"/>
                    <a:pt x="28159" y="27302"/>
                  </a:cubicBezTo>
                  <a:cubicBezTo>
                    <a:pt x="28171" y="27278"/>
                    <a:pt x="28171" y="27278"/>
                    <a:pt x="28182" y="27278"/>
                  </a:cubicBezTo>
                  <a:cubicBezTo>
                    <a:pt x="28242" y="27266"/>
                    <a:pt x="28290" y="27242"/>
                    <a:pt x="28349" y="27218"/>
                  </a:cubicBezTo>
                  <a:lnTo>
                    <a:pt x="28409" y="27195"/>
                  </a:lnTo>
                  <a:cubicBezTo>
                    <a:pt x="28456" y="27183"/>
                    <a:pt x="28504" y="27159"/>
                    <a:pt x="28563" y="27135"/>
                  </a:cubicBezTo>
                  <a:cubicBezTo>
                    <a:pt x="28575" y="27135"/>
                    <a:pt x="28623" y="27099"/>
                    <a:pt x="28635" y="27099"/>
                  </a:cubicBezTo>
                  <a:cubicBezTo>
                    <a:pt x="28682" y="27088"/>
                    <a:pt x="28742" y="27064"/>
                    <a:pt x="28778" y="27040"/>
                  </a:cubicBezTo>
                  <a:lnTo>
                    <a:pt x="28861" y="27016"/>
                  </a:lnTo>
                  <a:lnTo>
                    <a:pt x="28944" y="26968"/>
                  </a:lnTo>
                  <a:lnTo>
                    <a:pt x="29040" y="26921"/>
                  </a:lnTo>
                  <a:cubicBezTo>
                    <a:pt x="29075" y="26909"/>
                    <a:pt x="29135" y="26885"/>
                    <a:pt x="29183" y="26849"/>
                  </a:cubicBezTo>
                  <a:cubicBezTo>
                    <a:pt x="29194" y="26849"/>
                    <a:pt x="29230" y="26837"/>
                    <a:pt x="29242" y="26826"/>
                  </a:cubicBezTo>
                  <a:cubicBezTo>
                    <a:pt x="29361" y="26766"/>
                    <a:pt x="29480" y="26707"/>
                    <a:pt x="29599" y="26623"/>
                  </a:cubicBezTo>
                  <a:cubicBezTo>
                    <a:pt x="29611" y="26611"/>
                    <a:pt x="29647" y="26599"/>
                    <a:pt x="29671" y="26587"/>
                  </a:cubicBezTo>
                  <a:cubicBezTo>
                    <a:pt x="29695" y="26587"/>
                    <a:pt x="29695" y="26564"/>
                    <a:pt x="29706" y="26564"/>
                  </a:cubicBezTo>
                  <a:cubicBezTo>
                    <a:pt x="29718" y="26552"/>
                    <a:pt x="29754" y="26540"/>
                    <a:pt x="29766" y="26528"/>
                  </a:cubicBezTo>
                  <a:cubicBezTo>
                    <a:pt x="29825" y="26492"/>
                    <a:pt x="29873" y="26445"/>
                    <a:pt x="29933" y="26421"/>
                  </a:cubicBezTo>
                  <a:cubicBezTo>
                    <a:pt x="29945" y="26409"/>
                    <a:pt x="30076" y="26314"/>
                    <a:pt x="30076" y="26314"/>
                  </a:cubicBezTo>
                  <a:cubicBezTo>
                    <a:pt x="30171" y="26254"/>
                    <a:pt x="30242" y="26195"/>
                    <a:pt x="30314" y="26135"/>
                  </a:cubicBezTo>
                  <a:cubicBezTo>
                    <a:pt x="30326" y="26123"/>
                    <a:pt x="30361" y="26111"/>
                    <a:pt x="30373" y="26087"/>
                  </a:cubicBezTo>
                  <a:lnTo>
                    <a:pt x="30409" y="26075"/>
                  </a:lnTo>
                  <a:cubicBezTo>
                    <a:pt x="30468" y="26028"/>
                    <a:pt x="30528" y="25992"/>
                    <a:pt x="30564" y="25945"/>
                  </a:cubicBezTo>
                  <a:cubicBezTo>
                    <a:pt x="30611" y="25897"/>
                    <a:pt x="30647" y="25873"/>
                    <a:pt x="30683" y="25837"/>
                  </a:cubicBezTo>
                  <a:lnTo>
                    <a:pt x="30730" y="25790"/>
                  </a:lnTo>
                  <a:lnTo>
                    <a:pt x="30778" y="25754"/>
                  </a:lnTo>
                  <a:lnTo>
                    <a:pt x="30790" y="25730"/>
                  </a:lnTo>
                  <a:cubicBezTo>
                    <a:pt x="30921" y="25611"/>
                    <a:pt x="31028" y="25516"/>
                    <a:pt x="31147" y="25397"/>
                  </a:cubicBezTo>
                  <a:lnTo>
                    <a:pt x="31183" y="25361"/>
                  </a:lnTo>
                  <a:lnTo>
                    <a:pt x="31219" y="25313"/>
                  </a:lnTo>
                  <a:lnTo>
                    <a:pt x="31314" y="25230"/>
                  </a:lnTo>
                  <a:cubicBezTo>
                    <a:pt x="31373" y="25171"/>
                    <a:pt x="31421" y="25123"/>
                    <a:pt x="31457" y="25063"/>
                  </a:cubicBezTo>
                  <a:lnTo>
                    <a:pt x="31480" y="25052"/>
                  </a:lnTo>
                  <a:cubicBezTo>
                    <a:pt x="31492" y="25052"/>
                    <a:pt x="31516" y="25004"/>
                    <a:pt x="31516" y="25004"/>
                  </a:cubicBezTo>
                  <a:cubicBezTo>
                    <a:pt x="31540" y="24992"/>
                    <a:pt x="31552" y="24956"/>
                    <a:pt x="31564" y="24944"/>
                  </a:cubicBezTo>
                  <a:cubicBezTo>
                    <a:pt x="31623" y="24873"/>
                    <a:pt x="31671" y="24813"/>
                    <a:pt x="31730" y="24742"/>
                  </a:cubicBezTo>
                  <a:cubicBezTo>
                    <a:pt x="31778" y="24694"/>
                    <a:pt x="31814" y="24635"/>
                    <a:pt x="31850" y="24587"/>
                  </a:cubicBezTo>
                  <a:cubicBezTo>
                    <a:pt x="31885" y="24540"/>
                    <a:pt x="31909" y="24516"/>
                    <a:pt x="31945" y="24468"/>
                  </a:cubicBezTo>
                  <a:lnTo>
                    <a:pt x="32028" y="24337"/>
                  </a:lnTo>
                  <a:lnTo>
                    <a:pt x="32040" y="24301"/>
                  </a:lnTo>
                  <a:cubicBezTo>
                    <a:pt x="32040" y="24290"/>
                    <a:pt x="32088" y="24218"/>
                    <a:pt x="32100" y="24206"/>
                  </a:cubicBezTo>
                  <a:cubicBezTo>
                    <a:pt x="32135" y="24159"/>
                    <a:pt x="32159" y="24099"/>
                    <a:pt x="32195" y="24051"/>
                  </a:cubicBezTo>
                  <a:lnTo>
                    <a:pt x="32254" y="23968"/>
                  </a:lnTo>
                  <a:lnTo>
                    <a:pt x="32302" y="23873"/>
                  </a:lnTo>
                  <a:cubicBezTo>
                    <a:pt x="32338" y="23789"/>
                    <a:pt x="32385" y="23694"/>
                    <a:pt x="32433" y="23623"/>
                  </a:cubicBezTo>
                  <a:cubicBezTo>
                    <a:pt x="32457" y="23575"/>
                    <a:pt x="32469" y="23528"/>
                    <a:pt x="32504" y="23492"/>
                  </a:cubicBezTo>
                  <a:cubicBezTo>
                    <a:pt x="32516" y="23444"/>
                    <a:pt x="32552" y="23408"/>
                    <a:pt x="32564" y="23373"/>
                  </a:cubicBezTo>
                  <a:lnTo>
                    <a:pt x="32576" y="23325"/>
                  </a:lnTo>
                  <a:cubicBezTo>
                    <a:pt x="32600" y="23313"/>
                    <a:pt x="32600" y="23278"/>
                    <a:pt x="32612" y="23266"/>
                  </a:cubicBezTo>
                  <a:cubicBezTo>
                    <a:pt x="32802" y="22897"/>
                    <a:pt x="32969" y="22480"/>
                    <a:pt x="33100" y="22039"/>
                  </a:cubicBezTo>
                  <a:lnTo>
                    <a:pt x="33112" y="22004"/>
                  </a:lnTo>
                  <a:cubicBezTo>
                    <a:pt x="33135" y="21908"/>
                    <a:pt x="33159" y="21825"/>
                    <a:pt x="33195" y="21730"/>
                  </a:cubicBezTo>
                  <a:cubicBezTo>
                    <a:pt x="33207" y="21658"/>
                    <a:pt x="33231" y="21587"/>
                    <a:pt x="33243" y="21503"/>
                  </a:cubicBezTo>
                  <a:cubicBezTo>
                    <a:pt x="33266" y="21492"/>
                    <a:pt x="33266" y="21492"/>
                    <a:pt x="33266" y="21480"/>
                  </a:cubicBezTo>
                  <a:cubicBezTo>
                    <a:pt x="33302" y="21325"/>
                    <a:pt x="33338" y="21170"/>
                    <a:pt x="33385" y="20992"/>
                  </a:cubicBezTo>
                  <a:cubicBezTo>
                    <a:pt x="33445" y="20730"/>
                    <a:pt x="33481" y="20480"/>
                    <a:pt x="33516" y="20241"/>
                  </a:cubicBezTo>
                  <a:cubicBezTo>
                    <a:pt x="33528" y="20194"/>
                    <a:pt x="33528" y="20170"/>
                    <a:pt x="33528" y="20122"/>
                  </a:cubicBezTo>
                  <a:cubicBezTo>
                    <a:pt x="33528" y="19753"/>
                    <a:pt x="33290" y="19444"/>
                    <a:pt x="32933" y="19337"/>
                  </a:cubicBezTo>
                  <a:cubicBezTo>
                    <a:pt x="33076" y="18551"/>
                    <a:pt x="33100" y="17741"/>
                    <a:pt x="33040" y="16943"/>
                  </a:cubicBezTo>
                  <a:lnTo>
                    <a:pt x="33040" y="16860"/>
                  </a:lnTo>
                  <a:cubicBezTo>
                    <a:pt x="33350" y="16348"/>
                    <a:pt x="33457" y="15717"/>
                    <a:pt x="33338" y="15122"/>
                  </a:cubicBezTo>
                  <a:lnTo>
                    <a:pt x="33278" y="14860"/>
                  </a:lnTo>
                  <a:cubicBezTo>
                    <a:pt x="33135" y="14122"/>
                    <a:pt x="32671" y="13514"/>
                    <a:pt x="32028" y="13169"/>
                  </a:cubicBezTo>
                  <a:cubicBezTo>
                    <a:pt x="31671" y="12419"/>
                    <a:pt x="31242" y="11705"/>
                    <a:pt x="30718" y="11014"/>
                  </a:cubicBezTo>
                  <a:cubicBezTo>
                    <a:pt x="30992" y="10133"/>
                    <a:pt x="30754" y="9181"/>
                    <a:pt x="30076" y="8550"/>
                  </a:cubicBezTo>
                  <a:lnTo>
                    <a:pt x="29885" y="8347"/>
                  </a:lnTo>
                  <a:cubicBezTo>
                    <a:pt x="29421" y="7907"/>
                    <a:pt x="28813" y="7657"/>
                    <a:pt x="28171" y="7657"/>
                  </a:cubicBezTo>
                  <a:cubicBezTo>
                    <a:pt x="27849" y="7657"/>
                    <a:pt x="27504" y="7716"/>
                    <a:pt x="27206" y="7847"/>
                  </a:cubicBezTo>
                  <a:cubicBezTo>
                    <a:pt x="26301" y="7299"/>
                    <a:pt x="25301" y="6835"/>
                    <a:pt x="24241" y="6478"/>
                  </a:cubicBezTo>
                  <a:cubicBezTo>
                    <a:pt x="24170" y="6311"/>
                    <a:pt x="24110" y="6133"/>
                    <a:pt x="24039" y="5954"/>
                  </a:cubicBezTo>
                  <a:cubicBezTo>
                    <a:pt x="23968" y="5763"/>
                    <a:pt x="23813" y="5609"/>
                    <a:pt x="23634" y="5525"/>
                  </a:cubicBezTo>
                  <a:cubicBezTo>
                    <a:pt x="23694" y="5335"/>
                    <a:pt x="23694" y="5121"/>
                    <a:pt x="23610" y="4930"/>
                  </a:cubicBezTo>
                  <a:lnTo>
                    <a:pt x="23432" y="4525"/>
                  </a:lnTo>
                  <a:cubicBezTo>
                    <a:pt x="22848" y="3227"/>
                    <a:pt x="22205" y="1846"/>
                    <a:pt x="21289" y="608"/>
                  </a:cubicBezTo>
                  <a:cubicBezTo>
                    <a:pt x="21253" y="489"/>
                    <a:pt x="21193" y="370"/>
                    <a:pt x="21110" y="287"/>
                  </a:cubicBezTo>
                  <a:cubicBezTo>
                    <a:pt x="20943" y="108"/>
                    <a:pt x="20729" y="13"/>
                    <a:pt x="20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42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049;p54"/>
            <p:cNvSpPr/>
            <p:nvPr/>
          </p:nvSpPr>
          <p:spPr>
            <a:xfrm>
              <a:off x="1454325" y="3986325"/>
              <a:ext cx="707850" cy="548975"/>
            </a:xfrm>
            <a:custGeom>
              <a:avLst/>
              <a:gdLst/>
              <a:ahLst/>
              <a:cxnLst/>
              <a:rect l="l" t="t" r="r" b="b"/>
              <a:pathLst>
                <a:path w="28314" h="21959" extrusionOk="0">
                  <a:moveTo>
                    <a:pt x="14412" y="0"/>
                  </a:moveTo>
                  <a:cubicBezTo>
                    <a:pt x="12515" y="0"/>
                    <a:pt x="10637" y="258"/>
                    <a:pt x="8752" y="596"/>
                  </a:cubicBezTo>
                  <a:cubicBezTo>
                    <a:pt x="6776" y="953"/>
                    <a:pt x="5180" y="1811"/>
                    <a:pt x="3740" y="3311"/>
                  </a:cubicBezTo>
                  <a:cubicBezTo>
                    <a:pt x="2954" y="4168"/>
                    <a:pt x="2263" y="5132"/>
                    <a:pt x="1704" y="6168"/>
                  </a:cubicBezTo>
                  <a:cubicBezTo>
                    <a:pt x="811" y="7811"/>
                    <a:pt x="215" y="9621"/>
                    <a:pt x="108" y="11514"/>
                  </a:cubicBezTo>
                  <a:cubicBezTo>
                    <a:pt x="1" y="13395"/>
                    <a:pt x="418" y="15324"/>
                    <a:pt x="1418" y="16884"/>
                  </a:cubicBezTo>
                  <a:cubicBezTo>
                    <a:pt x="2597" y="18717"/>
                    <a:pt x="4490" y="19920"/>
                    <a:pt x="6407" y="20777"/>
                  </a:cubicBezTo>
                  <a:cubicBezTo>
                    <a:pt x="7932" y="21462"/>
                    <a:pt x="9584" y="21958"/>
                    <a:pt x="11233" y="21958"/>
                  </a:cubicBezTo>
                  <a:cubicBezTo>
                    <a:pt x="11733" y="21958"/>
                    <a:pt x="12233" y="21913"/>
                    <a:pt x="12729" y="21813"/>
                  </a:cubicBezTo>
                  <a:cubicBezTo>
                    <a:pt x="15289" y="21277"/>
                    <a:pt x="17479" y="19301"/>
                    <a:pt x="20087" y="19110"/>
                  </a:cubicBezTo>
                  <a:cubicBezTo>
                    <a:pt x="20264" y="19098"/>
                    <a:pt x="20444" y="19094"/>
                    <a:pt x="20624" y="19094"/>
                  </a:cubicBezTo>
                  <a:cubicBezTo>
                    <a:pt x="20995" y="19094"/>
                    <a:pt x="21370" y="19112"/>
                    <a:pt x="21741" y="19112"/>
                  </a:cubicBezTo>
                  <a:cubicBezTo>
                    <a:pt x="22059" y="19112"/>
                    <a:pt x="22374" y="19099"/>
                    <a:pt x="22682" y="19051"/>
                  </a:cubicBezTo>
                  <a:cubicBezTo>
                    <a:pt x="23421" y="18932"/>
                    <a:pt x="24111" y="18610"/>
                    <a:pt x="24742" y="18182"/>
                  </a:cubicBezTo>
                  <a:cubicBezTo>
                    <a:pt x="27076" y="16586"/>
                    <a:pt x="28314" y="13514"/>
                    <a:pt x="28076" y="10597"/>
                  </a:cubicBezTo>
                  <a:cubicBezTo>
                    <a:pt x="27838" y="7680"/>
                    <a:pt x="26242" y="4966"/>
                    <a:pt x="24052" y="3168"/>
                  </a:cubicBezTo>
                  <a:cubicBezTo>
                    <a:pt x="21873" y="1370"/>
                    <a:pt x="19110" y="394"/>
                    <a:pt x="16348" y="96"/>
                  </a:cubicBezTo>
                  <a:cubicBezTo>
                    <a:pt x="15700" y="30"/>
                    <a:pt x="15055" y="0"/>
                    <a:pt x="14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050;p54"/>
            <p:cNvSpPr/>
            <p:nvPr/>
          </p:nvSpPr>
          <p:spPr>
            <a:xfrm>
              <a:off x="1628175" y="3848225"/>
              <a:ext cx="331300" cy="331275"/>
            </a:xfrm>
            <a:custGeom>
              <a:avLst/>
              <a:gdLst/>
              <a:ahLst/>
              <a:cxnLst/>
              <a:rect l="l" t="t" r="r" b="b"/>
              <a:pathLst>
                <a:path w="13252" h="13251" extrusionOk="0">
                  <a:moveTo>
                    <a:pt x="9335" y="0"/>
                  </a:moveTo>
                  <a:cubicBezTo>
                    <a:pt x="8311" y="560"/>
                    <a:pt x="7239" y="1036"/>
                    <a:pt x="6180" y="1560"/>
                  </a:cubicBezTo>
                  <a:cubicBezTo>
                    <a:pt x="6358" y="1822"/>
                    <a:pt x="6501" y="2120"/>
                    <a:pt x="6644" y="2322"/>
                  </a:cubicBezTo>
                  <a:cubicBezTo>
                    <a:pt x="6822" y="2596"/>
                    <a:pt x="7013" y="2882"/>
                    <a:pt x="7120" y="3191"/>
                  </a:cubicBezTo>
                  <a:cubicBezTo>
                    <a:pt x="7192" y="3417"/>
                    <a:pt x="7203" y="3715"/>
                    <a:pt x="7001" y="3822"/>
                  </a:cubicBezTo>
                  <a:cubicBezTo>
                    <a:pt x="6957" y="3840"/>
                    <a:pt x="6913" y="3848"/>
                    <a:pt x="6870" y="3848"/>
                  </a:cubicBezTo>
                  <a:cubicBezTo>
                    <a:pt x="6713" y="3848"/>
                    <a:pt x="6560" y="3744"/>
                    <a:pt x="6430" y="3632"/>
                  </a:cubicBezTo>
                  <a:cubicBezTo>
                    <a:pt x="5941" y="3167"/>
                    <a:pt x="5537" y="2632"/>
                    <a:pt x="5191" y="2048"/>
                  </a:cubicBezTo>
                  <a:cubicBezTo>
                    <a:pt x="4929" y="2203"/>
                    <a:pt x="4644" y="2346"/>
                    <a:pt x="4382" y="2513"/>
                  </a:cubicBezTo>
                  <a:cubicBezTo>
                    <a:pt x="3048" y="3322"/>
                    <a:pt x="1774" y="4358"/>
                    <a:pt x="953" y="5703"/>
                  </a:cubicBezTo>
                  <a:cubicBezTo>
                    <a:pt x="1084" y="5715"/>
                    <a:pt x="1203" y="5727"/>
                    <a:pt x="1310" y="5763"/>
                  </a:cubicBezTo>
                  <a:cubicBezTo>
                    <a:pt x="1488" y="5799"/>
                    <a:pt x="1667" y="5882"/>
                    <a:pt x="1798" y="6025"/>
                  </a:cubicBezTo>
                  <a:cubicBezTo>
                    <a:pt x="1917" y="6156"/>
                    <a:pt x="1977" y="6382"/>
                    <a:pt x="1893" y="6549"/>
                  </a:cubicBezTo>
                  <a:cubicBezTo>
                    <a:pt x="1846" y="6632"/>
                    <a:pt x="1762" y="6715"/>
                    <a:pt x="1655" y="6775"/>
                  </a:cubicBezTo>
                  <a:cubicBezTo>
                    <a:pt x="1454" y="6892"/>
                    <a:pt x="1215" y="6952"/>
                    <a:pt x="977" y="6952"/>
                  </a:cubicBezTo>
                  <a:cubicBezTo>
                    <a:pt x="777" y="6952"/>
                    <a:pt x="579" y="6910"/>
                    <a:pt x="405" y="6823"/>
                  </a:cubicBezTo>
                  <a:lnTo>
                    <a:pt x="405" y="6823"/>
                  </a:lnTo>
                  <a:cubicBezTo>
                    <a:pt x="60" y="7787"/>
                    <a:pt x="0" y="8882"/>
                    <a:pt x="524" y="9752"/>
                  </a:cubicBezTo>
                  <a:cubicBezTo>
                    <a:pt x="1131" y="10764"/>
                    <a:pt x="2334" y="11216"/>
                    <a:pt x="3489" y="11490"/>
                  </a:cubicBezTo>
                  <a:cubicBezTo>
                    <a:pt x="4060" y="11619"/>
                    <a:pt x="4652" y="11719"/>
                    <a:pt x="5236" y="11719"/>
                  </a:cubicBezTo>
                  <a:cubicBezTo>
                    <a:pt x="5296" y="11719"/>
                    <a:pt x="5357" y="11718"/>
                    <a:pt x="5418" y="11716"/>
                  </a:cubicBezTo>
                  <a:cubicBezTo>
                    <a:pt x="6025" y="11680"/>
                    <a:pt x="6596" y="11621"/>
                    <a:pt x="7144" y="11359"/>
                  </a:cubicBezTo>
                  <a:cubicBezTo>
                    <a:pt x="7739" y="12252"/>
                    <a:pt x="8632" y="12966"/>
                    <a:pt x="9680" y="13181"/>
                  </a:cubicBezTo>
                  <a:cubicBezTo>
                    <a:pt x="9891" y="13228"/>
                    <a:pt x="10108" y="13251"/>
                    <a:pt x="10325" y="13251"/>
                  </a:cubicBezTo>
                  <a:cubicBezTo>
                    <a:pt x="10879" y="13251"/>
                    <a:pt x="11433" y="13099"/>
                    <a:pt x="11895" y="12800"/>
                  </a:cubicBezTo>
                  <a:cubicBezTo>
                    <a:pt x="11847" y="12740"/>
                    <a:pt x="11799" y="12681"/>
                    <a:pt x="11775" y="12621"/>
                  </a:cubicBezTo>
                  <a:cubicBezTo>
                    <a:pt x="11704" y="12466"/>
                    <a:pt x="11680" y="12311"/>
                    <a:pt x="11668" y="12145"/>
                  </a:cubicBezTo>
                  <a:cubicBezTo>
                    <a:pt x="11668" y="11919"/>
                    <a:pt x="11716" y="11680"/>
                    <a:pt x="11895" y="11549"/>
                  </a:cubicBezTo>
                  <a:cubicBezTo>
                    <a:pt x="11971" y="11491"/>
                    <a:pt x="12062" y="11466"/>
                    <a:pt x="12156" y="11466"/>
                  </a:cubicBezTo>
                  <a:cubicBezTo>
                    <a:pt x="12310" y="11466"/>
                    <a:pt x="12476" y="11532"/>
                    <a:pt x="12609" y="11621"/>
                  </a:cubicBezTo>
                  <a:cubicBezTo>
                    <a:pt x="12668" y="11668"/>
                    <a:pt x="12728" y="11716"/>
                    <a:pt x="12788" y="11776"/>
                  </a:cubicBezTo>
                  <a:cubicBezTo>
                    <a:pt x="13014" y="11311"/>
                    <a:pt x="13097" y="10776"/>
                    <a:pt x="13145" y="10252"/>
                  </a:cubicBezTo>
                  <a:cubicBezTo>
                    <a:pt x="13252" y="8585"/>
                    <a:pt x="12776" y="6942"/>
                    <a:pt x="12145" y="5382"/>
                  </a:cubicBezTo>
                  <a:cubicBezTo>
                    <a:pt x="11868" y="5453"/>
                    <a:pt x="11558" y="5486"/>
                    <a:pt x="11308" y="5486"/>
                  </a:cubicBezTo>
                  <a:cubicBezTo>
                    <a:pt x="11137" y="5486"/>
                    <a:pt x="10993" y="5470"/>
                    <a:pt x="10906" y="5442"/>
                  </a:cubicBezTo>
                  <a:cubicBezTo>
                    <a:pt x="10787" y="5418"/>
                    <a:pt x="10668" y="5358"/>
                    <a:pt x="10585" y="5263"/>
                  </a:cubicBezTo>
                  <a:cubicBezTo>
                    <a:pt x="10490" y="5180"/>
                    <a:pt x="10430" y="5061"/>
                    <a:pt x="10466" y="4941"/>
                  </a:cubicBezTo>
                  <a:cubicBezTo>
                    <a:pt x="10490" y="4775"/>
                    <a:pt x="10656" y="4668"/>
                    <a:pt x="10811" y="4608"/>
                  </a:cubicBezTo>
                  <a:cubicBezTo>
                    <a:pt x="10990" y="4537"/>
                    <a:pt x="11347" y="4429"/>
                    <a:pt x="11728" y="4370"/>
                  </a:cubicBezTo>
                  <a:lnTo>
                    <a:pt x="11549" y="3965"/>
                  </a:lnTo>
                  <a:cubicBezTo>
                    <a:pt x="10930" y="2584"/>
                    <a:pt x="10275" y="1191"/>
                    <a:pt x="9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051;p54"/>
            <p:cNvSpPr/>
            <p:nvPr/>
          </p:nvSpPr>
          <p:spPr>
            <a:xfrm>
              <a:off x="1804075" y="3847325"/>
              <a:ext cx="58975" cy="285475"/>
            </a:xfrm>
            <a:custGeom>
              <a:avLst/>
              <a:gdLst/>
              <a:ahLst/>
              <a:cxnLst/>
              <a:rect l="l" t="t" r="r" b="b"/>
              <a:pathLst>
                <a:path w="2359" h="11419" extrusionOk="0">
                  <a:moveTo>
                    <a:pt x="2323" y="1"/>
                  </a:moveTo>
                  <a:cubicBezTo>
                    <a:pt x="2311" y="1"/>
                    <a:pt x="2299" y="24"/>
                    <a:pt x="2299" y="36"/>
                  </a:cubicBezTo>
                  <a:cubicBezTo>
                    <a:pt x="2108" y="3918"/>
                    <a:pt x="1334" y="7728"/>
                    <a:pt x="1" y="11395"/>
                  </a:cubicBezTo>
                  <a:cubicBezTo>
                    <a:pt x="1" y="11395"/>
                    <a:pt x="1" y="11419"/>
                    <a:pt x="37" y="11419"/>
                  </a:cubicBezTo>
                  <a:cubicBezTo>
                    <a:pt x="37" y="11419"/>
                    <a:pt x="42" y="11413"/>
                    <a:pt x="49" y="11413"/>
                  </a:cubicBezTo>
                  <a:cubicBezTo>
                    <a:pt x="52" y="11413"/>
                    <a:pt x="56" y="11415"/>
                    <a:pt x="60" y="11419"/>
                  </a:cubicBezTo>
                  <a:cubicBezTo>
                    <a:pt x="1394" y="7764"/>
                    <a:pt x="2168" y="3918"/>
                    <a:pt x="2358" y="36"/>
                  </a:cubicBezTo>
                  <a:cubicBezTo>
                    <a:pt x="2358" y="24"/>
                    <a:pt x="2346" y="1"/>
                    <a:pt x="232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052;p54"/>
            <p:cNvSpPr/>
            <p:nvPr/>
          </p:nvSpPr>
          <p:spPr>
            <a:xfrm>
              <a:off x="1852900" y="4029575"/>
              <a:ext cx="59550" cy="60975"/>
            </a:xfrm>
            <a:custGeom>
              <a:avLst/>
              <a:gdLst/>
              <a:ahLst/>
              <a:cxnLst/>
              <a:rect l="l" t="t" r="r" b="b"/>
              <a:pathLst>
                <a:path w="2382" h="2439" extrusionOk="0">
                  <a:moveTo>
                    <a:pt x="429" y="69"/>
                  </a:moveTo>
                  <a:cubicBezTo>
                    <a:pt x="881" y="69"/>
                    <a:pt x="1620" y="676"/>
                    <a:pt x="1822" y="890"/>
                  </a:cubicBezTo>
                  <a:cubicBezTo>
                    <a:pt x="2060" y="1140"/>
                    <a:pt x="2203" y="1390"/>
                    <a:pt x="2263" y="1628"/>
                  </a:cubicBezTo>
                  <a:cubicBezTo>
                    <a:pt x="2310" y="1807"/>
                    <a:pt x="2310" y="1962"/>
                    <a:pt x="2263" y="2093"/>
                  </a:cubicBezTo>
                  <a:cubicBezTo>
                    <a:pt x="2203" y="2259"/>
                    <a:pt x="2072" y="2355"/>
                    <a:pt x="1941" y="2379"/>
                  </a:cubicBezTo>
                  <a:cubicBezTo>
                    <a:pt x="1929" y="2380"/>
                    <a:pt x="1916" y="2380"/>
                    <a:pt x="1904" y="2380"/>
                  </a:cubicBezTo>
                  <a:cubicBezTo>
                    <a:pt x="1797" y="2380"/>
                    <a:pt x="1692" y="2337"/>
                    <a:pt x="1596" y="2283"/>
                  </a:cubicBezTo>
                  <a:cubicBezTo>
                    <a:pt x="1227" y="2093"/>
                    <a:pt x="881" y="1807"/>
                    <a:pt x="608" y="1486"/>
                  </a:cubicBezTo>
                  <a:cubicBezTo>
                    <a:pt x="429" y="1271"/>
                    <a:pt x="24" y="795"/>
                    <a:pt x="72" y="438"/>
                  </a:cubicBezTo>
                  <a:cubicBezTo>
                    <a:pt x="108" y="247"/>
                    <a:pt x="179" y="128"/>
                    <a:pt x="310" y="81"/>
                  </a:cubicBezTo>
                  <a:cubicBezTo>
                    <a:pt x="358" y="69"/>
                    <a:pt x="393" y="69"/>
                    <a:pt x="429" y="69"/>
                  </a:cubicBezTo>
                  <a:close/>
                  <a:moveTo>
                    <a:pt x="450" y="0"/>
                  </a:moveTo>
                  <a:cubicBezTo>
                    <a:pt x="400" y="0"/>
                    <a:pt x="353" y="7"/>
                    <a:pt x="310" y="21"/>
                  </a:cubicBezTo>
                  <a:cubicBezTo>
                    <a:pt x="167" y="69"/>
                    <a:pt x="72" y="200"/>
                    <a:pt x="48" y="426"/>
                  </a:cubicBezTo>
                  <a:cubicBezTo>
                    <a:pt x="0" y="747"/>
                    <a:pt x="310" y="1176"/>
                    <a:pt x="584" y="1509"/>
                  </a:cubicBezTo>
                  <a:cubicBezTo>
                    <a:pt x="846" y="1855"/>
                    <a:pt x="1191" y="2140"/>
                    <a:pt x="1584" y="2331"/>
                  </a:cubicBezTo>
                  <a:cubicBezTo>
                    <a:pt x="1679" y="2390"/>
                    <a:pt x="1786" y="2438"/>
                    <a:pt x="1905" y="2438"/>
                  </a:cubicBezTo>
                  <a:cubicBezTo>
                    <a:pt x="1917" y="2438"/>
                    <a:pt x="1941" y="2438"/>
                    <a:pt x="1965" y="2414"/>
                  </a:cubicBezTo>
                  <a:cubicBezTo>
                    <a:pt x="2132" y="2402"/>
                    <a:pt x="2275" y="2271"/>
                    <a:pt x="2334" y="2105"/>
                  </a:cubicBezTo>
                  <a:cubicBezTo>
                    <a:pt x="2382" y="1974"/>
                    <a:pt x="2382" y="1795"/>
                    <a:pt x="2334" y="1617"/>
                  </a:cubicBezTo>
                  <a:cubicBezTo>
                    <a:pt x="2263" y="1355"/>
                    <a:pt x="2120" y="1105"/>
                    <a:pt x="1882" y="843"/>
                  </a:cubicBezTo>
                  <a:cubicBezTo>
                    <a:pt x="1698" y="648"/>
                    <a:pt x="943" y="0"/>
                    <a:pt x="450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053;p54"/>
            <p:cNvSpPr/>
            <p:nvPr/>
          </p:nvSpPr>
          <p:spPr>
            <a:xfrm>
              <a:off x="1701400" y="4033800"/>
              <a:ext cx="88725" cy="74900"/>
            </a:xfrm>
            <a:custGeom>
              <a:avLst/>
              <a:gdLst/>
              <a:ahLst/>
              <a:cxnLst/>
              <a:rect l="l" t="t" r="r" b="b"/>
              <a:pathLst>
                <a:path w="3549" h="2996" extrusionOk="0">
                  <a:moveTo>
                    <a:pt x="1786" y="43"/>
                  </a:moveTo>
                  <a:cubicBezTo>
                    <a:pt x="2322" y="43"/>
                    <a:pt x="2846" y="269"/>
                    <a:pt x="3191" y="638"/>
                  </a:cubicBezTo>
                  <a:cubicBezTo>
                    <a:pt x="3310" y="793"/>
                    <a:pt x="3477" y="1019"/>
                    <a:pt x="3489" y="1281"/>
                  </a:cubicBezTo>
                  <a:cubicBezTo>
                    <a:pt x="3501" y="1436"/>
                    <a:pt x="3477" y="1602"/>
                    <a:pt x="3393" y="1781"/>
                  </a:cubicBezTo>
                  <a:cubicBezTo>
                    <a:pt x="3203" y="2293"/>
                    <a:pt x="2774" y="2674"/>
                    <a:pt x="2250" y="2841"/>
                  </a:cubicBezTo>
                  <a:cubicBezTo>
                    <a:pt x="2071" y="2897"/>
                    <a:pt x="1887" y="2925"/>
                    <a:pt x="1703" y="2925"/>
                  </a:cubicBezTo>
                  <a:cubicBezTo>
                    <a:pt x="1350" y="2925"/>
                    <a:pt x="1000" y="2822"/>
                    <a:pt x="703" y="2626"/>
                  </a:cubicBezTo>
                  <a:cubicBezTo>
                    <a:pt x="417" y="2424"/>
                    <a:pt x="226" y="2174"/>
                    <a:pt x="155" y="1888"/>
                  </a:cubicBezTo>
                  <a:cubicBezTo>
                    <a:pt x="83" y="1567"/>
                    <a:pt x="167" y="1174"/>
                    <a:pt x="405" y="840"/>
                  </a:cubicBezTo>
                  <a:cubicBezTo>
                    <a:pt x="762" y="316"/>
                    <a:pt x="1155" y="78"/>
                    <a:pt x="1667" y="43"/>
                  </a:cubicBezTo>
                  <a:close/>
                  <a:moveTo>
                    <a:pt x="1808" y="1"/>
                  </a:moveTo>
                  <a:cubicBezTo>
                    <a:pt x="1758" y="1"/>
                    <a:pt x="1706" y="3"/>
                    <a:pt x="1655" y="7"/>
                  </a:cubicBezTo>
                  <a:cubicBezTo>
                    <a:pt x="1119" y="31"/>
                    <a:pt x="715" y="281"/>
                    <a:pt x="345" y="816"/>
                  </a:cubicBezTo>
                  <a:cubicBezTo>
                    <a:pt x="95" y="1174"/>
                    <a:pt x="0" y="1578"/>
                    <a:pt x="95" y="1924"/>
                  </a:cubicBezTo>
                  <a:cubicBezTo>
                    <a:pt x="167" y="2210"/>
                    <a:pt x="381" y="2483"/>
                    <a:pt x="679" y="2686"/>
                  </a:cubicBezTo>
                  <a:cubicBezTo>
                    <a:pt x="988" y="2888"/>
                    <a:pt x="1346" y="2995"/>
                    <a:pt x="1715" y="2995"/>
                  </a:cubicBezTo>
                  <a:cubicBezTo>
                    <a:pt x="1893" y="2995"/>
                    <a:pt x="2084" y="2983"/>
                    <a:pt x="2262" y="2924"/>
                  </a:cubicBezTo>
                  <a:cubicBezTo>
                    <a:pt x="2786" y="2757"/>
                    <a:pt x="3239" y="2352"/>
                    <a:pt x="3441" y="1829"/>
                  </a:cubicBezTo>
                  <a:cubicBezTo>
                    <a:pt x="3512" y="1638"/>
                    <a:pt x="3548" y="1459"/>
                    <a:pt x="3536" y="1293"/>
                  </a:cubicBezTo>
                  <a:cubicBezTo>
                    <a:pt x="3512" y="1078"/>
                    <a:pt x="3417" y="840"/>
                    <a:pt x="3215" y="626"/>
                  </a:cubicBezTo>
                  <a:cubicBezTo>
                    <a:pt x="2877" y="234"/>
                    <a:pt x="2359" y="1"/>
                    <a:pt x="1808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054;p54"/>
            <p:cNvSpPr/>
            <p:nvPr/>
          </p:nvSpPr>
          <p:spPr>
            <a:xfrm>
              <a:off x="1676100" y="4114925"/>
              <a:ext cx="135150" cy="172375"/>
            </a:xfrm>
            <a:custGeom>
              <a:avLst/>
              <a:gdLst/>
              <a:ahLst/>
              <a:cxnLst/>
              <a:rect l="l" t="t" r="r" b="b"/>
              <a:pathLst>
                <a:path w="5406" h="6895" extrusionOk="0">
                  <a:moveTo>
                    <a:pt x="5394" y="0"/>
                  </a:moveTo>
                  <a:cubicBezTo>
                    <a:pt x="5382" y="0"/>
                    <a:pt x="5358" y="0"/>
                    <a:pt x="5358" y="12"/>
                  </a:cubicBezTo>
                  <a:cubicBezTo>
                    <a:pt x="4917" y="1167"/>
                    <a:pt x="4274" y="2632"/>
                    <a:pt x="3322" y="3941"/>
                  </a:cubicBezTo>
                  <a:cubicBezTo>
                    <a:pt x="2381" y="5239"/>
                    <a:pt x="1238" y="6239"/>
                    <a:pt x="24" y="6846"/>
                  </a:cubicBezTo>
                  <a:cubicBezTo>
                    <a:pt x="0" y="6846"/>
                    <a:pt x="0" y="6858"/>
                    <a:pt x="0" y="6882"/>
                  </a:cubicBezTo>
                  <a:cubicBezTo>
                    <a:pt x="24" y="6894"/>
                    <a:pt x="24" y="6894"/>
                    <a:pt x="36" y="6894"/>
                  </a:cubicBezTo>
                  <a:cubicBezTo>
                    <a:pt x="1274" y="6287"/>
                    <a:pt x="2417" y="5275"/>
                    <a:pt x="3358" y="3977"/>
                  </a:cubicBezTo>
                  <a:cubicBezTo>
                    <a:pt x="4322" y="2667"/>
                    <a:pt x="4965" y="1179"/>
                    <a:pt x="5406" y="36"/>
                  </a:cubicBezTo>
                  <a:cubicBezTo>
                    <a:pt x="5406" y="12"/>
                    <a:pt x="5406" y="0"/>
                    <a:pt x="5394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055;p54"/>
            <p:cNvSpPr/>
            <p:nvPr/>
          </p:nvSpPr>
          <p:spPr>
            <a:xfrm>
              <a:off x="1537375" y="4058375"/>
              <a:ext cx="407525" cy="407200"/>
            </a:xfrm>
            <a:custGeom>
              <a:avLst/>
              <a:gdLst/>
              <a:ahLst/>
              <a:cxnLst/>
              <a:rect l="l" t="t" r="r" b="b"/>
              <a:pathLst>
                <a:path w="16301" h="16288" extrusionOk="0">
                  <a:moveTo>
                    <a:pt x="8157" y="4120"/>
                  </a:moveTo>
                  <a:cubicBezTo>
                    <a:pt x="8395" y="4120"/>
                    <a:pt x="8621" y="4144"/>
                    <a:pt x="8823" y="4179"/>
                  </a:cubicBezTo>
                  <a:cubicBezTo>
                    <a:pt x="9740" y="4334"/>
                    <a:pt x="10538" y="4798"/>
                    <a:pt x="11121" y="5453"/>
                  </a:cubicBezTo>
                  <a:cubicBezTo>
                    <a:pt x="11752" y="6156"/>
                    <a:pt x="12145" y="7096"/>
                    <a:pt x="12145" y="8132"/>
                  </a:cubicBezTo>
                  <a:cubicBezTo>
                    <a:pt x="12145" y="8239"/>
                    <a:pt x="12145" y="8370"/>
                    <a:pt x="12133" y="8465"/>
                  </a:cubicBezTo>
                  <a:cubicBezTo>
                    <a:pt x="12026" y="9799"/>
                    <a:pt x="11264" y="10942"/>
                    <a:pt x="10169" y="11585"/>
                  </a:cubicBezTo>
                  <a:cubicBezTo>
                    <a:pt x="9573" y="11918"/>
                    <a:pt x="8883" y="12121"/>
                    <a:pt x="8157" y="12121"/>
                  </a:cubicBezTo>
                  <a:cubicBezTo>
                    <a:pt x="7859" y="12121"/>
                    <a:pt x="7573" y="12085"/>
                    <a:pt x="7311" y="12025"/>
                  </a:cubicBezTo>
                  <a:cubicBezTo>
                    <a:pt x="6192" y="11787"/>
                    <a:pt x="5251" y="11073"/>
                    <a:pt x="4692" y="10120"/>
                  </a:cubicBezTo>
                  <a:cubicBezTo>
                    <a:pt x="4347" y="9525"/>
                    <a:pt x="4156" y="8846"/>
                    <a:pt x="4156" y="8108"/>
                  </a:cubicBezTo>
                  <a:cubicBezTo>
                    <a:pt x="4156" y="7870"/>
                    <a:pt x="4168" y="7656"/>
                    <a:pt x="4216" y="7430"/>
                  </a:cubicBezTo>
                  <a:cubicBezTo>
                    <a:pt x="4406" y="6299"/>
                    <a:pt x="5085" y="5310"/>
                    <a:pt x="6025" y="4739"/>
                  </a:cubicBezTo>
                  <a:cubicBezTo>
                    <a:pt x="6633" y="4346"/>
                    <a:pt x="7383" y="4120"/>
                    <a:pt x="8157" y="4120"/>
                  </a:cubicBezTo>
                  <a:close/>
                  <a:moveTo>
                    <a:pt x="8157" y="0"/>
                  </a:moveTo>
                  <a:cubicBezTo>
                    <a:pt x="6442" y="0"/>
                    <a:pt x="4870" y="524"/>
                    <a:pt x="3561" y="1417"/>
                  </a:cubicBezTo>
                  <a:cubicBezTo>
                    <a:pt x="1656" y="2715"/>
                    <a:pt x="346" y="4810"/>
                    <a:pt x="60" y="7203"/>
                  </a:cubicBezTo>
                  <a:cubicBezTo>
                    <a:pt x="37" y="7513"/>
                    <a:pt x="1" y="7811"/>
                    <a:pt x="1" y="8132"/>
                  </a:cubicBezTo>
                  <a:cubicBezTo>
                    <a:pt x="1" y="10109"/>
                    <a:pt x="703" y="11906"/>
                    <a:pt x="1858" y="13323"/>
                  </a:cubicBezTo>
                  <a:cubicBezTo>
                    <a:pt x="3144" y="14871"/>
                    <a:pt x="4990" y="15931"/>
                    <a:pt x="7073" y="16205"/>
                  </a:cubicBezTo>
                  <a:cubicBezTo>
                    <a:pt x="7418" y="16252"/>
                    <a:pt x="7776" y="16288"/>
                    <a:pt x="8133" y="16288"/>
                  </a:cubicBezTo>
                  <a:cubicBezTo>
                    <a:pt x="10109" y="16288"/>
                    <a:pt x="11943" y="15574"/>
                    <a:pt x="13348" y="14395"/>
                  </a:cubicBezTo>
                  <a:cubicBezTo>
                    <a:pt x="14824" y="13157"/>
                    <a:pt x="15848" y="11418"/>
                    <a:pt x="16169" y="9418"/>
                  </a:cubicBezTo>
                  <a:cubicBezTo>
                    <a:pt x="16229" y="9001"/>
                    <a:pt x="16265" y="8573"/>
                    <a:pt x="16265" y="8144"/>
                  </a:cubicBezTo>
                  <a:cubicBezTo>
                    <a:pt x="16300" y="6084"/>
                    <a:pt x="15550" y="4227"/>
                    <a:pt x="14324" y="2810"/>
                  </a:cubicBezTo>
                  <a:cubicBezTo>
                    <a:pt x="13205" y="1524"/>
                    <a:pt x="11681" y="584"/>
                    <a:pt x="9954" y="191"/>
                  </a:cubicBezTo>
                  <a:cubicBezTo>
                    <a:pt x="9383" y="60"/>
                    <a:pt x="8788" y="0"/>
                    <a:pt x="8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056;p54"/>
            <p:cNvSpPr/>
            <p:nvPr/>
          </p:nvSpPr>
          <p:spPr>
            <a:xfrm>
              <a:off x="1626975" y="4057475"/>
              <a:ext cx="159275" cy="118800"/>
            </a:xfrm>
            <a:custGeom>
              <a:avLst/>
              <a:gdLst/>
              <a:ahLst/>
              <a:cxnLst/>
              <a:rect l="l" t="t" r="r" b="b"/>
              <a:pathLst>
                <a:path w="6371" h="4752" extrusionOk="0">
                  <a:moveTo>
                    <a:pt x="4608" y="0"/>
                  </a:moveTo>
                  <a:cubicBezTo>
                    <a:pt x="2894" y="0"/>
                    <a:pt x="1310" y="524"/>
                    <a:pt x="1" y="1417"/>
                  </a:cubicBezTo>
                  <a:cubicBezTo>
                    <a:pt x="536" y="2120"/>
                    <a:pt x="1060" y="2822"/>
                    <a:pt x="1584" y="3537"/>
                  </a:cubicBezTo>
                  <a:cubicBezTo>
                    <a:pt x="1882" y="3941"/>
                    <a:pt x="2179" y="4334"/>
                    <a:pt x="2465" y="4751"/>
                  </a:cubicBezTo>
                  <a:cubicBezTo>
                    <a:pt x="3072" y="4370"/>
                    <a:pt x="3799" y="4144"/>
                    <a:pt x="4584" y="4144"/>
                  </a:cubicBezTo>
                  <a:cubicBezTo>
                    <a:pt x="4811" y="4144"/>
                    <a:pt x="5037" y="4156"/>
                    <a:pt x="5263" y="4203"/>
                  </a:cubicBezTo>
                  <a:cubicBezTo>
                    <a:pt x="5382" y="3715"/>
                    <a:pt x="5513" y="3227"/>
                    <a:pt x="5644" y="2751"/>
                  </a:cubicBezTo>
                  <a:cubicBezTo>
                    <a:pt x="5882" y="1894"/>
                    <a:pt x="6120" y="1060"/>
                    <a:pt x="6370" y="215"/>
                  </a:cubicBezTo>
                  <a:cubicBezTo>
                    <a:pt x="5799" y="84"/>
                    <a:pt x="5204" y="24"/>
                    <a:pt x="4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057;p54"/>
            <p:cNvSpPr/>
            <p:nvPr/>
          </p:nvSpPr>
          <p:spPr>
            <a:xfrm>
              <a:off x="1815700" y="4128625"/>
              <a:ext cx="129200" cy="164925"/>
            </a:xfrm>
            <a:custGeom>
              <a:avLst/>
              <a:gdLst/>
              <a:ahLst/>
              <a:cxnLst/>
              <a:rect l="l" t="t" r="r" b="b"/>
              <a:pathLst>
                <a:path w="5168" h="6597" extrusionOk="0">
                  <a:moveTo>
                    <a:pt x="3191" y="0"/>
                  </a:moveTo>
                  <a:cubicBezTo>
                    <a:pt x="2536" y="583"/>
                    <a:pt x="1858" y="1155"/>
                    <a:pt x="1179" y="1703"/>
                  </a:cubicBezTo>
                  <a:cubicBezTo>
                    <a:pt x="786" y="2012"/>
                    <a:pt x="393" y="2322"/>
                    <a:pt x="0" y="2643"/>
                  </a:cubicBezTo>
                  <a:cubicBezTo>
                    <a:pt x="643" y="3346"/>
                    <a:pt x="1024" y="4286"/>
                    <a:pt x="1024" y="5322"/>
                  </a:cubicBezTo>
                  <a:cubicBezTo>
                    <a:pt x="1024" y="5429"/>
                    <a:pt x="1024" y="5536"/>
                    <a:pt x="1012" y="5655"/>
                  </a:cubicBezTo>
                  <a:cubicBezTo>
                    <a:pt x="1500" y="5763"/>
                    <a:pt x="2000" y="5870"/>
                    <a:pt x="2489" y="5989"/>
                  </a:cubicBezTo>
                  <a:cubicBezTo>
                    <a:pt x="3346" y="6179"/>
                    <a:pt x="4203" y="6394"/>
                    <a:pt x="5060" y="6596"/>
                  </a:cubicBezTo>
                  <a:cubicBezTo>
                    <a:pt x="5132" y="6179"/>
                    <a:pt x="5167" y="5751"/>
                    <a:pt x="5167" y="5322"/>
                  </a:cubicBezTo>
                  <a:cubicBezTo>
                    <a:pt x="5167" y="3274"/>
                    <a:pt x="4417" y="1417"/>
                    <a:pt x="3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058;p54"/>
            <p:cNvSpPr/>
            <p:nvPr/>
          </p:nvSpPr>
          <p:spPr>
            <a:xfrm>
              <a:off x="1714775" y="4347975"/>
              <a:ext cx="157200" cy="116725"/>
            </a:xfrm>
            <a:custGeom>
              <a:avLst/>
              <a:gdLst/>
              <a:ahLst/>
              <a:cxnLst/>
              <a:rect l="l" t="t" r="r" b="b"/>
              <a:pathLst>
                <a:path w="6288" h="4669" extrusionOk="0">
                  <a:moveTo>
                    <a:pt x="3085" y="1"/>
                  </a:moveTo>
                  <a:cubicBezTo>
                    <a:pt x="2489" y="334"/>
                    <a:pt x="1799" y="537"/>
                    <a:pt x="1072" y="537"/>
                  </a:cubicBezTo>
                  <a:cubicBezTo>
                    <a:pt x="775" y="537"/>
                    <a:pt x="501" y="501"/>
                    <a:pt x="227" y="441"/>
                  </a:cubicBezTo>
                  <a:cubicBezTo>
                    <a:pt x="215" y="953"/>
                    <a:pt x="203" y="1453"/>
                    <a:pt x="168" y="1965"/>
                  </a:cubicBezTo>
                  <a:cubicBezTo>
                    <a:pt x="120" y="2835"/>
                    <a:pt x="60" y="3716"/>
                    <a:pt x="1" y="4597"/>
                  </a:cubicBezTo>
                  <a:cubicBezTo>
                    <a:pt x="346" y="4644"/>
                    <a:pt x="703" y="4668"/>
                    <a:pt x="1061" y="4668"/>
                  </a:cubicBezTo>
                  <a:cubicBezTo>
                    <a:pt x="3061" y="4668"/>
                    <a:pt x="4871" y="3954"/>
                    <a:pt x="6287" y="2775"/>
                  </a:cubicBezTo>
                  <a:cubicBezTo>
                    <a:pt x="5585" y="2215"/>
                    <a:pt x="4906" y="1632"/>
                    <a:pt x="4251" y="1037"/>
                  </a:cubicBezTo>
                  <a:cubicBezTo>
                    <a:pt x="3859" y="691"/>
                    <a:pt x="3478" y="334"/>
                    <a:pt x="3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059;p54"/>
            <p:cNvSpPr/>
            <p:nvPr/>
          </p:nvSpPr>
          <p:spPr>
            <a:xfrm>
              <a:off x="1538275" y="4237850"/>
              <a:ext cx="116400" cy="152725"/>
            </a:xfrm>
            <a:custGeom>
              <a:avLst/>
              <a:gdLst/>
              <a:ahLst/>
              <a:cxnLst/>
              <a:rect l="l" t="t" r="r" b="b"/>
              <a:pathLst>
                <a:path w="4656" h="6109" extrusionOk="0">
                  <a:moveTo>
                    <a:pt x="48" y="1"/>
                  </a:moveTo>
                  <a:cubicBezTo>
                    <a:pt x="12" y="298"/>
                    <a:pt x="1" y="608"/>
                    <a:pt x="1" y="917"/>
                  </a:cubicBezTo>
                  <a:cubicBezTo>
                    <a:pt x="1" y="2894"/>
                    <a:pt x="691" y="4704"/>
                    <a:pt x="1858" y="6109"/>
                  </a:cubicBezTo>
                  <a:cubicBezTo>
                    <a:pt x="2417" y="5430"/>
                    <a:pt x="3013" y="4763"/>
                    <a:pt x="3608" y="4084"/>
                  </a:cubicBezTo>
                  <a:cubicBezTo>
                    <a:pt x="3953" y="3703"/>
                    <a:pt x="4299" y="3334"/>
                    <a:pt x="4656" y="2941"/>
                  </a:cubicBezTo>
                  <a:cubicBezTo>
                    <a:pt x="4311" y="2358"/>
                    <a:pt x="4120" y="1679"/>
                    <a:pt x="4132" y="917"/>
                  </a:cubicBezTo>
                  <a:cubicBezTo>
                    <a:pt x="4132" y="679"/>
                    <a:pt x="4144" y="453"/>
                    <a:pt x="4192" y="239"/>
                  </a:cubicBezTo>
                  <a:cubicBezTo>
                    <a:pt x="3703" y="215"/>
                    <a:pt x="3191" y="203"/>
                    <a:pt x="2691" y="179"/>
                  </a:cubicBezTo>
                  <a:cubicBezTo>
                    <a:pt x="1810" y="132"/>
                    <a:pt x="929" y="6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060;p54"/>
            <p:cNvSpPr/>
            <p:nvPr/>
          </p:nvSpPr>
          <p:spPr>
            <a:xfrm>
              <a:off x="1943675" y="4279225"/>
              <a:ext cx="225650" cy="224150"/>
            </a:xfrm>
            <a:custGeom>
              <a:avLst/>
              <a:gdLst/>
              <a:ahLst/>
              <a:cxnLst/>
              <a:rect l="l" t="t" r="r" b="b"/>
              <a:pathLst>
                <a:path w="9026" h="8966" extrusionOk="0">
                  <a:moveTo>
                    <a:pt x="906" y="1"/>
                  </a:moveTo>
                  <a:lnTo>
                    <a:pt x="906" y="48"/>
                  </a:lnTo>
                  <a:lnTo>
                    <a:pt x="84" y="8121"/>
                  </a:lnTo>
                  <a:lnTo>
                    <a:pt x="60" y="8442"/>
                  </a:lnTo>
                  <a:lnTo>
                    <a:pt x="25" y="8668"/>
                  </a:lnTo>
                  <a:lnTo>
                    <a:pt x="1" y="8954"/>
                  </a:lnTo>
                  <a:lnTo>
                    <a:pt x="108" y="8954"/>
                  </a:lnTo>
                  <a:cubicBezTo>
                    <a:pt x="132" y="8966"/>
                    <a:pt x="168" y="8966"/>
                    <a:pt x="191" y="8966"/>
                  </a:cubicBezTo>
                  <a:lnTo>
                    <a:pt x="1394" y="8966"/>
                  </a:lnTo>
                  <a:cubicBezTo>
                    <a:pt x="1441" y="8954"/>
                    <a:pt x="1489" y="8954"/>
                    <a:pt x="1549" y="8954"/>
                  </a:cubicBezTo>
                  <a:lnTo>
                    <a:pt x="1572" y="8954"/>
                  </a:lnTo>
                  <a:cubicBezTo>
                    <a:pt x="1632" y="8954"/>
                    <a:pt x="1692" y="8930"/>
                    <a:pt x="1775" y="8930"/>
                  </a:cubicBezTo>
                  <a:cubicBezTo>
                    <a:pt x="1834" y="8930"/>
                    <a:pt x="1870" y="8918"/>
                    <a:pt x="1918" y="8918"/>
                  </a:cubicBezTo>
                  <a:lnTo>
                    <a:pt x="1989" y="8918"/>
                  </a:lnTo>
                  <a:cubicBezTo>
                    <a:pt x="2049" y="8918"/>
                    <a:pt x="2108" y="8918"/>
                    <a:pt x="2168" y="8906"/>
                  </a:cubicBezTo>
                  <a:lnTo>
                    <a:pt x="2442" y="8859"/>
                  </a:lnTo>
                  <a:cubicBezTo>
                    <a:pt x="2573" y="8835"/>
                    <a:pt x="2704" y="8823"/>
                    <a:pt x="2846" y="8787"/>
                  </a:cubicBezTo>
                  <a:cubicBezTo>
                    <a:pt x="2942" y="8752"/>
                    <a:pt x="3061" y="8740"/>
                    <a:pt x="3168" y="8716"/>
                  </a:cubicBezTo>
                  <a:cubicBezTo>
                    <a:pt x="3263" y="8692"/>
                    <a:pt x="3335" y="8668"/>
                    <a:pt x="3418" y="8656"/>
                  </a:cubicBezTo>
                  <a:cubicBezTo>
                    <a:pt x="3477" y="8633"/>
                    <a:pt x="3561" y="8609"/>
                    <a:pt x="3620" y="8597"/>
                  </a:cubicBezTo>
                  <a:cubicBezTo>
                    <a:pt x="3644" y="8585"/>
                    <a:pt x="3680" y="8585"/>
                    <a:pt x="3704" y="8561"/>
                  </a:cubicBezTo>
                  <a:cubicBezTo>
                    <a:pt x="3751" y="8549"/>
                    <a:pt x="3811" y="8537"/>
                    <a:pt x="3858" y="8525"/>
                  </a:cubicBezTo>
                  <a:cubicBezTo>
                    <a:pt x="3894" y="8502"/>
                    <a:pt x="3954" y="8490"/>
                    <a:pt x="4001" y="8478"/>
                  </a:cubicBezTo>
                  <a:cubicBezTo>
                    <a:pt x="4037" y="8466"/>
                    <a:pt x="4073" y="8442"/>
                    <a:pt x="4120" y="8430"/>
                  </a:cubicBezTo>
                  <a:cubicBezTo>
                    <a:pt x="4132" y="8430"/>
                    <a:pt x="4132" y="8418"/>
                    <a:pt x="4156" y="8418"/>
                  </a:cubicBezTo>
                  <a:cubicBezTo>
                    <a:pt x="4216" y="8406"/>
                    <a:pt x="4275" y="8383"/>
                    <a:pt x="4335" y="8359"/>
                  </a:cubicBezTo>
                  <a:lnTo>
                    <a:pt x="4347" y="8359"/>
                  </a:lnTo>
                  <a:cubicBezTo>
                    <a:pt x="4418" y="8323"/>
                    <a:pt x="4478" y="8311"/>
                    <a:pt x="4537" y="8287"/>
                  </a:cubicBezTo>
                  <a:cubicBezTo>
                    <a:pt x="4537" y="8264"/>
                    <a:pt x="4549" y="8264"/>
                    <a:pt x="4549" y="8264"/>
                  </a:cubicBezTo>
                  <a:cubicBezTo>
                    <a:pt x="4573" y="8264"/>
                    <a:pt x="4573" y="8252"/>
                    <a:pt x="4585" y="8252"/>
                  </a:cubicBezTo>
                  <a:cubicBezTo>
                    <a:pt x="4632" y="8240"/>
                    <a:pt x="4692" y="8204"/>
                    <a:pt x="4728" y="8192"/>
                  </a:cubicBezTo>
                  <a:cubicBezTo>
                    <a:pt x="4775" y="8180"/>
                    <a:pt x="4823" y="8144"/>
                    <a:pt x="4870" y="8133"/>
                  </a:cubicBezTo>
                  <a:lnTo>
                    <a:pt x="4954" y="8085"/>
                  </a:lnTo>
                  <a:cubicBezTo>
                    <a:pt x="5001" y="8061"/>
                    <a:pt x="5061" y="8049"/>
                    <a:pt x="5109" y="8013"/>
                  </a:cubicBezTo>
                  <a:lnTo>
                    <a:pt x="5121" y="8013"/>
                  </a:lnTo>
                  <a:cubicBezTo>
                    <a:pt x="5132" y="8013"/>
                    <a:pt x="5132" y="8002"/>
                    <a:pt x="5144" y="8002"/>
                  </a:cubicBezTo>
                  <a:cubicBezTo>
                    <a:pt x="5251" y="7942"/>
                    <a:pt x="5371" y="7883"/>
                    <a:pt x="5490" y="7811"/>
                  </a:cubicBezTo>
                  <a:cubicBezTo>
                    <a:pt x="5502" y="7811"/>
                    <a:pt x="5525" y="7787"/>
                    <a:pt x="5525" y="7787"/>
                  </a:cubicBezTo>
                  <a:cubicBezTo>
                    <a:pt x="5537" y="7775"/>
                    <a:pt x="5561" y="7763"/>
                    <a:pt x="5585" y="7752"/>
                  </a:cubicBezTo>
                  <a:cubicBezTo>
                    <a:pt x="5597" y="7752"/>
                    <a:pt x="5597" y="7728"/>
                    <a:pt x="5609" y="7728"/>
                  </a:cubicBezTo>
                  <a:cubicBezTo>
                    <a:pt x="5668" y="7704"/>
                    <a:pt x="5716" y="7656"/>
                    <a:pt x="5775" y="7632"/>
                  </a:cubicBezTo>
                  <a:cubicBezTo>
                    <a:pt x="5799" y="7597"/>
                    <a:pt x="5847" y="7573"/>
                    <a:pt x="5894" y="7537"/>
                  </a:cubicBezTo>
                  <a:cubicBezTo>
                    <a:pt x="5966" y="7478"/>
                    <a:pt x="6037" y="7430"/>
                    <a:pt x="6121" y="7371"/>
                  </a:cubicBezTo>
                  <a:cubicBezTo>
                    <a:pt x="6133" y="7371"/>
                    <a:pt x="6133" y="7359"/>
                    <a:pt x="6144" y="7359"/>
                  </a:cubicBezTo>
                  <a:cubicBezTo>
                    <a:pt x="6156" y="7347"/>
                    <a:pt x="6180" y="7347"/>
                    <a:pt x="6192" y="7335"/>
                  </a:cubicBezTo>
                  <a:cubicBezTo>
                    <a:pt x="6240" y="7287"/>
                    <a:pt x="6299" y="7251"/>
                    <a:pt x="6335" y="7216"/>
                  </a:cubicBezTo>
                  <a:cubicBezTo>
                    <a:pt x="6383" y="7168"/>
                    <a:pt x="6430" y="7132"/>
                    <a:pt x="6478" y="7097"/>
                  </a:cubicBezTo>
                  <a:cubicBezTo>
                    <a:pt x="6490" y="7073"/>
                    <a:pt x="6490" y="7061"/>
                    <a:pt x="6502" y="7061"/>
                  </a:cubicBezTo>
                  <a:lnTo>
                    <a:pt x="6537" y="7037"/>
                  </a:lnTo>
                  <a:cubicBezTo>
                    <a:pt x="6656" y="6930"/>
                    <a:pt x="6752" y="6823"/>
                    <a:pt x="6871" y="6704"/>
                  </a:cubicBezTo>
                  <a:lnTo>
                    <a:pt x="7014" y="6573"/>
                  </a:lnTo>
                  <a:cubicBezTo>
                    <a:pt x="7049" y="6525"/>
                    <a:pt x="7097" y="6478"/>
                    <a:pt x="7145" y="6418"/>
                  </a:cubicBezTo>
                  <a:cubicBezTo>
                    <a:pt x="7168" y="6394"/>
                    <a:pt x="7192" y="6359"/>
                    <a:pt x="7216" y="6335"/>
                  </a:cubicBezTo>
                  <a:cubicBezTo>
                    <a:pt x="7276" y="6275"/>
                    <a:pt x="7335" y="6216"/>
                    <a:pt x="7383" y="6144"/>
                  </a:cubicBezTo>
                  <a:cubicBezTo>
                    <a:pt x="7407" y="6108"/>
                    <a:pt x="7442" y="6061"/>
                    <a:pt x="7466" y="6025"/>
                  </a:cubicBezTo>
                  <a:cubicBezTo>
                    <a:pt x="7502" y="5978"/>
                    <a:pt x="7526" y="5942"/>
                    <a:pt x="7561" y="5906"/>
                  </a:cubicBezTo>
                  <a:lnTo>
                    <a:pt x="7645" y="5763"/>
                  </a:lnTo>
                  <a:lnTo>
                    <a:pt x="7645" y="5751"/>
                  </a:lnTo>
                  <a:cubicBezTo>
                    <a:pt x="7668" y="5727"/>
                    <a:pt x="7692" y="5692"/>
                    <a:pt x="7704" y="5668"/>
                  </a:cubicBezTo>
                  <a:lnTo>
                    <a:pt x="7799" y="5525"/>
                  </a:lnTo>
                  <a:cubicBezTo>
                    <a:pt x="7823" y="5501"/>
                    <a:pt x="7847" y="5454"/>
                    <a:pt x="7871" y="5406"/>
                  </a:cubicBezTo>
                  <a:cubicBezTo>
                    <a:pt x="7895" y="5394"/>
                    <a:pt x="7895" y="5394"/>
                    <a:pt x="7895" y="5382"/>
                  </a:cubicBezTo>
                  <a:cubicBezTo>
                    <a:pt x="7942" y="5311"/>
                    <a:pt x="7990" y="5216"/>
                    <a:pt x="8038" y="5132"/>
                  </a:cubicBezTo>
                  <a:cubicBezTo>
                    <a:pt x="8049" y="5096"/>
                    <a:pt x="8085" y="5049"/>
                    <a:pt x="8097" y="5013"/>
                  </a:cubicBezTo>
                  <a:cubicBezTo>
                    <a:pt x="8133" y="4965"/>
                    <a:pt x="8145" y="4906"/>
                    <a:pt x="8169" y="4858"/>
                  </a:cubicBezTo>
                  <a:cubicBezTo>
                    <a:pt x="8192" y="4846"/>
                    <a:pt x="8192" y="4846"/>
                    <a:pt x="8192" y="4835"/>
                  </a:cubicBezTo>
                  <a:cubicBezTo>
                    <a:pt x="8371" y="4477"/>
                    <a:pt x="8514" y="4084"/>
                    <a:pt x="8645" y="3668"/>
                  </a:cubicBezTo>
                  <a:cubicBezTo>
                    <a:pt x="8680" y="3561"/>
                    <a:pt x="8704" y="3477"/>
                    <a:pt x="8740" y="3382"/>
                  </a:cubicBezTo>
                  <a:cubicBezTo>
                    <a:pt x="8752" y="3311"/>
                    <a:pt x="8788" y="3239"/>
                    <a:pt x="8800" y="3144"/>
                  </a:cubicBezTo>
                  <a:cubicBezTo>
                    <a:pt x="8883" y="2787"/>
                    <a:pt x="8966" y="2406"/>
                    <a:pt x="9026" y="2001"/>
                  </a:cubicBezTo>
                  <a:lnTo>
                    <a:pt x="8419" y="1846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061;p54"/>
            <p:cNvSpPr/>
            <p:nvPr/>
          </p:nvSpPr>
          <p:spPr>
            <a:xfrm>
              <a:off x="1943675" y="4326850"/>
              <a:ext cx="225650" cy="176825"/>
            </a:xfrm>
            <a:custGeom>
              <a:avLst/>
              <a:gdLst/>
              <a:ahLst/>
              <a:cxnLst/>
              <a:rect l="l" t="t" r="r" b="b"/>
              <a:pathLst>
                <a:path w="9026" h="7073" extrusionOk="0">
                  <a:moveTo>
                    <a:pt x="8419" y="1"/>
                  </a:moveTo>
                  <a:cubicBezTo>
                    <a:pt x="8335" y="286"/>
                    <a:pt x="8240" y="560"/>
                    <a:pt x="8145" y="822"/>
                  </a:cubicBezTo>
                  <a:cubicBezTo>
                    <a:pt x="8145" y="834"/>
                    <a:pt x="8121" y="834"/>
                    <a:pt x="8121" y="858"/>
                  </a:cubicBezTo>
                  <a:cubicBezTo>
                    <a:pt x="8109" y="917"/>
                    <a:pt x="8085" y="989"/>
                    <a:pt x="8049" y="1048"/>
                  </a:cubicBezTo>
                  <a:cubicBezTo>
                    <a:pt x="7990" y="1191"/>
                    <a:pt x="7930" y="1334"/>
                    <a:pt x="7859" y="1477"/>
                  </a:cubicBezTo>
                  <a:cubicBezTo>
                    <a:pt x="7859" y="1477"/>
                    <a:pt x="7847" y="1489"/>
                    <a:pt x="7847" y="1513"/>
                  </a:cubicBezTo>
                  <a:cubicBezTo>
                    <a:pt x="7728" y="1727"/>
                    <a:pt x="7585" y="1965"/>
                    <a:pt x="7454" y="2191"/>
                  </a:cubicBezTo>
                  <a:cubicBezTo>
                    <a:pt x="7454" y="2215"/>
                    <a:pt x="7442" y="2215"/>
                    <a:pt x="7442" y="2227"/>
                  </a:cubicBezTo>
                  <a:cubicBezTo>
                    <a:pt x="7264" y="2513"/>
                    <a:pt x="7073" y="2775"/>
                    <a:pt x="6859" y="3049"/>
                  </a:cubicBezTo>
                  <a:lnTo>
                    <a:pt x="6847" y="3060"/>
                  </a:lnTo>
                  <a:cubicBezTo>
                    <a:pt x="6775" y="3132"/>
                    <a:pt x="6716" y="3227"/>
                    <a:pt x="6633" y="3299"/>
                  </a:cubicBezTo>
                  <a:cubicBezTo>
                    <a:pt x="6633" y="3311"/>
                    <a:pt x="6621" y="3322"/>
                    <a:pt x="6621" y="3322"/>
                  </a:cubicBezTo>
                  <a:cubicBezTo>
                    <a:pt x="6502" y="3477"/>
                    <a:pt x="6359" y="3620"/>
                    <a:pt x="6216" y="3763"/>
                  </a:cubicBezTo>
                  <a:lnTo>
                    <a:pt x="6204" y="3775"/>
                  </a:lnTo>
                  <a:cubicBezTo>
                    <a:pt x="6097" y="3882"/>
                    <a:pt x="6013" y="3965"/>
                    <a:pt x="5906" y="4061"/>
                  </a:cubicBezTo>
                  <a:cubicBezTo>
                    <a:pt x="5894" y="4061"/>
                    <a:pt x="5894" y="4073"/>
                    <a:pt x="5883" y="4073"/>
                  </a:cubicBezTo>
                  <a:cubicBezTo>
                    <a:pt x="5704" y="4239"/>
                    <a:pt x="5525" y="4382"/>
                    <a:pt x="5323" y="4513"/>
                  </a:cubicBezTo>
                  <a:cubicBezTo>
                    <a:pt x="5240" y="4573"/>
                    <a:pt x="5168" y="4632"/>
                    <a:pt x="5073" y="4692"/>
                  </a:cubicBezTo>
                  <a:cubicBezTo>
                    <a:pt x="5061" y="4692"/>
                    <a:pt x="5061" y="4715"/>
                    <a:pt x="5049" y="4715"/>
                  </a:cubicBezTo>
                  <a:cubicBezTo>
                    <a:pt x="4870" y="4835"/>
                    <a:pt x="4692" y="4954"/>
                    <a:pt x="4513" y="5049"/>
                  </a:cubicBezTo>
                  <a:cubicBezTo>
                    <a:pt x="4489" y="5049"/>
                    <a:pt x="4489" y="5073"/>
                    <a:pt x="4478" y="5073"/>
                  </a:cubicBezTo>
                  <a:cubicBezTo>
                    <a:pt x="4466" y="5073"/>
                    <a:pt x="4466" y="5085"/>
                    <a:pt x="4454" y="5085"/>
                  </a:cubicBezTo>
                  <a:cubicBezTo>
                    <a:pt x="4299" y="5168"/>
                    <a:pt x="4168" y="5251"/>
                    <a:pt x="4013" y="5323"/>
                  </a:cubicBezTo>
                  <a:cubicBezTo>
                    <a:pt x="4001" y="5323"/>
                    <a:pt x="4001" y="5335"/>
                    <a:pt x="3989" y="5335"/>
                  </a:cubicBezTo>
                  <a:cubicBezTo>
                    <a:pt x="3894" y="5382"/>
                    <a:pt x="3823" y="5430"/>
                    <a:pt x="3739" y="5454"/>
                  </a:cubicBezTo>
                  <a:cubicBezTo>
                    <a:pt x="3716" y="5454"/>
                    <a:pt x="3716" y="5466"/>
                    <a:pt x="3704" y="5466"/>
                  </a:cubicBezTo>
                  <a:cubicBezTo>
                    <a:pt x="3644" y="5501"/>
                    <a:pt x="3597" y="5525"/>
                    <a:pt x="3537" y="5549"/>
                  </a:cubicBezTo>
                  <a:cubicBezTo>
                    <a:pt x="3525" y="5549"/>
                    <a:pt x="3525" y="5561"/>
                    <a:pt x="3513" y="5561"/>
                  </a:cubicBezTo>
                  <a:cubicBezTo>
                    <a:pt x="3299" y="5644"/>
                    <a:pt x="3108" y="5727"/>
                    <a:pt x="2906" y="5799"/>
                  </a:cubicBezTo>
                  <a:cubicBezTo>
                    <a:pt x="2882" y="5811"/>
                    <a:pt x="2882" y="5811"/>
                    <a:pt x="2870" y="5811"/>
                  </a:cubicBezTo>
                  <a:cubicBezTo>
                    <a:pt x="2525" y="5930"/>
                    <a:pt x="2168" y="6025"/>
                    <a:pt x="1834" y="6097"/>
                  </a:cubicBezTo>
                  <a:lnTo>
                    <a:pt x="1787" y="6097"/>
                  </a:lnTo>
                  <a:cubicBezTo>
                    <a:pt x="1680" y="6108"/>
                    <a:pt x="1596" y="6120"/>
                    <a:pt x="1501" y="6144"/>
                  </a:cubicBezTo>
                  <a:lnTo>
                    <a:pt x="1477" y="6144"/>
                  </a:lnTo>
                  <a:cubicBezTo>
                    <a:pt x="1418" y="6156"/>
                    <a:pt x="1334" y="6156"/>
                    <a:pt x="1275" y="6168"/>
                  </a:cubicBezTo>
                  <a:lnTo>
                    <a:pt x="1251" y="6168"/>
                  </a:lnTo>
                  <a:cubicBezTo>
                    <a:pt x="1191" y="6168"/>
                    <a:pt x="1132" y="6180"/>
                    <a:pt x="1072" y="6180"/>
                  </a:cubicBezTo>
                  <a:lnTo>
                    <a:pt x="977" y="6180"/>
                  </a:lnTo>
                  <a:cubicBezTo>
                    <a:pt x="953" y="6204"/>
                    <a:pt x="906" y="6204"/>
                    <a:pt x="858" y="6204"/>
                  </a:cubicBezTo>
                  <a:lnTo>
                    <a:pt x="834" y="6204"/>
                  </a:lnTo>
                  <a:cubicBezTo>
                    <a:pt x="775" y="6204"/>
                    <a:pt x="715" y="6216"/>
                    <a:pt x="656" y="6216"/>
                  </a:cubicBezTo>
                  <a:lnTo>
                    <a:pt x="620" y="6216"/>
                  </a:lnTo>
                  <a:cubicBezTo>
                    <a:pt x="584" y="6228"/>
                    <a:pt x="525" y="6228"/>
                    <a:pt x="477" y="6228"/>
                  </a:cubicBezTo>
                  <a:lnTo>
                    <a:pt x="84" y="6228"/>
                  </a:lnTo>
                  <a:lnTo>
                    <a:pt x="60" y="6561"/>
                  </a:lnTo>
                  <a:lnTo>
                    <a:pt x="25" y="6775"/>
                  </a:lnTo>
                  <a:lnTo>
                    <a:pt x="1" y="7061"/>
                  </a:lnTo>
                  <a:lnTo>
                    <a:pt x="108" y="7061"/>
                  </a:lnTo>
                  <a:cubicBezTo>
                    <a:pt x="132" y="7073"/>
                    <a:pt x="168" y="7073"/>
                    <a:pt x="191" y="7073"/>
                  </a:cubicBezTo>
                  <a:lnTo>
                    <a:pt x="1394" y="7073"/>
                  </a:lnTo>
                  <a:cubicBezTo>
                    <a:pt x="1441" y="7061"/>
                    <a:pt x="1489" y="7061"/>
                    <a:pt x="1549" y="7061"/>
                  </a:cubicBezTo>
                  <a:lnTo>
                    <a:pt x="1572" y="7061"/>
                  </a:lnTo>
                  <a:cubicBezTo>
                    <a:pt x="1632" y="7061"/>
                    <a:pt x="1692" y="7049"/>
                    <a:pt x="1775" y="7049"/>
                  </a:cubicBezTo>
                  <a:cubicBezTo>
                    <a:pt x="1834" y="7049"/>
                    <a:pt x="1870" y="7037"/>
                    <a:pt x="1918" y="7037"/>
                  </a:cubicBezTo>
                  <a:lnTo>
                    <a:pt x="1989" y="7037"/>
                  </a:lnTo>
                  <a:cubicBezTo>
                    <a:pt x="2049" y="7037"/>
                    <a:pt x="2108" y="7037"/>
                    <a:pt x="2168" y="7013"/>
                  </a:cubicBezTo>
                  <a:lnTo>
                    <a:pt x="2442" y="6978"/>
                  </a:lnTo>
                  <a:cubicBezTo>
                    <a:pt x="2573" y="6942"/>
                    <a:pt x="2704" y="6930"/>
                    <a:pt x="2846" y="6894"/>
                  </a:cubicBezTo>
                  <a:cubicBezTo>
                    <a:pt x="2942" y="6870"/>
                    <a:pt x="3061" y="6859"/>
                    <a:pt x="3168" y="6823"/>
                  </a:cubicBezTo>
                  <a:cubicBezTo>
                    <a:pt x="3263" y="6811"/>
                    <a:pt x="3335" y="6775"/>
                    <a:pt x="3418" y="6763"/>
                  </a:cubicBezTo>
                  <a:cubicBezTo>
                    <a:pt x="3442" y="6751"/>
                    <a:pt x="3442" y="6751"/>
                    <a:pt x="3454" y="6751"/>
                  </a:cubicBezTo>
                  <a:cubicBezTo>
                    <a:pt x="3501" y="6740"/>
                    <a:pt x="3561" y="6716"/>
                    <a:pt x="3620" y="6704"/>
                  </a:cubicBezTo>
                  <a:cubicBezTo>
                    <a:pt x="3644" y="6692"/>
                    <a:pt x="3680" y="6692"/>
                    <a:pt x="3704" y="6680"/>
                  </a:cubicBezTo>
                  <a:cubicBezTo>
                    <a:pt x="3716" y="6656"/>
                    <a:pt x="3751" y="6656"/>
                    <a:pt x="3775" y="6644"/>
                  </a:cubicBezTo>
                  <a:cubicBezTo>
                    <a:pt x="3799" y="6632"/>
                    <a:pt x="3799" y="6632"/>
                    <a:pt x="3811" y="6632"/>
                  </a:cubicBezTo>
                  <a:cubicBezTo>
                    <a:pt x="3823" y="6632"/>
                    <a:pt x="3835" y="6620"/>
                    <a:pt x="3858" y="6620"/>
                  </a:cubicBezTo>
                  <a:cubicBezTo>
                    <a:pt x="3894" y="6597"/>
                    <a:pt x="3954" y="6585"/>
                    <a:pt x="4001" y="6573"/>
                  </a:cubicBezTo>
                  <a:cubicBezTo>
                    <a:pt x="4037" y="6561"/>
                    <a:pt x="4073" y="6537"/>
                    <a:pt x="4120" y="6525"/>
                  </a:cubicBezTo>
                  <a:cubicBezTo>
                    <a:pt x="4132" y="6525"/>
                    <a:pt x="4132" y="6513"/>
                    <a:pt x="4156" y="6513"/>
                  </a:cubicBezTo>
                  <a:cubicBezTo>
                    <a:pt x="4216" y="6501"/>
                    <a:pt x="4275" y="6478"/>
                    <a:pt x="4335" y="6454"/>
                  </a:cubicBezTo>
                  <a:lnTo>
                    <a:pt x="4359" y="6454"/>
                  </a:lnTo>
                  <a:cubicBezTo>
                    <a:pt x="4418" y="6418"/>
                    <a:pt x="4478" y="6406"/>
                    <a:pt x="4537" y="6382"/>
                  </a:cubicBezTo>
                  <a:cubicBezTo>
                    <a:pt x="4537" y="6359"/>
                    <a:pt x="4549" y="6359"/>
                    <a:pt x="4549" y="6359"/>
                  </a:cubicBezTo>
                  <a:cubicBezTo>
                    <a:pt x="4573" y="6359"/>
                    <a:pt x="4573" y="6347"/>
                    <a:pt x="4585" y="6347"/>
                  </a:cubicBezTo>
                  <a:cubicBezTo>
                    <a:pt x="4632" y="6335"/>
                    <a:pt x="4692" y="6299"/>
                    <a:pt x="4728" y="6287"/>
                  </a:cubicBezTo>
                  <a:cubicBezTo>
                    <a:pt x="4751" y="6287"/>
                    <a:pt x="4751" y="6275"/>
                    <a:pt x="4763" y="6275"/>
                  </a:cubicBezTo>
                  <a:cubicBezTo>
                    <a:pt x="4811" y="6239"/>
                    <a:pt x="4847" y="6228"/>
                    <a:pt x="4882" y="6216"/>
                  </a:cubicBezTo>
                  <a:lnTo>
                    <a:pt x="4966" y="6168"/>
                  </a:lnTo>
                  <a:cubicBezTo>
                    <a:pt x="5013" y="6144"/>
                    <a:pt x="5073" y="6120"/>
                    <a:pt x="5121" y="6097"/>
                  </a:cubicBezTo>
                  <a:lnTo>
                    <a:pt x="5132" y="6097"/>
                  </a:lnTo>
                  <a:cubicBezTo>
                    <a:pt x="5144" y="6097"/>
                    <a:pt x="5144" y="6085"/>
                    <a:pt x="5168" y="6085"/>
                  </a:cubicBezTo>
                  <a:cubicBezTo>
                    <a:pt x="5263" y="6025"/>
                    <a:pt x="5382" y="5966"/>
                    <a:pt x="5502" y="5882"/>
                  </a:cubicBezTo>
                  <a:cubicBezTo>
                    <a:pt x="5525" y="5882"/>
                    <a:pt x="5537" y="5870"/>
                    <a:pt x="5537" y="5870"/>
                  </a:cubicBezTo>
                  <a:cubicBezTo>
                    <a:pt x="5549" y="5858"/>
                    <a:pt x="5585" y="5847"/>
                    <a:pt x="5597" y="5823"/>
                  </a:cubicBezTo>
                  <a:cubicBezTo>
                    <a:pt x="5609" y="5823"/>
                    <a:pt x="5609" y="5811"/>
                    <a:pt x="5621" y="5811"/>
                  </a:cubicBezTo>
                  <a:cubicBezTo>
                    <a:pt x="5680" y="5787"/>
                    <a:pt x="5728" y="5739"/>
                    <a:pt x="5787" y="5704"/>
                  </a:cubicBezTo>
                  <a:cubicBezTo>
                    <a:pt x="5823" y="5680"/>
                    <a:pt x="5859" y="5644"/>
                    <a:pt x="5906" y="5620"/>
                  </a:cubicBezTo>
                  <a:cubicBezTo>
                    <a:pt x="5978" y="5561"/>
                    <a:pt x="6061" y="5513"/>
                    <a:pt x="6133" y="5454"/>
                  </a:cubicBezTo>
                  <a:cubicBezTo>
                    <a:pt x="6144" y="5454"/>
                    <a:pt x="6144" y="5442"/>
                    <a:pt x="6156" y="5442"/>
                  </a:cubicBezTo>
                  <a:cubicBezTo>
                    <a:pt x="6180" y="5430"/>
                    <a:pt x="6192" y="5430"/>
                    <a:pt x="6204" y="5406"/>
                  </a:cubicBezTo>
                  <a:cubicBezTo>
                    <a:pt x="6252" y="5370"/>
                    <a:pt x="6311" y="5335"/>
                    <a:pt x="6359" y="5287"/>
                  </a:cubicBezTo>
                  <a:cubicBezTo>
                    <a:pt x="6394" y="5251"/>
                    <a:pt x="6442" y="5216"/>
                    <a:pt x="6490" y="5168"/>
                  </a:cubicBezTo>
                  <a:cubicBezTo>
                    <a:pt x="6490" y="5156"/>
                    <a:pt x="6502" y="5156"/>
                    <a:pt x="6502" y="5156"/>
                  </a:cubicBezTo>
                  <a:lnTo>
                    <a:pt x="6514" y="5144"/>
                  </a:lnTo>
                  <a:cubicBezTo>
                    <a:pt x="6537" y="5144"/>
                    <a:pt x="6537" y="5144"/>
                    <a:pt x="6549" y="5132"/>
                  </a:cubicBezTo>
                  <a:cubicBezTo>
                    <a:pt x="6668" y="5025"/>
                    <a:pt x="6775" y="4918"/>
                    <a:pt x="6895" y="4799"/>
                  </a:cubicBezTo>
                  <a:lnTo>
                    <a:pt x="6906" y="4787"/>
                  </a:lnTo>
                  <a:cubicBezTo>
                    <a:pt x="6906" y="4787"/>
                    <a:pt x="6918" y="4787"/>
                    <a:pt x="6918" y="4775"/>
                  </a:cubicBezTo>
                  <a:cubicBezTo>
                    <a:pt x="6954" y="4727"/>
                    <a:pt x="6978" y="4692"/>
                    <a:pt x="7014" y="4668"/>
                  </a:cubicBezTo>
                  <a:cubicBezTo>
                    <a:pt x="7049" y="4620"/>
                    <a:pt x="7097" y="4573"/>
                    <a:pt x="7145" y="4513"/>
                  </a:cubicBezTo>
                  <a:lnTo>
                    <a:pt x="7156" y="4501"/>
                  </a:lnTo>
                  <a:cubicBezTo>
                    <a:pt x="7168" y="4477"/>
                    <a:pt x="7204" y="4454"/>
                    <a:pt x="7216" y="4430"/>
                  </a:cubicBezTo>
                  <a:cubicBezTo>
                    <a:pt x="7276" y="4370"/>
                    <a:pt x="7335" y="4311"/>
                    <a:pt x="7383" y="4239"/>
                  </a:cubicBezTo>
                  <a:cubicBezTo>
                    <a:pt x="7407" y="4203"/>
                    <a:pt x="7442" y="4156"/>
                    <a:pt x="7466" y="4120"/>
                  </a:cubicBezTo>
                  <a:cubicBezTo>
                    <a:pt x="7502" y="4073"/>
                    <a:pt x="7526" y="4037"/>
                    <a:pt x="7561" y="4001"/>
                  </a:cubicBezTo>
                  <a:lnTo>
                    <a:pt x="7645" y="3858"/>
                  </a:lnTo>
                  <a:lnTo>
                    <a:pt x="7645" y="3846"/>
                  </a:lnTo>
                  <a:cubicBezTo>
                    <a:pt x="7645" y="3834"/>
                    <a:pt x="7668" y="3834"/>
                    <a:pt x="7668" y="3822"/>
                  </a:cubicBezTo>
                  <a:cubicBezTo>
                    <a:pt x="7680" y="3787"/>
                    <a:pt x="7692" y="3775"/>
                    <a:pt x="7704" y="3739"/>
                  </a:cubicBezTo>
                  <a:lnTo>
                    <a:pt x="7799" y="3608"/>
                  </a:lnTo>
                  <a:cubicBezTo>
                    <a:pt x="7823" y="3584"/>
                    <a:pt x="7847" y="3537"/>
                    <a:pt x="7871" y="3489"/>
                  </a:cubicBezTo>
                  <a:cubicBezTo>
                    <a:pt x="7895" y="3477"/>
                    <a:pt x="7895" y="3477"/>
                    <a:pt x="7895" y="3465"/>
                  </a:cubicBezTo>
                  <a:cubicBezTo>
                    <a:pt x="7942" y="3382"/>
                    <a:pt x="7990" y="3299"/>
                    <a:pt x="8038" y="3203"/>
                  </a:cubicBezTo>
                  <a:cubicBezTo>
                    <a:pt x="8049" y="3180"/>
                    <a:pt x="8085" y="3132"/>
                    <a:pt x="8097" y="3084"/>
                  </a:cubicBezTo>
                  <a:cubicBezTo>
                    <a:pt x="8133" y="3049"/>
                    <a:pt x="8145" y="2989"/>
                    <a:pt x="8169" y="2941"/>
                  </a:cubicBezTo>
                  <a:cubicBezTo>
                    <a:pt x="8192" y="2930"/>
                    <a:pt x="8192" y="2930"/>
                    <a:pt x="8192" y="2906"/>
                  </a:cubicBezTo>
                  <a:cubicBezTo>
                    <a:pt x="8371" y="2549"/>
                    <a:pt x="8514" y="2168"/>
                    <a:pt x="8645" y="1751"/>
                  </a:cubicBezTo>
                  <a:cubicBezTo>
                    <a:pt x="8669" y="1751"/>
                    <a:pt x="8669" y="1739"/>
                    <a:pt x="8669" y="1715"/>
                  </a:cubicBezTo>
                  <a:cubicBezTo>
                    <a:pt x="8692" y="1644"/>
                    <a:pt x="8728" y="1572"/>
                    <a:pt x="8740" y="1477"/>
                  </a:cubicBezTo>
                  <a:cubicBezTo>
                    <a:pt x="8752" y="1406"/>
                    <a:pt x="8788" y="1334"/>
                    <a:pt x="8800" y="1239"/>
                  </a:cubicBezTo>
                  <a:cubicBezTo>
                    <a:pt x="8883" y="882"/>
                    <a:pt x="8966" y="501"/>
                    <a:pt x="9026" y="96"/>
                  </a:cubicBezTo>
                  <a:lnTo>
                    <a:pt x="8419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062;p54"/>
            <p:cNvSpPr/>
            <p:nvPr/>
          </p:nvSpPr>
          <p:spPr>
            <a:xfrm>
              <a:off x="1958275" y="4481325"/>
              <a:ext cx="1800" cy="23550"/>
            </a:xfrm>
            <a:custGeom>
              <a:avLst/>
              <a:gdLst/>
              <a:ahLst/>
              <a:cxnLst/>
              <a:rect l="l" t="t" r="r" b="b"/>
              <a:pathLst>
                <a:path w="72" h="942" extrusionOk="0">
                  <a:moveTo>
                    <a:pt x="0" y="1"/>
                  </a:moveTo>
                  <a:cubicBezTo>
                    <a:pt x="0" y="84"/>
                    <a:pt x="12" y="168"/>
                    <a:pt x="12" y="263"/>
                  </a:cubicBezTo>
                  <a:cubicBezTo>
                    <a:pt x="24" y="465"/>
                    <a:pt x="48" y="691"/>
                    <a:pt x="48" y="894"/>
                  </a:cubicBezTo>
                  <a:lnTo>
                    <a:pt x="48" y="942"/>
                  </a:lnTo>
                  <a:lnTo>
                    <a:pt x="72" y="942"/>
                  </a:lnTo>
                  <a:lnTo>
                    <a:pt x="72" y="894"/>
                  </a:lnTo>
                  <a:cubicBezTo>
                    <a:pt x="72" y="691"/>
                    <a:pt x="60" y="465"/>
                    <a:pt x="48" y="263"/>
                  </a:cubicBezTo>
                  <a:cubicBezTo>
                    <a:pt x="48" y="180"/>
                    <a:pt x="24" y="96"/>
                    <a:pt x="24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063;p54"/>
            <p:cNvSpPr/>
            <p:nvPr/>
          </p:nvSpPr>
          <p:spPr>
            <a:xfrm>
              <a:off x="1966900" y="4479850"/>
              <a:ext cx="3000" cy="24725"/>
            </a:xfrm>
            <a:custGeom>
              <a:avLst/>
              <a:gdLst/>
              <a:ahLst/>
              <a:cxnLst/>
              <a:rect l="l" t="t" r="r" b="b"/>
              <a:pathLst>
                <a:path w="120" h="989" extrusionOk="0">
                  <a:moveTo>
                    <a:pt x="84" y="0"/>
                  </a:moveTo>
                  <a:cubicBezTo>
                    <a:pt x="60" y="143"/>
                    <a:pt x="36" y="274"/>
                    <a:pt x="24" y="405"/>
                  </a:cubicBezTo>
                  <a:cubicBezTo>
                    <a:pt x="1" y="596"/>
                    <a:pt x="1" y="774"/>
                    <a:pt x="12" y="941"/>
                  </a:cubicBezTo>
                  <a:lnTo>
                    <a:pt x="12" y="989"/>
                  </a:lnTo>
                  <a:lnTo>
                    <a:pt x="36" y="989"/>
                  </a:lnTo>
                  <a:lnTo>
                    <a:pt x="36" y="953"/>
                  </a:lnTo>
                  <a:cubicBezTo>
                    <a:pt x="36" y="810"/>
                    <a:pt x="36" y="631"/>
                    <a:pt x="60" y="441"/>
                  </a:cubicBezTo>
                  <a:cubicBezTo>
                    <a:pt x="60" y="298"/>
                    <a:pt x="84" y="155"/>
                    <a:pt x="120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064;p54"/>
            <p:cNvSpPr/>
            <p:nvPr/>
          </p:nvSpPr>
          <p:spPr>
            <a:xfrm>
              <a:off x="1974350" y="4479850"/>
              <a:ext cx="8950" cy="24425"/>
            </a:xfrm>
            <a:custGeom>
              <a:avLst/>
              <a:gdLst/>
              <a:ahLst/>
              <a:cxnLst/>
              <a:rect l="l" t="t" r="r" b="b"/>
              <a:pathLst>
                <a:path w="358" h="977" extrusionOk="0">
                  <a:moveTo>
                    <a:pt x="0" y="0"/>
                  </a:moveTo>
                  <a:cubicBezTo>
                    <a:pt x="12" y="119"/>
                    <a:pt x="36" y="227"/>
                    <a:pt x="72" y="334"/>
                  </a:cubicBezTo>
                  <a:lnTo>
                    <a:pt x="250" y="774"/>
                  </a:lnTo>
                  <a:cubicBezTo>
                    <a:pt x="262" y="834"/>
                    <a:pt x="298" y="881"/>
                    <a:pt x="310" y="941"/>
                  </a:cubicBezTo>
                  <a:cubicBezTo>
                    <a:pt x="310" y="953"/>
                    <a:pt x="322" y="953"/>
                    <a:pt x="322" y="977"/>
                  </a:cubicBezTo>
                  <a:lnTo>
                    <a:pt x="357" y="977"/>
                  </a:lnTo>
                  <a:cubicBezTo>
                    <a:pt x="334" y="953"/>
                    <a:pt x="334" y="941"/>
                    <a:pt x="334" y="941"/>
                  </a:cubicBezTo>
                  <a:cubicBezTo>
                    <a:pt x="310" y="881"/>
                    <a:pt x="298" y="822"/>
                    <a:pt x="262" y="762"/>
                  </a:cubicBezTo>
                  <a:cubicBezTo>
                    <a:pt x="203" y="608"/>
                    <a:pt x="143" y="465"/>
                    <a:pt x="95" y="310"/>
                  </a:cubicBezTo>
                  <a:cubicBezTo>
                    <a:pt x="72" y="215"/>
                    <a:pt x="36" y="108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065;p54"/>
            <p:cNvSpPr/>
            <p:nvPr/>
          </p:nvSpPr>
          <p:spPr>
            <a:xfrm>
              <a:off x="1985050" y="4477475"/>
              <a:ext cx="7775" cy="25625"/>
            </a:xfrm>
            <a:custGeom>
              <a:avLst/>
              <a:gdLst/>
              <a:ahLst/>
              <a:cxnLst/>
              <a:rect l="l" t="t" r="r" b="b"/>
              <a:pathLst>
                <a:path w="311" h="1025" extrusionOk="0">
                  <a:moveTo>
                    <a:pt x="84" y="0"/>
                  </a:moveTo>
                  <a:cubicBezTo>
                    <a:pt x="25" y="179"/>
                    <a:pt x="1" y="357"/>
                    <a:pt x="25" y="548"/>
                  </a:cubicBezTo>
                  <a:cubicBezTo>
                    <a:pt x="60" y="715"/>
                    <a:pt x="132" y="857"/>
                    <a:pt x="239" y="988"/>
                  </a:cubicBezTo>
                  <a:lnTo>
                    <a:pt x="263" y="1024"/>
                  </a:lnTo>
                  <a:lnTo>
                    <a:pt x="310" y="1024"/>
                  </a:lnTo>
                  <a:lnTo>
                    <a:pt x="287" y="988"/>
                  </a:lnTo>
                  <a:cubicBezTo>
                    <a:pt x="179" y="857"/>
                    <a:pt x="108" y="715"/>
                    <a:pt x="72" y="548"/>
                  </a:cubicBezTo>
                  <a:cubicBezTo>
                    <a:pt x="48" y="357"/>
                    <a:pt x="72" y="179"/>
                    <a:pt x="13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066;p54"/>
            <p:cNvSpPr/>
            <p:nvPr/>
          </p:nvSpPr>
          <p:spPr>
            <a:xfrm>
              <a:off x="2030300" y="4464375"/>
              <a:ext cx="17300" cy="25925"/>
            </a:xfrm>
            <a:custGeom>
              <a:avLst/>
              <a:gdLst/>
              <a:ahLst/>
              <a:cxnLst/>
              <a:rect l="l" t="t" r="r" b="b"/>
              <a:pathLst>
                <a:path w="692" h="1037" extrusionOk="0">
                  <a:moveTo>
                    <a:pt x="36" y="0"/>
                  </a:moveTo>
                  <a:cubicBezTo>
                    <a:pt x="24" y="0"/>
                    <a:pt x="24" y="12"/>
                    <a:pt x="1" y="12"/>
                  </a:cubicBezTo>
                  <a:cubicBezTo>
                    <a:pt x="48" y="72"/>
                    <a:pt x="108" y="143"/>
                    <a:pt x="155" y="203"/>
                  </a:cubicBezTo>
                  <a:cubicBezTo>
                    <a:pt x="322" y="441"/>
                    <a:pt x="513" y="703"/>
                    <a:pt x="632" y="965"/>
                  </a:cubicBezTo>
                  <a:cubicBezTo>
                    <a:pt x="643" y="1000"/>
                    <a:pt x="643" y="1012"/>
                    <a:pt x="655" y="1036"/>
                  </a:cubicBezTo>
                  <a:cubicBezTo>
                    <a:pt x="679" y="1036"/>
                    <a:pt x="679" y="1024"/>
                    <a:pt x="691" y="1024"/>
                  </a:cubicBezTo>
                  <a:cubicBezTo>
                    <a:pt x="679" y="1000"/>
                    <a:pt x="655" y="965"/>
                    <a:pt x="643" y="953"/>
                  </a:cubicBezTo>
                  <a:cubicBezTo>
                    <a:pt x="524" y="679"/>
                    <a:pt x="346" y="429"/>
                    <a:pt x="167" y="191"/>
                  </a:cubicBezTo>
                  <a:cubicBezTo>
                    <a:pt x="120" y="131"/>
                    <a:pt x="84" y="60"/>
                    <a:pt x="36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067;p54"/>
            <p:cNvSpPr/>
            <p:nvPr/>
          </p:nvSpPr>
          <p:spPr>
            <a:xfrm>
              <a:off x="2052925" y="4452175"/>
              <a:ext cx="5375" cy="33650"/>
            </a:xfrm>
            <a:custGeom>
              <a:avLst/>
              <a:gdLst/>
              <a:ahLst/>
              <a:cxnLst/>
              <a:rect l="l" t="t" r="r" b="b"/>
              <a:pathLst>
                <a:path w="215" h="1346" extrusionOk="0">
                  <a:moveTo>
                    <a:pt x="36" y="0"/>
                  </a:moveTo>
                  <a:cubicBezTo>
                    <a:pt x="24" y="0"/>
                    <a:pt x="24" y="12"/>
                    <a:pt x="0" y="12"/>
                  </a:cubicBezTo>
                  <a:lnTo>
                    <a:pt x="0" y="24"/>
                  </a:lnTo>
                  <a:lnTo>
                    <a:pt x="96" y="786"/>
                  </a:lnTo>
                  <a:cubicBezTo>
                    <a:pt x="131" y="976"/>
                    <a:pt x="143" y="1167"/>
                    <a:pt x="191" y="1346"/>
                  </a:cubicBezTo>
                  <a:cubicBezTo>
                    <a:pt x="203" y="1346"/>
                    <a:pt x="203" y="1334"/>
                    <a:pt x="215" y="1334"/>
                  </a:cubicBezTo>
                  <a:cubicBezTo>
                    <a:pt x="191" y="1155"/>
                    <a:pt x="155" y="965"/>
                    <a:pt x="131" y="786"/>
                  </a:cubicBezTo>
                  <a:lnTo>
                    <a:pt x="36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068;p54"/>
            <p:cNvSpPr/>
            <p:nvPr/>
          </p:nvSpPr>
          <p:spPr>
            <a:xfrm>
              <a:off x="2061550" y="4448000"/>
              <a:ext cx="11350" cy="31275"/>
            </a:xfrm>
            <a:custGeom>
              <a:avLst/>
              <a:gdLst/>
              <a:ahLst/>
              <a:cxnLst/>
              <a:rect l="l" t="t" r="r" b="b"/>
              <a:pathLst>
                <a:path w="454" h="1251" extrusionOk="0">
                  <a:moveTo>
                    <a:pt x="36" y="0"/>
                  </a:moveTo>
                  <a:cubicBezTo>
                    <a:pt x="25" y="0"/>
                    <a:pt x="25" y="12"/>
                    <a:pt x="1" y="12"/>
                  </a:cubicBezTo>
                  <a:cubicBezTo>
                    <a:pt x="60" y="381"/>
                    <a:pt x="120" y="786"/>
                    <a:pt x="334" y="1120"/>
                  </a:cubicBezTo>
                  <a:lnTo>
                    <a:pt x="417" y="1251"/>
                  </a:lnTo>
                  <a:cubicBezTo>
                    <a:pt x="441" y="1251"/>
                    <a:pt x="441" y="1239"/>
                    <a:pt x="453" y="1239"/>
                  </a:cubicBezTo>
                  <a:cubicBezTo>
                    <a:pt x="406" y="1191"/>
                    <a:pt x="382" y="1143"/>
                    <a:pt x="346" y="1096"/>
                  </a:cubicBezTo>
                  <a:cubicBezTo>
                    <a:pt x="155" y="762"/>
                    <a:pt x="84" y="358"/>
                    <a:pt x="36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069;p54"/>
            <p:cNvSpPr/>
            <p:nvPr/>
          </p:nvSpPr>
          <p:spPr>
            <a:xfrm>
              <a:off x="2075850" y="4439675"/>
              <a:ext cx="8650" cy="32750"/>
            </a:xfrm>
            <a:custGeom>
              <a:avLst/>
              <a:gdLst/>
              <a:ahLst/>
              <a:cxnLst/>
              <a:rect l="l" t="t" r="r" b="b"/>
              <a:pathLst>
                <a:path w="346" h="1310" extrusionOk="0">
                  <a:moveTo>
                    <a:pt x="24" y="0"/>
                  </a:moveTo>
                  <a:cubicBezTo>
                    <a:pt x="24" y="0"/>
                    <a:pt x="12" y="24"/>
                    <a:pt x="0" y="24"/>
                  </a:cubicBezTo>
                  <a:cubicBezTo>
                    <a:pt x="24" y="333"/>
                    <a:pt x="60" y="679"/>
                    <a:pt x="167" y="976"/>
                  </a:cubicBezTo>
                  <a:cubicBezTo>
                    <a:pt x="191" y="1095"/>
                    <a:pt x="250" y="1214"/>
                    <a:pt x="310" y="1310"/>
                  </a:cubicBezTo>
                  <a:cubicBezTo>
                    <a:pt x="322" y="1310"/>
                    <a:pt x="322" y="1310"/>
                    <a:pt x="345" y="1298"/>
                  </a:cubicBezTo>
                  <a:cubicBezTo>
                    <a:pt x="286" y="1179"/>
                    <a:pt x="226" y="1072"/>
                    <a:pt x="179" y="976"/>
                  </a:cubicBezTo>
                  <a:cubicBezTo>
                    <a:pt x="72" y="679"/>
                    <a:pt x="60" y="333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070;p54"/>
            <p:cNvSpPr/>
            <p:nvPr/>
          </p:nvSpPr>
          <p:spPr>
            <a:xfrm>
              <a:off x="2091925" y="4428950"/>
              <a:ext cx="14300" cy="27700"/>
            </a:xfrm>
            <a:custGeom>
              <a:avLst/>
              <a:gdLst/>
              <a:ahLst/>
              <a:cxnLst/>
              <a:rect l="l" t="t" r="r" b="b"/>
              <a:pathLst>
                <a:path w="572" h="1108" extrusionOk="0">
                  <a:moveTo>
                    <a:pt x="24" y="0"/>
                  </a:moveTo>
                  <a:cubicBezTo>
                    <a:pt x="12" y="0"/>
                    <a:pt x="12" y="12"/>
                    <a:pt x="0" y="12"/>
                  </a:cubicBezTo>
                  <a:cubicBezTo>
                    <a:pt x="72" y="119"/>
                    <a:pt x="131" y="227"/>
                    <a:pt x="191" y="346"/>
                  </a:cubicBezTo>
                  <a:cubicBezTo>
                    <a:pt x="322" y="596"/>
                    <a:pt x="441" y="846"/>
                    <a:pt x="548" y="1108"/>
                  </a:cubicBezTo>
                  <a:cubicBezTo>
                    <a:pt x="560" y="1084"/>
                    <a:pt x="560" y="1072"/>
                    <a:pt x="572" y="1072"/>
                  </a:cubicBezTo>
                  <a:cubicBezTo>
                    <a:pt x="476" y="810"/>
                    <a:pt x="357" y="548"/>
                    <a:pt x="214" y="346"/>
                  </a:cubicBezTo>
                  <a:cubicBezTo>
                    <a:pt x="155" y="227"/>
                    <a:pt x="83" y="108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071;p54"/>
            <p:cNvSpPr/>
            <p:nvPr/>
          </p:nvSpPr>
          <p:spPr>
            <a:xfrm>
              <a:off x="2096675" y="4419725"/>
              <a:ext cx="19675" cy="26800"/>
            </a:xfrm>
            <a:custGeom>
              <a:avLst/>
              <a:gdLst/>
              <a:ahLst/>
              <a:cxnLst/>
              <a:rect l="l" t="t" r="r" b="b"/>
              <a:pathLst>
                <a:path w="787" h="1072" extrusionOk="0">
                  <a:moveTo>
                    <a:pt x="13" y="0"/>
                  </a:moveTo>
                  <a:lnTo>
                    <a:pt x="1" y="12"/>
                  </a:lnTo>
                  <a:cubicBezTo>
                    <a:pt x="215" y="381"/>
                    <a:pt x="489" y="727"/>
                    <a:pt x="763" y="1060"/>
                  </a:cubicBezTo>
                  <a:lnTo>
                    <a:pt x="775" y="1072"/>
                  </a:lnTo>
                  <a:cubicBezTo>
                    <a:pt x="775" y="1072"/>
                    <a:pt x="786" y="1072"/>
                    <a:pt x="786" y="1060"/>
                  </a:cubicBezTo>
                  <a:cubicBezTo>
                    <a:pt x="786" y="1036"/>
                    <a:pt x="786" y="1036"/>
                    <a:pt x="775" y="1036"/>
                  </a:cubicBezTo>
                  <a:cubicBezTo>
                    <a:pt x="501" y="715"/>
                    <a:pt x="215" y="369"/>
                    <a:pt x="13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072;p54"/>
            <p:cNvSpPr/>
            <p:nvPr/>
          </p:nvSpPr>
          <p:spPr>
            <a:xfrm>
              <a:off x="2107400" y="4407225"/>
              <a:ext cx="15200" cy="32175"/>
            </a:xfrm>
            <a:custGeom>
              <a:avLst/>
              <a:gdLst/>
              <a:ahLst/>
              <a:cxnLst/>
              <a:rect l="l" t="t" r="r" b="b"/>
              <a:pathLst>
                <a:path w="608" h="1287" extrusionOk="0">
                  <a:moveTo>
                    <a:pt x="12" y="0"/>
                  </a:moveTo>
                  <a:cubicBezTo>
                    <a:pt x="12" y="24"/>
                    <a:pt x="0" y="36"/>
                    <a:pt x="0" y="36"/>
                  </a:cubicBezTo>
                  <a:cubicBezTo>
                    <a:pt x="12" y="72"/>
                    <a:pt x="48" y="107"/>
                    <a:pt x="60" y="143"/>
                  </a:cubicBezTo>
                  <a:cubicBezTo>
                    <a:pt x="167" y="322"/>
                    <a:pt x="238" y="512"/>
                    <a:pt x="310" y="691"/>
                  </a:cubicBezTo>
                  <a:cubicBezTo>
                    <a:pt x="369" y="846"/>
                    <a:pt x="429" y="988"/>
                    <a:pt x="500" y="1143"/>
                  </a:cubicBezTo>
                  <a:cubicBezTo>
                    <a:pt x="536" y="1179"/>
                    <a:pt x="572" y="1227"/>
                    <a:pt x="596" y="1286"/>
                  </a:cubicBezTo>
                  <a:lnTo>
                    <a:pt x="607" y="1274"/>
                  </a:lnTo>
                  <a:cubicBezTo>
                    <a:pt x="584" y="1227"/>
                    <a:pt x="548" y="1179"/>
                    <a:pt x="536" y="1143"/>
                  </a:cubicBezTo>
                  <a:cubicBezTo>
                    <a:pt x="465" y="988"/>
                    <a:pt x="405" y="846"/>
                    <a:pt x="346" y="667"/>
                  </a:cubicBezTo>
                  <a:cubicBezTo>
                    <a:pt x="274" y="488"/>
                    <a:pt x="191" y="286"/>
                    <a:pt x="96" y="107"/>
                  </a:cubicBezTo>
                  <a:cubicBezTo>
                    <a:pt x="60" y="84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073;p54"/>
            <p:cNvSpPr/>
            <p:nvPr/>
          </p:nvSpPr>
          <p:spPr>
            <a:xfrm>
              <a:off x="2113350" y="4401850"/>
              <a:ext cx="22350" cy="21175"/>
            </a:xfrm>
            <a:custGeom>
              <a:avLst/>
              <a:gdLst/>
              <a:ahLst/>
              <a:cxnLst/>
              <a:rect l="l" t="t" r="r" b="b"/>
              <a:pathLst>
                <a:path w="894" h="847" extrusionOk="0">
                  <a:moveTo>
                    <a:pt x="12" y="1"/>
                  </a:moveTo>
                  <a:lnTo>
                    <a:pt x="0" y="13"/>
                  </a:lnTo>
                  <a:cubicBezTo>
                    <a:pt x="36" y="49"/>
                    <a:pt x="60" y="60"/>
                    <a:pt x="96" y="84"/>
                  </a:cubicBezTo>
                  <a:cubicBezTo>
                    <a:pt x="119" y="108"/>
                    <a:pt x="131" y="132"/>
                    <a:pt x="167" y="144"/>
                  </a:cubicBezTo>
                  <a:cubicBezTo>
                    <a:pt x="417" y="358"/>
                    <a:pt x="655" y="596"/>
                    <a:pt x="881" y="846"/>
                  </a:cubicBezTo>
                  <a:cubicBezTo>
                    <a:pt x="881" y="834"/>
                    <a:pt x="893" y="834"/>
                    <a:pt x="893" y="822"/>
                  </a:cubicBezTo>
                  <a:cubicBezTo>
                    <a:pt x="667" y="561"/>
                    <a:pt x="429" y="346"/>
                    <a:pt x="179" y="132"/>
                  </a:cubicBezTo>
                  <a:cubicBezTo>
                    <a:pt x="155" y="120"/>
                    <a:pt x="131" y="84"/>
                    <a:pt x="108" y="72"/>
                  </a:cubicBezTo>
                  <a:cubicBezTo>
                    <a:pt x="72" y="60"/>
                    <a:pt x="48" y="25"/>
                    <a:pt x="12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074;p54"/>
            <p:cNvSpPr/>
            <p:nvPr/>
          </p:nvSpPr>
          <p:spPr>
            <a:xfrm>
              <a:off x="2127925" y="4380125"/>
              <a:ext cx="13125" cy="34250"/>
            </a:xfrm>
            <a:custGeom>
              <a:avLst/>
              <a:gdLst/>
              <a:ahLst/>
              <a:cxnLst/>
              <a:rect l="l" t="t" r="r" b="b"/>
              <a:pathLst>
                <a:path w="525" h="1370" extrusionOk="0">
                  <a:moveTo>
                    <a:pt x="13" y="1"/>
                  </a:moveTo>
                  <a:cubicBezTo>
                    <a:pt x="13" y="25"/>
                    <a:pt x="1" y="25"/>
                    <a:pt x="1" y="37"/>
                  </a:cubicBezTo>
                  <a:cubicBezTo>
                    <a:pt x="72" y="203"/>
                    <a:pt x="108" y="358"/>
                    <a:pt x="132" y="537"/>
                  </a:cubicBezTo>
                  <a:lnTo>
                    <a:pt x="179" y="810"/>
                  </a:lnTo>
                  <a:cubicBezTo>
                    <a:pt x="239" y="1060"/>
                    <a:pt x="358" y="1251"/>
                    <a:pt x="501" y="1370"/>
                  </a:cubicBezTo>
                  <a:cubicBezTo>
                    <a:pt x="501" y="1358"/>
                    <a:pt x="525" y="1358"/>
                    <a:pt x="525" y="1346"/>
                  </a:cubicBezTo>
                  <a:cubicBezTo>
                    <a:pt x="382" y="1227"/>
                    <a:pt x="263" y="1037"/>
                    <a:pt x="191" y="810"/>
                  </a:cubicBezTo>
                  <a:lnTo>
                    <a:pt x="144" y="537"/>
                  </a:lnTo>
                  <a:cubicBezTo>
                    <a:pt x="120" y="358"/>
                    <a:pt x="84" y="167"/>
                    <a:pt x="13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075;p54"/>
            <p:cNvSpPr/>
            <p:nvPr/>
          </p:nvSpPr>
          <p:spPr>
            <a:xfrm>
              <a:off x="2138350" y="4362275"/>
              <a:ext cx="10150" cy="38425"/>
            </a:xfrm>
            <a:custGeom>
              <a:avLst/>
              <a:gdLst/>
              <a:ahLst/>
              <a:cxnLst/>
              <a:rect l="l" t="t" r="r" b="b"/>
              <a:pathLst>
                <a:path w="406" h="1537" extrusionOk="0">
                  <a:moveTo>
                    <a:pt x="12" y="0"/>
                  </a:moveTo>
                  <a:cubicBezTo>
                    <a:pt x="12" y="0"/>
                    <a:pt x="1" y="24"/>
                    <a:pt x="1" y="36"/>
                  </a:cubicBezTo>
                  <a:cubicBezTo>
                    <a:pt x="12" y="48"/>
                    <a:pt x="24" y="84"/>
                    <a:pt x="24" y="108"/>
                  </a:cubicBezTo>
                  <a:cubicBezTo>
                    <a:pt x="72" y="274"/>
                    <a:pt x="72" y="453"/>
                    <a:pt x="72" y="620"/>
                  </a:cubicBezTo>
                  <a:cubicBezTo>
                    <a:pt x="72" y="917"/>
                    <a:pt x="72" y="1227"/>
                    <a:pt x="274" y="1453"/>
                  </a:cubicBezTo>
                  <a:cubicBezTo>
                    <a:pt x="310" y="1477"/>
                    <a:pt x="346" y="1513"/>
                    <a:pt x="382" y="1536"/>
                  </a:cubicBezTo>
                  <a:cubicBezTo>
                    <a:pt x="382" y="1524"/>
                    <a:pt x="405" y="1524"/>
                    <a:pt x="405" y="1513"/>
                  </a:cubicBezTo>
                  <a:cubicBezTo>
                    <a:pt x="370" y="1477"/>
                    <a:pt x="322" y="1453"/>
                    <a:pt x="298" y="1453"/>
                  </a:cubicBezTo>
                  <a:cubicBezTo>
                    <a:pt x="108" y="1227"/>
                    <a:pt x="84" y="941"/>
                    <a:pt x="84" y="631"/>
                  </a:cubicBezTo>
                  <a:cubicBezTo>
                    <a:pt x="84" y="453"/>
                    <a:pt x="84" y="274"/>
                    <a:pt x="36" y="108"/>
                  </a:cubicBezTo>
                  <a:cubicBezTo>
                    <a:pt x="36" y="84"/>
                    <a:pt x="24" y="36"/>
                    <a:pt x="1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076;p54"/>
            <p:cNvSpPr/>
            <p:nvPr/>
          </p:nvSpPr>
          <p:spPr>
            <a:xfrm>
              <a:off x="2145500" y="4345600"/>
              <a:ext cx="14300" cy="25325"/>
            </a:xfrm>
            <a:custGeom>
              <a:avLst/>
              <a:gdLst/>
              <a:ahLst/>
              <a:cxnLst/>
              <a:rect l="l" t="t" r="r" b="b"/>
              <a:pathLst>
                <a:path w="572" h="1013" extrusionOk="0">
                  <a:moveTo>
                    <a:pt x="12" y="1"/>
                  </a:moveTo>
                  <a:cubicBezTo>
                    <a:pt x="12" y="13"/>
                    <a:pt x="0" y="13"/>
                    <a:pt x="0" y="36"/>
                  </a:cubicBezTo>
                  <a:cubicBezTo>
                    <a:pt x="119" y="179"/>
                    <a:pt x="203" y="358"/>
                    <a:pt x="298" y="536"/>
                  </a:cubicBezTo>
                  <a:cubicBezTo>
                    <a:pt x="357" y="656"/>
                    <a:pt x="417" y="775"/>
                    <a:pt x="488" y="894"/>
                  </a:cubicBezTo>
                  <a:cubicBezTo>
                    <a:pt x="500" y="941"/>
                    <a:pt x="524" y="965"/>
                    <a:pt x="560" y="1013"/>
                  </a:cubicBezTo>
                  <a:cubicBezTo>
                    <a:pt x="572" y="1013"/>
                    <a:pt x="572" y="1001"/>
                    <a:pt x="572" y="989"/>
                  </a:cubicBezTo>
                  <a:cubicBezTo>
                    <a:pt x="560" y="953"/>
                    <a:pt x="536" y="906"/>
                    <a:pt x="512" y="894"/>
                  </a:cubicBezTo>
                  <a:cubicBezTo>
                    <a:pt x="441" y="775"/>
                    <a:pt x="381" y="656"/>
                    <a:pt x="322" y="536"/>
                  </a:cubicBezTo>
                  <a:cubicBezTo>
                    <a:pt x="238" y="346"/>
                    <a:pt x="143" y="167"/>
                    <a:pt x="12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077;p54"/>
            <p:cNvSpPr/>
            <p:nvPr/>
          </p:nvSpPr>
          <p:spPr>
            <a:xfrm>
              <a:off x="1979400" y="4307250"/>
              <a:ext cx="13125" cy="13650"/>
            </a:xfrm>
            <a:custGeom>
              <a:avLst/>
              <a:gdLst/>
              <a:ahLst/>
              <a:cxnLst/>
              <a:rect l="l" t="t" r="r" b="b"/>
              <a:pathLst>
                <a:path w="525" h="546" extrusionOk="0">
                  <a:moveTo>
                    <a:pt x="365" y="0"/>
                  </a:moveTo>
                  <a:cubicBezTo>
                    <a:pt x="326" y="0"/>
                    <a:pt x="288" y="15"/>
                    <a:pt x="263" y="46"/>
                  </a:cubicBezTo>
                  <a:lnTo>
                    <a:pt x="48" y="320"/>
                  </a:lnTo>
                  <a:cubicBezTo>
                    <a:pt x="1" y="380"/>
                    <a:pt x="1" y="463"/>
                    <a:pt x="60" y="511"/>
                  </a:cubicBezTo>
                  <a:cubicBezTo>
                    <a:pt x="88" y="533"/>
                    <a:pt x="124" y="545"/>
                    <a:pt x="158" y="545"/>
                  </a:cubicBezTo>
                  <a:cubicBezTo>
                    <a:pt x="196" y="545"/>
                    <a:pt x="232" y="530"/>
                    <a:pt x="251" y="499"/>
                  </a:cubicBezTo>
                  <a:lnTo>
                    <a:pt x="477" y="225"/>
                  </a:lnTo>
                  <a:cubicBezTo>
                    <a:pt x="524" y="165"/>
                    <a:pt x="524" y="82"/>
                    <a:pt x="465" y="34"/>
                  </a:cubicBezTo>
                  <a:cubicBezTo>
                    <a:pt x="437" y="12"/>
                    <a:pt x="401" y="0"/>
                    <a:pt x="36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078;p54"/>
            <p:cNvSpPr/>
            <p:nvPr/>
          </p:nvSpPr>
          <p:spPr>
            <a:xfrm>
              <a:off x="1997550" y="4354300"/>
              <a:ext cx="16100" cy="10600"/>
            </a:xfrm>
            <a:custGeom>
              <a:avLst/>
              <a:gdLst/>
              <a:ahLst/>
              <a:cxnLst/>
              <a:rect l="l" t="t" r="r" b="b"/>
              <a:pathLst>
                <a:path w="644" h="424" extrusionOk="0">
                  <a:moveTo>
                    <a:pt x="494" y="1"/>
                  </a:moveTo>
                  <a:cubicBezTo>
                    <a:pt x="477" y="1"/>
                    <a:pt x="459" y="4"/>
                    <a:pt x="441" y="10"/>
                  </a:cubicBezTo>
                  <a:lnTo>
                    <a:pt x="108" y="165"/>
                  </a:lnTo>
                  <a:cubicBezTo>
                    <a:pt x="37" y="188"/>
                    <a:pt x="1" y="260"/>
                    <a:pt x="37" y="343"/>
                  </a:cubicBezTo>
                  <a:cubicBezTo>
                    <a:pt x="54" y="397"/>
                    <a:pt x="106" y="424"/>
                    <a:pt x="160" y="424"/>
                  </a:cubicBezTo>
                  <a:cubicBezTo>
                    <a:pt x="179" y="424"/>
                    <a:pt x="197" y="421"/>
                    <a:pt x="215" y="415"/>
                  </a:cubicBezTo>
                  <a:lnTo>
                    <a:pt x="537" y="260"/>
                  </a:lnTo>
                  <a:cubicBezTo>
                    <a:pt x="620" y="236"/>
                    <a:pt x="644" y="165"/>
                    <a:pt x="620" y="81"/>
                  </a:cubicBezTo>
                  <a:cubicBezTo>
                    <a:pt x="593" y="28"/>
                    <a:pt x="546" y="1"/>
                    <a:pt x="49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079;p54"/>
            <p:cNvSpPr/>
            <p:nvPr/>
          </p:nvSpPr>
          <p:spPr>
            <a:xfrm>
              <a:off x="2033275" y="4370675"/>
              <a:ext cx="14325" cy="13275"/>
            </a:xfrm>
            <a:custGeom>
              <a:avLst/>
              <a:gdLst/>
              <a:ahLst/>
              <a:cxnLst/>
              <a:rect l="l" t="t" r="r" b="b"/>
              <a:pathLst>
                <a:path w="573" h="531" extrusionOk="0">
                  <a:moveTo>
                    <a:pt x="157" y="1"/>
                  </a:moveTo>
                  <a:cubicBezTo>
                    <a:pt x="123" y="1"/>
                    <a:pt x="90" y="16"/>
                    <a:pt x="60" y="45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22" y="486"/>
                  </a:lnTo>
                  <a:cubicBezTo>
                    <a:pt x="352" y="516"/>
                    <a:pt x="385" y="531"/>
                    <a:pt x="417" y="531"/>
                  </a:cubicBezTo>
                  <a:cubicBezTo>
                    <a:pt x="450" y="531"/>
                    <a:pt x="483" y="516"/>
                    <a:pt x="513" y="486"/>
                  </a:cubicBezTo>
                  <a:cubicBezTo>
                    <a:pt x="572" y="426"/>
                    <a:pt x="572" y="343"/>
                    <a:pt x="513" y="295"/>
                  </a:cubicBezTo>
                  <a:lnTo>
                    <a:pt x="263" y="45"/>
                  </a:lnTo>
                  <a:cubicBezTo>
                    <a:pt x="227" y="16"/>
                    <a:pt x="191" y="1"/>
                    <a:pt x="15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080;p54"/>
            <p:cNvSpPr/>
            <p:nvPr/>
          </p:nvSpPr>
          <p:spPr>
            <a:xfrm>
              <a:off x="2072875" y="4365025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155" y="1"/>
                  </a:moveTo>
                  <a:cubicBezTo>
                    <a:pt x="122" y="1"/>
                    <a:pt x="89" y="15"/>
                    <a:pt x="60" y="45"/>
                  </a:cubicBezTo>
                  <a:cubicBezTo>
                    <a:pt x="0" y="105"/>
                    <a:pt x="0" y="176"/>
                    <a:pt x="60" y="236"/>
                  </a:cubicBezTo>
                  <a:lnTo>
                    <a:pt x="310" y="486"/>
                  </a:lnTo>
                  <a:cubicBezTo>
                    <a:pt x="339" y="516"/>
                    <a:pt x="372" y="530"/>
                    <a:pt x="405" y="530"/>
                  </a:cubicBezTo>
                  <a:cubicBezTo>
                    <a:pt x="438" y="530"/>
                    <a:pt x="470" y="516"/>
                    <a:pt x="500" y="486"/>
                  </a:cubicBezTo>
                  <a:cubicBezTo>
                    <a:pt x="548" y="450"/>
                    <a:pt x="548" y="355"/>
                    <a:pt x="500" y="295"/>
                  </a:cubicBezTo>
                  <a:lnTo>
                    <a:pt x="250" y="45"/>
                  </a:lnTo>
                  <a:cubicBezTo>
                    <a:pt x="220" y="15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081;p54"/>
            <p:cNvSpPr/>
            <p:nvPr/>
          </p:nvSpPr>
          <p:spPr>
            <a:xfrm>
              <a:off x="2016025" y="4320975"/>
              <a:ext cx="13700" cy="13575"/>
            </a:xfrm>
            <a:custGeom>
              <a:avLst/>
              <a:gdLst/>
              <a:ahLst/>
              <a:cxnLst/>
              <a:rect l="l" t="t" r="r" b="b"/>
              <a:pathLst>
                <a:path w="548" h="543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5"/>
                    <a:pt x="0" y="188"/>
                    <a:pt x="60" y="247"/>
                  </a:cubicBezTo>
                  <a:lnTo>
                    <a:pt x="310" y="498"/>
                  </a:lnTo>
                  <a:cubicBezTo>
                    <a:pt x="339" y="527"/>
                    <a:pt x="372" y="542"/>
                    <a:pt x="405" y="542"/>
                  </a:cubicBezTo>
                  <a:cubicBezTo>
                    <a:pt x="438" y="542"/>
                    <a:pt x="470" y="527"/>
                    <a:pt x="500" y="498"/>
                  </a:cubicBezTo>
                  <a:cubicBezTo>
                    <a:pt x="548" y="438"/>
                    <a:pt x="548" y="343"/>
                    <a:pt x="500" y="307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082;p54"/>
            <p:cNvSpPr/>
            <p:nvPr/>
          </p:nvSpPr>
          <p:spPr>
            <a:xfrm>
              <a:off x="2007375" y="4409975"/>
              <a:ext cx="13725" cy="13575"/>
            </a:xfrm>
            <a:custGeom>
              <a:avLst/>
              <a:gdLst/>
              <a:ahLst/>
              <a:cxnLst/>
              <a:rect l="l" t="t" r="r" b="b"/>
              <a:pathLst>
                <a:path w="549" h="543" extrusionOk="0">
                  <a:moveTo>
                    <a:pt x="156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10" y="497"/>
                  </a:lnTo>
                  <a:cubicBezTo>
                    <a:pt x="340" y="527"/>
                    <a:pt x="373" y="542"/>
                    <a:pt x="406" y="542"/>
                  </a:cubicBezTo>
                  <a:cubicBezTo>
                    <a:pt x="438" y="542"/>
                    <a:pt x="471" y="527"/>
                    <a:pt x="501" y="497"/>
                  </a:cubicBezTo>
                  <a:cubicBezTo>
                    <a:pt x="548" y="438"/>
                    <a:pt x="548" y="343"/>
                    <a:pt x="501" y="295"/>
                  </a:cubicBezTo>
                  <a:lnTo>
                    <a:pt x="251" y="45"/>
                  </a:lnTo>
                  <a:cubicBezTo>
                    <a:pt x="221" y="15"/>
                    <a:pt x="188" y="0"/>
                    <a:pt x="156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083;p54"/>
            <p:cNvSpPr/>
            <p:nvPr/>
          </p:nvSpPr>
          <p:spPr>
            <a:xfrm>
              <a:off x="2108575" y="4334825"/>
              <a:ext cx="16400" cy="9925"/>
            </a:xfrm>
            <a:custGeom>
              <a:avLst/>
              <a:gdLst/>
              <a:ahLst/>
              <a:cxnLst/>
              <a:rect l="l" t="t" r="r" b="b"/>
              <a:pathLst>
                <a:path w="656" h="397" extrusionOk="0">
                  <a:moveTo>
                    <a:pt x="473" y="1"/>
                  </a:moveTo>
                  <a:cubicBezTo>
                    <a:pt x="463" y="1"/>
                    <a:pt x="452" y="2"/>
                    <a:pt x="441" y="3"/>
                  </a:cubicBezTo>
                  <a:lnTo>
                    <a:pt x="120" y="122"/>
                  </a:lnTo>
                  <a:cubicBezTo>
                    <a:pt x="49" y="146"/>
                    <a:pt x="1" y="229"/>
                    <a:pt x="25" y="301"/>
                  </a:cubicBezTo>
                  <a:cubicBezTo>
                    <a:pt x="52" y="355"/>
                    <a:pt x="100" y="396"/>
                    <a:pt x="154" y="396"/>
                  </a:cubicBezTo>
                  <a:cubicBezTo>
                    <a:pt x="170" y="396"/>
                    <a:pt x="187" y="392"/>
                    <a:pt x="203" y="384"/>
                  </a:cubicBezTo>
                  <a:lnTo>
                    <a:pt x="537" y="265"/>
                  </a:lnTo>
                  <a:cubicBezTo>
                    <a:pt x="608" y="241"/>
                    <a:pt x="656" y="170"/>
                    <a:pt x="620" y="86"/>
                  </a:cubicBezTo>
                  <a:cubicBezTo>
                    <a:pt x="599" y="35"/>
                    <a:pt x="542" y="1"/>
                    <a:pt x="47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084;p54"/>
            <p:cNvSpPr/>
            <p:nvPr/>
          </p:nvSpPr>
          <p:spPr>
            <a:xfrm>
              <a:off x="1971075" y="4378625"/>
              <a:ext cx="11625" cy="14600"/>
            </a:xfrm>
            <a:custGeom>
              <a:avLst/>
              <a:gdLst/>
              <a:ahLst/>
              <a:cxnLst/>
              <a:rect l="l" t="t" r="r" b="b"/>
              <a:pathLst>
                <a:path w="465" h="584" extrusionOk="0">
                  <a:moveTo>
                    <a:pt x="304" y="1"/>
                  </a:moveTo>
                  <a:cubicBezTo>
                    <a:pt x="254" y="1"/>
                    <a:pt x="210" y="30"/>
                    <a:pt x="203" y="85"/>
                  </a:cubicBezTo>
                  <a:lnTo>
                    <a:pt x="36" y="394"/>
                  </a:lnTo>
                  <a:cubicBezTo>
                    <a:pt x="0" y="454"/>
                    <a:pt x="24" y="537"/>
                    <a:pt x="95" y="573"/>
                  </a:cubicBezTo>
                  <a:cubicBezTo>
                    <a:pt x="113" y="580"/>
                    <a:pt x="135" y="584"/>
                    <a:pt x="156" y="584"/>
                  </a:cubicBezTo>
                  <a:cubicBezTo>
                    <a:pt x="206" y="584"/>
                    <a:pt x="257" y="563"/>
                    <a:pt x="274" y="513"/>
                  </a:cubicBezTo>
                  <a:lnTo>
                    <a:pt x="441" y="204"/>
                  </a:lnTo>
                  <a:cubicBezTo>
                    <a:pt x="465" y="144"/>
                    <a:pt x="453" y="49"/>
                    <a:pt x="381" y="25"/>
                  </a:cubicBezTo>
                  <a:cubicBezTo>
                    <a:pt x="357" y="9"/>
                    <a:pt x="329" y="1"/>
                    <a:pt x="30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085;p54"/>
            <p:cNvSpPr/>
            <p:nvPr/>
          </p:nvSpPr>
          <p:spPr>
            <a:xfrm>
              <a:off x="2064225" y="4321150"/>
              <a:ext cx="11650" cy="14475"/>
            </a:xfrm>
            <a:custGeom>
              <a:avLst/>
              <a:gdLst/>
              <a:ahLst/>
              <a:cxnLst/>
              <a:rect l="l" t="t" r="r" b="b"/>
              <a:pathLst>
                <a:path w="466" h="579" extrusionOk="0">
                  <a:moveTo>
                    <a:pt x="317" y="0"/>
                  </a:moveTo>
                  <a:cubicBezTo>
                    <a:pt x="268" y="0"/>
                    <a:pt x="217" y="31"/>
                    <a:pt x="191" y="74"/>
                  </a:cubicBezTo>
                  <a:lnTo>
                    <a:pt x="37" y="383"/>
                  </a:lnTo>
                  <a:cubicBezTo>
                    <a:pt x="1" y="443"/>
                    <a:pt x="13" y="538"/>
                    <a:pt x="96" y="562"/>
                  </a:cubicBezTo>
                  <a:cubicBezTo>
                    <a:pt x="111" y="573"/>
                    <a:pt x="130" y="578"/>
                    <a:pt x="151" y="578"/>
                  </a:cubicBezTo>
                  <a:cubicBezTo>
                    <a:pt x="197" y="578"/>
                    <a:pt x="250" y="552"/>
                    <a:pt x="275" y="502"/>
                  </a:cubicBezTo>
                  <a:lnTo>
                    <a:pt x="429" y="193"/>
                  </a:lnTo>
                  <a:cubicBezTo>
                    <a:pt x="465" y="133"/>
                    <a:pt x="453" y="38"/>
                    <a:pt x="370" y="14"/>
                  </a:cubicBezTo>
                  <a:cubicBezTo>
                    <a:pt x="354" y="4"/>
                    <a:pt x="335" y="0"/>
                    <a:pt x="31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086;p54"/>
            <p:cNvSpPr/>
            <p:nvPr/>
          </p:nvSpPr>
          <p:spPr>
            <a:xfrm>
              <a:off x="2057400" y="4405150"/>
              <a:ext cx="11625" cy="14575"/>
            </a:xfrm>
            <a:custGeom>
              <a:avLst/>
              <a:gdLst/>
              <a:ahLst/>
              <a:cxnLst/>
              <a:rect l="l" t="t" r="r" b="b"/>
              <a:pathLst>
                <a:path w="465" h="583" extrusionOk="0">
                  <a:moveTo>
                    <a:pt x="315" y="1"/>
                  </a:moveTo>
                  <a:cubicBezTo>
                    <a:pt x="265" y="1"/>
                    <a:pt x="219" y="22"/>
                    <a:pt x="202" y="71"/>
                  </a:cubicBezTo>
                  <a:lnTo>
                    <a:pt x="36" y="393"/>
                  </a:lnTo>
                  <a:cubicBezTo>
                    <a:pt x="0" y="452"/>
                    <a:pt x="24" y="536"/>
                    <a:pt x="95" y="571"/>
                  </a:cubicBezTo>
                  <a:cubicBezTo>
                    <a:pt x="113" y="579"/>
                    <a:pt x="135" y="583"/>
                    <a:pt x="156" y="583"/>
                  </a:cubicBezTo>
                  <a:cubicBezTo>
                    <a:pt x="206" y="583"/>
                    <a:pt x="257" y="562"/>
                    <a:pt x="274" y="512"/>
                  </a:cubicBezTo>
                  <a:lnTo>
                    <a:pt x="441" y="190"/>
                  </a:lnTo>
                  <a:cubicBezTo>
                    <a:pt x="464" y="131"/>
                    <a:pt x="452" y="48"/>
                    <a:pt x="381" y="12"/>
                  </a:cubicBezTo>
                  <a:cubicBezTo>
                    <a:pt x="359" y="5"/>
                    <a:pt x="337" y="1"/>
                    <a:pt x="31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087;p54"/>
            <p:cNvSpPr/>
            <p:nvPr/>
          </p:nvSpPr>
          <p:spPr>
            <a:xfrm>
              <a:off x="1976425" y="4440025"/>
              <a:ext cx="11625" cy="14650"/>
            </a:xfrm>
            <a:custGeom>
              <a:avLst/>
              <a:gdLst/>
              <a:ahLst/>
              <a:cxnLst/>
              <a:rect l="l" t="t" r="r" b="b"/>
              <a:pathLst>
                <a:path w="465" h="586" extrusionOk="0">
                  <a:moveTo>
                    <a:pt x="309" y="0"/>
                  </a:moveTo>
                  <a:cubicBezTo>
                    <a:pt x="262" y="0"/>
                    <a:pt x="216" y="32"/>
                    <a:pt x="191" y="81"/>
                  </a:cubicBezTo>
                  <a:lnTo>
                    <a:pt x="36" y="391"/>
                  </a:lnTo>
                  <a:cubicBezTo>
                    <a:pt x="1" y="450"/>
                    <a:pt x="12" y="546"/>
                    <a:pt x="84" y="569"/>
                  </a:cubicBezTo>
                  <a:cubicBezTo>
                    <a:pt x="102" y="581"/>
                    <a:pt x="124" y="586"/>
                    <a:pt x="146" y="586"/>
                  </a:cubicBezTo>
                  <a:cubicBezTo>
                    <a:pt x="196" y="586"/>
                    <a:pt x="246" y="559"/>
                    <a:pt x="262" y="510"/>
                  </a:cubicBezTo>
                  <a:lnTo>
                    <a:pt x="429" y="200"/>
                  </a:lnTo>
                  <a:cubicBezTo>
                    <a:pt x="465" y="141"/>
                    <a:pt x="453" y="46"/>
                    <a:pt x="370" y="22"/>
                  </a:cubicBezTo>
                  <a:cubicBezTo>
                    <a:pt x="351" y="7"/>
                    <a:pt x="330" y="0"/>
                    <a:pt x="30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088;p54"/>
            <p:cNvSpPr/>
            <p:nvPr/>
          </p:nvSpPr>
          <p:spPr>
            <a:xfrm>
              <a:off x="1961850" y="4034900"/>
              <a:ext cx="139625" cy="163075"/>
            </a:xfrm>
            <a:custGeom>
              <a:avLst/>
              <a:gdLst/>
              <a:ahLst/>
              <a:cxnLst/>
              <a:rect l="l" t="t" r="r" b="b"/>
              <a:pathLst>
                <a:path w="5585" h="6523" extrusionOk="0">
                  <a:moveTo>
                    <a:pt x="3603" y="0"/>
                  </a:moveTo>
                  <a:cubicBezTo>
                    <a:pt x="3229" y="0"/>
                    <a:pt x="2859" y="128"/>
                    <a:pt x="2560" y="368"/>
                  </a:cubicBezTo>
                  <a:cubicBezTo>
                    <a:pt x="2429" y="499"/>
                    <a:pt x="2310" y="630"/>
                    <a:pt x="2203" y="772"/>
                  </a:cubicBezTo>
                  <a:lnTo>
                    <a:pt x="286" y="3856"/>
                  </a:lnTo>
                  <a:cubicBezTo>
                    <a:pt x="238" y="3916"/>
                    <a:pt x="214" y="3975"/>
                    <a:pt x="179" y="4035"/>
                  </a:cubicBezTo>
                  <a:cubicBezTo>
                    <a:pt x="143" y="4106"/>
                    <a:pt x="107" y="4190"/>
                    <a:pt x="95" y="4261"/>
                  </a:cubicBezTo>
                  <a:cubicBezTo>
                    <a:pt x="24" y="4511"/>
                    <a:pt x="0" y="4761"/>
                    <a:pt x="48" y="5023"/>
                  </a:cubicBezTo>
                  <a:cubicBezTo>
                    <a:pt x="143" y="5464"/>
                    <a:pt x="393" y="5868"/>
                    <a:pt x="798" y="6118"/>
                  </a:cubicBezTo>
                  <a:lnTo>
                    <a:pt x="1036" y="6273"/>
                  </a:lnTo>
                  <a:cubicBezTo>
                    <a:pt x="1299" y="6441"/>
                    <a:pt x="1600" y="6523"/>
                    <a:pt x="1903" y="6523"/>
                  </a:cubicBezTo>
                  <a:cubicBezTo>
                    <a:pt x="2051" y="6523"/>
                    <a:pt x="2200" y="6503"/>
                    <a:pt x="2346" y="6464"/>
                  </a:cubicBezTo>
                  <a:cubicBezTo>
                    <a:pt x="2596" y="6392"/>
                    <a:pt x="2822" y="6273"/>
                    <a:pt x="3012" y="6095"/>
                  </a:cubicBezTo>
                  <a:cubicBezTo>
                    <a:pt x="3120" y="5987"/>
                    <a:pt x="3215" y="5880"/>
                    <a:pt x="3298" y="5749"/>
                  </a:cubicBezTo>
                  <a:lnTo>
                    <a:pt x="5215" y="2666"/>
                  </a:lnTo>
                  <a:cubicBezTo>
                    <a:pt x="5298" y="2523"/>
                    <a:pt x="5382" y="2356"/>
                    <a:pt x="5441" y="2177"/>
                  </a:cubicBezTo>
                  <a:cubicBezTo>
                    <a:pt x="5584" y="1499"/>
                    <a:pt x="5322" y="796"/>
                    <a:pt x="4703" y="403"/>
                  </a:cubicBezTo>
                  <a:lnTo>
                    <a:pt x="4465" y="249"/>
                  </a:lnTo>
                  <a:cubicBezTo>
                    <a:pt x="4197" y="80"/>
                    <a:pt x="3898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089;p54"/>
            <p:cNvSpPr/>
            <p:nvPr/>
          </p:nvSpPr>
          <p:spPr>
            <a:xfrm>
              <a:off x="2001725" y="4053150"/>
              <a:ext cx="78600" cy="70425"/>
            </a:xfrm>
            <a:custGeom>
              <a:avLst/>
              <a:gdLst/>
              <a:ahLst/>
              <a:cxnLst/>
              <a:rect l="l" t="t" r="r" b="b"/>
              <a:pathLst>
                <a:path w="3144" h="2817" extrusionOk="0">
                  <a:moveTo>
                    <a:pt x="2699" y="1"/>
                  </a:moveTo>
                  <a:cubicBezTo>
                    <a:pt x="2685" y="1"/>
                    <a:pt x="2673" y="7"/>
                    <a:pt x="2668" y="19"/>
                  </a:cubicBezTo>
                  <a:cubicBezTo>
                    <a:pt x="2489" y="138"/>
                    <a:pt x="2298" y="233"/>
                    <a:pt x="2096" y="340"/>
                  </a:cubicBezTo>
                  <a:cubicBezTo>
                    <a:pt x="1858" y="459"/>
                    <a:pt x="1608" y="566"/>
                    <a:pt x="1358" y="638"/>
                  </a:cubicBezTo>
                  <a:cubicBezTo>
                    <a:pt x="1060" y="745"/>
                    <a:pt x="751" y="804"/>
                    <a:pt x="429" y="852"/>
                  </a:cubicBezTo>
                  <a:cubicBezTo>
                    <a:pt x="310" y="864"/>
                    <a:pt x="215" y="876"/>
                    <a:pt x="96" y="876"/>
                  </a:cubicBezTo>
                  <a:lnTo>
                    <a:pt x="1" y="1007"/>
                  </a:lnTo>
                  <a:cubicBezTo>
                    <a:pt x="215" y="1007"/>
                    <a:pt x="405" y="983"/>
                    <a:pt x="608" y="947"/>
                  </a:cubicBezTo>
                  <a:cubicBezTo>
                    <a:pt x="905" y="912"/>
                    <a:pt x="1227" y="828"/>
                    <a:pt x="1501" y="733"/>
                  </a:cubicBezTo>
                  <a:cubicBezTo>
                    <a:pt x="1763" y="638"/>
                    <a:pt x="2001" y="531"/>
                    <a:pt x="2239" y="412"/>
                  </a:cubicBezTo>
                  <a:cubicBezTo>
                    <a:pt x="2370" y="340"/>
                    <a:pt x="2501" y="269"/>
                    <a:pt x="2620" y="197"/>
                  </a:cubicBezTo>
                  <a:lnTo>
                    <a:pt x="2620" y="197"/>
                  </a:lnTo>
                  <a:cubicBezTo>
                    <a:pt x="2608" y="352"/>
                    <a:pt x="2596" y="471"/>
                    <a:pt x="2596" y="638"/>
                  </a:cubicBezTo>
                  <a:lnTo>
                    <a:pt x="2596" y="674"/>
                  </a:lnTo>
                  <a:lnTo>
                    <a:pt x="2596" y="816"/>
                  </a:lnTo>
                  <a:cubicBezTo>
                    <a:pt x="2596" y="1031"/>
                    <a:pt x="2596" y="1221"/>
                    <a:pt x="2608" y="1424"/>
                  </a:cubicBezTo>
                  <a:cubicBezTo>
                    <a:pt x="2608" y="1578"/>
                    <a:pt x="2632" y="1721"/>
                    <a:pt x="2668" y="1876"/>
                  </a:cubicBezTo>
                  <a:cubicBezTo>
                    <a:pt x="2715" y="2055"/>
                    <a:pt x="2751" y="2198"/>
                    <a:pt x="2810" y="2352"/>
                  </a:cubicBezTo>
                  <a:cubicBezTo>
                    <a:pt x="2894" y="2531"/>
                    <a:pt x="2965" y="2686"/>
                    <a:pt x="3072" y="2817"/>
                  </a:cubicBezTo>
                  <a:lnTo>
                    <a:pt x="3144" y="2698"/>
                  </a:lnTo>
                  <a:cubicBezTo>
                    <a:pt x="3096" y="2638"/>
                    <a:pt x="3049" y="2579"/>
                    <a:pt x="3037" y="2471"/>
                  </a:cubicBezTo>
                  <a:cubicBezTo>
                    <a:pt x="2929" y="2281"/>
                    <a:pt x="2858" y="2067"/>
                    <a:pt x="2799" y="1828"/>
                  </a:cubicBezTo>
                  <a:cubicBezTo>
                    <a:pt x="2787" y="1709"/>
                    <a:pt x="2775" y="1602"/>
                    <a:pt x="2751" y="1507"/>
                  </a:cubicBezTo>
                  <a:cubicBezTo>
                    <a:pt x="2727" y="1269"/>
                    <a:pt x="2727" y="1043"/>
                    <a:pt x="2727" y="804"/>
                  </a:cubicBezTo>
                  <a:lnTo>
                    <a:pt x="2727" y="709"/>
                  </a:lnTo>
                  <a:lnTo>
                    <a:pt x="2727" y="650"/>
                  </a:lnTo>
                  <a:cubicBezTo>
                    <a:pt x="2727" y="495"/>
                    <a:pt x="2739" y="376"/>
                    <a:pt x="2751" y="209"/>
                  </a:cubicBezTo>
                  <a:lnTo>
                    <a:pt x="2775" y="78"/>
                  </a:lnTo>
                  <a:cubicBezTo>
                    <a:pt x="2775" y="54"/>
                    <a:pt x="2775" y="31"/>
                    <a:pt x="2739" y="19"/>
                  </a:cubicBezTo>
                  <a:cubicBezTo>
                    <a:pt x="2727" y="7"/>
                    <a:pt x="2712" y="1"/>
                    <a:pt x="2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090;p54"/>
            <p:cNvSpPr/>
            <p:nvPr/>
          </p:nvSpPr>
          <p:spPr>
            <a:xfrm>
              <a:off x="2014825" y="4044075"/>
              <a:ext cx="82475" cy="60150"/>
            </a:xfrm>
            <a:custGeom>
              <a:avLst/>
              <a:gdLst/>
              <a:ahLst/>
              <a:cxnLst/>
              <a:rect l="l" t="t" r="r" b="b"/>
              <a:pathLst>
                <a:path w="3299" h="2406" extrusionOk="0">
                  <a:moveTo>
                    <a:pt x="429" y="1"/>
                  </a:moveTo>
                  <a:cubicBezTo>
                    <a:pt x="298" y="132"/>
                    <a:pt x="179" y="263"/>
                    <a:pt x="72" y="405"/>
                  </a:cubicBezTo>
                  <a:lnTo>
                    <a:pt x="0" y="513"/>
                  </a:lnTo>
                  <a:lnTo>
                    <a:pt x="3025" y="2406"/>
                  </a:lnTo>
                  <a:lnTo>
                    <a:pt x="3096" y="2299"/>
                  </a:lnTo>
                  <a:cubicBezTo>
                    <a:pt x="3179" y="2156"/>
                    <a:pt x="3263" y="1989"/>
                    <a:pt x="3298" y="181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091;p54"/>
            <p:cNvSpPr/>
            <p:nvPr/>
          </p:nvSpPr>
          <p:spPr>
            <a:xfrm>
              <a:off x="1997850" y="4071175"/>
              <a:ext cx="83975" cy="61025"/>
            </a:xfrm>
            <a:custGeom>
              <a:avLst/>
              <a:gdLst/>
              <a:ahLst/>
              <a:cxnLst/>
              <a:rect l="l" t="t" r="r" b="b"/>
              <a:pathLst>
                <a:path w="3359" h="2441" extrusionOk="0">
                  <a:moveTo>
                    <a:pt x="346" y="0"/>
                  </a:moveTo>
                  <a:lnTo>
                    <a:pt x="1" y="548"/>
                  </a:lnTo>
                  <a:lnTo>
                    <a:pt x="3013" y="2441"/>
                  </a:lnTo>
                  <a:lnTo>
                    <a:pt x="3358" y="188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092;p54"/>
            <p:cNvSpPr/>
            <p:nvPr/>
          </p:nvSpPr>
          <p:spPr>
            <a:xfrm>
              <a:off x="1980300" y="4099150"/>
              <a:ext cx="84250" cy="61050"/>
            </a:xfrm>
            <a:custGeom>
              <a:avLst/>
              <a:gdLst/>
              <a:ahLst/>
              <a:cxnLst/>
              <a:rect l="l" t="t" r="r" b="b"/>
              <a:pathLst>
                <a:path w="3370" h="2442" extrusionOk="0">
                  <a:moveTo>
                    <a:pt x="357" y="0"/>
                  </a:moveTo>
                  <a:lnTo>
                    <a:pt x="0" y="548"/>
                  </a:lnTo>
                  <a:lnTo>
                    <a:pt x="3013" y="2441"/>
                  </a:lnTo>
                  <a:lnTo>
                    <a:pt x="3370" y="188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093;p54"/>
            <p:cNvSpPr/>
            <p:nvPr/>
          </p:nvSpPr>
          <p:spPr>
            <a:xfrm>
              <a:off x="1963925" y="4126825"/>
              <a:ext cx="82775" cy="60450"/>
            </a:xfrm>
            <a:custGeom>
              <a:avLst/>
              <a:gdLst/>
              <a:ahLst/>
              <a:cxnLst/>
              <a:rect l="l" t="t" r="r" b="b"/>
              <a:pathLst>
                <a:path w="3311" h="2418" extrusionOk="0">
                  <a:moveTo>
                    <a:pt x="310" y="1"/>
                  </a:moveTo>
                  <a:lnTo>
                    <a:pt x="191" y="179"/>
                  </a:lnTo>
                  <a:cubicBezTo>
                    <a:pt x="143" y="239"/>
                    <a:pt x="120" y="298"/>
                    <a:pt x="84" y="358"/>
                  </a:cubicBezTo>
                  <a:cubicBezTo>
                    <a:pt x="36" y="429"/>
                    <a:pt x="12" y="513"/>
                    <a:pt x="0" y="584"/>
                  </a:cubicBezTo>
                  <a:lnTo>
                    <a:pt x="2917" y="2418"/>
                  </a:lnTo>
                  <a:cubicBezTo>
                    <a:pt x="3013" y="2310"/>
                    <a:pt x="3120" y="2203"/>
                    <a:pt x="3191" y="2072"/>
                  </a:cubicBezTo>
                  <a:lnTo>
                    <a:pt x="3310" y="1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094;p54"/>
            <p:cNvSpPr/>
            <p:nvPr/>
          </p:nvSpPr>
          <p:spPr>
            <a:xfrm>
              <a:off x="1962725" y="4159875"/>
              <a:ext cx="57175" cy="37800"/>
            </a:xfrm>
            <a:custGeom>
              <a:avLst/>
              <a:gdLst/>
              <a:ahLst/>
              <a:cxnLst/>
              <a:rect l="l" t="t" r="r" b="b"/>
              <a:pathLst>
                <a:path w="2287" h="1512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453"/>
                    <a:pt x="334" y="857"/>
                    <a:pt x="739" y="1107"/>
                  </a:cubicBezTo>
                  <a:lnTo>
                    <a:pt x="977" y="1250"/>
                  </a:lnTo>
                  <a:cubicBezTo>
                    <a:pt x="1250" y="1427"/>
                    <a:pt x="1555" y="1511"/>
                    <a:pt x="1856" y="1511"/>
                  </a:cubicBezTo>
                  <a:cubicBezTo>
                    <a:pt x="2002" y="1511"/>
                    <a:pt x="2147" y="1492"/>
                    <a:pt x="2287" y="14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095;p54"/>
            <p:cNvSpPr/>
            <p:nvPr/>
          </p:nvSpPr>
          <p:spPr>
            <a:xfrm>
              <a:off x="1998750" y="4169900"/>
              <a:ext cx="175950" cy="114125"/>
            </a:xfrm>
            <a:custGeom>
              <a:avLst/>
              <a:gdLst/>
              <a:ahLst/>
              <a:cxnLst/>
              <a:rect l="l" t="t" r="r" b="b"/>
              <a:pathLst>
                <a:path w="7038" h="4565" extrusionOk="0">
                  <a:moveTo>
                    <a:pt x="5188" y="1"/>
                  </a:moveTo>
                  <a:cubicBezTo>
                    <a:pt x="5047" y="1"/>
                    <a:pt x="4899" y="24"/>
                    <a:pt x="4751" y="64"/>
                  </a:cubicBezTo>
                  <a:lnTo>
                    <a:pt x="1263" y="1076"/>
                  </a:lnTo>
                  <a:cubicBezTo>
                    <a:pt x="1191" y="1111"/>
                    <a:pt x="1132" y="1123"/>
                    <a:pt x="1072" y="1147"/>
                  </a:cubicBezTo>
                  <a:cubicBezTo>
                    <a:pt x="989" y="1195"/>
                    <a:pt x="929" y="1230"/>
                    <a:pt x="846" y="1266"/>
                  </a:cubicBezTo>
                  <a:cubicBezTo>
                    <a:pt x="632" y="1409"/>
                    <a:pt x="453" y="1588"/>
                    <a:pt x="310" y="1802"/>
                  </a:cubicBezTo>
                  <a:cubicBezTo>
                    <a:pt x="72" y="2195"/>
                    <a:pt x="0" y="2659"/>
                    <a:pt x="131" y="3112"/>
                  </a:cubicBezTo>
                  <a:lnTo>
                    <a:pt x="215" y="3385"/>
                  </a:lnTo>
                  <a:cubicBezTo>
                    <a:pt x="346" y="3838"/>
                    <a:pt x="655" y="4207"/>
                    <a:pt x="1060" y="4397"/>
                  </a:cubicBezTo>
                  <a:cubicBezTo>
                    <a:pt x="1298" y="4505"/>
                    <a:pt x="1548" y="4564"/>
                    <a:pt x="1798" y="4564"/>
                  </a:cubicBezTo>
                  <a:cubicBezTo>
                    <a:pt x="1953" y="4564"/>
                    <a:pt x="2096" y="4540"/>
                    <a:pt x="2251" y="4505"/>
                  </a:cubicBezTo>
                  <a:lnTo>
                    <a:pt x="5727" y="3493"/>
                  </a:lnTo>
                  <a:cubicBezTo>
                    <a:pt x="5906" y="3433"/>
                    <a:pt x="6073" y="3350"/>
                    <a:pt x="6204" y="3254"/>
                  </a:cubicBezTo>
                  <a:cubicBezTo>
                    <a:pt x="6775" y="2861"/>
                    <a:pt x="7037" y="2135"/>
                    <a:pt x="6847" y="1445"/>
                  </a:cubicBezTo>
                  <a:lnTo>
                    <a:pt x="6775" y="1183"/>
                  </a:lnTo>
                  <a:cubicBezTo>
                    <a:pt x="6585" y="492"/>
                    <a:pt x="5954" y="40"/>
                    <a:pt x="5275" y="4"/>
                  </a:cubicBezTo>
                  <a:cubicBezTo>
                    <a:pt x="5246" y="2"/>
                    <a:pt x="5217" y="1"/>
                    <a:pt x="5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096;p54"/>
            <p:cNvSpPr/>
            <p:nvPr/>
          </p:nvSpPr>
          <p:spPr>
            <a:xfrm>
              <a:off x="2089225" y="4178925"/>
              <a:ext cx="68500" cy="85150"/>
            </a:xfrm>
            <a:custGeom>
              <a:avLst/>
              <a:gdLst/>
              <a:ahLst/>
              <a:cxnLst/>
              <a:rect l="l" t="t" r="r" b="b"/>
              <a:pathLst>
                <a:path w="2740" h="3406" extrusionOk="0">
                  <a:moveTo>
                    <a:pt x="168" y="0"/>
                  </a:moveTo>
                  <a:lnTo>
                    <a:pt x="1" y="48"/>
                  </a:lnTo>
                  <a:cubicBezTo>
                    <a:pt x="144" y="179"/>
                    <a:pt x="311" y="298"/>
                    <a:pt x="489" y="405"/>
                  </a:cubicBezTo>
                  <a:cubicBezTo>
                    <a:pt x="763" y="572"/>
                    <a:pt x="1025" y="715"/>
                    <a:pt x="1311" y="834"/>
                  </a:cubicBezTo>
                  <a:cubicBezTo>
                    <a:pt x="1561" y="941"/>
                    <a:pt x="1811" y="1024"/>
                    <a:pt x="2073" y="1084"/>
                  </a:cubicBezTo>
                  <a:cubicBezTo>
                    <a:pt x="2204" y="1119"/>
                    <a:pt x="2347" y="1143"/>
                    <a:pt x="2501" y="1179"/>
                  </a:cubicBezTo>
                  <a:cubicBezTo>
                    <a:pt x="2382" y="1286"/>
                    <a:pt x="2287" y="1369"/>
                    <a:pt x="2192" y="1488"/>
                  </a:cubicBezTo>
                  <a:lnTo>
                    <a:pt x="2168" y="1500"/>
                  </a:lnTo>
                  <a:lnTo>
                    <a:pt x="2073" y="1619"/>
                  </a:lnTo>
                  <a:cubicBezTo>
                    <a:pt x="1930" y="1774"/>
                    <a:pt x="1799" y="1917"/>
                    <a:pt x="1680" y="2084"/>
                  </a:cubicBezTo>
                  <a:cubicBezTo>
                    <a:pt x="1596" y="2203"/>
                    <a:pt x="1501" y="2322"/>
                    <a:pt x="1430" y="2453"/>
                  </a:cubicBezTo>
                  <a:cubicBezTo>
                    <a:pt x="1334" y="2608"/>
                    <a:pt x="1275" y="2751"/>
                    <a:pt x="1215" y="2905"/>
                  </a:cubicBezTo>
                  <a:cubicBezTo>
                    <a:pt x="1156" y="3072"/>
                    <a:pt x="1120" y="3251"/>
                    <a:pt x="1096" y="3405"/>
                  </a:cubicBezTo>
                  <a:lnTo>
                    <a:pt x="1251" y="3370"/>
                  </a:lnTo>
                  <a:cubicBezTo>
                    <a:pt x="1263" y="3286"/>
                    <a:pt x="1275" y="3215"/>
                    <a:pt x="1275" y="3143"/>
                  </a:cubicBezTo>
                  <a:cubicBezTo>
                    <a:pt x="1323" y="2929"/>
                    <a:pt x="1418" y="2727"/>
                    <a:pt x="1537" y="2512"/>
                  </a:cubicBezTo>
                  <a:cubicBezTo>
                    <a:pt x="1596" y="2417"/>
                    <a:pt x="1656" y="2322"/>
                    <a:pt x="1715" y="2239"/>
                  </a:cubicBezTo>
                  <a:cubicBezTo>
                    <a:pt x="1846" y="2060"/>
                    <a:pt x="1989" y="1881"/>
                    <a:pt x="2156" y="1703"/>
                  </a:cubicBezTo>
                  <a:lnTo>
                    <a:pt x="2227" y="1631"/>
                  </a:lnTo>
                  <a:lnTo>
                    <a:pt x="2275" y="1596"/>
                  </a:lnTo>
                  <a:cubicBezTo>
                    <a:pt x="2382" y="1477"/>
                    <a:pt x="2489" y="1381"/>
                    <a:pt x="2608" y="1286"/>
                  </a:cubicBezTo>
                  <a:lnTo>
                    <a:pt x="2704" y="1191"/>
                  </a:lnTo>
                  <a:cubicBezTo>
                    <a:pt x="2728" y="1179"/>
                    <a:pt x="2739" y="1143"/>
                    <a:pt x="2728" y="1119"/>
                  </a:cubicBezTo>
                  <a:cubicBezTo>
                    <a:pt x="2704" y="1107"/>
                    <a:pt x="2692" y="1072"/>
                    <a:pt x="2668" y="1072"/>
                  </a:cubicBezTo>
                  <a:cubicBezTo>
                    <a:pt x="2454" y="1048"/>
                    <a:pt x="2227" y="1000"/>
                    <a:pt x="2025" y="941"/>
                  </a:cubicBezTo>
                  <a:cubicBezTo>
                    <a:pt x="1775" y="881"/>
                    <a:pt x="1513" y="786"/>
                    <a:pt x="1263" y="667"/>
                  </a:cubicBezTo>
                  <a:cubicBezTo>
                    <a:pt x="977" y="536"/>
                    <a:pt x="703" y="393"/>
                    <a:pt x="442" y="215"/>
                  </a:cubicBezTo>
                  <a:cubicBezTo>
                    <a:pt x="346" y="131"/>
                    <a:pt x="251" y="72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097;p54"/>
            <p:cNvSpPr/>
            <p:nvPr/>
          </p:nvSpPr>
          <p:spPr>
            <a:xfrm>
              <a:off x="2114250" y="4169900"/>
              <a:ext cx="39300" cy="87925"/>
            </a:xfrm>
            <a:custGeom>
              <a:avLst/>
              <a:gdLst/>
              <a:ahLst/>
              <a:cxnLst/>
              <a:rect l="l" t="t" r="r" b="b"/>
              <a:pathLst>
                <a:path w="1572" h="3517" extrusionOk="0">
                  <a:moveTo>
                    <a:pt x="549" y="1"/>
                  </a:moveTo>
                  <a:cubicBezTo>
                    <a:pt x="415" y="1"/>
                    <a:pt x="267" y="24"/>
                    <a:pt x="119" y="64"/>
                  </a:cubicBezTo>
                  <a:lnTo>
                    <a:pt x="0" y="99"/>
                  </a:lnTo>
                  <a:lnTo>
                    <a:pt x="988" y="3516"/>
                  </a:lnTo>
                  <a:lnTo>
                    <a:pt x="1107" y="3493"/>
                  </a:lnTo>
                  <a:cubicBezTo>
                    <a:pt x="1286" y="3433"/>
                    <a:pt x="1453" y="3350"/>
                    <a:pt x="1572" y="3254"/>
                  </a:cubicBezTo>
                  <a:lnTo>
                    <a:pt x="631" y="4"/>
                  </a:lnTo>
                  <a:cubicBezTo>
                    <a:pt x="605" y="2"/>
                    <a:pt x="577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098;p54"/>
            <p:cNvSpPr/>
            <p:nvPr/>
          </p:nvSpPr>
          <p:spPr>
            <a:xfrm>
              <a:off x="2082400" y="4176825"/>
              <a:ext cx="40800" cy="89925"/>
            </a:xfrm>
            <a:custGeom>
              <a:avLst/>
              <a:gdLst/>
              <a:ahLst/>
              <a:cxnLst/>
              <a:rect l="l" t="t" r="r" b="b"/>
              <a:pathLst>
                <a:path w="1632" h="3597" extrusionOk="0">
                  <a:moveTo>
                    <a:pt x="631" y="1"/>
                  </a:moveTo>
                  <a:lnTo>
                    <a:pt x="0" y="179"/>
                  </a:lnTo>
                  <a:lnTo>
                    <a:pt x="1000" y="3597"/>
                  </a:lnTo>
                  <a:lnTo>
                    <a:pt x="1631" y="3418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099;p54"/>
            <p:cNvSpPr/>
            <p:nvPr/>
          </p:nvSpPr>
          <p:spPr>
            <a:xfrm>
              <a:off x="2050850" y="4186050"/>
              <a:ext cx="40500" cy="89925"/>
            </a:xfrm>
            <a:custGeom>
              <a:avLst/>
              <a:gdLst/>
              <a:ahLst/>
              <a:cxnLst/>
              <a:rect l="l" t="t" r="r" b="b"/>
              <a:pathLst>
                <a:path w="1620" h="3597" extrusionOk="0">
                  <a:moveTo>
                    <a:pt x="631" y="1"/>
                  </a:moveTo>
                  <a:lnTo>
                    <a:pt x="0" y="180"/>
                  </a:lnTo>
                  <a:lnTo>
                    <a:pt x="1000" y="3597"/>
                  </a:lnTo>
                  <a:lnTo>
                    <a:pt x="1619" y="3418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100;p54"/>
            <p:cNvSpPr/>
            <p:nvPr/>
          </p:nvSpPr>
          <p:spPr>
            <a:xfrm>
              <a:off x="2019575" y="4195000"/>
              <a:ext cx="40225" cy="89025"/>
            </a:xfrm>
            <a:custGeom>
              <a:avLst/>
              <a:gdLst/>
              <a:ahLst/>
              <a:cxnLst/>
              <a:rect l="l" t="t" r="r" b="b"/>
              <a:pathLst>
                <a:path w="1609" h="3561" extrusionOk="0">
                  <a:moveTo>
                    <a:pt x="632" y="0"/>
                  </a:moveTo>
                  <a:lnTo>
                    <a:pt x="418" y="60"/>
                  </a:lnTo>
                  <a:cubicBezTo>
                    <a:pt x="346" y="83"/>
                    <a:pt x="287" y="95"/>
                    <a:pt x="227" y="131"/>
                  </a:cubicBezTo>
                  <a:cubicBezTo>
                    <a:pt x="132" y="179"/>
                    <a:pt x="72" y="203"/>
                    <a:pt x="1" y="250"/>
                  </a:cubicBezTo>
                  <a:lnTo>
                    <a:pt x="953" y="3560"/>
                  </a:lnTo>
                  <a:cubicBezTo>
                    <a:pt x="1108" y="3560"/>
                    <a:pt x="1251" y="3536"/>
                    <a:pt x="1406" y="3501"/>
                  </a:cubicBezTo>
                  <a:lnTo>
                    <a:pt x="1608" y="3441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101;p54"/>
            <p:cNvSpPr/>
            <p:nvPr/>
          </p:nvSpPr>
          <p:spPr>
            <a:xfrm>
              <a:off x="1999050" y="4214625"/>
              <a:ext cx="26525" cy="64925"/>
            </a:xfrm>
            <a:custGeom>
              <a:avLst/>
              <a:gdLst/>
              <a:ahLst/>
              <a:cxnLst/>
              <a:rect l="l" t="t" r="r" b="b"/>
              <a:pathLst>
                <a:path w="1061" h="2597" extrusionOk="0">
                  <a:moveTo>
                    <a:pt x="322" y="1"/>
                  </a:moveTo>
                  <a:cubicBezTo>
                    <a:pt x="84" y="394"/>
                    <a:pt x="0" y="846"/>
                    <a:pt x="143" y="1311"/>
                  </a:cubicBezTo>
                  <a:lnTo>
                    <a:pt x="215" y="1584"/>
                  </a:lnTo>
                  <a:cubicBezTo>
                    <a:pt x="346" y="2037"/>
                    <a:pt x="655" y="2394"/>
                    <a:pt x="1060" y="2596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102;p54"/>
            <p:cNvSpPr/>
            <p:nvPr/>
          </p:nvSpPr>
          <p:spPr>
            <a:xfrm>
              <a:off x="1371600" y="4141700"/>
              <a:ext cx="313450" cy="318500"/>
            </a:xfrm>
            <a:custGeom>
              <a:avLst/>
              <a:gdLst/>
              <a:ahLst/>
              <a:cxnLst/>
              <a:rect l="l" t="t" r="r" b="b"/>
              <a:pathLst>
                <a:path w="12538" h="12740" extrusionOk="0">
                  <a:moveTo>
                    <a:pt x="381" y="1"/>
                  </a:moveTo>
                  <a:lnTo>
                    <a:pt x="381" y="13"/>
                  </a:lnTo>
                  <a:cubicBezTo>
                    <a:pt x="24" y="1489"/>
                    <a:pt x="0" y="3037"/>
                    <a:pt x="12" y="4561"/>
                  </a:cubicBezTo>
                  <a:lnTo>
                    <a:pt x="12" y="4990"/>
                  </a:lnTo>
                  <a:cubicBezTo>
                    <a:pt x="381" y="4882"/>
                    <a:pt x="750" y="4823"/>
                    <a:pt x="953" y="4823"/>
                  </a:cubicBezTo>
                  <a:cubicBezTo>
                    <a:pt x="1107" y="4823"/>
                    <a:pt x="1310" y="4859"/>
                    <a:pt x="1393" y="4990"/>
                  </a:cubicBezTo>
                  <a:cubicBezTo>
                    <a:pt x="1464" y="5097"/>
                    <a:pt x="1464" y="5228"/>
                    <a:pt x="1429" y="5347"/>
                  </a:cubicBezTo>
                  <a:cubicBezTo>
                    <a:pt x="1381" y="5454"/>
                    <a:pt x="1286" y="5549"/>
                    <a:pt x="1203" y="5633"/>
                  </a:cubicBezTo>
                  <a:cubicBezTo>
                    <a:pt x="1036" y="5775"/>
                    <a:pt x="536" y="6014"/>
                    <a:pt x="60" y="6085"/>
                  </a:cubicBezTo>
                  <a:cubicBezTo>
                    <a:pt x="131" y="7776"/>
                    <a:pt x="369" y="9454"/>
                    <a:pt x="1155" y="10931"/>
                  </a:cubicBezTo>
                  <a:cubicBezTo>
                    <a:pt x="1405" y="11383"/>
                    <a:pt x="1703" y="11836"/>
                    <a:pt x="2107" y="12157"/>
                  </a:cubicBezTo>
                  <a:cubicBezTo>
                    <a:pt x="2143" y="12074"/>
                    <a:pt x="2167" y="12002"/>
                    <a:pt x="2215" y="11943"/>
                  </a:cubicBezTo>
                  <a:cubicBezTo>
                    <a:pt x="2321" y="11742"/>
                    <a:pt x="2521" y="11578"/>
                    <a:pt x="2740" y="11578"/>
                  </a:cubicBezTo>
                  <a:cubicBezTo>
                    <a:pt x="2767" y="11578"/>
                    <a:pt x="2794" y="11580"/>
                    <a:pt x="2822" y="11586"/>
                  </a:cubicBezTo>
                  <a:cubicBezTo>
                    <a:pt x="3036" y="11621"/>
                    <a:pt x="3179" y="11824"/>
                    <a:pt x="3274" y="12026"/>
                  </a:cubicBezTo>
                  <a:cubicBezTo>
                    <a:pt x="3334" y="12181"/>
                    <a:pt x="3369" y="12336"/>
                    <a:pt x="3369" y="12502"/>
                  </a:cubicBezTo>
                  <a:cubicBezTo>
                    <a:pt x="3369" y="12574"/>
                    <a:pt x="3358" y="12633"/>
                    <a:pt x="3346" y="12717"/>
                  </a:cubicBezTo>
                  <a:cubicBezTo>
                    <a:pt x="3469" y="12732"/>
                    <a:pt x="3593" y="12740"/>
                    <a:pt x="3717" y="12740"/>
                  </a:cubicBezTo>
                  <a:cubicBezTo>
                    <a:pt x="4361" y="12740"/>
                    <a:pt x="5007" y="12535"/>
                    <a:pt x="5536" y="12145"/>
                  </a:cubicBezTo>
                  <a:cubicBezTo>
                    <a:pt x="6394" y="11526"/>
                    <a:pt x="6918" y="10490"/>
                    <a:pt x="7084" y="9443"/>
                  </a:cubicBezTo>
                  <a:cubicBezTo>
                    <a:pt x="7119" y="9444"/>
                    <a:pt x="7153" y="9445"/>
                    <a:pt x="7187" y="9445"/>
                  </a:cubicBezTo>
                  <a:cubicBezTo>
                    <a:pt x="7752" y="9445"/>
                    <a:pt x="8259" y="9263"/>
                    <a:pt x="8787" y="9050"/>
                  </a:cubicBezTo>
                  <a:cubicBezTo>
                    <a:pt x="9382" y="8812"/>
                    <a:pt x="9942" y="8454"/>
                    <a:pt x="10454" y="8050"/>
                  </a:cubicBezTo>
                  <a:cubicBezTo>
                    <a:pt x="11394" y="7335"/>
                    <a:pt x="12299" y="6418"/>
                    <a:pt x="12442" y="5240"/>
                  </a:cubicBezTo>
                  <a:cubicBezTo>
                    <a:pt x="12537" y="4228"/>
                    <a:pt x="12037" y="3251"/>
                    <a:pt x="11335" y="2513"/>
                  </a:cubicBezTo>
                  <a:cubicBezTo>
                    <a:pt x="11080" y="2811"/>
                    <a:pt x="10701" y="2985"/>
                    <a:pt x="10309" y="2985"/>
                  </a:cubicBezTo>
                  <a:cubicBezTo>
                    <a:pt x="10262" y="2985"/>
                    <a:pt x="10215" y="2983"/>
                    <a:pt x="10168" y="2977"/>
                  </a:cubicBezTo>
                  <a:cubicBezTo>
                    <a:pt x="10073" y="2966"/>
                    <a:pt x="9966" y="2942"/>
                    <a:pt x="9870" y="2870"/>
                  </a:cubicBezTo>
                  <a:cubicBezTo>
                    <a:pt x="9727" y="2775"/>
                    <a:pt x="9680" y="2549"/>
                    <a:pt x="9739" y="2370"/>
                  </a:cubicBezTo>
                  <a:cubicBezTo>
                    <a:pt x="9799" y="2192"/>
                    <a:pt x="9942" y="2037"/>
                    <a:pt x="10085" y="1918"/>
                  </a:cubicBezTo>
                  <a:cubicBezTo>
                    <a:pt x="10156" y="1846"/>
                    <a:pt x="10263" y="1775"/>
                    <a:pt x="10382" y="1715"/>
                  </a:cubicBezTo>
                  <a:cubicBezTo>
                    <a:pt x="9073" y="846"/>
                    <a:pt x="7477" y="430"/>
                    <a:pt x="5917" y="251"/>
                  </a:cubicBezTo>
                  <a:cubicBezTo>
                    <a:pt x="5620" y="227"/>
                    <a:pt x="5310" y="191"/>
                    <a:pt x="5001" y="180"/>
                  </a:cubicBezTo>
                  <a:cubicBezTo>
                    <a:pt x="4917" y="834"/>
                    <a:pt x="4774" y="1489"/>
                    <a:pt x="4524" y="2120"/>
                  </a:cubicBezTo>
                  <a:cubicBezTo>
                    <a:pt x="4434" y="2301"/>
                    <a:pt x="4311" y="2515"/>
                    <a:pt x="4115" y="2515"/>
                  </a:cubicBezTo>
                  <a:cubicBezTo>
                    <a:pt x="4105" y="2515"/>
                    <a:pt x="4094" y="2514"/>
                    <a:pt x="4084" y="2513"/>
                  </a:cubicBezTo>
                  <a:cubicBezTo>
                    <a:pt x="3870" y="2513"/>
                    <a:pt x="3750" y="2239"/>
                    <a:pt x="3727" y="2001"/>
                  </a:cubicBezTo>
                  <a:cubicBezTo>
                    <a:pt x="3703" y="1668"/>
                    <a:pt x="3750" y="1323"/>
                    <a:pt x="3810" y="1001"/>
                  </a:cubicBezTo>
                  <a:cubicBezTo>
                    <a:pt x="3834" y="775"/>
                    <a:pt x="3846" y="430"/>
                    <a:pt x="3905" y="120"/>
                  </a:cubicBezTo>
                  <a:cubicBezTo>
                    <a:pt x="2738" y="96"/>
                    <a:pt x="1548" y="96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103;p54"/>
            <p:cNvSpPr/>
            <p:nvPr/>
          </p:nvSpPr>
          <p:spPr>
            <a:xfrm>
              <a:off x="1379625" y="4140825"/>
              <a:ext cx="171175" cy="236350"/>
            </a:xfrm>
            <a:custGeom>
              <a:avLst/>
              <a:gdLst/>
              <a:ahLst/>
              <a:cxnLst/>
              <a:rect l="l" t="t" r="r" b="b"/>
              <a:pathLst>
                <a:path w="6847" h="9454" extrusionOk="0">
                  <a:moveTo>
                    <a:pt x="12" y="0"/>
                  </a:moveTo>
                  <a:cubicBezTo>
                    <a:pt x="0" y="0"/>
                    <a:pt x="0" y="24"/>
                    <a:pt x="0" y="36"/>
                  </a:cubicBezTo>
                  <a:cubicBezTo>
                    <a:pt x="1786" y="3489"/>
                    <a:pt x="4084" y="6656"/>
                    <a:pt x="6799" y="9442"/>
                  </a:cubicBezTo>
                  <a:cubicBezTo>
                    <a:pt x="6799" y="9454"/>
                    <a:pt x="6823" y="9454"/>
                    <a:pt x="6823" y="9454"/>
                  </a:cubicBezTo>
                  <a:lnTo>
                    <a:pt x="6835" y="9454"/>
                  </a:lnTo>
                  <a:cubicBezTo>
                    <a:pt x="6847" y="9442"/>
                    <a:pt x="6847" y="9430"/>
                    <a:pt x="6835" y="9406"/>
                  </a:cubicBezTo>
                  <a:cubicBezTo>
                    <a:pt x="4108" y="6644"/>
                    <a:pt x="1822" y="3477"/>
                    <a:pt x="48" y="24"/>
                  </a:cubicBezTo>
                  <a:cubicBezTo>
                    <a:pt x="48" y="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104;p54"/>
            <p:cNvSpPr/>
            <p:nvPr/>
          </p:nvSpPr>
          <p:spPr>
            <a:xfrm>
              <a:off x="1426950" y="4306875"/>
              <a:ext cx="45875" cy="72400"/>
            </a:xfrm>
            <a:custGeom>
              <a:avLst/>
              <a:gdLst/>
              <a:ahLst/>
              <a:cxnLst/>
              <a:rect l="l" t="t" r="r" b="b"/>
              <a:pathLst>
                <a:path w="1835" h="2896" extrusionOk="0">
                  <a:moveTo>
                    <a:pt x="1263" y="61"/>
                  </a:moveTo>
                  <a:cubicBezTo>
                    <a:pt x="1382" y="61"/>
                    <a:pt x="1489" y="133"/>
                    <a:pt x="1572" y="288"/>
                  </a:cubicBezTo>
                  <a:cubicBezTo>
                    <a:pt x="1775" y="585"/>
                    <a:pt x="1608" y="1192"/>
                    <a:pt x="1536" y="1454"/>
                  </a:cubicBezTo>
                  <a:cubicBezTo>
                    <a:pt x="1429" y="1859"/>
                    <a:pt x="1215" y="2264"/>
                    <a:pt x="965" y="2586"/>
                  </a:cubicBezTo>
                  <a:cubicBezTo>
                    <a:pt x="894" y="2681"/>
                    <a:pt x="798" y="2788"/>
                    <a:pt x="703" y="2812"/>
                  </a:cubicBezTo>
                  <a:cubicBezTo>
                    <a:pt x="666" y="2824"/>
                    <a:pt x="628" y="2830"/>
                    <a:pt x="591" y="2830"/>
                  </a:cubicBezTo>
                  <a:cubicBezTo>
                    <a:pt x="483" y="2830"/>
                    <a:pt x="375" y="2781"/>
                    <a:pt x="286" y="2693"/>
                  </a:cubicBezTo>
                  <a:cubicBezTo>
                    <a:pt x="179" y="2597"/>
                    <a:pt x="120" y="2455"/>
                    <a:pt x="84" y="2276"/>
                  </a:cubicBezTo>
                  <a:cubicBezTo>
                    <a:pt x="60" y="2038"/>
                    <a:pt x="84" y="1740"/>
                    <a:pt x="191" y="1419"/>
                  </a:cubicBezTo>
                  <a:cubicBezTo>
                    <a:pt x="298" y="1121"/>
                    <a:pt x="798" y="121"/>
                    <a:pt x="1239" y="61"/>
                  </a:cubicBezTo>
                  <a:close/>
                  <a:moveTo>
                    <a:pt x="1269" y="1"/>
                  </a:moveTo>
                  <a:cubicBezTo>
                    <a:pt x="1259" y="1"/>
                    <a:pt x="1249" y="1"/>
                    <a:pt x="1239" y="2"/>
                  </a:cubicBezTo>
                  <a:cubicBezTo>
                    <a:pt x="739" y="61"/>
                    <a:pt x="239" y="1133"/>
                    <a:pt x="143" y="1407"/>
                  </a:cubicBezTo>
                  <a:cubicBezTo>
                    <a:pt x="24" y="1740"/>
                    <a:pt x="1" y="2038"/>
                    <a:pt x="48" y="2300"/>
                  </a:cubicBezTo>
                  <a:cubicBezTo>
                    <a:pt x="72" y="2490"/>
                    <a:pt x="143" y="2633"/>
                    <a:pt x="251" y="2740"/>
                  </a:cubicBezTo>
                  <a:cubicBezTo>
                    <a:pt x="346" y="2836"/>
                    <a:pt x="477" y="2895"/>
                    <a:pt x="596" y="2895"/>
                  </a:cubicBezTo>
                  <a:cubicBezTo>
                    <a:pt x="644" y="2895"/>
                    <a:pt x="667" y="2895"/>
                    <a:pt x="727" y="2871"/>
                  </a:cubicBezTo>
                  <a:cubicBezTo>
                    <a:pt x="846" y="2847"/>
                    <a:pt x="953" y="2740"/>
                    <a:pt x="1025" y="2633"/>
                  </a:cubicBezTo>
                  <a:cubicBezTo>
                    <a:pt x="1298" y="2300"/>
                    <a:pt x="1489" y="1895"/>
                    <a:pt x="1608" y="1478"/>
                  </a:cubicBezTo>
                  <a:cubicBezTo>
                    <a:pt x="1727" y="1062"/>
                    <a:pt x="1834" y="538"/>
                    <a:pt x="1656" y="252"/>
                  </a:cubicBezTo>
                  <a:cubicBezTo>
                    <a:pt x="1545" y="75"/>
                    <a:pt x="1403" y="1"/>
                    <a:pt x="1269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105;p54"/>
            <p:cNvSpPr/>
            <p:nvPr/>
          </p:nvSpPr>
          <p:spPr>
            <a:xfrm>
              <a:off x="1534400" y="4258775"/>
              <a:ext cx="88725" cy="76150"/>
            </a:xfrm>
            <a:custGeom>
              <a:avLst/>
              <a:gdLst/>
              <a:ahLst/>
              <a:cxnLst/>
              <a:rect l="l" t="t" r="r" b="b"/>
              <a:pathLst>
                <a:path w="3549" h="3046" extrusionOk="0">
                  <a:moveTo>
                    <a:pt x="1822" y="68"/>
                  </a:moveTo>
                  <a:cubicBezTo>
                    <a:pt x="2120" y="68"/>
                    <a:pt x="2430" y="152"/>
                    <a:pt x="2763" y="366"/>
                  </a:cubicBezTo>
                  <a:cubicBezTo>
                    <a:pt x="3144" y="569"/>
                    <a:pt x="3382" y="902"/>
                    <a:pt x="3442" y="1223"/>
                  </a:cubicBezTo>
                  <a:cubicBezTo>
                    <a:pt x="3477" y="1509"/>
                    <a:pt x="3406" y="1819"/>
                    <a:pt x="3227" y="2116"/>
                  </a:cubicBezTo>
                  <a:cubicBezTo>
                    <a:pt x="2942" y="2581"/>
                    <a:pt x="2453" y="2890"/>
                    <a:pt x="1918" y="2974"/>
                  </a:cubicBezTo>
                  <a:cubicBezTo>
                    <a:pt x="1850" y="2981"/>
                    <a:pt x="1782" y="2985"/>
                    <a:pt x="1714" y="2985"/>
                  </a:cubicBezTo>
                  <a:cubicBezTo>
                    <a:pt x="1243" y="2985"/>
                    <a:pt x="773" y="2806"/>
                    <a:pt x="429" y="2474"/>
                  </a:cubicBezTo>
                  <a:cubicBezTo>
                    <a:pt x="286" y="2331"/>
                    <a:pt x="179" y="2200"/>
                    <a:pt x="132" y="2045"/>
                  </a:cubicBezTo>
                  <a:cubicBezTo>
                    <a:pt x="48" y="1795"/>
                    <a:pt x="96" y="1521"/>
                    <a:pt x="156" y="1342"/>
                  </a:cubicBezTo>
                  <a:cubicBezTo>
                    <a:pt x="298" y="830"/>
                    <a:pt x="727" y="378"/>
                    <a:pt x="1287" y="176"/>
                  </a:cubicBezTo>
                  <a:cubicBezTo>
                    <a:pt x="1465" y="92"/>
                    <a:pt x="1644" y="68"/>
                    <a:pt x="1822" y="68"/>
                  </a:cubicBezTo>
                  <a:close/>
                  <a:moveTo>
                    <a:pt x="1837" y="0"/>
                  </a:moveTo>
                  <a:cubicBezTo>
                    <a:pt x="1647" y="0"/>
                    <a:pt x="1457" y="39"/>
                    <a:pt x="1263" y="116"/>
                  </a:cubicBezTo>
                  <a:cubicBezTo>
                    <a:pt x="691" y="330"/>
                    <a:pt x="251" y="783"/>
                    <a:pt x="96" y="1331"/>
                  </a:cubicBezTo>
                  <a:cubicBezTo>
                    <a:pt x="1" y="1616"/>
                    <a:pt x="1" y="1866"/>
                    <a:pt x="72" y="2081"/>
                  </a:cubicBezTo>
                  <a:cubicBezTo>
                    <a:pt x="132" y="2224"/>
                    <a:pt x="239" y="2378"/>
                    <a:pt x="394" y="2521"/>
                  </a:cubicBezTo>
                  <a:cubicBezTo>
                    <a:pt x="727" y="2866"/>
                    <a:pt x="1203" y="3045"/>
                    <a:pt x="1680" y="3045"/>
                  </a:cubicBezTo>
                  <a:cubicBezTo>
                    <a:pt x="1763" y="3045"/>
                    <a:pt x="1834" y="3033"/>
                    <a:pt x="1918" y="3021"/>
                  </a:cubicBezTo>
                  <a:cubicBezTo>
                    <a:pt x="2477" y="2962"/>
                    <a:pt x="2977" y="2640"/>
                    <a:pt x="3275" y="2164"/>
                  </a:cubicBezTo>
                  <a:cubicBezTo>
                    <a:pt x="3454" y="1854"/>
                    <a:pt x="3549" y="1521"/>
                    <a:pt x="3489" y="1223"/>
                  </a:cubicBezTo>
                  <a:cubicBezTo>
                    <a:pt x="3430" y="866"/>
                    <a:pt x="3168" y="545"/>
                    <a:pt x="2799" y="319"/>
                  </a:cubicBezTo>
                  <a:cubicBezTo>
                    <a:pt x="2459" y="104"/>
                    <a:pt x="2147" y="0"/>
                    <a:pt x="183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106;p54"/>
            <p:cNvSpPr/>
            <p:nvPr/>
          </p:nvSpPr>
          <p:spPr>
            <a:xfrm>
              <a:off x="1536775" y="4363550"/>
              <a:ext cx="194400" cy="102025"/>
            </a:xfrm>
            <a:custGeom>
              <a:avLst/>
              <a:gdLst/>
              <a:ahLst/>
              <a:cxnLst/>
              <a:rect l="l" t="t" r="r" b="b"/>
              <a:pathLst>
                <a:path w="7776" h="4081" extrusionOk="0">
                  <a:moveTo>
                    <a:pt x="32" y="0"/>
                  </a:moveTo>
                  <a:cubicBezTo>
                    <a:pt x="25" y="0"/>
                    <a:pt x="19" y="3"/>
                    <a:pt x="13" y="9"/>
                  </a:cubicBezTo>
                  <a:cubicBezTo>
                    <a:pt x="1" y="33"/>
                    <a:pt x="1" y="45"/>
                    <a:pt x="13" y="57"/>
                  </a:cubicBezTo>
                  <a:cubicBezTo>
                    <a:pt x="906" y="902"/>
                    <a:pt x="2096" y="1997"/>
                    <a:pt x="3513" y="2795"/>
                  </a:cubicBezTo>
                  <a:cubicBezTo>
                    <a:pt x="4906" y="3581"/>
                    <a:pt x="6383" y="4033"/>
                    <a:pt x="7752" y="4081"/>
                  </a:cubicBezTo>
                  <a:cubicBezTo>
                    <a:pt x="7764" y="4081"/>
                    <a:pt x="7776" y="4057"/>
                    <a:pt x="7776" y="4045"/>
                  </a:cubicBezTo>
                  <a:cubicBezTo>
                    <a:pt x="7776" y="4033"/>
                    <a:pt x="7764" y="4021"/>
                    <a:pt x="7752" y="4021"/>
                  </a:cubicBezTo>
                  <a:cubicBezTo>
                    <a:pt x="6383" y="3974"/>
                    <a:pt x="4918" y="3545"/>
                    <a:pt x="3537" y="2747"/>
                  </a:cubicBezTo>
                  <a:cubicBezTo>
                    <a:pt x="2120" y="1950"/>
                    <a:pt x="930" y="866"/>
                    <a:pt x="61" y="9"/>
                  </a:cubicBezTo>
                  <a:cubicBezTo>
                    <a:pt x="49" y="3"/>
                    <a:pt x="40" y="0"/>
                    <a:pt x="3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107;p54"/>
            <p:cNvSpPr/>
            <p:nvPr/>
          </p:nvSpPr>
          <p:spPr>
            <a:xfrm>
              <a:off x="1868075" y="4437175"/>
              <a:ext cx="19075" cy="17100"/>
            </a:xfrm>
            <a:custGeom>
              <a:avLst/>
              <a:gdLst/>
              <a:ahLst/>
              <a:cxnLst/>
              <a:rect l="l" t="t" r="r" b="b"/>
              <a:pathLst>
                <a:path w="763" h="684" extrusionOk="0">
                  <a:moveTo>
                    <a:pt x="388" y="1"/>
                  </a:moveTo>
                  <a:cubicBezTo>
                    <a:pt x="288" y="1"/>
                    <a:pt x="188" y="47"/>
                    <a:pt x="120" y="136"/>
                  </a:cubicBezTo>
                  <a:cubicBezTo>
                    <a:pt x="1" y="279"/>
                    <a:pt x="36" y="493"/>
                    <a:pt x="179" y="612"/>
                  </a:cubicBezTo>
                  <a:cubicBezTo>
                    <a:pt x="243" y="661"/>
                    <a:pt x="314" y="684"/>
                    <a:pt x="385" y="684"/>
                  </a:cubicBezTo>
                  <a:cubicBezTo>
                    <a:pt x="486" y="684"/>
                    <a:pt x="585" y="637"/>
                    <a:pt x="655" y="552"/>
                  </a:cubicBezTo>
                  <a:cubicBezTo>
                    <a:pt x="763" y="398"/>
                    <a:pt x="739" y="183"/>
                    <a:pt x="596" y="76"/>
                  </a:cubicBezTo>
                  <a:cubicBezTo>
                    <a:pt x="535" y="26"/>
                    <a:pt x="462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108;p54"/>
            <p:cNvSpPr/>
            <p:nvPr/>
          </p:nvSpPr>
          <p:spPr>
            <a:xfrm>
              <a:off x="1833250" y="4461750"/>
              <a:ext cx="13125" cy="11200"/>
            </a:xfrm>
            <a:custGeom>
              <a:avLst/>
              <a:gdLst/>
              <a:ahLst/>
              <a:cxnLst/>
              <a:rect l="l" t="t" r="r" b="b"/>
              <a:pathLst>
                <a:path w="525" h="448" extrusionOk="0">
                  <a:moveTo>
                    <a:pt x="252" y="1"/>
                  </a:moveTo>
                  <a:cubicBezTo>
                    <a:pt x="184" y="1"/>
                    <a:pt x="114" y="31"/>
                    <a:pt x="72" y="93"/>
                  </a:cubicBezTo>
                  <a:cubicBezTo>
                    <a:pt x="1" y="177"/>
                    <a:pt x="13" y="331"/>
                    <a:pt x="120" y="403"/>
                  </a:cubicBezTo>
                  <a:cubicBezTo>
                    <a:pt x="154" y="433"/>
                    <a:pt x="201" y="448"/>
                    <a:pt x="250" y="448"/>
                  </a:cubicBezTo>
                  <a:cubicBezTo>
                    <a:pt x="317" y="448"/>
                    <a:pt x="388" y="418"/>
                    <a:pt x="429" y="355"/>
                  </a:cubicBezTo>
                  <a:cubicBezTo>
                    <a:pt x="524" y="272"/>
                    <a:pt x="489" y="117"/>
                    <a:pt x="382" y="46"/>
                  </a:cubicBezTo>
                  <a:cubicBezTo>
                    <a:pt x="347" y="16"/>
                    <a:pt x="300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109;p54"/>
            <p:cNvSpPr/>
            <p:nvPr/>
          </p:nvSpPr>
          <p:spPr>
            <a:xfrm>
              <a:off x="1862125" y="4469500"/>
              <a:ext cx="13125" cy="11200"/>
            </a:xfrm>
            <a:custGeom>
              <a:avLst/>
              <a:gdLst/>
              <a:ahLst/>
              <a:cxnLst/>
              <a:rect l="l" t="t" r="r" b="b"/>
              <a:pathLst>
                <a:path w="525" h="448" extrusionOk="0">
                  <a:moveTo>
                    <a:pt x="257" y="0"/>
                  </a:moveTo>
                  <a:cubicBezTo>
                    <a:pt x="190" y="0"/>
                    <a:pt x="121" y="30"/>
                    <a:pt x="72" y="93"/>
                  </a:cubicBezTo>
                  <a:cubicBezTo>
                    <a:pt x="1" y="176"/>
                    <a:pt x="24" y="331"/>
                    <a:pt x="120" y="402"/>
                  </a:cubicBezTo>
                  <a:cubicBezTo>
                    <a:pt x="159" y="432"/>
                    <a:pt x="207" y="448"/>
                    <a:pt x="256" y="448"/>
                  </a:cubicBezTo>
                  <a:cubicBezTo>
                    <a:pt x="323" y="448"/>
                    <a:pt x="392" y="417"/>
                    <a:pt x="441" y="355"/>
                  </a:cubicBezTo>
                  <a:cubicBezTo>
                    <a:pt x="524" y="260"/>
                    <a:pt x="501" y="105"/>
                    <a:pt x="393" y="45"/>
                  </a:cubicBezTo>
                  <a:cubicBezTo>
                    <a:pt x="354" y="16"/>
                    <a:pt x="306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110;p54"/>
            <p:cNvSpPr/>
            <p:nvPr/>
          </p:nvSpPr>
          <p:spPr>
            <a:xfrm>
              <a:off x="1546600" y="4110425"/>
              <a:ext cx="17900" cy="15300"/>
            </a:xfrm>
            <a:custGeom>
              <a:avLst/>
              <a:gdLst/>
              <a:ahLst/>
              <a:cxnLst/>
              <a:rect l="l" t="t" r="r" b="b"/>
              <a:pathLst>
                <a:path w="716" h="612" extrusionOk="0">
                  <a:moveTo>
                    <a:pt x="381" y="1"/>
                  </a:moveTo>
                  <a:cubicBezTo>
                    <a:pt x="212" y="1"/>
                    <a:pt x="59" y="117"/>
                    <a:pt x="37" y="276"/>
                  </a:cubicBezTo>
                  <a:cubicBezTo>
                    <a:pt x="1" y="430"/>
                    <a:pt x="144" y="585"/>
                    <a:pt x="310" y="609"/>
                  </a:cubicBezTo>
                  <a:cubicBezTo>
                    <a:pt x="326" y="611"/>
                    <a:pt x="341" y="612"/>
                    <a:pt x="356" y="612"/>
                  </a:cubicBezTo>
                  <a:cubicBezTo>
                    <a:pt x="517" y="612"/>
                    <a:pt x="659" y="499"/>
                    <a:pt x="691" y="347"/>
                  </a:cubicBezTo>
                  <a:cubicBezTo>
                    <a:pt x="715" y="180"/>
                    <a:pt x="584" y="37"/>
                    <a:pt x="406" y="2"/>
                  </a:cubicBezTo>
                  <a:cubicBezTo>
                    <a:pt x="397" y="1"/>
                    <a:pt x="389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111;p54"/>
            <p:cNvSpPr/>
            <p:nvPr/>
          </p:nvSpPr>
          <p:spPr>
            <a:xfrm>
              <a:off x="1570425" y="4079475"/>
              <a:ext cx="11625" cy="10200"/>
            </a:xfrm>
            <a:custGeom>
              <a:avLst/>
              <a:gdLst/>
              <a:ahLst/>
              <a:cxnLst/>
              <a:rect l="l" t="t" r="r" b="b"/>
              <a:pathLst>
                <a:path w="465" h="408" extrusionOk="0">
                  <a:moveTo>
                    <a:pt x="242" y="1"/>
                  </a:moveTo>
                  <a:cubicBezTo>
                    <a:pt x="131" y="1"/>
                    <a:pt x="35" y="90"/>
                    <a:pt x="24" y="180"/>
                  </a:cubicBezTo>
                  <a:cubicBezTo>
                    <a:pt x="0" y="287"/>
                    <a:pt x="96" y="394"/>
                    <a:pt x="215" y="406"/>
                  </a:cubicBezTo>
                  <a:cubicBezTo>
                    <a:pt x="222" y="407"/>
                    <a:pt x="230" y="407"/>
                    <a:pt x="237" y="407"/>
                  </a:cubicBezTo>
                  <a:cubicBezTo>
                    <a:pt x="347" y="407"/>
                    <a:pt x="442" y="328"/>
                    <a:pt x="453" y="228"/>
                  </a:cubicBezTo>
                  <a:cubicBezTo>
                    <a:pt x="465" y="121"/>
                    <a:pt x="381" y="25"/>
                    <a:pt x="262" y="2"/>
                  </a:cubicBezTo>
                  <a:cubicBezTo>
                    <a:pt x="256" y="1"/>
                    <a:pt x="249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112;p54"/>
            <p:cNvSpPr/>
            <p:nvPr/>
          </p:nvSpPr>
          <p:spPr>
            <a:xfrm>
              <a:off x="1543050" y="4086325"/>
              <a:ext cx="11625" cy="10200"/>
            </a:xfrm>
            <a:custGeom>
              <a:avLst/>
              <a:gdLst/>
              <a:ahLst/>
              <a:cxnLst/>
              <a:rect l="l" t="t" r="r" b="b"/>
              <a:pathLst>
                <a:path w="465" h="408" extrusionOk="0">
                  <a:moveTo>
                    <a:pt x="227" y="0"/>
                  </a:moveTo>
                  <a:cubicBezTo>
                    <a:pt x="118" y="0"/>
                    <a:pt x="23" y="80"/>
                    <a:pt x="12" y="180"/>
                  </a:cubicBezTo>
                  <a:cubicBezTo>
                    <a:pt x="0" y="287"/>
                    <a:pt x="83" y="382"/>
                    <a:pt x="202" y="406"/>
                  </a:cubicBezTo>
                  <a:cubicBezTo>
                    <a:pt x="209" y="407"/>
                    <a:pt x="216" y="407"/>
                    <a:pt x="223" y="407"/>
                  </a:cubicBezTo>
                  <a:cubicBezTo>
                    <a:pt x="333" y="407"/>
                    <a:pt x="429" y="317"/>
                    <a:pt x="441" y="228"/>
                  </a:cubicBezTo>
                  <a:cubicBezTo>
                    <a:pt x="464" y="120"/>
                    <a:pt x="369" y="13"/>
                    <a:pt x="250" y="1"/>
                  </a:cubicBezTo>
                  <a:cubicBezTo>
                    <a:pt x="242" y="1"/>
                    <a:pt x="235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113;p54"/>
            <p:cNvSpPr/>
            <p:nvPr/>
          </p:nvSpPr>
          <p:spPr>
            <a:xfrm>
              <a:off x="1554950" y="4458375"/>
              <a:ext cx="115800" cy="51925"/>
            </a:xfrm>
            <a:custGeom>
              <a:avLst/>
              <a:gdLst/>
              <a:ahLst/>
              <a:cxnLst/>
              <a:rect l="l" t="t" r="r" b="b"/>
              <a:pathLst>
                <a:path w="4632" h="2077" extrusionOk="0">
                  <a:moveTo>
                    <a:pt x="3130" y="1"/>
                  </a:moveTo>
                  <a:cubicBezTo>
                    <a:pt x="2775" y="1"/>
                    <a:pt x="2419" y="59"/>
                    <a:pt x="2084" y="169"/>
                  </a:cubicBezTo>
                  <a:cubicBezTo>
                    <a:pt x="1250" y="431"/>
                    <a:pt x="536" y="1014"/>
                    <a:pt x="0" y="1717"/>
                  </a:cubicBezTo>
                  <a:cubicBezTo>
                    <a:pt x="417" y="1871"/>
                    <a:pt x="798" y="1955"/>
                    <a:pt x="1239" y="2026"/>
                  </a:cubicBezTo>
                  <a:cubicBezTo>
                    <a:pt x="1415" y="2051"/>
                    <a:pt x="1598" y="2077"/>
                    <a:pt x="1783" y="2077"/>
                  </a:cubicBezTo>
                  <a:cubicBezTo>
                    <a:pt x="1859" y="2077"/>
                    <a:pt x="1936" y="2072"/>
                    <a:pt x="2012" y="2062"/>
                  </a:cubicBezTo>
                  <a:cubicBezTo>
                    <a:pt x="2501" y="2014"/>
                    <a:pt x="2941" y="1729"/>
                    <a:pt x="3358" y="1443"/>
                  </a:cubicBezTo>
                  <a:cubicBezTo>
                    <a:pt x="3810" y="1133"/>
                    <a:pt x="4215" y="764"/>
                    <a:pt x="4632" y="407"/>
                  </a:cubicBezTo>
                  <a:cubicBezTo>
                    <a:pt x="4183" y="129"/>
                    <a:pt x="3658" y="1"/>
                    <a:pt x="3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114;p54"/>
            <p:cNvSpPr/>
            <p:nvPr/>
          </p:nvSpPr>
          <p:spPr>
            <a:xfrm>
              <a:off x="1662700" y="4468825"/>
              <a:ext cx="51225" cy="119100"/>
            </a:xfrm>
            <a:custGeom>
              <a:avLst/>
              <a:gdLst/>
              <a:ahLst/>
              <a:cxnLst/>
              <a:rect l="l" t="t" r="r" b="b"/>
              <a:pathLst>
                <a:path w="2049" h="4764" extrusionOk="0">
                  <a:moveTo>
                    <a:pt x="655" y="1"/>
                  </a:moveTo>
                  <a:cubicBezTo>
                    <a:pt x="429" y="382"/>
                    <a:pt x="298" y="763"/>
                    <a:pt x="167" y="1180"/>
                  </a:cubicBezTo>
                  <a:cubicBezTo>
                    <a:pt x="96" y="1430"/>
                    <a:pt x="12" y="1680"/>
                    <a:pt x="12" y="1953"/>
                  </a:cubicBezTo>
                  <a:cubicBezTo>
                    <a:pt x="0" y="2454"/>
                    <a:pt x="227" y="2930"/>
                    <a:pt x="453" y="3382"/>
                  </a:cubicBezTo>
                  <a:cubicBezTo>
                    <a:pt x="703" y="3858"/>
                    <a:pt x="1012" y="4299"/>
                    <a:pt x="1310" y="4763"/>
                  </a:cubicBezTo>
                  <a:cubicBezTo>
                    <a:pt x="1870" y="4073"/>
                    <a:pt x="2048" y="3144"/>
                    <a:pt x="1893" y="2275"/>
                  </a:cubicBezTo>
                  <a:cubicBezTo>
                    <a:pt x="1727" y="1418"/>
                    <a:pt x="1274" y="620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721;p36">
            <a:extLst>
              <a:ext uri="{FF2B5EF4-FFF2-40B4-BE49-F238E27FC236}">
                <a16:creationId xmlns:a16="http://schemas.microsoft.com/office/drawing/2014/main" id="{32430CE7-ACD7-4F62-AE85-E403A235C75B}"/>
              </a:ext>
            </a:extLst>
          </p:cNvPr>
          <p:cNvGrpSpPr/>
          <p:nvPr/>
        </p:nvGrpSpPr>
        <p:grpSpPr>
          <a:xfrm rot="743767">
            <a:off x="-360019" y="5425875"/>
            <a:ext cx="1367447" cy="1618440"/>
            <a:chOff x="3237300" y="3260050"/>
            <a:chExt cx="622725" cy="737025"/>
          </a:xfrm>
        </p:grpSpPr>
        <p:sp>
          <p:nvSpPr>
            <p:cNvPr id="112" name="Google Shape;1722;p36">
              <a:extLst>
                <a:ext uri="{FF2B5EF4-FFF2-40B4-BE49-F238E27FC236}">
                  <a16:creationId xmlns:a16="http://schemas.microsoft.com/office/drawing/2014/main" id="{F6FC171B-5AC8-45A9-80CF-D119CE89111D}"/>
                </a:ext>
              </a:extLst>
            </p:cNvPr>
            <p:cNvSpPr/>
            <p:nvPr/>
          </p:nvSpPr>
          <p:spPr>
            <a:xfrm>
              <a:off x="3237300" y="3260050"/>
              <a:ext cx="622725" cy="737025"/>
            </a:xfrm>
            <a:custGeom>
              <a:avLst/>
              <a:gdLst/>
              <a:ahLst/>
              <a:cxnLst/>
              <a:rect l="l" t="t" r="r" b="b"/>
              <a:pathLst>
                <a:path w="24909" h="29481" extrusionOk="0">
                  <a:moveTo>
                    <a:pt x="14764" y="14443"/>
                  </a:moveTo>
                  <a:cubicBezTo>
                    <a:pt x="15157" y="14741"/>
                    <a:pt x="15562" y="15026"/>
                    <a:pt x="16014" y="15264"/>
                  </a:cubicBezTo>
                  <a:cubicBezTo>
                    <a:pt x="16050" y="15276"/>
                    <a:pt x="16074" y="15300"/>
                    <a:pt x="16121" y="15312"/>
                  </a:cubicBezTo>
                  <a:lnTo>
                    <a:pt x="15752" y="16050"/>
                  </a:lnTo>
                  <a:cubicBezTo>
                    <a:pt x="15514" y="16050"/>
                    <a:pt x="15276" y="16086"/>
                    <a:pt x="15038" y="16134"/>
                  </a:cubicBezTo>
                  <a:cubicBezTo>
                    <a:pt x="15050" y="16026"/>
                    <a:pt x="15050" y="15919"/>
                    <a:pt x="15050" y="15800"/>
                  </a:cubicBezTo>
                  <a:cubicBezTo>
                    <a:pt x="15062" y="15753"/>
                    <a:pt x="15062" y="15717"/>
                    <a:pt x="15050" y="15669"/>
                  </a:cubicBezTo>
                  <a:cubicBezTo>
                    <a:pt x="15157" y="15360"/>
                    <a:pt x="15109" y="15074"/>
                    <a:pt x="14967" y="14860"/>
                  </a:cubicBezTo>
                  <a:cubicBezTo>
                    <a:pt x="14907" y="14729"/>
                    <a:pt x="14824" y="14586"/>
                    <a:pt x="14764" y="14443"/>
                  </a:cubicBezTo>
                  <a:close/>
                  <a:moveTo>
                    <a:pt x="10061" y="17979"/>
                  </a:moveTo>
                  <a:cubicBezTo>
                    <a:pt x="10597" y="18467"/>
                    <a:pt x="11311" y="18777"/>
                    <a:pt x="12085" y="18777"/>
                  </a:cubicBezTo>
                  <a:lnTo>
                    <a:pt x="12204" y="18777"/>
                  </a:lnTo>
                  <a:cubicBezTo>
                    <a:pt x="12192" y="18824"/>
                    <a:pt x="12180" y="18872"/>
                    <a:pt x="12180" y="18908"/>
                  </a:cubicBezTo>
                  <a:cubicBezTo>
                    <a:pt x="12133" y="19122"/>
                    <a:pt x="12085" y="19324"/>
                    <a:pt x="12073" y="19539"/>
                  </a:cubicBezTo>
                  <a:cubicBezTo>
                    <a:pt x="10633" y="20063"/>
                    <a:pt x="9513" y="21277"/>
                    <a:pt x="9144" y="22801"/>
                  </a:cubicBezTo>
                  <a:cubicBezTo>
                    <a:pt x="9002" y="23337"/>
                    <a:pt x="8978" y="23885"/>
                    <a:pt x="9037" y="24397"/>
                  </a:cubicBezTo>
                  <a:cubicBezTo>
                    <a:pt x="8823" y="24325"/>
                    <a:pt x="8609" y="24289"/>
                    <a:pt x="8382" y="24218"/>
                  </a:cubicBezTo>
                  <a:lnTo>
                    <a:pt x="8406" y="24087"/>
                  </a:lnTo>
                  <a:lnTo>
                    <a:pt x="8406" y="24063"/>
                  </a:lnTo>
                  <a:cubicBezTo>
                    <a:pt x="8406" y="24027"/>
                    <a:pt x="8430" y="24004"/>
                    <a:pt x="8430" y="23968"/>
                  </a:cubicBezTo>
                  <a:lnTo>
                    <a:pt x="8442" y="23908"/>
                  </a:lnTo>
                  <a:cubicBezTo>
                    <a:pt x="8442" y="23896"/>
                    <a:pt x="8454" y="23861"/>
                    <a:pt x="8454" y="23849"/>
                  </a:cubicBezTo>
                  <a:cubicBezTo>
                    <a:pt x="8454" y="23837"/>
                    <a:pt x="8454" y="23825"/>
                    <a:pt x="8478" y="23801"/>
                  </a:cubicBezTo>
                  <a:cubicBezTo>
                    <a:pt x="8597" y="23289"/>
                    <a:pt x="8692" y="22813"/>
                    <a:pt x="8811" y="22313"/>
                  </a:cubicBezTo>
                  <a:lnTo>
                    <a:pt x="8847" y="22170"/>
                  </a:lnTo>
                  <a:cubicBezTo>
                    <a:pt x="8847" y="22158"/>
                    <a:pt x="8847" y="22134"/>
                    <a:pt x="8859" y="22122"/>
                  </a:cubicBezTo>
                  <a:cubicBezTo>
                    <a:pt x="8954" y="21789"/>
                    <a:pt x="9037" y="21420"/>
                    <a:pt x="9144" y="21051"/>
                  </a:cubicBezTo>
                  <a:cubicBezTo>
                    <a:pt x="9144" y="21039"/>
                    <a:pt x="9192" y="20884"/>
                    <a:pt x="9192" y="20884"/>
                  </a:cubicBezTo>
                  <a:cubicBezTo>
                    <a:pt x="9228" y="20741"/>
                    <a:pt x="9263" y="20610"/>
                    <a:pt x="9299" y="20456"/>
                  </a:cubicBezTo>
                  <a:cubicBezTo>
                    <a:pt x="9299" y="20444"/>
                    <a:pt x="9347" y="20325"/>
                    <a:pt x="9347" y="20325"/>
                  </a:cubicBezTo>
                  <a:cubicBezTo>
                    <a:pt x="9347" y="20313"/>
                    <a:pt x="9359" y="20289"/>
                    <a:pt x="9359" y="20277"/>
                  </a:cubicBezTo>
                  <a:cubicBezTo>
                    <a:pt x="9478" y="19884"/>
                    <a:pt x="9597" y="19467"/>
                    <a:pt x="9716" y="19015"/>
                  </a:cubicBezTo>
                  <a:lnTo>
                    <a:pt x="9740" y="18955"/>
                  </a:lnTo>
                  <a:cubicBezTo>
                    <a:pt x="9811" y="18777"/>
                    <a:pt x="9859" y="18610"/>
                    <a:pt x="9918" y="18455"/>
                  </a:cubicBezTo>
                  <a:cubicBezTo>
                    <a:pt x="9918" y="18455"/>
                    <a:pt x="10025" y="18074"/>
                    <a:pt x="10061" y="17979"/>
                  </a:cubicBezTo>
                  <a:close/>
                  <a:moveTo>
                    <a:pt x="8680" y="1"/>
                  </a:moveTo>
                  <a:cubicBezTo>
                    <a:pt x="8513" y="1"/>
                    <a:pt x="8335" y="60"/>
                    <a:pt x="8204" y="144"/>
                  </a:cubicBezTo>
                  <a:cubicBezTo>
                    <a:pt x="7966" y="310"/>
                    <a:pt x="7835" y="572"/>
                    <a:pt x="7835" y="846"/>
                  </a:cubicBezTo>
                  <a:cubicBezTo>
                    <a:pt x="7656" y="1203"/>
                    <a:pt x="7513" y="1572"/>
                    <a:pt x="7418" y="1965"/>
                  </a:cubicBezTo>
                  <a:cubicBezTo>
                    <a:pt x="7382" y="2084"/>
                    <a:pt x="7382" y="2180"/>
                    <a:pt x="7394" y="2299"/>
                  </a:cubicBezTo>
                  <a:cubicBezTo>
                    <a:pt x="7335" y="2394"/>
                    <a:pt x="7299" y="2501"/>
                    <a:pt x="7275" y="2620"/>
                  </a:cubicBezTo>
                  <a:cubicBezTo>
                    <a:pt x="7120" y="3656"/>
                    <a:pt x="7216" y="4763"/>
                    <a:pt x="7573" y="5870"/>
                  </a:cubicBezTo>
                  <a:cubicBezTo>
                    <a:pt x="7597" y="5906"/>
                    <a:pt x="7597" y="5930"/>
                    <a:pt x="7608" y="5978"/>
                  </a:cubicBezTo>
                  <a:cubicBezTo>
                    <a:pt x="6882" y="5978"/>
                    <a:pt x="6168" y="6168"/>
                    <a:pt x="5525" y="6549"/>
                  </a:cubicBezTo>
                  <a:cubicBezTo>
                    <a:pt x="5465" y="6513"/>
                    <a:pt x="5394" y="6490"/>
                    <a:pt x="5311" y="6466"/>
                  </a:cubicBezTo>
                  <a:cubicBezTo>
                    <a:pt x="5072" y="6406"/>
                    <a:pt x="4822" y="6371"/>
                    <a:pt x="4584" y="6335"/>
                  </a:cubicBezTo>
                  <a:cubicBezTo>
                    <a:pt x="4382" y="6311"/>
                    <a:pt x="4168" y="6287"/>
                    <a:pt x="3977" y="6287"/>
                  </a:cubicBezTo>
                  <a:cubicBezTo>
                    <a:pt x="3251" y="6287"/>
                    <a:pt x="2632" y="6490"/>
                    <a:pt x="2024" y="6668"/>
                  </a:cubicBezTo>
                  <a:cubicBezTo>
                    <a:pt x="1620" y="6787"/>
                    <a:pt x="1251" y="6882"/>
                    <a:pt x="846" y="6966"/>
                  </a:cubicBezTo>
                  <a:cubicBezTo>
                    <a:pt x="548" y="7002"/>
                    <a:pt x="298" y="7204"/>
                    <a:pt x="167" y="7478"/>
                  </a:cubicBezTo>
                  <a:cubicBezTo>
                    <a:pt x="0" y="7835"/>
                    <a:pt x="108" y="8228"/>
                    <a:pt x="250" y="8454"/>
                  </a:cubicBezTo>
                  <a:cubicBezTo>
                    <a:pt x="870" y="9430"/>
                    <a:pt x="1786" y="10300"/>
                    <a:pt x="3072" y="11073"/>
                  </a:cubicBezTo>
                  <a:cubicBezTo>
                    <a:pt x="3251" y="11169"/>
                    <a:pt x="3441" y="11288"/>
                    <a:pt x="3620" y="11383"/>
                  </a:cubicBezTo>
                  <a:cubicBezTo>
                    <a:pt x="3679" y="11609"/>
                    <a:pt x="3763" y="11812"/>
                    <a:pt x="3870" y="12026"/>
                  </a:cubicBezTo>
                  <a:cubicBezTo>
                    <a:pt x="3072" y="12181"/>
                    <a:pt x="2370" y="12717"/>
                    <a:pt x="1965" y="13455"/>
                  </a:cubicBezTo>
                  <a:cubicBezTo>
                    <a:pt x="1834" y="13705"/>
                    <a:pt x="1834" y="14014"/>
                    <a:pt x="1989" y="14264"/>
                  </a:cubicBezTo>
                  <a:cubicBezTo>
                    <a:pt x="2132" y="14526"/>
                    <a:pt x="2405" y="14669"/>
                    <a:pt x="2703" y="14669"/>
                  </a:cubicBezTo>
                  <a:lnTo>
                    <a:pt x="8251" y="14669"/>
                  </a:lnTo>
                  <a:cubicBezTo>
                    <a:pt x="8192" y="14836"/>
                    <a:pt x="8109" y="14979"/>
                    <a:pt x="8061" y="15145"/>
                  </a:cubicBezTo>
                  <a:cubicBezTo>
                    <a:pt x="8001" y="15276"/>
                    <a:pt x="7954" y="15431"/>
                    <a:pt x="7894" y="15562"/>
                  </a:cubicBezTo>
                  <a:cubicBezTo>
                    <a:pt x="7894" y="15574"/>
                    <a:pt x="7859" y="15634"/>
                    <a:pt x="7859" y="15634"/>
                  </a:cubicBezTo>
                  <a:cubicBezTo>
                    <a:pt x="7847" y="15681"/>
                    <a:pt x="7835" y="15717"/>
                    <a:pt x="7811" y="15741"/>
                  </a:cubicBezTo>
                  <a:cubicBezTo>
                    <a:pt x="7775" y="15836"/>
                    <a:pt x="7561" y="16384"/>
                    <a:pt x="7561" y="16384"/>
                  </a:cubicBezTo>
                  <a:cubicBezTo>
                    <a:pt x="7382" y="16848"/>
                    <a:pt x="7204" y="17324"/>
                    <a:pt x="7001" y="17860"/>
                  </a:cubicBezTo>
                  <a:cubicBezTo>
                    <a:pt x="6977" y="17896"/>
                    <a:pt x="6954" y="17955"/>
                    <a:pt x="6942" y="18003"/>
                  </a:cubicBezTo>
                  <a:lnTo>
                    <a:pt x="6942" y="18015"/>
                  </a:lnTo>
                  <a:cubicBezTo>
                    <a:pt x="6882" y="18110"/>
                    <a:pt x="6846" y="18217"/>
                    <a:pt x="6823" y="18312"/>
                  </a:cubicBezTo>
                  <a:cubicBezTo>
                    <a:pt x="6704" y="18634"/>
                    <a:pt x="6585" y="18955"/>
                    <a:pt x="6477" y="19265"/>
                  </a:cubicBezTo>
                  <a:cubicBezTo>
                    <a:pt x="6430" y="19372"/>
                    <a:pt x="6406" y="19491"/>
                    <a:pt x="6358" y="19598"/>
                  </a:cubicBezTo>
                  <a:lnTo>
                    <a:pt x="6287" y="19789"/>
                  </a:lnTo>
                  <a:cubicBezTo>
                    <a:pt x="6287" y="19801"/>
                    <a:pt x="6275" y="19825"/>
                    <a:pt x="6275" y="19836"/>
                  </a:cubicBezTo>
                  <a:cubicBezTo>
                    <a:pt x="6275" y="19848"/>
                    <a:pt x="6251" y="19884"/>
                    <a:pt x="6251" y="19896"/>
                  </a:cubicBezTo>
                  <a:cubicBezTo>
                    <a:pt x="6251" y="19908"/>
                    <a:pt x="6239" y="19920"/>
                    <a:pt x="6239" y="19944"/>
                  </a:cubicBezTo>
                  <a:cubicBezTo>
                    <a:pt x="6049" y="20456"/>
                    <a:pt x="5870" y="20991"/>
                    <a:pt x="5680" y="21527"/>
                  </a:cubicBezTo>
                  <a:cubicBezTo>
                    <a:pt x="5680" y="21527"/>
                    <a:pt x="5644" y="21622"/>
                    <a:pt x="5644" y="21634"/>
                  </a:cubicBezTo>
                  <a:cubicBezTo>
                    <a:pt x="5644" y="21646"/>
                    <a:pt x="5632" y="21670"/>
                    <a:pt x="5632" y="21682"/>
                  </a:cubicBezTo>
                  <a:cubicBezTo>
                    <a:pt x="5620" y="21730"/>
                    <a:pt x="5596" y="21753"/>
                    <a:pt x="5584" y="21801"/>
                  </a:cubicBezTo>
                  <a:cubicBezTo>
                    <a:pt x="5584" y="21801"/>
                    <a:pt x="5525" y="21968"/>
                    <a:pt x="5525" y="21980"/>
                  </a:cubicBezTo>
                  <a:cubicBezTo>
                    <a:pt x="5394" y="22349"/>
                    <a:pt x="5275" y="22718"/>
                    <a:pt x="5144" y="23111"/>
                  </a:cubicBezTo>
                  <a:lnTo>
                    <a:pt x="5084" y="23254"/>
                  </a:lnTo>
                  <a:cubicBezTo>
                    <a:pt x="5061" y="23289"/>
                    <a:pt x="5061" y="23313"/>
                    <a:pt x="5049" y="23337"/>
                  </a:cubicBezTo>
                  <a:cubicBezTo>
                    <a:pt x="4989" y="23492"/>
                    <a:pt x="4941" y="23646"/>
                    <a:pt x="4882" y="23813"/>
                  </a:cubicBezTo>
                  <a:lnTo>
                    <a:pt x="4822" y="23992"/>
                  </a:lnTo>
                  <a:cubicBezTo>
                    <a:pt x="4751" y="24194"/>
                    <a:pt x="4680" y="24420"/>
                    <a:pt x="4608" y="24623"/>
                  </a:cubicBezTo>
                  <a:cubicBezTo>
                    <a:pt x="3013" y="25266"/>
                    <a:pt x="1524" y="26504"/>
                    <a:pt x="358" y="28171"/>
                  </a:cubicBezTo>
                  <a:cubicBezTo>
                    <a:pt x="179" y="28421"/>
                    <a:pt x="167" y="28754"/>
                    <a:pt x="298" y="29028"/>
                  </a:cubicBezTo>
                  <a:cubicBezTo>
                    <a:pt x="453" y="29302"/>
                    <a:pt x="739" y="29480"/>
                    <a:pt x="1036" y="29480"/>
                  </a:cubicBezTo>
                  <a:lnTo>
                    <a:pt x="19217" y="29480"/>
                  </a:lnTo>
                  <a:cubicBezTo>
                    <a:pt x="19550" y="29480"/>
                    <a:pt x="19848" y="29290"/>
                    <a:pt x="19979" y="29004"/>
                  </a:cubicBezTo>
                  <a:cubicBezTo>
                    <a:pt x="20110" y="28707"/>
                    <a:pt x="20062" y="28361"/>
                    <a:pt x="19860" y="28111"/>
                  </a:cubicBezTo>
                  <a:cubicBezTo>
                    <a:pt x="19205" y="27337"/>
                    <a:pt x="18372" y="26802"/>
                    <a:pt x="17467" y="26528"/>
                  </a:cubicBezTo>
                  <a:cubicBezTo>
                    <a:pt x="17765" y="26087"/>
                    <a:pt x="17979" y="25599"/>
                    <a:pt x="18122" y="25063"/>
                  </a:cubicBezTo>
                  <a:cubicBezTo>
                    <a:pt x="18253" y="24492"/>
                    <a:pt x="18276" y="23908"/>
                    <a:pt x="18205" y="23349"/>
                  </a:cubicBezTo>
                  <a:lnTo>
                    <a:pt x="18205" y="23349"/>
                  </a:lnTo>
                  <a:cubicBezTo>
                    <a:pt x="18729" y="24182"/>
                    <a:pt x="19670" y="24730"/>
                    <a:pt x="20705" y="24730"/>
                  </a:cubicBezTo>
                  <a:cubicBezTo>
                    <a:pt x="22348" y="24730"/>
                    <a:pt x="23682" y="23396"/>
                    <a:pt x="23682" y="21753"/>
                  </a:cubicBezTo>
                  <a:cubicBezTo>
                    <a:pt x="23682" y="21575"/>
                    <a:pt x="23670" y="21396"/>
                    <a:pt x="23634" y="21218"/>
                  </a:cubicBezTo>
                  <a:cubicBezTo>
                    <a:pt x="23658" y="21206"/>
                    <a:pt x="23658" y="21182"/>
                    <a:pt x="23670" y="21158"/>
                  </a:cubicBezTo>
                  <a:cubicBezTo>
                    <a:pt x="23741" y="21039"/>
                    <a:pt x="23813" y="20932"/>
                    <a:pt x="23908" y="20801"/>
                  </a:cubicBezTo>
                  <a:lnTo>
                    <a:pt x="23932" y="20741"/>
                  </a:lnTo>
                  <a:cubicBezTo>
                    <a:pt x="24099" y="20503"/>
                    <a:pt x="24134" y="20206"/>
                    <a:pt x="24027" y="19944"/>
                  </a:cubicBezTo>
                  <a:cubicBezTo>
                    <a:pt x="23920" y="19670"/>
                    <a:pt x="23682" y="19479"/>
                    <a:pt x="23396" y="19420"/>
                  </a:cubicBezTo>
                  <a:cubicBezTo>
                    <a:pt x="22908" y="19313"/>
                    <a:pt x="22432" y="19110"/>
                    <a:pt x="22027" y="18813"/>
                  </a:cubicBezTo>
                  <a:cubicBezTo>
                    <a:pt x="21896" y="18717"/>
                    <a:pt x="21753" y="18658"/>
                    <a:pt x="21586" y="18646"/>
                  </a:cubicBezTo>
                  <a:lnTo>
                    <a:pt x="21491" y="18646"/>
                  </a:lnTo>
                  <a:cubicBezTo>
                    <a:pt x="21313" y="18646"/>
                    <a:pt x="21134" y="18705"/>
                    <a:pt x="21003" y="18789"/>
                  </a:cubicBezTo>
                  <a:cubicBezTo>
                    <a:pt x="20896" y="18777"/>
                    <a:pt x="20801" y="18777"/>
                    <a:pt x="20693" y="18777"/>
                  </a:cubicBezTo>
                  <a:cubicBezTo>
                    <a:pt x="20229" y="18777"/>
                    <a:pt x="19812" y="18884"/>
                    <a:pt x="19431" y="19063"/>
                  </a:cubicBezTo>
                  <a:cubicBezTo>
                    <a:pt x="19277" y="18396"/>
                    <a:pt x="18967" y="17777"/>
                    <a:pt x="18479" y="17277"/>
                  </a:cubicBezTo>
                  <a:lnTo>
                    <a:pt x="18634" y="16955"/>
                  </a:lnTo>
                  <a:cubicBezTo>
                    <a:pt x="19146" y="17348"/>
                    <a:pt x="19789" y="17586"/>
                    <a:pt x="20455" y="17586"/>
                  </a:cubicBezTo>
                  <a:cubicBezTo>
                    <a:pt x="21944" y="17586"/>
                    <a:pt x="23158" y="16515"/>
                    <a:pt x="23384" y="15086"/>
                  </a:cubicBezTo>
                  <a:cubicBezTo>
                    <a:pt x="23480" y="14955"/>
                    <a:pt x="23551" y="14800"/>
                    <a:pt x="23634" y="14657"/>
                  </a:cubicBezTo>
                  <a:cubicBezTo>
                    <a:pt x="23718" y="14538"/>
                    <a:pt x="23789" y="14431"/>
                    <a:pt x="23872" y="14300"/>
                  </a:cubicBezTo>
                  <a:lnTo>
                    <a:pt x="23908" y="14241"/>
                  </a:lnTo>
                  <a:cubicBezTo>
                    <a:pt x="24075" y="14002"/>
                    <a:pt x="24099" y="13705"/>
                    <a:pt x="23991" y="13431"/>
                  </a:cubicBezTo>
                  <a:cubicBezTo>
                    <a:pt x="23896" y="13169"/>
                    <a:pt x="23658" y="12978"/>
                    <a:pt x="23372" y="12919"/>
                  </a:cubicBezTo>
                  <a:cubicBezTo>
                    <a:pt x="23146" y="12871"/>
                    <a:pt x="22908" y="12800"/>
                    <a:pt x="22682" y="12693"/>
                  </a:cubicBezTo>
                  <a:cubicBezTo>
                    <a:pt x="22253" y="12181"/>
                    <a:pt x="21670" y="11847"/>
                    <a:pt x="21039" y="11704"/>
                  </a:cubicBezTo>
                  <a:cubicBezTo>
                    <a:pt x="20943" y="11550"/>
                    <a:pt x="20813" y="11407"/>
                    <a:pt x="20634" y="11323"/>
                  </a:cubicBezTo>
                  <a:lnTo>
                    <a:pt x="19931" y="11014"/>
                  </a:lnTo>
                  <a:lnTo>
                    <a:pt x="23932" y="11014"/>
                  </a:lnTo>
                  <a:cubicBezTo>
                    <a:pt x="24194" y="11014"/>
                    <a:pt x="24408" y="10907"/>
                    <a:pt x="24575" y="10716"/>
                  </a:cubicBezTo>
                  <a:cubicBezTo>
                    <a:pt x="24825" y="10454"/>
                    <a:pt x="24908" y="10204"/>
                    <a:pt x="24861" y="9966"/>
                  </a:cubicBezTo>
                  <a:cubicBezTo>
                    <a:pt x="24765" y="9502"/>
                    <a:pt x="24503" y="9049"/>
                    <a:pt x="24075" y="8645"/>
                  </a:cubicBezTo>
                  <a:cubicBezTo>
                    <a:pt x="23313" y="7930"/>
                    <a:pt x="22253" y="7514"/>
                    <a:pt x="21194" y="7514"/>
                  </a:cubicBezTo>
                  <a:cubicBezTo>
                    <a:pt x="21098" y="7514"/>
                    <a:pt x="20979" y="7514"/>
                    <a:pt x="20872" y="7525"/>
                  </a:cubicBezTo>
                  <a:lnTo>
                    <a:pt x="20515" y="7573"/>
                  </a:lnTo>
                  <a:cubicBezTo>
                    <a:pt x="19991" y="7204"/>
                    <a:pt x="19431" y="6882"/>
                    <a:pt x="18848" y="6644"/>
                  </a:cubicBezTo>
                  <a:cubicBezTo>
                    <a:pt x="18181" y="6371"/>
                    <a:pt x="17526" y="6204"/>
                    <a:pt x="16895" y="6156"/>
                  </a:cubicBezTo>
                  <a:cubicBezTo>
                    <a:pt x="16776" y="6144"/>
                    <a:pt x="16645" y="6144"/>
                    <a:pt x="16514" y="6144"/>
                  </a:cubicBezTo>
                  <a:cubicBezTo>
                    <a:pt x="16181" y="6144"/>
                    <a:pt x="15860" y="6168"/>
                    <a:pt x="15526" y="6228"/>
                  </a:cubicBezTo>
                  <a:cubicBezTo>
                    <a:pt x="15467" y="6251"/>
                    <a:pt x="15419" y="6263"/>
                    <a:pt x="15383" y="6275"/>
                  </a:cubicBezTo>
                  <a:cubicBezTo>
                    <a:pt x="15324" y="6275"/>
                    <a:pt x="15276" y="6287"/>
                    <a:pt x="15217" y="6311"/>
                  </a:cubicBezTo>
                  <a:cubicBezTo>
                    <a:pt x="14359" y="6513"/>
                    <a:pt x="13562" y="6918"/>
                    <a:pt x="12859" y="7466"/>
                  </a:cubicBezTo>
                  <a:lnTo>
                    <a:pt x="12859" y="7383"/>
                  </a:lnTo>
                  <a:lnTo>
                    <a:pt x="12859" y="7216"/>
                  </a:lnTo>
                  <a:cubicBezTo>
                    <a:pt x="12859" y="7156"/>
                    <a:pt x="12859" y="7097"/>
                    <a:pt x="12847" y="7025"/>
                  </a:cubicBezTo>
                  <a:cubicBezTo>
                    <a:pt x="12847" y="6918"/>
                    <a:pt x="12835" y="6823"/>
                    <a:pt x="12835" y="6728"/>
                  </a:cubicBezTo>
                  <a:lnTo>
                    <a:pt x="12835" y="6692"/>
                  </a:lnTo>
                  <a:cubicBezTo>
                    <a:pt x="12835" y="6632"/>
                    <a:pt x="12823" y="6561"/>
                    <a:pt x="12823" y="6490"/>
                  </a:cubicBezTo>
                  <a:lnTo>
                    <a:pt x="12800" y="6335"/>
                  </a:lnTo>
                  <a:cubicBezTo>
                    <a:pt x="12800" y="6287"/>
                    <a:pt x="12788" y="6240"/>
                    <a:pt x="12776" y="6204"/>
                  </a:cubicBezTo>
                  <a:cubicBezTo>
                    <a:pt x="12776" y="6156"/>
                    <a:pt x="12776" y="6109"/>
                    <a:pt x="12752" y="6073"/>
                  </a:cubicBezTo>
                  <a:cubicBezTo>
                    <a:pt x="12740" y="5954"/>
                    <a:pt x="12716" y="5811"/>
                    <a:pt x="12681" y="5692"/>
                  </a:cubicBezTo>
                  <a:cubicBezTo>
                    <a:pt x="12252" y="3608"/>
                    <a:pt x="11049" y="1679"/>
                    <a:pt x="9383" y="370"/>
                  </a:cubicBezTo>
                  <a:cubicBezTo>
                    <a:pt x="9216" y="132"/>
                    <a:pt x="8966" y="1"/>
                    <a:pt x="8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723;p36">
              <a:extLst>
                <a:ext uri="{FF2B5EF4-FFF2-40B4-BE49-F238E27FC236}">
                  <a16:creationId xmlns:a16="http://schemas.microsoft.com/office/drawing/2014/main" id="{331D10DC-AC57-459C-9BBE-859A9BE186C9}"/>
                </a:ext>
              </a:extLst>
            </p:cNvPr>
            <p:cNvSpPr/>
            <p:nvPr/>
          </p:nvSpPr>
          <p:spPr>
            <a:xfrm>
              <a:off x="3303675" y="3560375"/>
              <a:ext cx="215825" cy="44100"/>
            </a:xfrm>
            <a:custGeom>
              <a:avLst/>
              <a:gdLst/>
              <a:ahLst/>
              <a:cxnLst/>
              <a:rect l="l" t="t" r="r" b="b"/>
              <a:pathLst>
                <a:path w="8633" h="1764" extrusionOk="0">
                  <a:moveTo>
                    <a:pt x="5817" y="0"/>
                  </a:moveTo>
                  <a:cubicBezTo>
                    <a:pt x="5723" y="0"/>
                    <a:pt x="5630" y="5"/>
                    <a:pt x="5537" y="13"/>
                  </a:cubicBezTo>
                  <a:cubicBezTo>
                    <a:pt x="4608" y="84"/>
                    <a:pt x="3703" y="561"/>
                    <a:pt x="3144" y="1299"/>
                  </a:cubicBezTo>
                  <a:cubicBezTo>
                    <a:pt x="2765" y="929"/>
                    <a:pt x="2234" y="719"/>
                    <a:pt x="1716" y="719"/>
                  </a:cubicBezTo>
                  <a:cubicBezTo>
                    <a:pt x="1599" y="719"/>
                    <a:pt x="1483" y="729"/>
                    <a:pt x="1370" y="751"/>
                  </a:cubicBezTo>
                  <a:cubicBezTo>
                    <a:pt x="786" y="858"/>
                    <a:pt x="262" y="1239"/>
                    <a:pt x="0" y="1763"/>
                  </a:cubicBezTo>
                  <a:lnTo>
                    <a:pt x="8633" y="1763"/>
                  </a:lnTo>
                  <a:cubicBezTo>
                    <a:pt x="8573" y="1442"/>
                    <a:pt x="8347" y="1144"/>
                    <a:pt x="8097" y="906"/>
                  </a:cubicBezTo>
                  <a:cubicBezTo>
                    <a:pt x="7498" y="328"/>
                    <a:pt x="6648" y="0"/>
                    <a:pt x="5817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724;p36">
              <a:extLst>
                <a:ext uri="{FF2B5EF4-FFF2-40B4-BE49-F238E27FC236}">
                  <a16:creationId xmlns:a16="http://schemas.microsoft.com/office/drawing/2014/main" id="{AB0C5C57-F007-40AA-9C5A-479FAFC90E4D}"/>
                </a:ext>
              </a:extLst>
            </p:cNvPr>
            <p:cNvSpPr/>
            <p:nvPr/>
          </p:nvSpPr>
          <p:spPr>
            <a:xfrm>
              <a:off x="3620675" y="3468775"/>
              <a:ext cx="215825" cy="44300"/>
            </a:xfrm>
            <a:custGeom>
              <a:avLst/>
              <a:gdLst/>
              <a:ahLst/>
              <a:cxnLst/>
              <a:rect l="l" t="t" r="r" b="b"/>
              <a:pathLst>
                <a:path w="8633" h="1772" extrusionOk="0">
                  <a:moveTo>
                    <a:pt x="5790" y="0"/>
                  </a:moveTo>
                  <a:cubicBezTo>
                    <a:pt x="5706" y="0"/>
                    <a:pt x="5621" y="3"/>
                    <a:pt x="5537" y="10"/>
                  </a:cubicBezTo>
                  <a:cubicBezTo>
                    <a:pt x="4608" y="81"/>
                    <a:pt x="3703" y="558"/>
                    <a:pt x="3144" y="1308"/>
                  </a:cubicBezTo>
                  <a:cubicBezTo>
                    <a:pt x="2767" y="931"/>
                    <a:pt x="2241" y="726"/>
                    <a:pt x="1726" y="726"/>
                  </a:cubicBezTo>
                  <a:cubicBezTo>
                    <a:pt x="1606" y="726"/>
                    <a:pt x="1487" y="737"/>
                    <a:pt x="1370" y="760"/>
                  </a:cubicBezTo>
                  <a:cubicBezTo>
                    <a:pt x="786" y="855"/>
                    <a:pt x="263" y="1248"/>
                    <a:pt x="1" y="1772"/>
                  </a:cubicBezTo>
                  <a:lnTo>
                    <a:pt x="8633" y="1772"/>
                  </a:lnTo>
                  <a:cubicBezTo>
                    <a:pt x="8573" y="1427"/>
                    <a:pt x="8347" y="1129"/>
                    <a:pt x="8097" y="903"/>
                  </a:cubicBezTo>
                  <a:cubicBezTo>
                    <a:pt x="7491" y="319"/>
                    <a:pt x="6630" y="0"/>
                    <a:pt x="5790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725;p36">
              <a:extLst>
                <a:ext uri="{FF2B5EF4-FFF2-40B4-BE49-F238E27FC236}">
                  <a16:creationId xmlns:a16="http://schemas.microsoft.com/office/drawing/2014/main" id="{1C0638E4-A23A-4DD8-A768-99D3B4C0D209}"/>
                </a:ext>
              </a:extLst>
            </p:cNvPr>
            <p:cNvSpPr/>
            <p:nvPr/>
          </p:nvSpPr>
          <p:spPr>
            <a:xfrm>
              <a:off x="3342975" y="3430025"/>
              <a:ext cx="166700" cy="166700"/>
            </a:xfrm>
            <a:custGeom>
              <a:avLst/>
              <a:gdLst/>
              <a:ahLst/>
              <a:cxnLst/>
              <a:rect l="l" t="t" r="r" b="b"/>
              <a:pathLst>
                <a:path w="6668" h="6668" extrusionOk="0">
                  <a:moveTo>
                    <a:pt x="3334" y="0"/>
                  </a:moveTo>
                  <a:cubicBezTo>
                    <a:pt x="1500" y="0"/>
                    <a:pt x="0" y="1488"/>
                    <a:pt x="0" y="3334"/>
                  </a:cubicBezTo>
                  <a:cubicBezTo>
                    <a:pt x="0" y="5167"/>
                    <a:pt x="1500" y="6668"/>
                    <a:pt x="3334" y="6668"/>
                  </a:cubicBezTo>
                  <a:cubicBezTo>
                    <a:pt x="5179" y="6668"/>
                    <a:pt x="6668" y="5167"/>
                    <a:pt x="6668" y="3334"/>
                  </a:cubicBezTo>
                  <a:cubicBezTo>
                    <a:pt x="6668" y="1488"/>
                    <a:pt x="5179" y="0"/>
                    <a:pt x="3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726;p36">
              <a:extLst>
                <a:ext uri="{FF2B5EF4-FFF2-40B4-BE49-F238E27FC236}">
                  <a16:creationId xmlns:a16="http://schemas.microsoft.com/office/drawing/2014/main" id="{6ACA4D90-ECE8-4749-B85E-920C699B9E2E}"/>
                </a:ext>
              </a:extLst>
            </p:cNvPr>
            <p:cNvSpPr/>
            <p:nvPr/>
          </p:nvSpPr>
          <p:spPr>
            <a:xfrm>
              <a:off x="3695400" y="3570200"/>
              <a:ext cx="107175" cy="107200"/>
            </a:xfrm>
            <a:custGeom>
              <a:avLst/>
              <a:gdLst/>
              <a:ahLst/>
              <a:cxnLst/>
              <a:rect l="l" t="t" r="r" b="b"/>
              <a:pathLst>
                <a:path w="4287" h="4288" extrusionOk="0">
                  <a:moveTo>
                    <a:pt x="2143" y="1"/>
                  </a:moveTo>
                  <a:cubicBezTo>
                    <a:pt x="965" y="1"/>
                    <a:pt x="0" y="965"/>
                    <a:pt x="0" y="2144"/>
                  </a:cubicBezTo>
                  <a:cubicBezTo>
                    <a:pt x="0" y="3323"/>
                    <a:pt x="965" y="4287"/>
                    <a:pt x="2143" y="4287"/>
                  </a:cubicBezTo>
                  <a:cubicBezTo>
                    <a:pt x="3322" y="4287"/>
                    <a:pt x="4286" y="3323"/>
                    <a:pt x="4286" y="2144"/>
                  </a:cubicBezTo>
                  <a:cubicBezTo>
                    <a:pt x="4286" y="965"/>
                    <a:pt x="3322" y="1"/>
                    <a:pt x="2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727;p36">
              <a:extLst>
                <a:ext uri="{FF2B5EF4-FFF2-40B4-BE49-F238E27FC236}">
                  <a16:creationId xmlns:a16="http://schemas.microsoft.com/office/drawing/2014/main" id="{8FB4A533-238A-4903-82A9-EA8AE99519A2}"/>
                </a:ext>
              </a:extLst>
            </p:cNvPr>
            <p:cNvSpPr/>
            <p:nvPr/>
          </p:nvSpPr>
          <p:spPr>
            <a:xfrm>
              <a:off x="3479000" y="3601400"/>
              <a:ext cx="117600" cy="107325"/>
            </a:xfrm>
            <a:custGeom>
              <a:avLst/>
              <a:gdLst/>
              <a:ahLst/>
              <a:cxnLst/>
              <a:rect l="l" t="t" r="r" b="b"/>
              <a:pathLst>
                <a:path w="4704" h="4293" extrusionOk="0">
                  <a:moveTo>
                    <a:pt x="2347" y="0"/>
                  </a:moveTo>
                  <a:cubicBezTo>
                    <a:pt x="1798" y="0"/>
                    <a:pt x="1250" y="211"/>
                    <a:pt x="834" y="634"/>
                  </a:cubicBezTo>
                  <a:cubicBezTo>
                    <a:pt x="0" y="1468"/>
                    <a:pt x="0" y="2825"/>
                    <a:pt x="834" y="3658"/>
                  </a:cubicBezTo>
                  <a:cubicBezTo>
                    <a:pt x="1250" y="4081"/>
                    <a:pt x="1798" y="4292"/>
                    <a:pt x="2347" y="4292"/>
                  </a:cubicBezTo>
                  <a:cubicBezTo>
                    <a:pt x="2896" y="4292"/>
                    <a:pt x="3447" y="4081"/>
                    <a:pt x="3870" y="3658"/>
                  </a:cubicBezTo>
                  <a:cubicBezTo>
                    <a:pt x="4703" y="2825"/>
                    <a:pt x="4703" y="1468"/>
                    <a:pt x="3870" y="634"/>
                  </a:cubicBezTo>
                  <a:cubicBezTo>
                    <a:pt x="3447" y="211"/>
                    <a:pt x="2896" y="0"/>
                    <a:pt x="2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728;p36">
              <a:extLst>
                <a:ext uri="{FF2B5EF4-FFF2-40B4-BE49-F238E27FC236}">
                  <a16:creationId xmlns:a16="http://schemas.microsoft.com/office/drawing/2014/main" id="{7224A12A-4713-4C09-9533-384D90B18D1E}"/>
                </a:ext>
              </a:extLst>
            </p:cNvPr>
            <p:cNvSpPr/>
            <p:nvPr/>
          </p:nvSpPr>
          <p:spPr>
            <a:xfrm>
              <a:off x="3697175" y="3748300"/>
              <a:ext cx="115525" cy="107200"/>
            </a:xfrm>
            <a:custGeom>
              <a:avLst/>
              <a:gdLst/>
              <a:ahLst/>
              <a:cxnLst/>
              <a:rect l="l" t="t" r="r" b="b"/>
              <a:pathLst>
                <a:path w="4621" h="4288" extrusionOk="0">
                  <a:moveTo>
                    <a:pt x="2288" y="1"/>
                  </a:moveTo>
                  <a:cubicBezTo>
                    <a:pt x="1265" y="1"/>
                    <a:pt x="361" y="740"/>
                    <a:pt x="191" y="1783"/>
                  </a:cubicBezTo>
                  <a:cubicBezTo>
                    <a:pt x="1" y="2950"/>
                    <a:pt x="786" y="4057"/>
                    <a:pt x="1953" y="4259"/>
                  </a:cubicBezTo>
                  <a:cubicBezTo>
                    <a:pt x="2071" y="4278"/>
                    <a:pt x="2187" y="4288"/>
                    <a:pt x="2303" y="4288"/>
                  </a:cubicBezTo>
                  <a:cubicBezTo>
                    <a:pt x="3334" y="4288"/>
                    <a:pt x="4246" y="3547"/>
                    <a:pt x="4418" y="2497"/>
                  </a:cubicBezTo>
                  <a:cubicBezTo>
                    <a:pt x="4620" y="1330"/>
                    <a:pt x="3822" y="223"/>
                    <a:pt x="2656" y="33"/>
                  </a:cubicBezTo>
                  <a:cubicBezTo>
                    <a:pt x="2532" y="11"/>
                    <a:pt x="2409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729;p36">
              <a:extLst>
                <a:ext uri="{FF2B5EF4-FFF2-40B4-BE49-F238E27FC236}">
                  <a16:creationId xmlns:a16="http://schemas.microsoft.com/office/drawing/2014/main" id="{5274FC7D-1348-45E5-A787-E8972DB9DC3F}"/>
                </a:ext>
              </a:extLst>
            </p:cNvPr>
            <p:cNvSpPr/>
            <p:nvPr/>
          </p:nvSpPr>
          <p:spPr>
            <a:xfrm>
              <a:off x="3521675" y="3553550"/>
              <a:ext cx="1100" cy="700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32" y="0"/>
                  </a:moveTo>
                  <a:cubicBezTo>
                    <a:pt x="23" y="8"/>
                    <a:pt x="17" y="15"/>
                    <a:pt x="12" y="19"/>
                  </a:cubicBezTo>
                  <a:lnTo>
                    <a:pt x="12" y="19"/>
                  </a:lnTo>
                  <a:cubicBezTo>
                    <a:pt x="19" y="14"/>
                    <a:pt x="30" y="7"/>
                    <a:pt x="43" y="0"/>
                  </a:cubicBezTo>
                  <a:close/>
                  <a:moveTo>
                    <a:pt x="12" y="19"/>
                  </a:moveTo>
                  <a:cubicBezTo>
                    <a:pt x="5" y="24"/>
                    <a:pt x="1" y="28"/>
                    <a:pt x="1" y="28"/>
                  </a:cubicBezTo>
                  <a:cubicBezTo>
                    <a:pt x="2" y="28"/>
                    <a:pt x="5" y="25"/>
                    <a:pt x="12" y="19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730;p36">
              <a:extLst>
                <a:ext uri="{FF2B5EF4-FFF2-40B4-BE49-F238E27FC236}">
                  <a16:creationId xmlns:a16="http://schemas.microsoft.com/office/drawing/2014/main" id="{7AFE3BFB-9F66-4E2B-A31C-ED59536F8CB6}"/>
                </a:ext>
              </a:extLst>
            </p:cNvPr>
            <p:cNvSpPr/>
            <p:nvPr/>
          </p:nvSpPr>
          <p:spPr>
            <a:xfrm>
              <a:off x="3521675" y="3553550"/>
              <a:ext cx="1100" cy="700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32" y="0"/>
                  </a:moveTo>
                  <a:cubicBezTo>
                    <a:pt x="23" y="8"/>
                    <a:pt x="17" y="15"/>
                    <a:pt x="12" y="19"/>
                  </a:cubicBezTo>
                  <a:lnTo>
                    <a:pt x="12" y="19"/>
                  </a:lnTo>
                  <a:cubicBezTo>
                    <a:pt x="19" y="14"/>
                    <a:pt x="30" y="7"/>
                    <a:pt x="43" y="0"/>
                  </a:cubicBezTo>
                  <a:close/>
                  <a:moveTo>
                    <a:pt x="12" y="19"/>
                  </a:moveTo>
                  <a:cubicBezTo>
                    <a:pt x="5" y="24"/>
                    <a:pt x="1" y="28"/>
                    <a:pt x="1" y="28"/>
                  </a:cubicBezTo>
                  <a:cubicBezTo>
                    <a:pt x="2" y="28"/>
                    <a:pt x="5" y="25"/>
                    <a:pt x="12" y="19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731;p36">
              <a:extLst>
                <a:ext uri="{FF2B5EF4-FFF2-40B4-BE49-F238E27FC236}">
                  <a16:creationId xmlns:a16="http://schemas.microsoft.com/office/drawing/2014/main" id="{146FF4A7-8347-4E2B-BC34-0C8212512E34}"/>
                </a:ext>
              </a:extLst>
            </p:cNvPr>
            <p:cNvSpPr/>
            <p:nvPr/>
          </p:nvSpPr>
          <p:spPr>
            <a:xfrm>
              <a:off x="3257825" y="3436550"/>
              <a:ext cx="251550" cy="112250"/>
            </a:xfrm>
            <a:custGeom>
              <a:avLst/>
              <a:gdLst/>
              <a:ahLst/>
              <a:cxnLst/>
              <a:rect l="l" t="t" r="r" b="b"/>
              <a:pathLst>
                <a:path w="10062" h="4490" extrusionOk="0">
                  <a:moveTo>
                    <a:pt x="3081" y="0"/>
                  </a:moveTo>
                  <a:cubicBezTo>
                    <a:pt x="2043" y="0"/>
                    <a:pt x="1191" y="479"/>
                    <a:pt x="96" y="644"/>
                  </a:cubicBezTo>
                  <a:cubicBezTo>
                    <a:pt x="1" y="692"/>
                    <a:pt x="37" y="823"/>
                    <a:pt x="72" y="894"/>
                  </a:cubicBezTo>
                  <a:cubicBezTo>
                    <a:pt x="691" y="1882"/>
                    <a:pt x="1620" y="2644"/>
                    <a:pt x="2620" y="3240"/>
                  </a:cubicBezTo>
                  <a:cubicBezTo>
                    <a:pt x="3382" y="3692"/>
                    <a:pt x="4204" y="4073"/>
                    <a:pt x="5061" y="4263"/>
                  </a:cubicBezTo>
                  <a:cubicBezTo>
                    <a:pt x="5430" y="4013"/>
                    <a:pt x="5847" y="3811"/>
                    <a:pt x="6311" y="3656"/>
                  </a:cubicBezTo>
                  <a:lnTo>
                    <a:pt x="6311" y="3656"/>
                  </a:lnTo>
                  <a:cubicBezTo>
                    <a:pt x="6002" y="3835"/>
                    <a:pt x="5704" y="4073"/>
                    <a:pt x="5454" y="4335"/>
                  </a:cubicBezTo>
                  <a:cubicBezTo>
                    <a:pt x="5714" y="4376"/>
                    <a:pt x="5980" y="4394"/>
                    <a:pt x="6248" y="4394"/>
                  </a:cubicBezTo>
                  <a:cubicBezTo>
                    <a:pt x="6372" y="4394"/>
                    <a:pt x="6496" y="4390"/>
                    <a:pt x="6621" y="4383"/>
                  </a:cubicBezTo>
                  <a:cubicBezTo>
                    <a:pt x="7216" y="4323"/>
                    <a:pt x="7788" y="4156"/>
                    <a:pt x="8383" y="4097"/>
                  </a:cubicBezTo>
                  <a:cubicBezTo>
                    <a:pt x="8491" y="4087"/>
                    <a:pt x="8601" y="4082"/>
                    <a:pt x="8711" y="4082"/>
                  </a:cubicBezTo>
                  <a:cubicBezTo>
                    <a:pt x="9156" y="4082"/>
                    <a:pt x="9601" y="4168"/>
                    <a:pt x="9955" y="4406"/>
                  </a:cubicBezTo>
                  <a:cubicBezTo>
                    <a:pt x="10002" y="4442"/>
                    <a:pt x="10038" y="4454"/>
                    <a:pt x="10062" y="4490"/>
                  </a:cubicBezTo>
                  <a:cubicBezTo>
                    <a:pt x="8907" y="2489"/>
                    <a:pt x="6918" y="954"/>
                    <a:pt x="4704" y="299"/>
                  </a:cubicBezTo>
                  <a:lnTo>
                    <a:pt x="4704" y="299"/>
                  </a:lnTo>
                  <a:cubicBezTo>
                    <a:pt x="4775" y="442"/>
                    <a:pt x="4835" y="561"/>
                    <a:pt x="4882" y="692"/>
                  </a:cubicBezTo>
                  <a:cubicBezTo>
                    <a:pt x="4680" y="501"/>
                    <a:pt x="4466" y="323"/>
                    <a:pt x="4228" y="168"/>
                  </a:cubicBezTo>
                  <a:cubicBezTo>
                    <a:pt x="4001" y="120"/>
                    <a:pt x="3787" y="84"/>
                    <a:pt x="3573" y="37"/>
                  </a:cubicBezTo>
                  <a:cubicBezTo>
                    <a:pt x="3404" y="11"/>
                    <a:pt x="3240" y="0"/>
                    <a:pt x="3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732;p36">
              <a:extLst>
                <a:ext uri="{FF2B5EF4-FFF2-40B4-BE49-F238E27FC236}">
                  <a16:creationId xmlns:a16="http://schemas.microsoft.com/office/drawing/2014/main" id="{FDBD7A0B-4D19-4BCC-A4FA-431F8283B8ED}"/>
                </a:ext>
              </a:extLst>
            </p:cNvPr>
            <p:cNvSpPr/>
            <p:nvPr/>
          </p:nvSpPr>
          <p:spPr>
            <a:xfrm>
              <a:off x="3259025" y="3448925"/>
              <a:ext cx="251250" cy="101525"/>
            </a:xfrm>
            <a:custGeom>
              <a:avLst/>
              <a:gdLst/>
              <a:ahLst/>
              <a:cxnLst/>
              <a:rect l="l" t="t" r="r" b="b"/>
              <a:pathLst>
                <a:path w="10050" h="4061" extrusionOk="0">
                  <a:moveTo>
                    <a:pt x="1736" y="0"/>
                  </a:moveTo>
                  <a:cubicBezTo>
                    <a:pt x="1113" y="0"/>
                    <a:pt x="537" y="91"/>
                    <a:pt x="1" y="268"/>
                  </a:cubicBezTo>
                  <a:lnTo>
                    <a:pt x="1" y="304"/>
                  </a:lnTo>
                  <a:cubicBezTo>
                    <a:pt x="1" y="304"/>
                    <a:pt x="6" y="309"/>
                    <a:pt x="9" y="309"/>
                  </a:cubicBezTo>
                  <a:cubicBezTo>
                    <a:pt x="11" y="309"/>
                    <a:pt x="12" y="308"/>
                    <a:pt x="12" y="304"/>
                  </a:cubicBezTo>
                  <a:cubicBezTo>
                    <a:pt x="540" y="123"/>
                    <a:pt x="1109" y="34"/>
                    <a:pt x="1724" y="34"/>
                  </a:cubicBezTo>
                  <a:cubicBezTo>
                    <a:pt x="2649" y="34"/>
                    <a:pt x="3678" y="237"/>
                    <a:pt x="4823" y="637"/>
                  </a:cubicBezTo>
                  <a:cubicBezTo>
                    <a:pt x="7037" y="1423"/>
                    <a:pt x="8775" y="2578"/>
                    <a:pt x="10002" y="4042"/>
                  </a:cubicBezTo>
                  <a:cubicBezTo>
                    <a:pt x="10002" y="4054"/>
                    <a:pt x="10005" y="4060"/>
                    <a:pt x="10009" y="4060"/>
                  </a:cubicBezTo>
                  <a:cubicBezTo>
                    <a:pt x="10014" y="4060"/>
                    <a:pt x="10020" y="4054"/>
                    <a:pt x="10026" y="4042"/>
                  </a:cubicBezTo>
                  <a:cubicBezTo>
                    <a:pt x="10049" y="4042"/>
                    <a:pt x="10049" y="4030"/>
                    <a:pt x="10026" y="4019"/>
                  </a:cubicBezTo>
                  <a:cubicBezTo>
                    <a:pt x="8811" y="2542"/>
                    <a:pt x="7073" y="1399"/>
                    <a:pt x="4834" y="613"/>
                  </a:cubicBezTo>
                  <a:cubicBezTo>
                    <a:pt x="3688" y="200"/>
                    <a:pt x="2662" y="0"/>
                    <a:pt x="173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733;p36">
              <a:extLst>
                <a:ext uri="{FF2B5EF4-FFF2-40B4-BE49-F238E27FC236}">
                  <a16:creationId xmlns:a16="http://schemas.microsoft.com/office/drawing/2014/main" id="{ED04CDE5-C566-4B46-AB90-AE9066E752C5}"/>
                </a:ext>
              </a:extLst>
            </p:cNvPr>
            <p:cNvSpPr/>
            <p:nvPr/>
          </p:nvSpPr>
          <p:spPr>
            <a:xfrm>
              <a:off x="3511725" y="3434850"/>
              <a:ext cx="256925" cy="118425"/>
            </a:xfrm>
            <a:custGeom>
              <a:avLst/>
              <a:gdLst/>
              <a:ahLst/>
              <a:cxnLst/>
              <a:rect l="l" t="t" r="r" b="b"/>
              <a:pathLst>
                <a:path w="10277" h="4737" extrusionOk="0">
                  <a:moveTo>
                    <a:pt x="5502" y="0"/>
                  </a:moveTo>
                  <a:cubicBezTo>
                    <a:pt x="5217" y="0"/>
                    <a:pt x="4930" y="25"/>
                    <a:pt x="4656" y="69"/>
                  </a:cubicBezTo>
                  <a:cubicBezTo>
                    <a:pt x="4478" y="236"/>
                    <a:pt x="4323" y="414"/>
                    <a:pt x="4192" y="629"/>
                  </a:cubicBezTo>
                  <a:cubicBezTo>
                    <a:pt x="4240" y="462"/>
                    <a:pt x="4311" y="295"/>
                    <a:pt x="4382" y="129"/>
                  </a:cubicBezTo>
                  <a:lnTo>
                    <a:pt x="4382" y="129"/>
                  </a:lnTo>
                  <a:cubicBezTo>
                    <a:pt x="3525" y="343"/>
                    <a:pt x="2716" y="783"/>
                    <a:pt x="2061" y="1367"/>
                  </a:cubicBezTo>
                  <a:cubicBezTo>
                    <a:pt x="1346" y="1998"/>
                    <a:pt x="787" y="2748"/>
                    <a:pt x="394" y="3617"/>
                  </a:cubicBezTo>
                  <a:cubicBezTo>
                    <a:pt x="239" y="3974"/>
                    <a:pt x="96" y="4343"/>
                    <a:pt x="1" y="4736"/>
                  </a:cubicBezTo>
                  <a:cubicBezTo>
                    <a:pt x="394" y="4117"/>
                    <a:pt x="1132" y="3820"/>
                    <a:pt x="1811" y="3558"/>
                  </a:cubicBezTo>
                  <a:cubicBezTo>
                    <a:pt x="2561" y="3272"/>
                    <a:pt x="3335" y="2974"/>
                    <a:pt x="4132" y="2915"/>
                  </a:cubicBezTo>
                  <a:cubicBezTo>
                    <a:pt x="4233" y="2908"/>
                    <a:pt x="4334" y="2905"/>
                    <a:pt x="4434" y="2905"/>
                  </a:cubicBezTo>
                  <a:cubicBezTo>
                    <a:pt x="5231" y="2905"/>
                    <a:pt x="6026" y="3083"/>
                    <a:pt x="6805" y="3083"/>
                  </a:cubicBezTo>
                  <a:cubicBezTo>
                    <a:pt x="6847" y="3083"/>
                    <a:pt x="6888" y="3082"/>
                    <a:pt x="6930" y="3081"/>
                  </a:cubicBezTo>
                  <a:cubicBezTo>
                    <a:pt x="6907" y="2688"/>
                    <a:pt x="6907" y="2307"/>
                    <a:pt x="6930" y="1915"/>
                  </a:cubicBezTo>
                  <a:cubicBezTo>
                    <a:pt x="6978" y="2010"/>
                    <a:pt x="7026" y="2117"/>
                    <a:pt x="7061" y="2200"/>
                  </a:cubicBezTo>
                  <a:cubicBezTo>
                    <a:pt x="7204" y="2474"/>
                    <a:pt x="7347" y="2736"/>
                    <a:pt x="7538" y="2962"/>
                  </a:cubicBezTo>
                  <a:cubicBezTo>
                    <a:pt x="7561" y="2974"/>
                    <a:pt x="7573" y="3010"/>
                    <a:pt x="7597" y="3022"/>
                  </a:cubicBezTo>
                  <a:cubicBezTo>
                    <a:pt x="8002" y="2950"/>
                    <a:pt x="8395" y="2807"/>
                    <a:pt x="8788" y="2688"/>
                  </a:cubicBezTo>
                  <a:cubicBezTo>
                    <a:pt x="9264" y="2557"/>
                    <a:pt x="9764" y="2474"/>
                    <a:pt x="10252" y="2427"/>
                  </a:cubicBezTo>
                  <a:lnTo>
                    <a:pt x="10276" y="2427"/>
                  </a:lnTo>
                  <a:cubicBezTo>
                    <a:pt x="9526" y="1581"/>
                    <a:pt x="8550" y="879"/>
                    <a:pt x="7502" y="450"/>
                  </a:cubicBezTo>
                  <a:cubicBezTo>
                    <a:pt x="6954" y="224"/>
                    <a:pt x="6383" y="57"/>
                    <a:pt x="5799" y="10"/>
                  </a:cubicBezTo>
                  <a:cubicBezTo>
                    <a:pt x="5701" y="3"/>
                    <a:pt x="5602" y="0"/>
                    <a:pt x="5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734;p36">
              <a:extLst>
                <a:ext uri="{FF2B5EF4-FFF2-40B4-BE49-F238E27FC236}">
                  <a16:creationId xmlns:a16="http://schemas.microsoft.com/office/drawing/2014/main" id="{F7D9E5B9-6AE0-49AE-90B1-BBCAB2D0A726}"/>
                </a:ext>
              </a:extLst>
            </p:cNvPr>
            <p:cNvSpPr/>
            <p:nvPr/>
          </p:nvSpPr>
          <p:spPr>
            <a:xfrm>
              <a:off x="3510400" y="3451050"/>
              <a:ext cx="260625" cy="100125"/>
            </a:xfrm>
            <a:custGeom>
              <a:avLst/>
              <a:gdLst/>
              <a:ahLst/>
              <a:cxnLst/>
              <a:rect l="l" t="t" r="r" b="b"/>
              <a:pathLst>
                <a:path w="10425" h="4005" extrusionOk="0">
                  <a:moveTo>
                    <a:pt x="2" y="3996"/>
                  </a:moveTo>
                  <a:cubicBezTo>
                    <a:pt x="0" y="3996"/>
                    <a:pt x="0" y="3999"/>
                    <a:pt x="6" y="4005"/>
                  </a:cubicBezTo>
                  <a:cubicBezTo>
                    <a:pt x="6" y="3999"/>
                    <a:pt x="3" y="3996"/>
                    <a:pt x="2" y="3996"/>
                  </a:cubicBezTo>
                  <a:close/>
                  <a:moveTo>
                    <a:pt x="5829" y="1"/>
                  </a:moveTo>
                  <a:cubicBezTo>
                    <a:pt x="5526" y="1"/>
                    <a:pt x="5219" y="26"/>
                    <a:pt x="4912" y="76"/>
                  </a:cubicBezTo>
                  <a:cubicBezTo>
                    <a:pt x="4043" y="231"/>
                    <a:pt x="3173" y="576"/>
                    <a:pt x="2340" y="1112"/>
                  </a:cubicBezTo>
                  <a:cubicBezTo>
                    <a:pt x="1126" y="1886"/>
                    <a:pt x="292" y="2921"/>
                    <a:pt x="6" y="4005"/>
                  </a:cubicBezTo>
                  <a:cubicBezTo>
                    <a:pt x="18" y="4005"/>
                    <a:pt x="30" y="4005"/>
                    <a:pt x="30" y="3993"/>
                  </a:cubicBezTo>
                  <a:cubicBezTo>
                    <a:pt x="316" y="2910"/>
                    <a:pt x="1137" y="1874"/>
                    <a:pt x="2352" y="1112"/>
                  </a:cubicBezTo>
                  <a:cubicBezTo>
                    <a:pt x="3185" y="576"/>
                    <a:pt x="4054" y="231"/>
                    <a:pt x="4912" y="100"/>
                  </a:cubicBezTo>
                  <a:cubicBezTo>
                    <a:pt x="5229" y="44"/>
                    <a:pt x="5545" y="16"/>
                    <a:pt x="5857" y="16"/>
                  </a:cubicBezTo>
                  <a:cubicBezTo>
                    <a:pt x="6479" y="16"/>
                    <a:pt x="7083" y="128"/>
                    <a:pt x="7638" y="350"/>
                  </a:cubicBezTo>
                  <a:cubicBezTo>
                    <a:pt x="8043" y="516"/>
                    <a:pt x="8448" y="719"/>
                    <a:pt x="8817" y="945"/>
                  </a:cubicBezTo>
                  <a:lnTo>
                    <a:pt x="10412" y="1838"/>
                  </a:lnTo>
                  <a:lnTo>
                    <a:pt x="10424" y="1838"/>
                  </a:lnTo>
                  <a:lnTo>
                    <a:pt x="10424" y="1826"/>
                  </a:lnTo>
                  <a:lnTo>
                    <a:pt x="8829" y="933"/>
                  </a:lnTo>
                  <a:cubicBezTo>
                    <a:pt x="8460" y="719"/>
                    <a:pt x="8067" y="493"/>
                    <a:pt x="7650" y="338"/>
                  </a:cubicBezTo>
                  <a:cubicBezTo>
                    <a:pt x="7085" y="112"/>
                    <a:pt x="6466" y="1"/>
                    <a:pt x="582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735;p36">
              <a:extLst>
                <a:ext uri="{FF2B5EF4-FFF2-40B4-BE49-F238E27FC236}">
                  <a16:creationId xmlns:a16="http://schemas.microsoft.com/office/drawing/2014/main" id="{BB4677EA-0BA9-4172-8E0B-0C0A77468EF2}"/>
                </a:ext>
              </a:extLst>
            </p:cNvPr>
            <p:cNvSpPr/>
            <p:nvPr/>
          </p:nvSpPr>
          <p:spPr>
            <a:xfrm>
              <a:off x="3507875" y="3521825"/>
              <a:ext cx="265225" cy="115125"/>
            </a:xfrm>
            <a:custGeom>
              <a:avLst/>
              <a:gdLst/>
              <a:ahLst/>
              <a:cxnLst/>
              <a:rect l="l" t="t" r="r" b="b"/>
              <a:pathLst>
                <a:path w="10609" h="4605" extrusionOk="0">
                  <a:moveTo>
                    <a:pt x="3253" y="0"/>
                  </a:moveTo>
                  <a:cubicBezTo>
                    <a:pt x="3161" y="0"/>
                    <a:pt x="3069" y="3"/>
                    <a:pt x="2977" y="7"/>
                  </a:cubicBezTo>
                  <a:cubicBezTo>
                    <a:pt x="2393" y="19"/>
                    <a:pt x="1834" y="138"/>
                    <a:pt x="1298" y="341"/>
                  </a:cubicBezTo>
                  <a:cubicBezTo>
                    <a:pt x="1119" y="424"/>
                    <a:pt x="226" y="1055"/>
                    <a:pt x="0" y="1210"/>
                  </a:cubicBezTo>
                  <a:lnTo>
                    <a:pt x="48" y="1210"/>
                  </a:lnTo>
                  <a:cubicBezTo>
                    <a:pt x="298" y="1210"/>
                    <a:pt x="1250" y="1329"/>
                    <a:pt x="1441" y="1388"/>
                  </a:cubicBezTo>
                  <a:cubicBezTo>
                    <a:pt x="1965" y="1531"/>
                    <a:pt x="2465" y="1793"/>
                    <a:pt x="2905" y="2115"/>
                  </a:cubicBezTo>
                  <a:cubicBezTo>
                    <a:pt x="3774" y="2757"/>
                    <a:pt x="4525" y="3567"/>
                    <a:pt x="5489" y="4055"/>
                  </a:cubicBezTo>
                  <a:cubicBezTo>
                    <a:pt x="5787" y="4198"/>
                    <a:pt x="6084" y="4305"/>
                    <a:pt x="6394" y="4377"/>
                  </a:cubicBezTo>
                  <a:cubicBezTo>
                    <a:pt x="6310" y="4198"/>
                    <a:pt x="6310" y="4008"/>
                    <a:pt x="6310" y="3817"/>
                  </a:cubicBezTo>
                  <a:cubicBezTo>
                    <a:pt x="6310" y="3484"/>
                    <a:pt x="6263" y="3198"/>
                    <a:pt x="6322" y="2888"/>
                  </a:cubicBezTo>
                  <a:cubicBezTo>
                    <a:pt x="6513" y="3460"/>
                    <a:pt x="6715" y="4020"/>
                    <a:pt x="7037" y="4508"/>
                  </a:cubicBezTo>
                  <a:cubicBezTo>
                    <a:pt x="7518" y="4581"/>
                    <a:pt x="8006" y="4604"/>
                    <a:pt x="8498" y="4604"/>
                  </a:cubicBezTo>
                  <a:cubicBezTo>
                    <a:pt x="9200" y="4604"/>
                    <a:pt x="9909" y="4557"/>
                    <a:pt x="10609" y="4543"/>
                  </a:cubicBezTo>
                  <a:cubicBezTo>
                    <a:pt x="10597" y="4496"/>
                    <a:pt x="10561" y="4472"/>
                    <a:pt x="10549" y="4424"/>
                  </a:cubicBezTo>
                  <a:cubicBezTo>
                    <a:pt x="9704" y="2769"/>
                    <a:pt x="8156" y="1555"/>
                    <a:pt x="6453" y="781"/>
                  </a:cubicBezTo>
                  <a:cubicBezTo>
                    <a:pt x="5443" y="320"/>
                    <a:pt x="4351" y="0"/>
                    <a:pt x="3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736;p36">
              <a:extLst>
                <a:ext uri="{FF2B5EF4-FFF2-40B4-BE49-F238E27FC236}">
                  <a16:creationId xmlns:a16="http://schemas.microsoft.com/office/drawing/2014/main" id="{BE338A34-F0E9-44A3-BC45-85A8A183FC59}"/>
                </a:ext>
              </a:extLst>
            </p:cNvPr>
            <p:cNvSpPr/>
            <p:nvPr/>
          </p:nvSpPr>
          <p:spPr>
            <a:xfrm>
              <a:off x="3506675" y="3525625"/>
              <a:ext cx="268800" cy="111125"/>
            </a:xfrm>
            <a:custGeom>
              <a:avLst/>
              <a:gdLst/>
              <a:ahLst/>
              <a:cxnLst/>
              <a:rect l="l" t="t" r="r" b="b"/>
              <a:pathLst>
                <a:path w="10752" h="4445" extrusionOk="0">
                  <a:moveTo>
                    <a:pt x="3493" y="0"/>
                  </a:moveTo>
                  <a:cubicBezTo>
                    <a:pt x="3258" y="0"/>
                    <a:pt x="3026" y="15"/>
                    <a:pt x="2799" y="46"/>
                  </a:cubicBezTo>
                  <a:cubicBezTo>
                    <a:pt x="2358" y="105"/>
                    <a:pt x="1870" y="224"/>
                    <a:pt x="1394" y="403"/>
                  </a:cubicBezTo>
                  <a:cubicBezTo>
                    <a:pt x="882" y="593"/>
                    <a:pt x="417" y="820"/>
                    <a:pt x="24" y="1081"/>
                  </a:cubicBezTo>
                  <a:cubicBezTo>
                    <a:pt x="1" y="1105"/>
                    <a:pt x="1" y="1105"/>
                    <a:pt x="24" y="1117"/>
                  </a:cubicBezTo>
                  <a:lnTo>
                    <a:pt x="36" y="1117"/>
                  </a:lnTo>
                  <a:cubicBezTo>
                    <a:pt x="441" y="843"/>
                    <a:pt x="894" y="629"/>
                    <a:pt x="1405" y="427"/>
                  </a:cubicBezTo>
                  <a:cubicBezTo>
                    <a:pt x="1894" y="248"/>
                    <a:pt x="2370" y="129"/>
                    <a:pt x="2822" y="69"/>
                  </a:cubicBezTo>
                  <a:cubicBezTo>
                    <a:pt x="3043" y="42"/>
                    <a:pt x="3267" y="28"/>
                    <a:pt x="3494" y="28"/>
                  </a:cubicBezTo>
                  <a:cubicBezTo>
                    <a:pt x="4737" y="28"/>
                    <a:pt x="6061" y="439"/>
                    <a:pt x="7299" y="1224"/>
                  </a:cubicBezTo>
                  <a:cubicBezTo>
                    <a:pt x="8728" y="2129"/>
                    <a:pt x="9883" y="3427"/>
                    <a:pt x="10716" y="4439"/>
                  </a:cubicBezTo>
                  <a:cubicBezTo>
                    <a:pt x="10716" y="4439"/>
                    <a:pt x="10727" y="4444"/>
                    <a:pt x="10734" y="4444"/>
                  </a:cubicBezTo>
                  <a:cubicBezTo>
                    <a:pt x="10737" y="4444"/>
                    <a:pt x="10740" y="4443"/>
                    <a:pt x="10740" y="4439"/>
                  </a:cubicBezTo>
                  <a:cubicBezTo>
                    <a:pt x="10740" y="4439"/>
                    <a:pt x="10752" y="4415"/>
                    <a:pt x="10740" y="4415"/>
                  </a:cubicBezTo>
                  <a:cubicBezTo>
                    <a:pt x="9883" y="3391"/>
                    <a:pt x="8728" y="2094"/>
                    <a:pt x="7299" y="1189"/>
                  </a:cubicBezTo>
                  <a:cubicBezTo>
                    <a:pt x="6068" y="418"/>
                    <a:pt x="4735" y="0"/>
                    <a:pt x="3493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737;p36">
              <a:extLst>
                <a:ext uri="{FF2B5EF4-FFF2-40B4-BE49-F238E27FC236}">
                  <a16:creationId xmlns:a16="http://schemas.microsoft.com/office/drawing/2014/main" id="{4B9FA05E-74AA-4A34-8622-6F839DA49E35}"/>
                </a:ext>
              </a:extLst>
            </p:cNvPr>
            <p:cNvSpPr/>
            <p:nvPr/>
          </p:nvSpPr>
          <p:spPr>
            <a:xfrm>
              <a:off x="3434650" y="3282675"/>
              <a:ext cx="101825" cy="268500"/>
            </a:xfrm>
            <a:custGeom>
              <a:avLst/>
              <a:gdLst/>
              <a:ahLst/>
              <a:cxnLst/>
              <a:rect l="l" t="t" r="r" b="b"/>
              <a:pathLst>
                <a:path w="4073" h="10740" extrusionOk="0">
                  <a:moveTo>
                    <a:pt x="798" y="1"/>
                  </a:moveTo>
                  <a:cubicBezTo>
                    <a:pt x="548" y="405"/>
                    <a:pt x="369" y="822"/>
                    <a:pt x="262" y="1251"/>
                  </a:cubicBezTo>
                  <a:cubicBezTo>
                    <a:pt x="500" y="1560"/>
                    <a:pt x="738" y="1870"/>
                    <a:pt x="1000" y="2191"/>
                  </a:cubicBezTo>
                  <a:cubicBezTo>
                    <a:pt x="679" y="2156"/>
                    <a:pt x="381" y="2025"/>
                    <a:pt x="143" y="1810"/>
                  </a:cubicBezTo>
                  <a:lnTo>
                    <a:pt x="143" y="1810"/>
                  </a:lnTo>
                  <a:cubicBezTo>
                    <a:pt x="0" y="2763"/>
                    <a:pt x="107" y="3751"/>
                    <a:pt x="417" y="4704"/>
                  </a:cubicBezTo>
                  <a:cubicBezTo>
                    <a:pt x="1072" y="6775"/>
                    <a:pt x="2822" y="8585"/>
                    <a:pt x="3001" y="10740"/>
                  </a:cubicBezTo>
                  <a:cubicBezTo>
                    <a:pt x="3060" y="10657"/>
                    <a:pt x="3108" y="10561"/>
                    <a:pt x="3155" y="10466"/>
                  </a:cubicBezTo>
                  <a:cubicBezTo>
                    <a:pt x="3191" y="10371"/>
                    <a:pt x="3239" y="10264"/>
                    <a:pt x="3286" y="10180"/>
                  </a:cubicBezTo>
                  <a:cubicBezTo>
                    <a:pt x="3358" y="10026"/>
                    <a:pt x="3417" y="9871"/>
                    <a:pt x="3477" y="9716"/>
                  </a:cubicBezTo>
                  <a:cubicBezTo>
                    <a:pt x="3489" y="9668"/>
                    <a:pt x="3513" y="9633"/>
                    <a:pt x="3524" y="9597"/>
                  </a:cubicBezTo>
                  <a:cubicBezTo>
                    <a:pt x="3536" y="9549"/>
                    <a:pt x="3572" y="9490"/>
                    <a:pt x="3584" y="9454"/>
                  </a:cubicBezTo>
                  <a:cubicBezTo>
                    <a:pt x="3644" y="9299"/>
                    <a:pt x="3691" y="9156"/>
                    <a:pt x="3727" y="8990"/>
                  </a:cubicBezTo>
                  <a:cubicBezTo>
                    <a:pt x="3751" y="8942"/>
                    <a:pt x="3763" y="8883"/>
                    <a:pt x="3775" y="8835"/>
                  </a:cubicBezTo>
                  <a:cubicBezTo>
                    <a:pt x="3786" y="8799"/>
                    <a:pt x="3810" y="8740"/>
                    <a:pt x="3822" y="8692"/>
                  </a:cubicBezTo>
                  <a:cubicBezTo>
                    <a:pt x="3834" y="8644"/>
                    <a:pt x="3846" y="8585"/>
                    <a:pt x="3846" y="8537"/>
                  </a:cubicBezTo>
                  <a:cubicBezTo>
                    <a:pt x="3870" y="8502"/>
                    <a:pt x="3882" y="8442"/>
                    <a:pt x="3882" y="8394"/>
                  </a:cubicBezTo>
                  <a:lnTo>
                    <a:pt x="3882" y="8383"/>
                  </a:lnTo>
                  <a:cubicBezTo>
                    <a:pt x="3894" y="8335"/>
                    <a:pt x="3894" y="8275"/>
                    <a:pt x="3905" y="8228"/>
                  </a:cubicBezTo>
                  <a:cubicBezTo>
                    <a:pt x="3929" y="8180"/>
                    <a:pt x="3929" y="8121"/>
                    <a:pt x="3941" y="8085"/>
                  </a:cubicBezTo>
                  <a:cubicBezTo>
                    <a:pt x="3953" y="7990"/>
                    <a:pt x="3965" y="7882"/>
                    <a:pt x="3989" y="7799"/>
                  </a:cubicBezTo>
                  <a:lnTo>
                    <a:pt x="4025" y="7442"/>
                  </a:lnTo>
                  <a:cubicBezTo>
                    <a:pt x="4048" y="7335"/>
                    <a:pt x="4048" y="7228"/>
                    <a:pt x="4060" y="7132"/>
                  </a:cubicBezTo>
                  <a:cubicBezTo>
                    <a:pt x="4060" y="7073"/>
                    <a:pt x="4060" y="7025"/>
                    <a:pt x="4072" y="6966"/>
                  </a:cubicBezTo>
                  <a:lnTo>
                    <a:pt x="4072" y="6799"/>
                  </a:lnTo>
                  <a:lnTo>
                    <a:pt x="4072" y="6489"/>
                  </a:lnTo>
                  <a:lnTo>
                    <a:pt x="4072" y="6323"/>
                  </a:lnTo>
                  <a:lnTo>
                    <a:pt x="4072" y="6156"/>
                  </a:lnTo>
                  <a:cubicBezTo>
                    <a:pt x="4072" y="6073"/>
                    <a:pt x="4060" y="5966"/>
                    <a:pt x="4060" y="5882"/>
                  </a:cubicBezTo>
                  <a:cubicBezTo>
                    <a:pt x="4060" y="5823"/>
                    <a:pt x="4048" y="5739"/>
                    <a:pt x="4048" y="5680"/>
                  </a:cubicBezTo>
                  <a:cubicBezTo>
                    <a:pt x="4048" y="5620"/>
                    <a:pt x="4025" y="5585"/>
                    <a:pt x="4025" y="5525"/>
                  </a:cubicBezTo>
                  <a:cubicBezTo>
                    <a:pt x="3941" y="5620"/>
                    <a:pt x="3846" y="5727"/>
                    <a:pt x="3751" y="5823"/>
                  </a:cubicBezTo>
                  <a:cubicBezTo>
                    <a:pt x="3846" y="5656"/>
                    <a:pt x="3941" y="5477"/>
                    <a:pt x="4001" y="5299"/>
                  </a:cubicBezTo>
                  <a:cubicBezTo>
                    <a:pt x="3989" y="5180"/>
                    <a:pt x="3953" y="5073"/>
                    <a:pt x="3941" y="4954"/>
                  </a:cubicBezTo>
                  <a:cubicBezTo>
                    <a:pt x="3536" y="3001"/>
                    <a:pt x="2393" y="1203"/>
                    <a:pt x="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738;p36">
              <a:extLst>
                <a:ext uri="{FF2B5EF4-FFF2-40B4-BE49-F238E27FC236}">
                  <a16:creationId xmlns:a16="http://schemas.microsoft.com/office/drawing/2014/main" id="{BC37572B-E5E2-4818-93B4-771C0D307614}"/>
                </a:ext>
              </a:extLst>
            </p:cNvPr>
            <p:cNvSpPr/>
            <p:nvPr/>
          </p:nvSpPr>
          <p:spPr>
            <a:xfrm>
              <a:off x="3452500" y="3280450"/>
              <a:ext cx="74450" cy="272225"/>
            </a:xfrm>
            <a:custGeom>
              <a:avLst/>
              <a:gdLst/>
              <a:ahLst/>
              <a:cxnLst/>
              <a:rect l="l" t="t" r="r" b="b"/>
              <a:pathLst>
                <a:path w="2978" h="10889" extrusionOk="0">
                  <a:moveTo>
                    <a:pt x="16" y="1"/>
                  </a:moveTo>
                  <a:cubicBezTo>
                    <a:pt x="14" y="1"/>
                    <a:pt x="13" y="2"/>
                    <a:pt x="13" y="6"/>
                  </a:cubicBezTo>
                  <a:cubicBezTo>
                    <a:pt x="13" y="6"/>
                    <a:pt x="1" y="30"/>
                    <a:pt x="13" y="30"/>
                  </a:cubicBezTo>
                  <a:cubicBezTo>
                    <a:pt x="1239" y="1840"/>
                    <a:pt x="2025" y="3542"/>
                    <a:pt x="2453" y="5209"/>
                  </a:cubicBezTo>
                  <a:cubicBezTo>
                    <a:pt x="2965" y="7209"/>
                    <a:pt x="2918" y="9162"/>
                    <a:pt x="2322" y="10877"/>
                  </a:cubicBezTo>
                  <a:cubicBezTo>
                    <a:pt x="2287" y="10877"/>
                    <a:pt x="2287" y="10877"/>
                    <a:pt x="2310" y="10888"/>
                  </a:cubicBezTo>
                  <a:lnTo>
                    <a:pt x="2334" y="10888"/>
                  </a:lnTo>
                  <a:cubicBezTo>
                    <a:pt x="2930" y="9186"/>
                    <a:pt x="2977" y="7209"/>
                    <a:pt x="2465" y="5209"/>
                  </a:cubicBezTo>
                  <a:cubicBezTo>
                    <a:pt x="2037" y="3542"/>
                    <a:pt x="1251" y="1840"/>
                    <a:pt x="24" y="6"/>
                  </a:cubicBezTo>
                  <a:cubicBezTo>
                    <a:pt x="24" y="6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739;p36">
              <a:extLst>
                <a:ext uri="{FF2B5EF4-FFF2-40B4-BE49-F238E27FC236}">
                  <a16:creationId xmlns:a16="http://schemas.microsoft.com/office/drawing/2014/main" id="{1F824D60-DABD-4022-8CF3-B51E0510F065}"/>
                </a:ext>
              </a:extLst>
            </p:cNvPr>
            <p:cNvSpPr/>
            <p:nvPr/>
          </p:nvSpPr>
          <p:spPr>
            <a:xfrm>
              <a:off x="3344450" y="3532700"/>
              <a:ext cx="178025" cy="432825"/>
            </a:xfrm>
            <a:custGeom>
              <a:avLst/>
              <a:gdLst/>
              <a:ahLst/>
              <a:cxnLst/>
              <a:rect l="l" t="t" r="r" b="b"/>
              <a:pathLst>
                <a:path w="7121" h="17313" extrusionOk="0">
                  <a:moveTo>
                    <a:pt x="6406" y="1"/>
                  </a:moveTo>
                  <a:cubicBezTo>
                    <a:pt x="6382" y="25"/>
                    <a:pt x="6382" y="60"/>
                    <a:pt x="6370" y="72"/>
                  </a:cubicBezTo>
                  <a:cubicBezTo>
                    <a:pt x="6359" y="72"/>
                    <a:pt x="6359" y="84"/>
                    <a:pt x="6359" y="84"/>
                  </a:cubicBezTo>
                  <a:cubicBezTo>
                    <a:pt x="6347" y="84"/>
                    <a:pt x="6347" y="108"/>
                    <a:pt x="6347" y="108"/>
                  </a:cubicBezTo>
                  <a:cubicBezTo>
                    <a:pt x="6323" y="120"/>
                    <a:pt x="6323" y="120"/>
                    <a:pt x="6323" y="132"/>
                  </a:cubicBezTo>
                  <a:cubicBezTo>
                    <a:pt x="6311" y="144"/>
                    <a:pt x="6311" y="179"/>
                    <a:pt x="6299" y="191"/>
                  </a:cubicBezTo>
                  <a:cubicBezTo>
                    <a:pt x="6299" y="203"/>
                    <a:pt x="6287" y="203"/>
                    <a:pt x="6287" y="227"/>
                  </a:cubicBezTo>
                  <a:cubicBezTo>
                    <a:pt x="6287" y="239"/>
                    <a:pt x="6263" y="251"/>
                    <a:pt x="6263" y="263"/>
                  </a:cubicBezTo>
                  <a:lnTo>
                    <a:pt x="6228" y="358"/>
                  </a:lnTo>
                  <a:cubicBezTo>
                    <a:pt x="6228" y="370"/>
                    <a:pt x="6204" y="382"/>
                    <a:pt x="6204" y="406"/>
                  </a:cubicBezTo>
                  <a:cubicBezTo>
                    <a:pt x="6192" y="441"/>
                    <a:pt x="6180" y="477"/>
                    <a:pt x="6168" y="501"/>
                  </a:cubicBezTo>
                  <a:lnTo>
                    <a:pt x="6168" y="525"/>
                  </a:lnTo>
                  <a:lnTo>
                    <a:pt x="6168" y="537"/>
                  </a:lnTo>
                  <a:cubicBezTo>
                    <a:pt x="6132" y="584"/>
                    <a:pt x="6109" y="620"/>
                    <a:pt x="6085" y="679"/>
                  </a:cubicBezTo>
                  <a:cubicBezTo>
                    <a:pt x="5930" y="1060"/>
                    <a:pt x="5775" y="1418"/>
                    <a:pt x="5608" y="1787"/>
                  </a:cubicBezTo>
                  <a:lnTo>
                    <a:pt x="5573" y="1870"/>
                  </a:lnTo>
                  <a:cubicBezTo>
                    <a:pt x="5549" y="1906"/>
                    <a:pt x="5549" y="1918"/>
                    <a:pt x="5537" y="1953"/>
                  </a:cubicBezTo>
                  <a:lnTo>
                    <a:pt x="5525" y="1989"/>
                  </a:lnTo>
                  <a:cubicBezTo>
                    <a:pt x="5347" y="2442"/>
                    <a:pt x="5156" y="2882"/>
                    <a:pt x="4977" y="3323"/>
                  </a:cubicBezTo>
                  <a:cubicBezTo>
                    <a:pt x="4942" y="3382"/>
                    <a:pt x="4918" y="3418"/>
                    <a:pt x="4894" y="3477"/>
                  </a:cubicBezTo>
                  <a:cubicBezTo>
                    <a:pt x="4882" y="3537"/>
                    <a:pt x="4858" y="3596"/>
                    <a:pt x="4835" y="3644"/>
                  </a:cubicBezTo>
                  <a:cubicBezTo>
                    <a:pt x="4823" y="3644"/>
                    <a:pt x="4823" y="3656"/>
                    <a:pt x="4823" y="3656"/>
                  </a:cubicBezTo>
                  <a:cubicBezTo>
                    <a:pt x="4811" y="3656"/>
                    <a:pt x="4811" y="3680"/>
                    <a:pt x="4811" y="3680"/>
                  </a:cubicBezTo>
                  <a:cubicBezTo>
                    <a:pt x="4799" y="3704"/>
                    <a:pt x="4799" y="3716"/>
                    <a:pt x="4775" y="3751"/>
                  </a:cubicBezTo>
                  <a:lnTo>
                    <a:pt x="4513" y="4418"/>
                  </a:lnTo>
                  <a:cubicBezTo>
                    <a:pt x="4454" y="4573"/>
                    <a:pt x="4394" y="4704"/>
                    <a:pt x="4335" y="4847"/>
                  </a:cubicBezTo>
                  <a:cubicBezTo>
                    <a:pt x="4323" y="4906"/>
                    <a:pt x="4287" y="4966"/>
                    <a:pt x="4275" y="5013"/>
                  </a:cubicBezTo>
                  <a:cubicBezTo>
                    <a:pt x="4215" y="5180"/>
                    <a:pt x="4144" y="5347"/>
                    <a:pt x="4084" y="5501"/>
                  </a:cubicBezTo>
                  <a:cubicBezTo>
                    <a:pt x="4061" y="5549"/>
                    <a:pt x="4049" y="5585"/>
                    <a:pt x="4037" y="5621"/>
                  </a:cubicBezTo>
                  <a:cubicBezTo>
                    <a:pt x="3846" y="6121"/>
                    <a:pt x="3668" y="6609"/>
                    <a:pt x="3465" y="7109"/>
                  </a:cubicBezTo>
                  <a:cubicBezTo>
                    <a:pt x="3442" y="7168"/>
                    <a:pt x="3430" y="7252"/>
                    <a:pt x="3394" y="7311"/>
                  </a:cubicBezTo>
                  <a:cubicBezTo>
                    <a:pt x="3394" y="7323"/>
                    <a:pt x="3382" y="7335"/>
                    <a:pt x="3382" y="7347"/>
                  </a:cubicBezTo>
                  <a:cubicBezTo>
                    <a:pt x="3382" y="7371"/>
                    <a:pt x="3370" y="7383"/>
                    <a:pt x="3370" y="7395"/>
                  </a:cubicBezTo>
                  <a:cubicBezTo>
                    <a:pt x="3346" y="7395"/>
                    <a:pt x="3346" y="7406"/>
                    <a:pt x="3346" y="7430"/>
                  </a:cubicBezTo>
                  <a:cubicBezTo>
                    <a:pt x="3334" y="7466"/>
                    <a:pt x="3322" y="7502"/>
                    <a:pt x="3311" y="7549"/>
                  </a:cubicBezTo>
                  <a:cubicBezTo>
                    <a:pt x="3192" y="7871"/>
                    <a:pt x="3072" y="8180"/>
                    <a:pt x="2953" y="8514"/>
                  </a:cubicBezTo>
                  <a:cubicBezTo>
                    <a:pt x="2870" y="8692"/>
                    <a:pt x="2811" y="8859"/>
                    <a:pt x="2751" y="9038"/>
                  </a:cubicBezTo>
                  <a:cubicBezTo>
                    <a:pt x="2739" y="9073"/>
                    <a:pt x="2727" y="9109"/>
                    <a:pt x="2715" y="9157"/>
                  </a:cubicBezTo>
                  <a:cubicBezTo>
                    <a:pt x="2537" y="9669"/>
                    <a:pt x="2334" y="10204"/>
                    <a:pt x="2144" y="10764"/>
                  </a:cubicBezTo>
                  <a:cubicBezTo>
                    <a:pt x="2132" y="10800"/>
                    <a:pt x="2120" y="10835"/>
                    <a:pt x="2096" y="10883"/>
                  </a:cubicBezTo>
                  <a:cubicBezTo>
                    <a:pt x="2072" y="10919"/>
                    <a:pt x="2060" y="10966"/>
                    <a:pt x="2037" y="11026"/>
                  </a:cubicBezTo>
                  <a:cubicBezTo>
                    <a:pt x="2025" y="11074"/>
                    <a:pt x="2013" y="11133"/>
                    <a:pt x="2001" y="11181"/>
                  </a:cubicBezTo>
                  <a:cubicBezTo>
                    <a:pt x="1846" y="11597"/>
                    <a:pt x="1715" y="12014"/>
                    <a:pt x="1560" y="12443"/>
                  </a:cubicBezTo>
                  <a:cubicBezTo>
                    <a:pt x="1548" y="12490"/>
                    <a:pt x="1537" y="12514"/>
                    <a:pt x="1525" y="12562"/>
                  </a:cubicBezTo>
                  <a:cubicBezTo>
                    <a:pt x="1441" y="12788"/>
                    <a:pt x="1370" y="12990"/>
                    <a:pt x="1298" y="13217"/>
                  </a:cubicBezTo>
                  <a:cubicBezTo>
                    <a:pt x="1203" y="13502"/>
                    <a:pt x="1108" y="13776"/>
                    <a:pt x="1013" y="14062"/>
                  </a:cubicBezTo>
                  <a:lnTo>
                    <a:pt x="977" y="14193"/>
                  </a:lnTo>
                  <a:cubicBezTo>
                    <a:pt x="977" y="14217"/>
                    <a:pt x="953" y="14229"/>
                    <a:pt x="953" y="14241"/>
                  </a:cubicBezTo>
                  <a:cubicBezTo>
                    <a:pt x="941" y="14276"/>
                    <a:pt x="929" y="14300"/>
                    <a:pt x="917" y="14348"/>
                  </a:cubicBezTo>
                  <a:cubicBezTo>
                    <a:pt x="739" y="14848"/>
                    <a:pt x="572" y="15360"/>
                    <a:pt x="394" y="15884"/>
                  </a:cubicBezTo>
                  <a:cubicBezTo>
                    <a:pt x="394" y="15907"/>
                    <a:pt x="382" y="15955"/>
                    <a:pt x="358" y="15979"/>
                  </a:cubicBezTo>
                  <a:cubicBezTo>
                    <a:pt x="286" y="16193"/>
                    <a:pt x="215" y="16419"/>
                    <a:pt x="144" y="16634"/>
                  </a:cubicBezTo>
                  <a:lnTo>
                    <a:pt x="96" y="16777"/>
                  </a:lnTo>
                  <a:cubicBezTo>
                    <a:pt x="84" y="16800"/>
                    <a:pt x="84" y="16836"/>
                    <a:pt x="60" y="16860"/>
                  </a:cubicBezTo>
                  <a:lnTo>
                    <a:pt x="24" y="16991"/>
                  </a:lnTo>
                  <a:cubicBezTo>
                    <a:pt x="1" y="17015"/>
                    <a:pt x="1" y="17015"/>
                    <a:pt x="1" y="17027"/>
                  </a:cubicBezTo>
                  <a:lnTo>
                    <a:pt x="36" y="17027"/>
                  </a:lnTo>
                  <a:cubicBezTo>
                    <a:pt x="346" y="17039"/>
                    <a:pt x="655" y="17074"/>
                    <a:pt x="977" y="17098"/>
                  </a:cubicBezTo>
                  <a:cubicBezTo>
                    <a:pt x="1060" y="17110"/>
                    <a:pt x="1144" y="17110"/>
                    <a:pt x="1239" y="17134"/>
                  </a:cubicBezTo>
                  <a:cubicBezTo>
                    <a:pt x="1287" y="17134"/>
                    <a:pt x="1334" y="17146"/>
                    <a:pt x="1370" y="17146"/>
                  </a:cubicBezTo>
                  <a:cubicBezTo>
                    <a:pt x="1679" y="17170"/>
                    <a:pt x="2001" y="17217"/>
                    <a:pt x="2310" y="17265"/>
                  </a:cubicBezTo>
                  <a:cubicBezTo>
                    <a:pt x="2358" y="17277"/>
                    <a:pt x="2418" y="17277"/>
                    <a:pt x="2453" y="17289"/>
                  </a:cubicBezTo>
                  <a:cubicBezTo>
                    <a:pt x="2489" y="17289"/>
                    <a:pt x="2513" y="17312"/>
                    <a:pt x="2549" y="17312"/>
                  </a:cubicBezTo>
                  <a:lnTo>
                    <a:pt x="2549" y="17229"/>
                  </a:lnTo>
                  <a:cubicBezTo>
                    <a:pt x="2549" y="17193"/>
                    <a:pt x="2560" y="17158"/>
                    <a:pt x="2560" y="17110"/>
                  </a:cubicBezTo>
                  <a:cubicBezTo>
                    <a:pt x="2572" y="17015"/>
                    <a:pt x="2596" y="16896"/>
                    <a:pt x="2608" y="16789"/>
                  </a:cubicBezTo>
                  <a:cubicBezTo>
                    <a:pt x="2608" y="16741"/>
                    <a:pt x="2620" y="16693"/>
                    <a:pt x="2620" y="16658"/>
                  </a:cubicBezTo>
                  <a:cubicBezTo>
                    <a:pt x="2668" y="16336"/>
                    <a:pt x="2691" y="16027"/>
                    <a:pt x="2739" y="15729"/>
                  </a:cubicBezTo>
                  <a:cubicBezTo>
                    <a:pt x="2775" y="15562"/>
                    <a:pt x="2787" y="15407"/>
                    <a:pt x="2811" y="15241"/>
                  </a:cubicBezTo>
                  <a:cubicBezTo>
                    <a:pt x="2811" y="15193"/>
                    <a:pt x="2834" y="15169"/>
                    <a:pt x="2834" y="15122"/>
                  </a:cubicBezTo>
                  <a:lnTo>
                    <a:pt x="2870" y="14812"/>
                  </a:lnTo>
                  <a:lnTo>
                    <a:pt x="2906" y="14669"/>
                  </a:lnTo>
                  <a:cubicBezTo>
                    <a:pt x="2918" y="14598"/>
                    <a:pt x="2930" y="14514"/>
                    <a:pt x="2953" y="14431"/>
                  </a:cubicBezTo>
                  <a:cubicBezTo>
                    <a:pt x="2965" y="14395"/>
                    <a:pt x="2965" y="14348"/>
                    <a:pt x="2977" y="14300"/>
                  </a:cubicBezTo>
                  <a:cubicBezTo>
                    <a:pt x="3037" y="13895"/>
                    <a:pt x="3108" y="13502"/>
                    <a:pt x="3203" y="13086"/>
                  </a:cubicBezTo>
                  <a:cubicBezTo>
                    <a:pt x="3215" y="13038"/>
                    <a:pt x="3215" y="12979"/>
                    <a:pt x="3227" y="12931"/>
                  </a:cubicBezTo>
                  <a:cubicBezTo>
                    <a:pt x="3251" y="12907"/>
                    <a:pt x="3263" y="12860"/>
                    <a:pt x="3263" y="12824"/>
                  </a:cubicBezTo>
                  <a:cubicBezTo>
                    <a:pt x="3263" y="12800"/>
                    <a:pt x="3275" y="12788"/>
                    <a:pt x="3275" y="12764"/>
                  </a:cubicBezTo>
                  <a:cubicBezTo>
                    <a:pt x="3275" y="12752"/>
                    <a:pt x="3299" y="12729"/>
                    <a:pt x="3299" y="12705"/>
                  </a:cubicBezTo>
                  <a:cubicBezTo>
                    <a:pt x="3299" y="12693"/>
                    <a:pt x="3311" y="12669"/>
                    <a:pt x="3311" y="12645"/>
                  </a:cubicBezTo>
                  <a:cubicBezTo>
                    <a:pt x="3418" y="12169"/>
                    <a:pt x="3537" y="11681"/>
                    <a:pt x="3668" y="11145"/>
                  </a:cubicBezTo>
                  <a:cubicBezTo>
                    <a:pt x="3668" y="11097"/>
                    <a:pt x="3680" y="11038"/>
                    <a:pt x="3692" y="11002"/>
                  </a:cubicBezTo>
                  <a:cubicBezTo>
                    <a:pt x="3799" y="10621"/>
                    <a:pt x="3906" y="10240"/>
                    <a:pt x="4013" y="9835"/>
                  </a:cubicBezTo>
                  <a:lnTo>
                    <a:pt x="4049" y="9704"/>
                  </a:lnTo>
                  <a:cubicBezTo>
                    <a:pt x="4096" y="9538"/>
                    <a:pt x="4144" y="9395"/>
                    <a:pt x="4192" y="9228"/>
                  </a:cubicBezTo>
                  <a:cubicBezTo>
                    <a:pt x="4204" y="9192"/>
                    <a:pt x="4204" y="9157"/>
                    <a:pt x="4215" y="9121"/>
                  </a:cubicBezTo>
                  <a:cubicBezTo>
                    <a:pt x="4227" y="9121"/>
                    <a:pt x="4227" y="9109"/>
                    <a:pt x="4227" y="9097"/>
                  </a:cubicBezTo>
                  <a:lnTo>
                    <a:pt x="4227" y="9073"/>
                  </a:lnTo>
                  <a:cubicBezTo>
                    <a:pt x="4346" y="8680"/>
                    <a:pt x="4465" y="8240"/>
                    <a:pt x="4608" y="7799"/>
                  </a:cubicBezTo>
                  <a:cubicBezTo>
                    <a:pt x="4668" y="7621"/>
                    <a:pt x="4704" y="7442"/>
                    <a:pt x="4763" y="7252"/>
                  </a:cubicBezTo>
                  <a:lnTo>
                    <a:pt x="4811" y="7109"/>
                  </a:lnTo>
                  <a:cubicBezTo>
                    <a:pt x="4882" y="6906"/>
                    <a:pt x="4942" y="6680"/>
                    <a:pt x="5025" y="6442"/>
                  </a:cubicBezTo>
                  <a:lnTo>
                    <a:pt x="5061" y="6311"/>
                  </a:lnTo>
                  <a:cubicBezTo>
                    <a:pt x="5085" y="6275"/>
                    <a:pt x="5085" y="6252"/>
                    <a:pt x="5097" y="6216"/>
                  </a:cubicBezTo>
                  <a:cubicBezTo>
                    <a:pt x="5204" y="5882"/>
                    <a:pt x="5299" y="5537"/>
                    <a:pt x="5418" y="5168"/>
                  </a:cubicBezTo>
                  <a:cubicBezTo>
                    <a:pt x="5418" y="5132"/>
                    <a:pt x="5442" y="5109"/>
                    <a:pt x="5442" y="5085"/>
                  </a:cubicBezTo>
                  <a:cubicBezTo>
                    <a:pt x="5442" y="5061"/>
                    <a:pt x="5454" y="5049"/>
                    <a:pt x="5454" y="5013"/>
                  </a:cubicBezTo>
                  <a:lnTo>
                    <a:pt x="5716" y="4168"/>
                  </a:lnTo>
                  <a:cubicBezTo>
                    <a:pt x="5716" y="4132"/>
                    <a:pt x="5739" y="4120"/>
                    <a:pt x="5739" y="4097"/>
                  </a:cubicBezTo>
                  <a:lnTo>
                    <a:pt x="5775" y="3954"/>
                  </a:lnTo>
                  <a:cubicBezTo>
                    <a:pt x="5775" y="3930"/>
                    <a:pt x="5799" y="3918"/>
                    <a:pt x="5799" y="3894"/>
                  </a:cubicBezTo>
                  <a:cubicBezTo>
                    <a:pt x="5859" y="3692"/>
                    <a:pt x="5918" y="3465"/>
                    <a:pt x="5989" y="3263"/>
                  </a:cubicBezTo>
                  <a:cubicBezTo>
                    <a:pt x="6001" y="3215"/>
                    <a:pt x="6013" y="3156"/>
                    <a:pt x="6037" y="3108"/>
                  </a:cubicBezTo>
                  <a:cubicBezTo>
                    <a:pt x="6061" y="3001"/>
                    <a:pt x="6097" y="2918"/>
                    <a:pt x="6120" y="2823"/>
                  </a:cubicBezTo>
                  <a:cubicBezTo>
                    <a:pt x="6132" y="2763"/>
                    <a:pt x="6168" y="2703"/>
                    <a:pt x="6180" y="2644"/>
                  </a:cubicBezTo>
                  <a:cubicBezTo>
                    <a:pt x="6192" y="2620"/>
                    <a:pt x="6192" y="2584"/>
                    <a:pt x="6216" y="2561"/>
                  </a:cubicBezTo>
                  <a:cubicBezTo>
                    <a:pt x="6216" y="2561"/>
                    <a:pt x="6228" y="2549"/>
                    <a:pt x="6228" y="2525"/>
                  </a:cubicBezTo>
                  <a:cubicBezTo>
                    <a:pt x="6347" y="2144"/>
                    <a:pt x="6478" y="1751"/>
                    <a:pt x="6632" y="1370"/>
                  </a:cubicBezTo>
                  <a:cubicBezTo>
                    <a:pt x="6632" y="1334"/>
                    <a:pt x="6644" y="1322"/>
                    <a:pt x="6644" y="1310"/>
                  </a:cubicBezTo>
                  <a:lnTo>
                    <a:pt x="6692" y="1215"/>
                  </a:lnTo>
                  <a:cubicBezTo>
                    <a:pt x="6692" y="1203"/>
                    <a:pt x="6704" y="1203"/>
                    <a:pt x="6704" y="1191"/>
                  </a:cubicBezTo>
                  <a:cubicBezTo>
                    <a:pt x="6716" y="1191"/>
                    <a:pt x="6716" y="1179"/>
                    <a:pt x="6716" y="1179"/>
                  </a:cubicBezTo>
                  <a:cubicBezTo>
                    <a:pt x="6728" y="1144"/>
                    <a:pt x="6751" y="1096"/>
                    <a:pt x="6763" y="1060"/>
                  </a:cubicBezTo>
                  <a:cubicBezTo>
                    <a:pt x="6811" y="965"/>
                    <a:pt x="6835" y="858"/>
                    <a:pt x="6882" y="775"/>
                  </a:cubicBezTo>
                  <a:cubicBezTo>
                    <a:pt x="6906" y="703"/>
                    <a:pt x="6954" y="620"/>
                    <a:pt x="6990" y="548"/>
                  </a:cubicBezTo>
                  <a:cubicBezTo>
                    <a:pt x="7002" y="548"/>
                    <a:pt x="7002" y="537"/>
                    <a:pt x="7002" y="537"/>
                  </a:cubicBezTo>
                  <a:cubicBezTo>
                    <a:pt x="7013" y="537"/>
                    <a:pt x="7013" y="525"/>
                    <a:pt x="7013" y="525"/>
                  </a:cubicBezTo>
                  <a:lnTo>
                    <a:pt x="7061" y="429"/>
                  </a:lnTo>
                  <a:cubicBezTo>
                    <a:pt x="7061" y="417"/>
                    <a:pt x="7073" y="406"/>
                    <a:pt x="7073" y="382"/>
                  </a:cubicBezTo>
                  <a:cubicBezTo>
                    <a:pt x="7085" y="358"/>
                    <a:pt x="7109" y="310"/>
                    <a:pt x="7121" y="287"/>
                  </a:cubicBezTo>
                  <a:cubicBezTo>
                    <a:pt x="7049" y="251"/>
                    <a:pt x="6966" y="239"/>
                    <a:pt x="6906" y="120"/>
                  </a:cubicBezTo>
                  <a:lnTo>
                    <a:pt x="6823" y="120"/>
                  </a:lnTo>
                  <a:cubicBezTo>
                    <a:pt x="6787" y="120"/>
                    <a:pt x="6775" y="108"/>
                    <a:pt x="6763" y="108"/>
                  </a:cubicBezTo>
                  <a:cubicBezTo>
                    <a:pt x="6680" y="72"/>
                    <a:pt x="6597" y="48"/>
                    <a:pt x="6525" y="25"/>
                  </a:cubicBezTo>
                  <a:cubicBezTo>
                    <a:pt x="6478" y="13"/>
                    <a:pt x="6442" y="13"/>
                    <a:pt x="6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740;p36">
              <a:extLst>
                <a:ext uri="{FF2B5EF4-FFF2-40B4-BE49-F238E27FC236}">
                  <a16:creationId xmlns:a16="http://schemas.microsoft.com/office/drawing/2014/main" id="{74A48DF5-997C-4F6B-939E-9F2D58C34467}"/>
                </a:ext>
              </a:extLst>
            </p:cNvPr>
            <p:cNvSpPr/>
            <p:nvPr/>
          </p:nvSpPr>
          <p:spPr>
            <a:xfrm>
              <a:off x="3482575" y="3559500"/>
              <a:ext cx="30975" cy="23525"/>
            </a:xfrm>
            <a:custGeom>
              <a:avLst/>
              <a:gdLst/>
              <a:ahLst/>
              <a:cxnLst/>
              <a:rect l="l" t="t" r="r" b="b"/>
              <a:pathLst>
                <a:path w="1239" h="941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1203" y="12"/>
                    <a:pt x="1167" y="36"/>
                    <a:pt x="1131" y="60"/>
                  </a:cubicBezTo>
                  <a:lnTo>
                    <a:pt x="1036" y="96"/>
                  </a:lnTo>
                  <a:cubicBezTo>
                    <a:pt x="881" y="203"/>
                    <a:pt x="715" y="310"/>
                    <a:pt x="548" y="429"/>
                  </a:cubicBezTo>
                  <a:cubicBezTo>
                    <a:pt x="405" y="548"/>
                    <a:pt x="238" y="655"/>
                    <a:pt x="72" y="774"/>
                  </a:cubicBezTo>
                  <a:lnTo>
                    <a:pt x="36" y="858"/>
                  </a:lnTo>
                  <a:cubicBezTo>
                    <a:pt x="12" y="893"/>
                    <a:pt x="12" y="905"/>
                    <a:pt x="0" y="941"/>
                  </a:cubicBezTo>
                  <a:cubicBezTo>
                    <a:pt x="12" y="917"/>
                    <a:pt x="36" y="917"/>
                    <a:pt x="48" y="905"/>
                  </a:cubicBezTo>
                  <a:cubicBezTo>
                    <a:pt x="191" y="798"/>
                    <a:pt x="334" y="715"/>
                    <a:pt x="476" y="608"/>
                  </a:cubicBezTo>
                  <a:cubicBezTo>
                    <a:pt x="667" y="477"/>
                    <a:pt x="869" y="346"/>
                    <a:pt x="1072" y="215"/>
                  </a:cubicBezTo>
                  <a:cubicBezTo>
                    <a:pt x="1107" y="203"/>
                    <a:pt x="1131" y="191"/>
                    <a:pt x="1167" y="167"/>
                  </a:cubicBezTo>
                  <a:lnTo>
                    <a:pt x="1179" y="143"/>
                  </a:lnTo>
                  <a:cubicBezTo>
                    <a:pt x="1191" y="107"/>
                    <a:pt x="1226" y="36"/>
                    <a:pt x="123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741;p36">
              <a:extLst>
                <a:ext uri="{FF2B5EF4-FFF2-40B4-BE49-F238E27FC236}">
                  <a16:creationId xmlns:a16="http://schemas.microsoft.com/office/drawing/2014/main" id="{682DC1A8-9AA0-4925-A8DC-AC5FBDC8E031}"/>
                </a:ext>
              </a:extLst>
            </p:cNvPr>
            <p:cNvSpPr/>
            <p:nvPr/>
          </p:nvSpPr>
          <p:spPr>
            <a:xfrm>
              <a:off x="3466500" y="3596700"/>
              <a:ext cx="33650" cy="24425"/>
            </a:xfrm>
            <a:custGeom>
              <a:avLst/>
              <a:gdLst/>
              <a:ahLst/>
              <a:cxnLst/>
              <a:rect l="l" t="t" r="r" b="b"/>
              <a:pathLst>
                <a:path w="1346" h="977" extrusionOk="0">
                  <a:moveTo>
                    <a:pt x="1346" y="1"/>
                  </a:moveTo>
                  <a:cubicBezTo>
                    <a:pt x="1238" y="60"/>
                    <a:pt x="1119" y="120"/>
                    <a:pt x="1012" y="191"/>
                  </a:cubicBezTo>
                  <a:cubicBezTo>
                    <a:pt x="988" y="203"/>
                    <a:pt x="953" y="227"/>
                    <a:pt x="941" y="239"/>
                  </a:cubicBezTo>
                  <a:cubicBezTo>
                    <a:pt x="810" y="310"/>
                    <a:pt x="679" y="405"/>
                    <a:pt x="536" y="489"/>
                  </a:cubicBezTo>
                  <a:cubicBezTo>
                    <a:pt x="381" y="596"/>
                    <a:pt x="226" y="703"/>
                    <a:pt x="84" y="822"/>
                  </a:cubicBezTo>
                  <a:cubicBezTo>
                    <a:pt x="48" y="882"/>
                    <a:pt x="36" y="917"/>
                    <a:pt x="0" y="977"/>
                  </a:cubicBezTo>
                  <a:cubicBezTo>
                    <a:pt x="155" y="882"/>
                    <a:pt x="298" y="763"/>
                    <a:pt x="465" y="655"/>
                  </a:cubicBezTo>
                  <a:cubicBezTo>
                    <a:pt x="631" y="548"/>
                    <a:pt x="798" y="429"/>
                    <a:pt x="977" y="322"/>
                  </a:cubicBezTo>
                  <a:cubicBezTo>
                    <a:pt x="1000" y="310"/>
                    <a:pt x="1036" y="298"/>
                    <a:pt x="1048" y="286"/>
                  </a:cubicBezTo>
                  <a:cubicBezTo>
                    <a:pt x="1131" y="239"/>
                    <a:pt x="1215" y="179"/>
                    <a:pt x="1298" y="132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742;p36">
              <a:extLst>
                <a:ext uri="{FF2B5EF4-FFF2-40B4-BE49-F238E27FC236}">
                  <a16:creationId xmlns:a16="http://schemas.microsoft.com/office/drawing/2014/main" id="{C1649B5C-5E45-4A06-8553-7EE8919580DC}"/>
                </a:ext>
              </a:extLst>
            </p:cNvPr>
            <p:cNvSpPr/>
            <p:nvPr/>
          </p:nvSpPr>
          <p:spPr>
            <a:xfrm>
              <a:off x="3451300" y="3633600"/>
              <a:ext cx="37550" cy="26225"/>
            </a:xfrm>
            <a:custGeom>
              <a:avLst/>
              <a:gdLst/>
              <a:ahLst/>
              <a:cxnLst/>
              <a:rect l="l" t="t" r="r" b="b"/>
              <a:pathLst>
                <a:path w="1502" h="1049" extrusionOk="0">
                  <a:moveTo>
                    <a:pt x="1501" y="1"/>
                  </a:moveTo>
                  <a:lnTo>
                    <a:pt x="1501" y="1"/>
                  </a:lnTo>
                  <a:cubicBezTo>
                    <a:pt x="1299" y="120"/>
                    <a:pt x="1084" y="251"/>
                    <a:pt x="882" y="370"/>
                  </a:cubicBezTo>
                  <a:cubicBezTo>
                    <a:pt x="846" y="382"/>
                    <a:pt x="823" y="394"/>
                    <a:pt x="811" y="418"/>
                  </a:cubicBezTo>
                  <a:cubicBezTo>
                    <a:pt x="703" y="477"/>
                    <a:pt x="608" y="549"/>
                    <a:pt x="513" y="608"/>
                  </a:cubicBezTo>
                  <a:cubicBezTo>
                    <a:pt x="346" y="680"/>
                    <a:pt x="215" y="787"/>
                    <a:pt x="61" y="894"/>
                  </a:cubicBezTo>
                  <a:cubicBezTo>
                    <a:pt x="49" y="953"/>
                    <a:pt x="13" y="989"/>
                    <a:pt x="1" y="1049"/>
                  </a:cubicBezTo>
                  <a:cubicBezTo>
                    <a:pt x="156" y="953"/>
                    <a:pt x="299" y="846"/>
                    <a:pt x="453" y="751"/>
                  </a:cubicBezTo>
                  <a:cubicBezTo>
                    <a:pt x="584" y="668"/>
                    <a:pt x="715" y="572"/>
                    <a:pt x="846" y="501"/>
                  </a:cubicBezTo>
                  <a:cubicBezTo>
                    <a:pt x="882" y="489"/>
                    <a:pt x="906" y="477"/>
                    <a:pt x="930" y="453"/>
                  </a:cubicBezTo>
                  <a:cubicBezTo>
                    <a:pt x="1108" y="334"/>
                    <a:pt x="1287" y="239"/>
                    <a:pt x="1465" y="132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743;p36">
              <a:extLst>
                <a:ext uri="{FF2B5EF4-FFF2-40B4-BE49-F238E27FC236}">
                  <a16:creationId xmlns:a16="http://schemas.microsoft.com/office/drawing/2014/main" id="{57AB0A46-3944-40E9-A50F-24482A28562A}"/>
                </a:ext>
              </a:extLst>
            </p:cNvPr>
            <p:cNvSpPr/>
            <p:nvPr/>
          </p:nvSpPr>
          <p:spPr>
            <a:xfrm>
              <a:off x="3427200" y="3691650"/>
              <a:ext cx="43175" cy="31575"/>
            </a:xfrm>
            <a:custGeom>
              <a:avLst/>
              <a:gdLst/>
              <a:ahLst/>
              <a:cxnLst/>
              <a:rect l="l" t="t" r="r" b="b"/>
              <a:pathLst>
                <a:path w="1727" h="1263" extrusionOk="0">
                  <a:moveTo>
                    <a:pt x="1727" y="1"/>
                  </a:moveTo>
                  <a:lnTo>
                    <a:pt x="1727" y="1"/>
                  </a:lnTo>
                  <a:cubicBezTo>
                    <a:pt x="1560" y="84"/>
                    <a:pt x="1417" y="191"/>
                    <a:pt x="1251" y="298"/>
                  </a:cubicBezTo>
                  <a:cubicBezTo>
                    <a:pt x="1215" y="310"/>
                    <a:pt x="1191" y="322"/>
                    <a:pt x="1179" y="334"/>
                  </a:cubicBezTo>
                  <a:lnTo>
                    <a:pt x="501" y="787"/>
                  </a:lnTo>
                  <a:cubicBezTo>
                    <a:pt x="370" y="870"/>
                    <a:pt x="239" y="977"/>
                    <a:pt x="84" y="1072"/>
                  </a:cubicBezTo>
                  <a:cubicBezTo>
                    <a:pt x="72" y="1084"/>
                    <a:pt x="60" y="1096"/>
                    <a:pt x="24" y="1108"/>
                  </a:cubicBezTo>
                  <a:cubicBezTo>
                    <a:pt x="48" y="1108"/>
                    <a:pt x="48" y="1108"/>
                    <a:pt x="24" y="1132"/>
                  </a:cubicBezTo>
                  <a:cubicBezTo>
                    <a:pt x="24" y="1132"/>
                    <a:pt x="24" y="1144"/>
                    <a:pt x="48" y="1144"/>
                  </a:cubicBezTo>
                  <a:cubicBezTo>
                    <a:pt x="24" y="1191"/>
                    <a:pt x="12" y="1215"/>
                    <a:pt x="1" y="1263"/>
                  </a:cubicBezTo>
                  <a:cubicBezTo>
                    <a:pt x="24" y="1251"/>
                    <a:pt x="60" y="1215"/>
                    <a:pt x="72" y="1203"/>
                  </a:cubicBezTo>
                  <a:cubicBezTo>
                    <a:pt x="108" y="1191"/>
                    <a:pt x="132" y="1168"/>
                    <a:pt x="143" y="1144"/>
                  </a:cubicBezTo>
                  <a:lnTo>
                    <a:pt x="465" y="917"/>
                  </a:lnTo>
                  <a:cubicBezTo>
                    <a:pt x="715" y="739"/>
                    <a:pt x="965" y="572"/>
                    <a:pt x="1215" y="417"/>
                  </a:cubicBezTo>
                  <a:cubicBezTo>
                    <a:pt x="1251" y="394"/>
                    <a:pt x="1275" y="382"/>
                    <a:pt x="1298" y="370"/>
                  </a:cubicBezTo>
                  <a:cubicBezTo>
                    <a:pt x="1429" y="275"/>
                    <a:pt x="1548" y="203"/>
                    <a:pt x="1679" y="132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744;p36">
              <a:extLst>
                <a:ext uri="{FF2B5EF4-FFF2-40B4-BE49-F238E27FC236}">
                  <a16:creationId xmlns:a16="http://schemas.microsoft.com/office/drawing/2014/main" id="{E7C36A62-2639-4170-A2A5-7109A7F2645C}"/>
                </a:ext>
              </a:extLst>
            </p:cNvPr>
            <p:cNvSpPr/>
            <p:nvPr/>
          </p:nvSpPr>
          <p:spPr>
            <a:xfrm>
              <a:off x="3394750" y="3776775"/>
              <a:ext cx="51525" cy="37550"/>
            </a:xfrm>
            <a:custGeom>
              <a:avLst/>
              <a:gdLst/>
              <a:ahLst/>
              <a:cxnLst/>
              <a:rect l="l" t="t" r="r" b="b"/>
              <a:pathLst>
                <a:path w="2061" h="1502" extrusionOk="0">
                  <a:moveTo>
                    <a:pt x="2061" y="1"/>
                  </a:moveTo>
                  <a:lnTo>
                    <a:pt x="1346" y="489"/>
                  </a:lnTo>
                  <a:lnTo>
                    <a:pt x="1263" y="549"/>
                  </a:lnTo>
                  <a:lnTo>
                    <a:pt x="668" y="953"/>
                  </a:lnTo>
                  <a:lnTo>
                    <a:pt x="239" y="1239"/>
                  </a:lnTo>
                  <a:lnTo>
                    <a:pt x="167" y="1299"/>
                  </a:lnTo>
                  <a:lnTo>
                    <a:pt x="48" y="1358"/>
                  </a:lnTo>
                  <a:cubicBezTo>
                    <a:pt x="37" y="1394"/>
                    <a:pt x="13" y="1453"/>
                    <a:pt x="1" y="1501"/>
                  </a:cubicBezTo>
                  <a:lnTo>
                    <a:pt x="191" y="1370"/>
                  </a:lnTo>
                  <a:lnTo>
                    <a:pt x="275" y="1311"/>
                  </a:lnTo>
                  <a:lnTo>
                    <a:pt x="608" y="1084"/>
                  </a:lnTo>
                  <a:lnTo>
                    <a:pt x="1299" y="620"/>
                  </a:lnTo>
                  <a:lnTo>
                    <a:pt x="1370" y="560"/>
                  </a:lnTo>
                  <a:lnTo>
                    <a:pt x="2013" y="132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745;p36">
              <a:extLst>
                <a:ext uri="{FF2B5EF4-FFF2-40B4-BE49-F238E27FC236}">
                  <a16:creationId xmlns:a16="http://schemas.microsoft.com/office/drawing/2014/main" id="{D8F274EE-062D-4E77-B4BF-4B6F95678290}"/>
                </a:ext>
              </a:extLst>
            </p:cNvPr>
            <p:cNvSpPr/>
            <p:nvPr/>
          </p:nvSpPr>
          <p:spPr>
            <a:xfrm>
              <a:off x="3369150" y="3851800"/>
              <a:ext cx="58375" cy="38125"/>
            </a:xfrm>
            <a:custGeom>
              <a:avLst/>
              <a:gdLst/>
              <a:ahLst/>
              <a:cxnLst/>
              <a:rect l="l" t="t" r="r" b="b"/>
              <a:pathLst>
                <a:path w="2335" h="1525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2287" y="36"/>
                    <a:pt x="2227" y="60"/>
                    <a:pt x="2192" y="96"/>
                  </a:cubicBezTo>
                  <a:cubicBezTo>
                    <a:pt x="2156" y="107"/>
                    <a:pt x="2132" y="119"/>
                    <a:pt x="2108" y="143"/>
                  </a:cubicBezTo>
                  <a:lnTo>
                    <a:pt x="1180" y="715"/>
                  </a:lnTo>
                  <a:cubicBezTo>
                    <a:pt x="1144" y="738"/>
                    <a:pt x="1120" y="750"/>
                    <a:pt x="1096" y="762"/>
                  </a:cubicBezTo>
                  <a:cubicBezTo>
                    <a:pt x="1025" y="810"/>
                    <a:pt x="953" y="857"/>
                    <a:pt x="894" y="893"/>
                  </a:cubicBezTo>
                  <a:cubicBezTo>
                    <a:pt x="584" y="1036"/>
                    <a:pt x="310" y="1191"/>
                    <a:pt x="48" y="1369"/>
                  </a:cubicBezTo>
                  <a:cubicBezTo>
                    <a:pt x="25" y="1417"/>
                    <a:pt x="13" y="1465"/>
                    <a:pt x="1" y="1524"/>
                  </a:cubicBezTo>
                  <a:cubicBezTo>
                    <a:pt x="287" y="1346"/>
                    <a:pt x="549" y="1167"/>
                    <a:pt x="834" y="1000"/>
                  </a:cubicBezTo>
                  <a:cubicBezTo>
                    <a:pt x="941" y="941"/>
                    <a:pt x="1025" y="881"/>
                    <a:pt x="1132" y="822"/>
                  </a:cubicBezTo>
                  <a:cubicBezTo>
                    <a:pt x="1156" y="810"/>
                    <a:pt x="1191" y="786"/>
                    <a:pt x="1203" y="774"/>
                  </a:cubicBezTo>
                  <a:cubicBezTo>
                    <a:pt x="1513" y="584"/>
                    <a:pt x="1834" y="393"/>
                    <a:pt x="2144" y="215"/>
                  </a:cubicBezTo>
                  <a:cubicBezTo>
                    <a:pt x="2168" y="203"/>
                    <a:pt x="2204" y="179"/>
                    <a:pt x="2215" y="167"/>
                  </a:cubicBezTo>
                  <a:lnTo>
                    <a:pt x="2311" y="119"/>
                  </a:lnTo>
                  <a:cubicBezTo>
                    <a:pt x="2323" y="84"/>
                    <a:pt x="2323" y="36"/>
                    <a:pt x="233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746;p36">
              <a:extLst>
                <a:ext uri="{FF2B5EF4-FFF2-40B4-BE49-F238E27FC236}">
                  <a16:creationId xmlns:a16="http://schemas.microsoft.com/office/drawing/2014/main" id="{5FF757B1-918F-47A0-8EB7-19E3CB13E413}"/>
                </a:ext>
              </a:extLst>
            </p:cNvPr>
            <p:cNvSpPr/>
            <p:nvPr/>
          </p:nvSpPr>
          <p:spPr>
            <a:xfrm>
              <a:off x="3347125" y="3913400"/>
              <a:ext cx="69375" cy="41100"/>
            </a:xfrm>
            <a:custGeom>
              <a:avLst/>
              <a:gdLst/>
              <a:ahLst/>
              <a:cxnLst/>
              <a:rect l="l" t="t" r="r" b="b"/>
              <a:pathLst>
                <a:path w="2775" h="1644" extrusionOk="0">
                  <a:moveTo>
                    <a:pt x="2775" y="1"/>
                  </a:moveTo>
                  <a:lnTo>
                    <a:pt x="2775" y="1"/>
                  </a:lnTo>
                  <a:cubicBezTo>
                    <a:pt x="2477" y="156"/>
                    <a:pt x="2156" y="322"/>
                    <a:pt x="1858" y="489"/>
                  </a:cubicBezTo>
                  <a:lnTo>
                    <a:pt x="1775" y="537"/>
                  </a:lnTo>
                  <a:lnTo>
                    <a:pt x="1144" y="894"/>
                  </a:lnTo>
                  <a:cubicBezTo>
                    <a:pt x="989" y="977"/>
                    <a:pt x="822" y="1084"/>
                    <a:pt x="644" y="1168"/>
                  </a:cubicBezTo>
                  <a:cubicBezTo>
                    <a:pt x="608" y="1191"/>
                    <a:pt x="584" y="1203"/>
                    <a:pt x="572" y="1215"/>
                  </a:cubicBezTo>
                  <a:cubicBezTo>
                    <a:pt x="394" y="1311"/>
                    <a:pt x="227" y="1406"/>
                    <a:pt x="48" y="1513"/>
                  </a:cubicBezTo>
                  <a:lnTo>
                    <a:pt x="1" y="1644"/>
                  </a:lnTo>
                  <a:cubicBezTo>
                    <a:pt x="215" y="1525"/>
                    <a:pt x="406" y="1406"/>
                    <a:pt x="608" y="1287"/>
                  </a:cubicBezTo>
                  <a:lnTo>
                    <a:pt x="703" y="1251"/>
                  </a:lnTo>
                  <a:cubicBezTo>
                    <a:pt x="834" y="1168"/>
                    <a:pt x="965" y="1084"/>
                    <a:pt x="1120" y="1013"/>
                  </a:cubicBezTo>
                  <a:lnTo>
                    <a:pt x="1834" y="608"/>
                  </a:lnTo>
                  <a:lnTo>
                    <a:pt x="1918" y="560"/>
                  </a:lnTo>
                  <a:cubicBezTo>
                    <a:pt x="2203" y="418"/>
                    <a:pt x="2477" y="263"/>
                    <a:pt x="2751" y="120"/>
                  </a:cubicBezTo>
                  <a:cubicBezTo>
                    <a:pt x="2751" y="72"/>
                    <a:pt x="2775" y="37"/>
                    <a:pt x="2775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747;p36">
              <a:extLst>
                <a:ext uri="{FF2B5EF4-FFF2-40B4-BE49-F238E27FC236}">
                  <a16:creationId xmlns:a16="http://schemas.microsoft.com/office/drawing/2014/main" id="{6B45B1E2-F65A-4513-AA91-49161936DE08}"/>
                </a:ext>
              </a:extLst>
            </p:cNvPr>
            <p:cNvSpPr/>
            <p:nvPr/>
          </p:nvSpPr>
          <p:spPr>
            <a:xfrm>
              <a:off x="3403400" y="3963425"/>
              <a:ext cx="6275" cy="4475"/>
            </a:xfrm>
            <a:custGeom>
              <a:avLst/>
              <a:gdLst/>
              <a:ahLst/>
              <a:cxnLst/>
              <a:rect l="l" t="t" r="r" b="b"/>
              <a:pathLst>
                <a:path w="251" h="179" extrusionOk="0">
                  <a:moveTo>
                    <a:pt x="250" y="0"/>
                  </a:moveTo>
                  <a:cubicBezTo>
                    <a:pt x="167" y="48"/>
                    <a:pt x="72" y="95"/>
                    <a:pt x="0" y="155"/>
                  </a:cubicBezTo>
                  <a:cubicBezTo>
                    <a:pt x="36" y="167"/>
                    <a:pt x="107" y="167"/>
                    <a:pt x="143" y="179"/>
                  </a:cubicBezTo>
                  <a:cubicBezTo>
                    <a:pt x="179" y="155"/>
                    <a:pt x="202" y="143"/>
                    <a:pt x="238" y="119"/>
                  </a:cubicBezTo>
                  <a:cubicBezTo>
                    <a:pt x="238" y="83"/>
                    <a:pt x="250" y="48"/>
                    <a:pt x="250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748;p36">
              <a:extLst>
                <a:ext uri="{FF2B5EF4-FFF2-40B4-BE49-F238E27FC236}">
                  <a16:creationId xmlns:a16="http://schemas.microsoft.com/office/drawing/2014/main" id="{3E065FCA-968E-4421-A54F-FE79B7BE12E7}"/>
                </a:ext>
              </a:extLst>
            </p:cNvPr>
            <p:cNvSpPr/>
            <p:nvPr/>
          </p:nvSpPr>
          <p:spPr>
            <a:xfrm>
              <a:off x="3501925" y="3536275"/>
              <a:ext cx="10125" cy="31275"/>
            </a:xfrm>
            <a:custGeom>
              <a:avLst/>
              <a:gdLst/>
              <a:ahLst/>
              <a:cxnLst/>
              <a:rect l="l" t="t" r="r" b="b"/>
              <a:pathLst>
                <a:path w="405" h="1251" extrusionOk="0">
                  <a:moveTo>
                    <a:pt x="60" y="1"/>
                  </a:moveTo>
                  <a:cubicBezTo>
                    <a:pt x="48" y="48"/>
                    <a:pt x="12" y="96"/>
                    <a:pt x="0" y="120"/>
                  </a:cubicBezTo>
                  <a:cubicBezTo>
                    <a:pt x="48" y="286"/>
                    <a:pt x="107" y="441"/>
                    <a:pt x="155" y="596"/>
                  </a:cubicBezTo>
                  <a:lnTo>
                    <a:pt x="286" y="1048"/>
                  </a:lnTo>
                  <a:cubicBezTo>
                    <a:pt x="298" y="1072"/>
                    <a:pt x="298" y="1108"/>
                    <a:pt x="310" y="1132"/>
                  </a:cubicBezTo>
                  <a:cubicBezTo>
                    <a:pt x="333" y="1179"/>
                    <a:pt x="333" y="1215"/>
                    <a:pt x="345" y="1251"/>
                  </a:cubicBezTo>
                  <a:cubicBezTo>
                    <a:pt x="357" y="1215"/>
                    <a:pt x="393" y="1144"/>
                    <a:pt x="405" y="1108"/>
                  </a:cubicBezTo>
                  <a:lnTo>
                    <a:pt x="405" y="1096"/>
                  </a:lnTo>
                  <a:cubicBezTo>
                    <a:pt x="393" y="1060"/>
                    <a:pt x="393" y="1036"/>
                    <a:pt x="369" y="1001"/>
                  </a:cubicBezTo>
                  <a:cubicBezTo>
                    <a:pt x="333" y="822"/>
                    <a:pt x="274" y="655"/>
                    <a:pt x="226" y="477"/>
                  </a:cubicBezTo>
                  <a:cubicBezTo>
                    <a:pt x="167" y="322"/>
                    <a:pt x="107" y="155"/>
                    <a:pt x="60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749;p36">
              <a:extLst>
                <a:ext uri="{FF2B5EF4-FFF2-40B4-BE49-F238E27FC236}">
                  <a16:creationId xmlns:a16="http://schemas.microsoft.com/office/drawing/2014/main" id="{26530889-6D5D-41D1-8C3B-3D5DF77CBAA6}"/>
                </a:ext>
              </a:extLst>
            </p:cNvPr>
            <p:cNvSpPr/>
            <p:nvPr/>
          </p:nvSpPr>
          <p:spPr>
            <a:xfrm>
              <a:off x="3482575" y="3580925"/>
              <a:ext cx="13100" cy="34250"/>
            </a:xfrm>
            <a:custGeom>
              <a:avLst/>
              <a:gdLst/>
              <a:ahLst/>
              <a:cxnLst/>
              <a:rect l="l" t="t" r="r" b="b"/>
              <a:pathLst>
                <a:path w="524" h="1370" extrusionOk="0">
                  <a:moveTo>
                    <a:pt x="48" y="1"/>
                  </a:moveTo>
                  <a:cubicBezTo>
                    <a:pt x="36" y="36"/>
                    <a:pt x="36" y="48"/>
                    <a:pt x="12" y="84"/>
                  </a:cubicBezTo>
                  <a:lnTo>
                    <a:pt x="0" y="120"/>
                  </a:lnTo>
                  <a:cubicBezTo>
                    <a:pt x="60" y="251"/>
                    <a:pt x="107" y="382"/>
                    <a:pt x="167" y="513"/>
                  </a:cubicBezTo>
                  <a:lnTo>
                    <a:pt x="298" y="870"/>
                  </a:lnTo>
                  <a:cubicBezTo>
                    <a:pt x="310" y="894"/>
                    <a:pt x="310" y="929"/>
                    <a:pt x="334" y="953"/>
                  </a:cubicBezTo>
                  <a:cubicBezTo>
                    <a:pt x="369" y="1096"/>
                    <a:pt x="429" y="1227"/>
                    <a:pt x="476" y="1370"/>
                  </a:cubicBezTo>
                  <a:cubicBezTo>
                    <a:pt x="488" y="1334"/>
                    <a:pt x="512" y="1263"/>
                    <a:pt x="524" y="1227"/>
                  </a:cubicBezTo>
                  <a:cubicBezTo>
                    <a:pt x="488" y="1120"/>
                    <a:pt x="441" y="1013"/>
                    <a:pt x="417" y="905"/>
                  </a:cubicBezTo>
                  <a:cubicBezTo>
                    <a:pt x="405" y="882"/>
                    <a:pt x="405" y="846"/>
                    <a:pt x="381" y="822"/>
                  </a:cubicBezTo>
                  <a:cubicBezTo>
                    <a:pt x="322" y="667"/>
                    <a:pt x="286" y="524"/>
                    <a:pt x="226" y="393"/>
                  </a:cubicBezTo>
                  <a:cubicBezTo>
                    <a:pt x="179" y="274"/>
                    <a:pt x="119" y="155"/>
                    <a:pt x="72" y="36"/>
                  </a:cubicBezTo>
                  <a:cubicBezTo>
                    <a:pt x="48" y="36"/>
                    <a:pt x="48" y="24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750;p36">
              <a:extLst>
                <a:ext uri="{FF2B5EF4-FFF2-40B4-BE49-F238E27FC236}">
                  <a16:creationId xmlns:a16="http://schemas.microsoft.com/office/drawing/2014/main" id="{3F3E7F47-8839-45F8-AC44-FC34846D6EF9}"/>
                </a:ext>
              </a:extLst>
            </p:cNvPr>
            <p:cNvSpPr/>
            <p:nvPr/>
          </p:nvSpPr>
          <p:spPr>
            <a:xfrm>
              <a:off x="3464100" y="3625275"/>
              <a:ext cx="17000" cy="37525"/>
            </a:xfrm>
            <a:custGeom>
              <a:avLst/>
              <a:gdLst/>
              <a:ahLst/>
              <a:cxnLst/>
              <a:rect l="l" t="t" r="r" b="b"/>
              <a:pathLst>
                <a:path w="680" h="1501" extrusionOk="0">
                  <a:moveTo>
                    <a:pt x="37" y="1"/>
                  </a:moveTo>
                  <a:cubicBezTo>
                    <a:pt x="25" y="48"/>
                    <a:pt x="13" y="72"/>
                    <a:pt x="1" y="120"/>
                  </a:cubicBezTo>
                  <a:cubicBezTo>
                    <a:pt x="60" y="239"/>
                    <a:pt x="120" y="358"/>
                    <a:pt x="180" y="489"/>
                  </a:cubicBezTo>
                  <a:cubicBezTo>
                    <a:pt x="215" y="584"/>
                    <a:pt x="251" y="655"/>
                    <a:pt x="299" y="751"/>
                  </a:cubicBezTo>
                  <a:lnTo>
                    <a:pt x="334" y="834"/>
                  </a:lnTo>
                  <a:cubicBezTo>
                    <a:pt x="441" y="1060"/>
                    <a:pt x="525" y="1286"/>
                    <a:pt x="632" y="1501"/>
                  </a:cubicBezTo>
                  <a:lnTo>
                    <a:pt x="680" y="1370"/>
                  </a:lnTo>
                  <a:cubicBezTo>
                    <a:pt x="584" y="1179"/>
                    <a:pt x="513" y="989"/>
                    <a:pt x="430" y="786"/>
                  </a:cubicBezTo>
                  <a:lnTo>
                    <a:pt x="382" y="703"/>
                  </a:lnTo>
                  <a:cubicBezTo>
                    <a:pt x="334" y="596"/>
                    <a:pt x="275" y="477"/>
                    <a:pt x="227" y="370"/>
                  </a:cubicBezTo>
                  <a:cubicBezTo>
                    <a:pt x="156" y="239"/>
                    <a:pt x="96" y="120"/>
                    <a:pt x="37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751;p36">
              <a:extLst>
                <a:ext uri="{FF2B5EF4-FFF2-40B4-BE49-F238E27FC236}">
                  <a16:creationId xmlns:a16="http://schemas.microsoft.com/office/drawing/2014/main" id="{44DF30F3-EE56-49FA-A3F9-0F06530E2EEF}"/>
                </a:ext>
              </a:extLst>
            </p:cNvPr>
            <p:cNvSpPr/>
            <p:nvPr/>
          </p:nvSpPr>
          <p:spPr>
            <a:xfrm>
              <a:off x="3445350" y="3672300"/>
              <a:ext cx="19375" cy="43500"/>
            </a:xfrm>
            <a:custGeom>
              <a:avLst/>
              <a:gdLst/>
              <a:ahLst/>
              <a:cxnLst/>
              <a:rect l="l" t="t" r="r" b="b"/>
              <a:pathLst>
                <a:path w="775" h="1740" extrusionOk="0">
                  <a:moveTo>
                    <a:pt x="48" y="1"/>
                  </a:moveTo>
                  <a:cubicBezTo>
                    <a:pt x="37" y="37"/>
                    <a:pt x="13" y="72"/>
                    <a:pt x="1" y="120"/>
                  </a:cubicBezTo>
                  <a:cubicBezTo>
                    <a:pt x="60" y="227"/>
                    <a:pt x="120" y="370"/>
                    <a:pt x="179" y="501"/>
                  </a:cubicBezTo>
                  <a:cubicBezTo>
                    <a:pt x="287" y="715"/>
                    <a:pt x="370" y="918"/>
                    <a:pt x="465" y="1132"/>
                  </a:cubicBezTo>
                  <a:lnTo>
                    <a:pt x="513" y="1215"/>
                  </a:lnTo>
                  <a:cubicBezTo>
                    <a:pt x="584" y="1394"/>
                    <a:pt x="656" y="1561"/>
                    <a:pt x="727" y="1739"/>
                  </a:cubicBezTo>
                  <a:lnTo>
                    <a:pt x="775" y="1608"/>
                  </a:lnTo>
                  <a:cubicBezTo>
                    <a:pt x="715" y="1453"/>
                    <a:pt x="656" y="1322"/>
                    <a:pt x="596" y="1168"/>
                  </a:cubicBezTo>
                  <a:lnTo>
                    <a:pt x="549" y="1084"/>
                  </a:lnTo>
                  <a:cubicBezTo>
                    <a:pt x="441" y="846"/>
                    <a:pt x="346" y="620"/>
                    <a:pt x="239" y="394"/>
                  </a:cubicBezTo>
                  <a:cubicBezTo>
                    <a:pt x="168" y="239"/>
                    <a:pt x="108" y="120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752;p36">
              <a:extLst>
                <a:ext uri="{FF2B5EF4-FFF2-40B4-BE49-F238E27FC236}">
                  <a16:creationId xmlns:a16="http://schemas.microsoft.com/office/drawing/2014/main" id="{0D328AE8-E0F3-44E4-8A8E-5BF2456DBC0D}"/>
                </a:ext>
              </a:extLst>
            </p:cNvPr>
            <p:cNvSpPr/>
            <p:nvPr/>
          </p:nvSpPr>
          <p:spPr>
            <a:xfrm>
              <a:off x="3427800" y="3717250"/>
              <a:ext cx="22350" cy="47650"/>
            </a:xfrm>
            <a:custGeom>
              <a:avLst/>
              <a:gdLst/>
              <a:ahLst/>
              <a:cxnLst/>
              <a:rect l="l" t="t" r="r" b="b"/>
              <a:pathLst>
                <a:path w="894" h="1906" extrusionOk="0">
                  <a:moveTo>
                    <a:pt x="48" y="1"/>
                  </a:moveTo>
                  <a:cubicBezTo>
                    <a:pt x="36" y="24"/>
                    <a:pt x="36" y="60"/>
                    <a:pt x="24" y="84"/>
                  </a:cubicBezTo>
                  <a:lnTo>
                    <a:pt x="0" y="108"/>
                  </a:lnTo>
                  <a:cubicBezTo>
                    <a:pt x="0" y="108"/>
                    <a:pt x="0" y="120"/>
                    <a:pt x="24" y="120"/>
                  </a:cubicBezTo>
                  <a:cubicBezTo>
                    <a:pt x="36" y="132"/>
                    <a:pt x="48" y="167"/>
                    <a:pt x="48" y="179"/>
                  </a:cubicBezTo>
                  <a:lnTo>
                    <a:pt x="227" y="536"/>
                  </a:lnTo>
                  <a:cubicBezTo>
                    <a:pt x="453" y="977"/>
                    <a:pt x="655" y="1441"/>
                    <a:pt x="858" y="1906"/>
                  </a:cubicBezTo>
                  <a:lnTo>
                    <a:pt x="893" y="1775"/>
                  </a:lnTo>
                  <a:cubicBezTo>
                    <a:pt x="703" y="1310"/>
                    <a:pt x="500" y="858"/>
                    <a:pt x="274" y="417"/>
                  </a:cubicBezTo>
                  <a:cubicBezTo>
                    <a:pt x="227" y="322"/>
                    <a:pt x="179" y="227"/>
                    <a:pt x="119" y="132"/>
                  </a:cubicBezTo>
                  <a:lnTo>
                    <a:pt x="84" y="48"/>
                  </a:lnTo>
                  <a:cubicBezTo>
                    <a:pt x="84" y="24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753;p36">
              <a:extLst>
                <a:ext uri="{FF2B5EF4-FFF2-40B4-BE49-F238E27FC236}">
                  <a16:creationId xmlns:a16="http://schemas.microsoft.com/office/drawing/2014/main" id="{700F41CB-84E8-4FA3-B62E-404C85E8E355}"/>
                </a:ext>
              </a:extLst>
            </p:cNvPr>
            <p:cNvSpPr/>
            <p:nvPr/>
          </p:nvSpPr>
          <p:spPr>
            <a:xfrm>
              <a:off x="3412325" y="3760425"/>
              <a:ext cx="25025" cy="52700"/>
            </a:xfrm>
            <a:custGeom>
              <a:avLst/>
              <a:gdLst/>
              <a:ahLst/>
              <a:cxnLst/>
              <a:rect l="l" t="t" r="r" b="b"/>
              <a:pathLst>
                <a:path w="1001" h="2108" extrusionOk="0">
                  <a:moveTo>
                    <a:pt x="48" y="0"/>
                  </a:moveTo>
                  <a:cubicBezTo>
                    <a:pt x="24" y="48"/>
                    <a:pt x="12" y="71"/>
                    <a:pt x="0" y="119"/>
                  </a:cubicBezTo>
                  <a:cubicBezTo>
                    <a:pt x="84" y="286"/>
                    <a:pt x="167" y="441"/>
                    <a:pt x="250" y="595"/>
                  </a:cubicBezTo>
                  <a:cubicBezTo>
                    <a:pt x="357" y="786"/>
                    <a:pt x="441" y="1000"/>
                    <a:pt x="536" y="1191"/>
                  </a:cubicBezTo>
                  <a:lnTo>
                    <a:pt x="584" y="1274"/>
                  </a:lnTo>
                  <a:cubicBezTo>
                    <a:pt x="715" y="1548"/>
                    <a:pt x="834" y="1834"/>
                    <a:pt x="953" y="2107"/>
                  </a:cubicBezTo>
                  <a:cubicBezTo>
                    <a:pt x="965" y="2072"/>
                    <a:pt x="977" y="2012"/>
                    <a:pt x="1000" y="1965"/>
                  </a:cubicBezTo>
                  <a:cubicBezTo>
                    <a:pt x="893" y="1715"/>
                    <a:pt x="774" y="1476"/>
                    <a:pt x="667" y="1238"/>
                  </a:cubicBezTo>
                  <a:lnTo>
                    <a:pt x="619" y="1143"/>
                  </a:lnTo>
                  <a:cubicBezTo>
                    <a:pt x="512" y="917"/>
                    <a:pt x="417" y="703"/>
                    <a:pt x="298" y="476"/>
                  </a:cubicBezTo>
                  <a:cubicBezTo>
                    <a:pt x="203" y="310"/>
                    <a:pt x="131" y="143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754;p36">
              <a:extLst>
                <a:ext uri="{FF2B5EF4-FFF2-40B4-BE49-F238E27FC236}">
                  <a16:creationId xmlns:a16="http://schemas.microsoft.com/office/drawing/2014/main" id="{C01D7A37-2F82-4DB6-A0BA-CAB137FE7CCC}"/>
                </a:ext>
              </a:extLst>
            </p:cNvPr>
            <p:cNvSpPr/>
            <p:nvPr/>
          </p:nvSpPr>
          <p:spPr>
            <a:xfrm>
              <a:off x="3397150" y="3803575"/>
              <a:ext cx="28600" cy="58375"/>
            </a:xfrm>
            <a:custGeom>
              <a:avLst/>
              <a:gdLst/>
              <a:ahLst/>
              <a:cxnLst/>
              <a:rect l="l" t="t" r="r" b="b"/>
              <a:pathLst>
                <a:path w="1144" h="2335" extrusionOk="0">
                  <a:moveTo>
                    <a:pt x="36" y="0"/>
                  </a:moveTo>
                  <a:cubicBezTo>
                    <a:pt x="24" y="48"/>
                    <a:pt x="12" y="72"/>
                    <a:pt x="0" y="120"/>
                  </a:cubicBezTo>
                  <a:lnTo>
                    <a:pt x="36" y="203"/>
                  </a:lnTo>
                  <a:lnTo>
                    <a:pt x="83" y="298"/>
                  </a:lnTo>
                  <a:cubicBezTo>
                    <a:pt x="155" y="429"/>
                    <a:pt x="226" y="560"/>
                    <a:pt x="286" y="703"/>
                  </a:cubicBezTo>
                  <a:lnTo>
                    <a:pt x="964" y="2036"/>
                  </a:lnTo>
                  <a:lnTo>
                    <a:pt x="1000" y="2132"/>
                  </a:lnTo>
                  <a:cubicBezTo>
                    <a:pt x="1036" y="2203"/>
                    <a:pt x="1084" y="2275"/>
                    <a:pt x="1107" y="2334"/>
                  </a:cubicBezTo>
                  <a:cubicBezTo>
                    <a:pt x="1119" y="2286"/>
                    <a:pt x="1119" y="2227"/>
                    <a:pt x="1143" y="2191"/>
                  </a:cubicBezTo>
                  <a:cubicBezTo>
                    <a:pt x="1119" y="2155"/>
                    <a:pt x="1107" y="2108"/>
                    <a:pt x="1095" y="2084"/>
                  </a:cubicBezTo>
                  <a:lnTo>
                    <a:pt x="1048" y="1989"/>
                  </a:lnTo>
                  <a:cubicBezTo>
                    <a:pt x="833" y="1513"/>
                    <a:pt x="595" y="1036"/>
                    <a:pt x="333" y="584"/>
                  </a:cubicBezTo>
                  <a:cubicBezTo>
                    <a:pt x="274" y="477"/>
                    <a:pt x="214" y="358"/>
                    <a:pt x="155" y="250"/>
                  </a:cubicBezTo>
                  <a:lnTo>
                    <a:pt x="119" y="167"/>
                  </a:lnTo>
                  <a:cubicBezTo>
                    <a:pt x="95" y="108"/>
                    <a:pt x="71" y="60"/>
                    <a:pt x="3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755;p36">
              <a:extLst>
                <a:ext uri="{FF2B5EF4-FFF2-40B4-BE49-F238E27FC236}">
                  <a16:creationId xmlns:a16="http://schemas.microsoft.com/office/drawing/2014/main" id="{E30EDF06-AA53-4921-8B1E-1B408FFF8F89}"/>
                </a:ext>
              </a:extLst>
            </p:cNvPr>
            <p:cNvSpPr/>
            <p:nvPr/>
          </p:nvSpPr>
          <p:spPr>
            <a:xfrm>
              <a:off x="3382550" y="3845550"/>
              <a:ext cx="34850" cy="59850"/>
            </a:xfrm>
            <a:custGeom>
              <a:avLst/>
              <a:gdLst/>
              <a:ahLst/>
              <a:cxnLst/>
              <a:rect l="l" t="t" r="r" b="b"/>
              <a:pathLst>
                <a:path w="1394" h="2394" extrusionOk="0">
                  <a:moveTo>
                    <a:pt x="48" y="0"/>
                  </a:moveTo>
                  <a:cubicBezTo>
                    <a:pt x="24" y="48"/>
                    <a:pt x="13" y="72"/>
                    <a:pt x="1" y="119"/>
                  </a:cubicBezTo>
                  <a:cubicBezTo>
                    <a:pt x="132" y="334"/>
                    <a:pt x="263" y="548"/>
                    <a:pt x="405" y="774"/>
                  </a:cubicBezTo>
                  <a:cubicBezTo>
                    <a:pt x="441" y="846"/>
                    <a:pt x="489" y="905"/>
                    <a:pt x="525" y="977"/>
                  </a:cubicBezTo>
                  <a:cubicBezTo>
                    <a:pt x="536" y="1012"/>
                    <a:pt x="548" y="1036"/>
                    <a:pt x="560" y="1060"/>
                  </a:cubicBezTo>
                  <a:lnTo>
                    <a:pt x="1370" y="2393"/>
                  </a:lnTo>
                  <a:lnTo>
                    <a:pt x="1394" y="2250"/>
                  </a:lnTo>
                  <a:cubicBezTo>
                    <a:pt x="1144" y="1834"/>
                    <a:pt x="906" y="1417"/>
                    <a:pt x="655" y="1012"/>
                  </a:cubicBezTo>
                  <a:cubicBezTo>
                    <a:pt x="644" y="977"/>
                    <a:pt x="620" y="953"/>
                    <a:pt x="608" y="941"/>
                  </a:cubicBezTo>
                  <a:cubicBezTo>
                    <a:pt x="548" y="846"/>
                    <a:pt x="489" y="750"/>
                    <a:pt x="429" y="655"/>
                  </a:cubicBezTo>
                  <a:cubicBezTo>
                    <a:pt x="310" y="429"/>
                    <a:pt x="179" y="215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756;p36">
              <a:extLst>
                <a:ext uri="{FF2B5EF4-FFF2-40B4-BE49-F238E27FC236}">
                  <a16:creationId xmlns:a16="http://schemas.microsoft.com/office/drawing/2014/main" id="{1DDCD1CC-8CE4-4E96-A8DD-765020D527D5}"/>
                </a:ext>
              </a:extLst>
            </p:cNvPr>
            <p:cNvSpPr/>
            <p:nvPr/>
          </p:nvSpPr>
          <p:spPr>
            <a:xfrm>
              <a:off x="3367675" y="3890500"/>
              <a:ext cx="43475" cy="64900"/>
            </a:xfrm>
            <a:custGeom>
              <a:avLst/>
              <a:gdLst/>
              <a:ahLst/>
              <a:cxnLst/>
              <a:rect l="l" t="t" r="r" b="b"/>
              <a:pathLst>
                <a:path w="1739" h="2596" extrusionOk="0">
                  <a:moveTo>
                    <a:pt x="24" y="0"/>
                  </a:moveTo>
                  <a:cubicBezTo>
                    <a:pt x="12" y="36"/>
                    <a:pt x="0" y="83"/>
                    <a:pt x="0" y="107"/>
                  </a:cubicBezTo>
                  <a:cubicBezTo>
                    <a:pt x="179" y="345"/>
                    <a:pt x="358" y="595"/>
                    <a:pt x="536" y="857"/>
                  </a:cubicBezTo>
                  <a:cubicBezTo>
                    <a:pt x="667" y="1048"/>
                    <a:pt x="810" y="1238"/>
                    <a:pt x="953" y="1453"/>
                  </a:cubicBezTo>
                  <a:cubicBezTo>
                    <a:pt x="965" y="1476"/>
                    <a:pt x="977" y="1488"/>
                    <a:pt x="1012" y="1524"/>
                  </a:cubicBezTo>
                  <a:lnTo>
                    <a:pt x="1727" y="2596"/>
                  </a:lnTo>
                  <a:cubicBezTo>
                    <a:pt x="1727" y="2548"/>
                    <a:pt x="1739" y="2500"/>
                    <a:pt x="1739" y="2441"/>
                  </a:cubicBezTo>
                  <a:cubicBezTo>
                    <a:pt x="1524" y="2119"/>
                    <a:pt x="1310" y="1810"/>
                    <a:pt x="1096" y="1476"/>
                  </a:cubicBezTo>
                  <a:cubicBezTo>
                    <a:pt x="1084" y="1453"/>
                    <a:pt x="1072" y="1429"/>
                    <a:pt x="1036" y="1405"/>
                  </a:cubicBezTo>
                  <a:cubicBezTo>
                    <a:pt x="893" y="1179"/>
                    <a:pt x="727" y="953"/>
                    <a:pt x="572" y="738"/>
                  </a:cubicBezTo>
                  <a:cubicBezTo>
                    <a:pt x="381" y="500"/>
                    <a:pt x="203" y="238"/>
                    <a:pt x="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757;p36">
              <a:extLst>
                <a:ext uri="{FF2B5EF4-FFF2-40B4-BE49-F238E27FC236}">
                  <a16:creationId xmlns:a16="http://schemas.microsoft.com/office/drawing/2014/main" id="{3B3F10BD-FD68-4AD6-89B7-A11785DFBBBC}"/>
                </a:ext>
              </a:extLst>
            </p:cNvPr>
            <p:cNvSpPr/>
            <p:nvPr/>
          </p:nvSpPr>
          <p:spPr>
            <a:xfrm>
              <a:off x="3354275" y="3931875"/>
              <a:ext cx="25625" cy="32150"/>
            </a:xfrm>
            <a:custGeom>
              <a:avLst/>
              <a:gdLst/>
              <a:ahLst/>
              <a:cxnLst/>
              <a:rect l="l" t="t" r="r" b="b"/>
              <a:pathLst>
                <a:path w="1025" h="1286" extrusionOk="0">
                  <a:moveTo>
                    <a:pt x="24" y="0"/>
                  </a:moveTo>
                  <a:cubicBezTo>
                    <a:pt x="24" y="36"/>
                    <a:pt x="12" y="71"/>
                    <a:pt x="1" y="107"/>
                  </a:cubicBezTo>
                  <a:cubicBezTo>
                    <a:pt x="84" y="226"/>
                    <a:pt x="191" y="357"/>
                    <a:pt x="286" y="476"/>
                  </a:cubicBezTo>
                  <a:cubicBezTo>
                    <a:pt x="298" y="512"/>
                    <a:pt x="322" y="524"/>
                    <a:pt x="346" y="548"/>
                  </a:cubicBezTo>
                  <a:cubicBezTo>
                    <a:pt x="465" y="691"/>
                    <a:pt x="560" y="833"/>
                    <a:pt x="679" y="988"/>
                  </a:cubicBezTo>
                  <a:cubicBezTo>
                    <a:pt x="739" y="1083"/>
                    <a:pt x="822" y="1179"/>
                    <a:pt x="894" y="1262"/>
                  </a:cubicBezTo>
                  <a:cubicBezTo>
                    <a:pt x="941" y="1262"/>
                    <a:pt x="977" y="1286"/>
                    <a:pt x="1024" y="1286"/>
                  </a:cubicBezTo>
                  <a:cubicBezTo>
                    <a:pt x="905" y="1143"/>
                    <a:pt x="798" y="1012"/>
                    <a:pt x="703" y="857"/>
                  </a:cubicBezTo>
                  <a:cubicBezTo>
                    <a:pt x="608" y="750"/>
                    <a:pt x="501" y="619"/>
                    <a:pt x="417" y="500"/>
                  </a:cubicBezTo>
                  <a:cubicBezTo>
                    <a:pt x="405" y="476"/>
                    <a:pt x="370" y="464"/>
                    <a:pt x="358" y="429"/>
                  </a:cubicBezTo>
                  <a:cubicBezTo>
                    <a:pt x="251" y="286"/>
                    <a:pt x="143" y="131"/>
                    <a:pt x="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758;p36">
              <a:extLst>
                <a:ext uri="{FF2B5EF4-FFF2-40B4-BE49-F238E27FC236}">
                  <a16:creationId xmlns:a16="http://schemas.microsoft.com/office/drawing/2014/main" id="{E57064B3-23B8-419C-95B7-B8D0658F082F}"/>
                </a:ext>
              </a:extLst>
            </p:cNvPr>
            <p:cNvSpPr/>
            <p:nvPr/>
          </p:nvSpPr>
          <p:spPr>
            <a:xfrm>
              <a:off x="3345350" y="3960150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lnTo>
                    <a:pt x="0" y="36"/>
                  </a:lnTo>
                  <a:lnTo>
                    <a:pt x="2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759;p36">
              <a:extLst>
                <a:ext uri="{FF2B5EF4-FFF2-40B4-BE49-F238E27FC236}">
                  <a16:creationId xmlns:a16="http://schemas.microsoft.com/office/drawing/2014/main" id="{6FD22245-7FE1-4F04-8F7B-25EE62508F4F}"/>
                </a:ext>
              </a:extLst>
            </p:cNvPr>
            <p:cNvSpPr/>
            <p:nvPr/>
          </p:nvSpPr>
          <p:spPr>
            <a:xfrm>
              <a:off x="3510550" y="35151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cubicBezTo>
                    <a:pt x="0" y="1596"/>
                    <a:pt x="453" y="2048"/>
                    <a:pt x="1024" y="2048"/>
                  </a:cubicBezTo>
                  <a:cubicBezTo>
                    <a:pt x="1596" y="2048"/>
                    <a:pt x="2048" y="1596"/>
                    <a:pt x="2048" y="1024"/>
                  </a:cubicBez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760;p36">
              <a:extLst>
                <a:ext uri="{FF2B5EF4-FFF2-40B4-BE49-F238E27FC236}">
                  <a16:creationId xmlns:a16="http://schemas.microsoft.com/office/drawing/2014/main" id="{867BF632-9746-46DA-851E-813BF34E4D80}"/>
                </a:ext>
              </a:extLst>
            </p:cNvPr>
            <p:cNvSpPr/>
            <p:nvPr/>
          </p:nvSpPr>
          <p:spPr>
            <a:xfrm>
              <a:off x="3263200" y="3883150"/>
              <a:ext cx="454550" cy="91600"/>
            </a:xfrm>
            <a:custGeom>
              <a:avLst/>
              <a:gdLst/>
              <a:ahLst/>
              <a:cxnLst/>
              <a:rect l="l" t="t" r="r" b="b"/>
              <a:pathLst>
                <a:path w="18182" h="3664" extrusionOk="0">
                  <a:moveTo>
                    <a:pt x="5986" y="1"/>
                  </a:moveTo>
                  <a:cubicBezTo>
                    <a:pt x="5760" y="1"/>
                    <a:pt x="5535" y="15"/>
                    <a:pt x="5310" y="44"/>
                  </a:cubicBezTo>
                  <a:cubicBezTo>
                    <a:pt x="3239" y="318"/>
                    <a:pt x="1346" y="1711"/>
                    <a:pt x="0" y="3664"/>
                  </a:cubicBezTo>
                  <a:lnTo>
                    <a:pt x="18181" y="3664"/>
                  </a:lnTo>
                  <a:cubicBezTo>
                    <a:pt x="17514" y="2878"/>
                    <a:pt x="16621" y="2366"/>
                    <a:pt x="15716" y="2247"/>
                  </a:cubicBezTo>
                  <a:cubicBezTo>
                    <a:pt x="15503" y="2214"/>
                    <a:pt x="15288" y="2198"/>
                    <a:pt x="15073" y="2198"/>
                  </a:cubicBezTo>
                  <a:cubicBezTo>
                    <a:pt x="13796" y="2198"/>
                    <a:pt x="12503" y="2752"/>
                    <a:pt x="11454" y="3628"/>
                  </a:cubicBezTo>
                  <a:cubicBezTo>
                    <a:pt x="10354" y="1331"/>
                    <a:pt x="8160" y="1"/>
                    <a:pt x="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761;p36">
              <a:extLst>
                <a:ext uri="{FF2B5EF4-FFF2-40B4-BE49-F238E27FC236}">
                  <a16:creationId xmlns:a16="http://schemas.microsoft.com/office/drawing/2014/main" id="{10BA4597-3CC8-4781-B77C-FEF9C8C2E3B1}"/>
                </a:ext>
              </a:extLst>
            </p:cNvPr>
            <p:cNvSpPr/>
            <p:nvPr/>
          </p:nvSpPr>
          <p:spPr>
            <a:xfrm>
              <a:off x="3437025" y="3689000"/>
              <a:ext cx="253925" cy="287875"/>
            </a:xfrm>
            <a:custGeom>
              <a:avLst/>
              <a:gdLst/>
              <a:ahLst/>
              <a:cxnLst/>
              <a:rect l="l" t="t" r="r" b="b"/>
              <a:pathLst>
                <a:path w="10157" h="11515" extrusionOk="0">
                  <a:moveTo>
                    <a:pt x="6752" y="0"/>
                  </a:moveTo>
                  <a:cubicBezTo>
                    <a:pt x="5338" y="0"/>
                    <a:pt x="4065" y="960"/>
                    <a:pt x="3715" y="2381"/>
                  </a:cubicBezTo>
                  <a:cubicBezTo>
                    <a:pt x="3620" y="2762"/>
                    <a:pt x="3608" y="3143"/>
                    <a:pt x="3656" y="3500"/>
                  </a:cubicBezTo>
                  <a:cubicBezTo>
                    <a:pt x="2167" y="3798"/>
                    <a:pt x="905" y="4929"/>
                    <a:pt x="512" y="6500"/>
                  </a:cubicBezTo>
                  <a:cubicBezTo>
                    <a:pt x="0" y="8536"/>
                    <a:pt x="1155" y="10596"/>
                    <a:pt x="3084" y="11275"/>
                  </a:cubicBezTo>
                  <a:lnTo>
                    <a:pt x="3096" y="11275"/>
                  </a:lnTo>
                  <a:cubicBezTo>
                    <a:pt x="3227" y="11322"/>
                    <a:pt x="3358" y="11370"/>
                    <a:pt x="3489" y="11394"/>
                  </a:cubicBezTo>
                  <a:cubicBezTo>
                    <a:pt x="3537" y="11394"/>
                    <a:pt x="3560" y="11418"/>
                    <a:pt x="3596" y="11418"/>
                  </a:cubicBezTo>
                  <a:cubicBezTo>
                    <a:pt x="3889" y="11483"/>
                    <a:pt x="4182" y="11514"/>
                    <a:pt x="4471" y="11514"/>
                  </a:cubicBezTo>
                  <a:cubicBezTo>
                    <a:pt x="6292" y="11514"/>
                    <a:pt x="7941" y="10267"/>
                    <a:pt x="8382" y="8417"/>
                  </a:cubicBezTo>
                  <a:cubicBezTo>
                    <a:pt x="8597" y="7548"/>
                    <a:pt x="8502" y="6655"/>
                    <a:pt x="8180" y="5881"/>
                  </a:cubicBezTo>
                  <a:cubicBezTo>
                    <a:pt x="8954" y="5476"/>
                    <a:pt x="9549" y="4762"/>
                    <a:pt x="9752" y="3857"/>
                  </a:cubicBezTo>
                  <a:cubicBezTo>
                    <a:pt x="10157" y="2190"/>
                    <a:pt x="9144" y="500"/>
                    <a:pt x="7478" y="83"/>
                  </a:cubicBezTo>
                  <a:cubicBezTo>
                    <a:pt x="7359" y="59"/>
                    <a:pt x="7251" y="47"/>
                    <a:pt x="7132" y="23"/>
                  </a:cubicBezTo>
                  <a:cubicBezTo>
                    <a:pt x="7005" y="8"/>
                    <a:pt x="6878" y="0"/>
                    <a:pt x="6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762;p36">
              <a:extLst>
                <a:ext uri="{FF2B5EF4-FFF2-40B4-BE49-F238E27FC236}">
                  <a16:creationId xmlns:a16="http://schemas.microsoft.com/office/drawing/2014/main" id="{7A7AA229-7CE0-4D3E-966C-8C42FFF0CAEE}"/>
                </a:ext>
              </a:extLst>
            </p:cNvPr>
            <p:cNvSpPr/>
            <p:nvPr/>
          </p:nvSpPr>
          <p:spPr>
            <a:xfrm>
              <a:off x="3515000" y="3689575"/>
              <a:ext cx="168500" cy="285775"/>
            </a:xfrm>
            <a:custGeom>
              <a:avLst/>
              <a:gdLst/>
              <a:ahLst/>
              <a:cxnLst/>
              <a:rect l="l" t="t" r="r" b="b"/>
              <a:pathLst>
                <a:path w="6740" h="11431" extrusionOk="0">
                  <a:moveTo>
                    <a:pt x="4037" y="0"/>
                  </a:moveTo>
                  <a:cubicBezTo>
                    <a:pt x="4054" y="4"/>
                    <a:pt x="4071" y="7"/>
                    <a:pt x="4088" y="10"/>
                  </a:cubicBezTo>
                  <a:lnTo>
                    <a:pt x="4088" y="10"/>
                  </a:lnTo>
                  <a:cubicBezTo>
                    <a:pt x="4075" y="7"/>
                    <a:pt x="4062" y="4"/>
                    <a:pt x="4049" y="0"/>
                  </a:cubicBezTo>
                  <a:close/>
                  <a:moveTo>
                    <a:pt x="1" y="11252"/>
                  </a:moveTo>
                  <a:cubicBezTo>
                    <a:pt x="11" y="11255"/>
                    <a:pt x="20" y="11259"/>
                    <a:pt x="30" y="11262"/>
                  </a:cubicBezTo>
                  <a:lnTo>
                    <a:pt x="30" y="11262"/>
                  </a:lnTo>
                  <a:cubicBezTo>
                    <a:pt x="20" y="11257"/>
                    <a:pt x="12" y="11252"/>
                    <a:pt x="1" y="11252"/>
                  </a:cubicBezTo>
                  <a:close/>
                  <a:moveTo>
                    <a:pt x="30" y="11262"/>
                  </a:moveTo>
                  <a:lnTo>
                    <a:pt x="30" y="11262"/>
                  </a:lnTo>
                  <a:cubicBezTo>
                    <a:pt x="39" y="11268"/>
                    <a:pt x="50" y="11274"/>
                    <a:pt x="65" y="11275"/>
                  </a:cubicBezTo>
                  <a:lnTo>
                    <a:pt x="65" y="11275"/>
                  </a:lnTo>
                  <a:cubicBezTo>
                    <a:pt x="53" y="11271"/>
                    <a:pt x="42" y="11267"/>
                    <a:pt x="30" y="11262"/>
                  </a:cubicBezTo>
                  <a:close/>
                  <a:moveTo>
                    <a:pt x="4088" y="10"/>
                  </a:moveTo>
                  <a:cubicBezTo>
                    <a:pt x="5720" y="431"/>
                    <a:pt x="6725" y="2097"/>
                    <a:pt x="6323" y="3739"/>
                  </a:cubicBezTo>
                  <a:cubicBezTo>
                    <a:pt x="6121" y="4608"/>
                    <a:pt x="5537" y="5334"/>
                    <a:pt x="4752" y="5751"/>
                  </a:cubicBezTo>
                  <a:cubicBezTo>
                    <a:pt x="4728" y="5751"/>
                    <a:pt x="4728" y="5763"/>
                    <a:pt x="4728" y="5775"/>
                  </a:cubicBezTo>
                  <a:cubicBezTo>
                    <a:pt x="5073" y="6585"/>
                    <a:pt x="5144" y="7466"/>
                    <a:pt x="4942" y="8311"/>
                  </a:cubicBezTo>
                  <a:cubicBezTo>
                    <a:pt x="4494" y="10153"/>
                    <a:pt x="2829" y="11386"/>
                    <a:pt x="1009" y="11386"/>
                  </a:cubicBezTo>
                  <a:cubicBezTo>
                    <a:pt x="700" y="11386"/>
                    <a:pt x="386" y="11350"/>
                    <a:pt x="72" y="11276"/>
                  </a:cubicBezTo>
                  <a:cubicBezTo>
                    <a:pt x="70" y="11276"/>
                    <a:pt x="67" y="11275"/>
                    <a:pt x="65" y="11275"/>
                  </a:cubicBezTo>
                  <a:lnTo>
                    <a:pt x="65" y="11275"/>
                  </a:lnTo>
                  <a:cubicBezTo>
                    <a:pt x="171" y="11314"/>
                    <a:pt x="273" y="11351"/>
                    <a:pt x="382" y="11371"/>
                  </a:cubicBezTo>
                  <a:cubicBezTo>
                    <a:pt x="418" y="11395"/>
                    <a:pt x="441" y="11395"/>
                    <a:pt x="489" y="11395"/>
                  </a:cubicBezTo>
                  <a:cubicBezTo>
                    <a:pt x="669" y="11419"/>
                    <a:pt x="849" y="11431"/>
                    <a:pt x="1028" y="11431"/>
                  </a:cubicBezTo>
                  <a:cubicBezTo>
                    <a:pt x="2862" y="11431"/>
                    <a:pt x="4534" y="10178"/>
                    <a:pt x="4990" y="8323"/>
                  </a:cubicBezTo>
                  <a:cubicBezTo>
                    <a:pt x="5192" y="7477"/>
                    <a:pt x="5121" y="6596"/>
                    <a:pt x="4787" y="5775"/>
                  </a:cubicBezTo>
                  <a:cubicBezTo>
                    <a:pt x="5561" y="5358"/>
                    <a:pt x="6145" y="4632"/>
                    <a:pt x="6359" y="3751"/>
                  </a:cubicBezTo>
                  <a:cubicBezTo>
                    <a:pt x="6740" y="2191"/>
                    <a:pt x="5859" y="596"/>
                    <a:pt x="4371" y="60"/>
                  </a:cubicBezTo>
                  <a:cubicBezTo>
                    <a:pt x="4269" y="40"/>
                    <a:pt x="4184" y="28"/>
                    <a:pt x="4088" y="1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763;p36">
              <a:extLst>
                <a:ext uri="{FF2B5EF4-FFF2-40B4-BE49-F238E27FC236}">
                  <a16:creationId xmlns:a16="http://schemas.microsoft.com/office/drawing/2014/main" id="{296F6534-0192-4531-BF38-BBEDD22D0697}"/>
                </a:ext>
              </a:extLst>
            </p:cNvPr>
            <p:cNvSpPr/>
            <p:nvPr/>
          </p:nvSpPr>
          <p:spPr>
            <a:xfrm>
              <a:off x="3540600" y="3762150"/>
              <a:ext cx="77425" cy="71500"/>
            </a:xfrm>
            <a:custGeom>
              <a:avLst/>
              <a:gdLst/>
              <a:ahLst/>
              <a:cxnLst/>
              <a:rect l="l" t="t" r="r" b="b"/>
              <a:pathLst>
                <a:path w="3097" h="2860" extrusionOk="0">
                  <a:moveTo>
                    <a:pt x="1561" y="38"/>
                  </a:moveTo>
                  <a:cubicBezTo>
                    <a:pt x="1680" y="38"/>
                    <a:pt x="1787" y="50"/>
                    <a:pt x="1894" y="62"/>
                  </a:cubicBezTo>
                  <a:cubicBezTo>
                    <a:pt x="2632" y="241"/>
                    <a:pt x="3096" y="1003"/>
                    <a:pt x="2918" y="1741"/>
                  </a:cubicBezTo>
                  <a:cubicBezTo>
                    <a:pt x="2835" y="2098"/>
                    <a:pt x="2608" y="2419"/>
                    <a:pt x="2299" y="2610"/>
                  </a:cubicBezTo>
                  <a:cubicBezTo>
                    <a:pt x="2064" y="2744"/>
                    <a:pt x="1811" y="2813"/>
                    <a:pt x="1557" y="2813"/>
                  </a:cubicBezTo>
                  <a:cubicBezTo>
                    <a:pt x="1451" y="2813"/>
                    <a:pt x="1345" y="2801"/>
                    <a:pt x="1239" y="2777"/>
                  </a:cubicBezTo>
                  <a:cubicBezTo>
                    <a:pt x="489" y="2598"/>
                    <a:pt x="37" y="1836"/>
                    <a:pt x="215" y="1086"/>
                  </a:cubicBezTo>
                  <a:cubicBezTo>
                    <a:pt x="358" y="467"/>
                    <a:pt x="941" y="38"/>
                    <a:pt x="1561" y="38"/>
                  </a:cubicBezTo>
                  <a:close/>
                  <a:moveTo>
                    <a:pt x="1582" y="1"/>
                  </a:moveTo>
                  <a:cubicBezTo>
                    <a:pt x="935" y="1"/>
                    <a:pt x="343" y="443"/>
                    <a:pt x="179" y="1086"/>
                  </a:cubicBezTo>
                  <a:cubicBezTo>
                    <a:pt x="1" y="1848"/>
                    <a:pt x="477" y="2622"/>
                    <a:pt x="1239" y="2812"/>
                  </a:cubicBezTo>
                  <a:cubicBezTo>
                    <a:pt x="1358" y="2848"/>
                    <a:pt x="1465" y="2860"/>
                    <a:pt x="1584" y="2860"/>
                  </a:cubicBezTo>
                  <a:cubicBezTo>
                    <a:pt x="1834" y="2860"/>
                    <a:pt x="2084" y="2789"/>
                    <a:pt x="2311" y="2634"/>
                  </a:cubicBezTo>
                  <a:cubicBezTo>
                    <a:pt x="2620" y="2443"/>
                    <a:pt x="2858" y="2134"/>
                    <a:pt x="2954" y="1753"/>
                  </a:cubicBezTo>
                  <a:cubicBezTo>
                    <a:pt x="3037" y="1384"/>
                    <a:pt x="2977" y="1003"/>
                    <a:pt x="2787" y="669"/>
                  </a:cubicBezTo>
                  <a:cubicBezTo>
                    <a:pt x="2596" y="360"/>
                    <a:pt x="2275" y="122"/>
                    <a:pt x="1906" y="38"/>
                  </a:cubicBezTo>
                  <a:cubicBezTo>
                    <a:pt x="1797" y="13"/>
                    <a:pt x="1689" y="1"/>
                    <a:pt x="1582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764;p36">
              <a:extLst>
                <a:ext uri="{FF2B5EF4-FFF2-40B4-BE49-F238E27FC236}">
                  <a16:creationId xmlns:a16="http://schemas.microsoft.com/office/drawing/2014/main" id="{8834BE90-894D-4C11-9079-A3F9235E31C2}"/>
                </a:ext>
              </a:extLst>
            </p:cNvPr>
            <p:cNvSpPr/>
            <p:nvPr/>
          </p:nvSpPr>
          <p:spPr>
            <a:xfrm>
              <a:off x="3499225" y="3848525"/>
              <a:ext cx="81000" cy="47350"/>
            </a:xfrm>
            <a:custGeom>
              <a:avLst/>
              <a:gdLst/>
              <a:ahLst/>
              <a:cxnLst/>
              <a:rect l="l" t="t" r="r" b="b"/>
              <a:pathLst>
                <a:path w="3240" h="1894" extrusionOk="0">
                  <a:moveTo>
                    <a:pt x="382" y="0"/>
                  </a:moveTo>
                  <a:lnTo>
                    <a:pt x="1" y="762"/>
                  </a:lnTo>
                  <a:lnTo>
                    <a:pt x="2882" y="1893"/>
                  </a:lnTo>
                  <a:lnTo>
                    <a:pt x="3239" y="126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765;p36">
              <a:extLst>
                <a:ext uri="{FF2B5EF4-FFF2-40B4-BE49-F238E27FC236}">
                  <a16:creationId xmlns:a16="http://schemas.microsoft.com/office/drawing/2014/main" id="{90570145-59FD-47F4-9521-21B2BA5E3672}"/>
                </a:ext>
              </a:extLst>
            </p:cNvPr>
            <p:cNvSpPr/>
            <p:nvPr/>
          </p:nvSpPr>
          <p:spPr>
            <a:xfrm>
              <a:off x="3564425" y="3543725"/>
              <a:ext cx="162550" cy="262550"/>
            </a:xfrm>
            <a:custGeom>
              <a:avLst/>
              <a:gdLst/>
              <a:ahLst/>
              <a:cxnLst/>
              <a:rect l="l" t="t" r="r" b="b"/>
              <a:pathLst>
                <a:path w="6502" h="10502" extrusionOk="0">
                  <a:moveTo>
                    <a:pt x="5200" y="617"/>
                  </a:moveTo>
                  <a:cubicBezTo>
                    <a:pt x="5217" y="617"/>
                    <a:pt x="5235" y="622"/>
                    <a:pt x="5251" y="631"/>
                  </a:cubicBezTo>
                  <a:cubicBezTo>
                    <a:pt x="5299" y="655"/>
                    <a:pt x="5334" y="715"/>
                    <a:pt x="5311" y="762"/>
                  </a:cubicBezTo>
                  <a:cubicBezTo>
                    <a:pt x="5311" y="774"/>
                    <a:pt x="5311" y="774"/>
                    <a:pt x="5299" y="798"/>
                  </a:cubicBezTo>
                  <a:lnTo>
                    <a:pt x="4620" y="2132"/>
                  </a:lnTo>
                  <a:cubicBezTo>
                    <a:pt x="4594" y="2175"/>
                    <a:pt x="4549" y="2205"/>
                    <a:pt x="4504" y="2205"/>
                  </a:cubicBezTo>
                  <a:cubicBezTo>
                    <a:pt x="4487" y="2205"/>
                    <a:pt x="4470" y="2201"/>
                    <a:pt x="4453" y="2191"/>
                  </a:cubicBezTo>
                  <a:cubicBezTo>
                    <a:pt x="4406" y="2167"/>
                    <a:pt x="4382" y="2084"/>
                    <a:pt x="4406" y="2024"/>
                  </a:cubicBezTo>
                  <a:lnTo>
                    <a:pt x="5096" y="691"/>
                  </a:lnTo>
                  <a:cubicBezTo>
                    <a:pt x="5113" y="648"/>
                    <a:pt x="5156" y="617"/>
                    <a:pt x="5200" y="617"/>
                  </a:cubicBezTo>
                  <a:close/>
                  <a:moveTo>
                    <a:pt x="5854" y="784"/>
                  </a:moveTo>
                  <a:cubicBezTo>
                    <a:pt x="5871" y="784"/>
                    <a:pt x="5889" y="788"/>
                    <a:pt x="5906" y="798"/>
                  </a:cubicBezTo>
                  <a:cubicBezTo>
                    <a:pt x="5953" y="822"/>
                    <a:pt x="5989" y="881"/>
                    <a:pt x="5965" y="929"/>
                  </a:cubicBezTo>
                  <a:cubicBezTo>
                    <a:pt x="5965" y="941"/>
                    <a:pt x="5965" y="941"/>
                    <a:pt x="5953" y="953"/>
                  </a:cubicBezTo>
                  <a:lnTo>
                    <a:pt x="5287" y="2298"/>
                  </a:lnTo>
                  <a:cubicBezTo>
                    <a:pt x="5260" y="2342"/>
                    <a:pt x="5214" y="2367"/>
                    <a:pt x="5168" y="2367"/>
                  </a:cubicBezTo>
                  <a:cubicBezTo>
                    <a:pt x="5152" y="2367"/>
                    <a:pt x="5135" y="2364"/>
                    <a:pt x="5120" y="2358"/>
                  </a:cubicBezTo>
                  <a:cubicBezTo>
                    <a:pt x="5061" y="2322"/>
                    <a:pt x="5037" y="2251"/>
                    <a:pt x="5061" y="2191"/>
                  </a:cubicBezTo>
                  <a:lnTo>
                    <a:pt x="5751" y="846"/>
                  </a:lnTo>
                  <a:cubicBezTo>
                    <a:pt x="5768" y="812"/>
                    <a:pt x="5810" y="784"/>
                    <a:pt x="5854" y="784"/>
                  </a:cubicBezTo>
                  <a:close/>
                  <a:moveTo>
                    <a:pt x="5049" y="0"/>
                  </a:moveTo>
                  <a:lnTo>
                    <a:pt x="3918" y="2251"/>
                  </a:lnTo>
                  <a:lnTo>
                    <a:pt x="0" y="10025"/>
                  </a:lnTo>
                  <a:lnTo>
                    <a:pt x="1239" y="10502"/>
                  </a:lnTo>
                  <a:lnTo>
                    <a:pt x="5180" y="3144"/>
                  </a:lnTo>
                  <a:lnTo>
                    <a:pt x="6501" y="679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766;p36">
              <a:extLst>
                <a:ext uri="{FF2B5EF4-FFF2-40B4-BE49-F238E27FC236}">
                  <a16:creationId xmlns:a16="http://schemas.microsoft.com/office/drawing/2014/main" id="{C68A30A9-F4B5-4E11-92D3-33635516F6F5}"/>
                </a:ext>
              </a:extLst>
            </p:cNvPr>
            <p:cNvSpPr/>
            <p:nvPr/>
          </p:nvSpPr>
          <p:spPr>
            <a:xfrm>
              <a:off x="3545375" y="3766925"/>
              <a:ext cx="68475" cy="62025"/>
            </a:xfrm>
            <a:custGeom>
              <a:avLst/>
              <a:gdLst/>
              <a:ahLst/>
              <a:cxnLst/>
              <a:rect l="l" t="t" r="r" b="b"/>
              <a:pathLst>
                <a:path w="2739" h="2481" extrusionOk="0">
                  <a:moveTo>
                    <a:pt x="1365" y="0"/>
                  </a:moveTo>
                  <a:cubicBezTo>
                    <a:pt x="809" y="0"/>
                    <a:pt x="308" y="377"/>
                    <a:pt x="167" y="943"/>
                  </a:cubicBezTo>
                  <a:cubicBezTo>
                    <a:pt x="0" y="1609"/>
                    <a:pt x="405" y="2288"/>
                    <a:pt x="1072" y="2443"/>
                  </a:cubicBezTo>
                  <a:cubicBezTo>
                    <a:pt x="1175" y="2468"/>
                    <a:pt x="1278" y="2480"/>
                    <a:pt x="1379" y="2480"/>
                  </a:cubicBezTo>
                  <a:cubicBezTo>
                    <a:pt x="1942" y="2480"/>
                    <a:pt x="2443" y="2103"/>
                    <a:pt x="2584" y="1538"/>
                  </a:cubicBezTo>
                  <a:cubicBezTo>
                    <a:pt x="2739" y="871"/>
                    <a:pt x="2346" y="204"/>
                    <a:pt x="1667" y="38"/>
                  </a:cubicBezTo>
                  <a:cubicBezTo>
                    <a:pt x="1566" y="12"/>
                    <a:pt x="1464" y="0"/>
                    <a:pt x="1365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767;p36">
              <a:extLst>
                <a:ext uri="{FF2B5EF4-FFF2-40B4-BE49-F238E27FC236}">
                  <a16:creationId xmlns:a16="http://schemas.microsoft.com/office/drawing/2014/main" id="{0ABCA33A-9C6D-4F61-9CC4-0B75D742A64F}"/>
                </a:ext>
              </a:extLst>
            </p:cNvPr>
            <p:cNvSpPr/>
            <p:nvPr/>
          </p:nvSpPr>
          <p:spPr>
            <a:xfrm>
              <a:off x="3529000" y="3599975"/>
              <a:ext cx="140525" cy="268225"/>
            </a:xfrm>
            <a:custGeom>
              <a:avLst/>
              <a:gdLst/>
              <a:ahLst/>
              <a:cxnLst/>
              <a:rect l="l" t="t" r="r" b="b"/>
              <a:pathLst>
                <a:path w="5621" h="10729" extrusionOk="0">
                  <a:moveTo>
                    <a:pt x="5596" y="1"/>
                  </a:moveTo>
                  <a:cubicBezTo>
                    <a:pt x="5585" y="1"/>
                    <a:pt x="5573" y="1"/>
                    <a:pt x="5573" y="12"/>
                  </a:cubicBezTo>
                  <a:lnTo>
                    <a:pt x="1" y="10704"/>
                  </a:lnTo>
                  <a:cubicBezTo>
                    <a:pt x="1" y="10716"/>
                    <a:pt x="1" y="10728"/>
                    <a:pt x="24" y="10728"/>
                  </a:cubicBezTo>
                  <a:cubicBezTo>
                    <a:pt x="24" y="10728"/>
                    <a:pt x="36" y="10728"/>
                    <a:pt x="48" y="10716"/>
                  </a:cubicBezTo>
                  <a:lnTo>
                    <a:pt x="5620" y="36"/>
                  </a:lnTo>
                  <a:cubicBezTo>
                    <a:pt x="5620" y="12"/>
                    <a:pt x="5620" y="1"/>
                    <a:pt x="55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768;p36">
              <a:extLst>
                <a:ext uri="{FF2B5EF4-FFF2-40B4-BE49-F238E27FC236}">
                  <a16:creationId xmlns:a16="http://schemas.microsoft.com/office/drawing/2014/main" id="{7376D384-2A73-4FE6-ABB2-4C7A66E92250}"/>
                </a:ext>
              </a:extLst>
            </p:cNvPr>
            <p:cNvSpPr/>
            <p:nvPr/>
          </p:nvSpPr>
          <p:spPr>
            <a:xfrm>
              <a:off x="3537625" y="3602350"/>
              <a:ext cx="140225" cy="268225"/>
            </a:xfrm>
            <a:custGeom>
              <a:avLst/>
              <a:gdLst/>
              <a:ahLst/>
              <a:cxnLst/>
              <a:rect l="l" t="t" r="r" b="b"/>
              <a:pathLst>
                <a:path w="5609" h="10729" extrusionOk="0">
                  <a:moveTo>
                    <a:pt x="5597" y="1"/>
                  </a:moveTo>
                  <a:cubicBezTo>
                    <a:pt x="5585" y="1"/>
                    <a:pt x="5573" y="1"/>
                    <a:pt x="5573" y="13"/>
                  </a:cubicBezTo>
                  <a:lnTo>
                    <a:pt x="1" y="10693"/>
                  </a:lnTo>
                  <a:cubicBezTo>
                    <a:pt x="1" y="10716"/>
                    <a:pt x="1" y="10728"/>
                    <a:pt x="13" y="10728"/>
                  </a:cubicBezTo>
                  <a:lnTo>
                    <a:pt x="37" y="10728"/>
                  </a:lnTo>
                  <a:lnTo>
                    <a:pt x="5609" y="25"/>
                  </a:lnTo>
                  <a:cubicBezTo>
                    <a:pt x="5609" y="13"/>
                    <a:pt x="5609" y="1"/>
                    <a:pt x="5597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769;p36">
              <a:extLst>
                <a:ext uri="{FF2B5EF4-FFF2-40B4-BE49-F238E27FC236}">
                  <a16:creationId xmlns:a16="http://schemas.microsoft.com/office/drawing/2014/main" id="{8F712E22-03DB-4D89-A048-559CDDFF963F}"/>
                </a:ext>
              </a:extLst>
            </p:cNvPr>
            <p:cNvSpPr/>
            <p:nvPr/>
          </p:nvSpPr>
          <p:spPr>
            <a:xfrm>
              <a:off x="3545375" y="3604150"/>
              <a:ext cx="140525" cy="268200"/>
            </a:xfrm>
            <a:custGeom>
              <a:avLst/>
              <a:gdLst/>
              <a:ahLst/>
              <a:cxnLst/>
              <a:rect l="l" t="t" r="r" b="b"/>
              <a:pathLst>
                <a:path w="5621" h="10728" extrusionOk="0">
                  <a:moveTo>
                    <a:pt x="5596" y="0"/>
                  </a:moveTo>
                  <a:cubicBezTo>
                    <a:pt x="5584" y="0"/>
                    <a:pt x="5572" y="0"/>
                    <a:pt x="5572" y="12"/>
                  </a:cubicBezTo>
                  <a:lnTo>
                    <a:pt x="0" y="10704"/>
                  </a:lnTo>
                  <a:cubicBezTo>
                    <a:pt x="0" y="10716"/>
                    <a:pt x="0" y="10728"/>
                    <a:pt x="24" y="10728"/>
                  </a:cubicBezTo>
                  <a:cubicBezTo>
                    <a:pt x="24" y="10728"/>
                    <a:pt x="36" y="10728"/>
                    <a:pt x="48" y="10716"/>
                  </a:cubicBezTo>
                  <a:lnTo>
                    <a:pt x="5620" y="24"/>
                  </a:lnTo>
                  <a:cubicBezTo>
                    <a:pt x="5620" y="12"/>
                    <a:pt x="5620" y="0"/>
                    <a:pt x="559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770;p36">
              <a:extLst>
                <a:ext uri="{FF2B5EF4-FFF2-40B4-BE49-F238E27FC236}">
                  <a16:creationId xmlns:a16="http://schemas.microsoft.com/office/drawing/2014/main" id="{F1F70483-F4B1-4D53-AECF-F2A0CF480F27}"/>
                </a:ext>
              </a:extLst>
            </p:cNvPr>
            <p:cNvSpPr/>
            <p:nvPr/>
          </p:nvSpPr>
          <p:spPr>
            <a:xfrm>
              <a:off x="3552225" y="3605925"/>
              <a:ext cx="140225" cy="268225"/>
            </a:xfrm>
            <a:custGeom>
              <a:avLst/>
              <a:gdLst/>
              <a:ahLst/>
              <a:cxnLst/>
              <a:rect l="l" t="t" r="r" b="b"/>
              <a:pathLst>
                <a:path w="5609" h="10729" extrusionOk="0">
                  <a:moveTo>
                    <a:pt x="5596" y="1"/>
                  </a:moveTo>
                  <a:cubicBezTo>
                    <a:pt x="5584" y="1"/>
                    <a:pt x="5560" y="1"/>
                    <a:pt x="5560" y="13"/>
                  </a:cubicBezTo>
                  <a:lnTo>
                    <a:pt x="0" y="10704"/>
                  </a:lnTo>
                  <a:cubicBezTo>
                    <a:pt x="0" y="10716"/>
                    <a:pt x="0" y="10728"/>
                    <a:pt x="12" y="10728"/>
                  </a:cubicBezTo>
                  <a:cubicBezTo>
                    <a:pt x="24" y="10728"/>
                    <a:pt x="24" y="10728"/>
                    <a:pt x="48" y="10716"/>
                  </a:cubicBezTo>
                  <a:lnTo>
                    <a:pt x="5608" y="36"/>
                  </a:lnTo>
                  <a:cubicBezTo>
                    <a:pt x="5608" y="13"/>
                    <a:pt x="5608" y="1"/>
                    <a:pt x="55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771;p36">
              <a:extLst>
                <a:ext uri="{FF2B5EF4-FFF2-40B4-BE49-F238E27FC236}">
                  <a16:creationId xmlns:a16="http://schemas.microsoft.com/office/drawing/2014/main" id="{FD2C2CA1-AF17-4CC1-A0CB-D80DE2857B8B}"/>
                </a:ext>
              </a:extLst>
            </p:cNvPr>
            <p:cNvSpPr/>
            <p:nvPr/>
          </p:nvSpPr>
          <p:spPr>
            <a:xfrm>
              <a:off x="3660575" y="3543725"/>
              <a:ext cx="66400" cy="78300"/>
            </a:xfrm>
            <a:custGeom>
              <a:avLst/>
              <a:gdLst/>
              <a:ahLst/>
              <a:cxnLst/>
              <a:rect l="l" t="t" r="r" b="b"/>
              <a:pathLst>
                <a:path w="2656" h="3132" extrusionOk="0">
                  <a:moveTo>
                    <a:pt x="1354" y="629"/>
                  </a:moveTo>
                  <a:cubicBezTo>
                    <a:pt x="1371" y="629"/>
                    <a:pt x="1389" y="633"/>
                    <a:pt x="1405" y="643"/>
                  </a:cubicBezTo>
                  <a:cubicBezTo>
                    <a:pt x="1453" y="679"/>
                    <a:pt x="1488" y="738"/>
                    <a:pt x="1465" y="774"/>
                  </a:cubicBezTo>
                  <a:lnTo>
                    <a:pt x="1465" y="810"/>
                  </a:lnTo>
                  <a:lnTo>
                    <a:pt x="786" y="2143"/>
                  </a:lnTo>
                  <a:cubicBezTo>
                    <a:pt x="760" y="2187"/>
                    <a:pt x="715" y="2217"/>
                    <a:pt x="670" y="2217"/>
                  </a:cubicBezTo>
                  <a:cubicBezTo>
                    <a:pt x="653" y="2217"/>
                    <a:pt x="636" y="2213"/>
                    <a:pt x="619" y="2203"/>
                  </a:cubicBezTo>
                  <a:cubicBezTo>
                    <a:pt x="560" y="2179"/>
                    <a:pt x="536" y="2096"/>
                    <a:pt x="560" y="2036"/>
                  </a:cubicBezTo>
                  <a:lnTo>
                    <a:pt x="1250" y="703"/>
                  </a:lnTo>
                  <a:cubicBezTo>
                    <a:pt x="1267" y="660"/>
                    <a:pt x="1310" y="629"/>
                    <a:pt x="1354" y="629"/>
                  </a:cubicBezTo>
                  <a:close/>
                  <a:moveTo>
                    <a:pt x="2008" y="784"/>
                  </a:moveTo>
                  <a:cubicBezTo>
                    <a:pt x="2025" y="784"/>
                    <a:pt x="2043" y="788"/>
                    <a:pt x="2060" y="798"/>
                  </a:cubicBezTo>
                  <a:cubicBezTo>
                    <a:pt x="2107" y="822"/>
                    <a:pt x="2143" y="881"/>
                    <a:pt x="2119" y="929"/>
                  </a:cubicBezTo>
                  <a:cubicBezTo>
                    <a:pt x="2119" y="941"/>
                    <a:pt x="2119" y="941"/>
                    <a:pt x="2107" y="953"/>
                  </a:cubicBezTo>
                  <a:lnTo>
                    <a:pt x="1441" y="2298"/>
                  </a:lnTo>
                  <a:cubicBezTo>
                    <a:pt x="1414" y="2342"/>
                    <a:pt x="1368" y="2367"/>
                    <a:pt x="1322" y="2367"/>
                  </a:cubicBezTo>
                  <a:cubicBezTo>
                    <a:pt x="1306" y="2367"/>
                    <a:pt x="1289" y="2364"/>
                    <a:pt x="1274" y="2358"/>
                  </a:cubicBezTo>
                  <a:cubicBezTo>
                    <a:pt x="1215" y="2322"/>
                    <a:pt x="1191" y="2251"/>
                    <a:pt x="1215" y="2191"/>
                  </a:cubicBezTo>
                  <a:lnTo>
                    <a:pt x="1905" y="846"/>
                  </a:lnTo>
                  <a:cubicBezTo>
                    <a:pt x="1922" y="812"/>
                    <a:pt x="1964" y="784"/>
                    <a:pt x="2008" y="784"/>
                  </a:cubicBezTo>
                  <a:close/>
                  <a:moveTo>
                    <a:pt x="1203" y="0"/>
                  </a:moveTo>
                  <a:lnTo>
                    <a:pt x="0" y="2382"/>
                  </a:lnTo>
                  <a:cubicBezTo>
                    <a:pt x="429" y="2703"/>
                    <a:pt x="917" y="2905"/>
                    <a:pt x="1334" y="3132"/>
                  </a:cubicBezTo>
                  <a:lnTo>
                    <a:pt x="2655" y="655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772;p36">
              <a:extLst>
                <a:ext uri="{FF2B5EF4-FFF2-40B4-BE49-F238E27FC236}">
                  <a16:creationId xmlns:a16="http://schemas.microsoft.com/office/drawing/2014/main" id="{B7CAA689-999E-4129-8E5C-F5D5829954D3}"/>
                </a:ext>
              </a:extLst>
            </p:cNvPr>
            <p:cNvSpPr/>
            <p:nvPr/>
          </p:nvSpPr>
          <p:spPr>
            <a:xfrm>
              <a:off x="3669500" y="3553550"/>
              <a:ext cx="62525" cy="29475"/>
            </a:xfrm>
            <a:custGeom>
              <a:avLst/>
              <a:gdLst/>
              <a:ahLst/>
              <a:cxnLst/>
              <a:rect l="l" t="t" r="r" b="b"/>
              <a:pathLst>
                <a:path w="2501" h="1179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0" y="48"/>
                    <a:pt x="12" y="48"/>
                  </a:cubicBezTo>
                  <a:lnTo>
                    <a:pt x="2465" y="1179"/>
                  </a:lnTo>
                  <a:cubicBezTo>
                    <a:pt x="2477" y="1179"/>
                    <a:pt x="2477" y="1179"/>
                    <a:pt x="2501" y="1155"/>
                  </a:cubicBezTo>
                  <a:cubicBezTo>
                    <a:pt x="2501" y="1143"/>
                    <a:pt x="2501" y="1131"/>
                    <a:pt x="2477" y="113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773;p36">
              <a:extLst>
                <a:ext uri="{FF2B5EF4-FFF2-40B4-BE49-F238E27FC236}">
                  <a16:creationId xmlns:a16="http://schemas.microsoft.com/office/drawing/2014/main" id="{B0FB8525-589F-4961-9113-FE58B15ACAC2}"/>
                </a:ext>
              </a:extLst>
            </p:cNvPr>
            <p:cNvSpPr/>
            <p:nvPr/>
          </p:nvSpPr>
          <p:spPr>
            <a:xfrm>
              <a:off x="3663850" y="354730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60" y="0"/>
                  </a:moveTo>
                  <a:lnTo>
                    <a:pt x="0" y="393"/>
                  </a:lnTo>
                  <a:lnTo>
                    <a:pt x="357" y="476"/>
                  </a:lnTo>
                  <a:lnTo>
                    <a:pt x="441" y="2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774;p36">
              <a:extLst>
                <a:ext uri="{FF2B5EF4-FFF2-40B4-BE49-F238E27FC236}">
                  <a16:creationId xmlns:a16="http://schemas.microsoft.com/office/drawing/2014/main" id="{56DF89D7-9B03-4C47-8D43-271566335226}"/>
                </a:ext>
              </a:extLst>
            </p:cNvPr>
            <p:cNvSpPr/>
            <p:nvPr/>
          </p:nvSpPr>
          <p:spPr>
            <a:xfrm>
              <a:off x="3725450" y="3577050"/>
              <a:ext cx="13425" cy="10750"/>
            </a:xfrm>
            <a:custGeom>
              <a:avLst/>
              <a:gdLst/>
              <a:ahLst/>
              <a:cxnLst/>
              <a:rect l="l" t="t" r="r" b="b"/>
              <a:pathLst>
                <a:path w="537" h="430" extrusionOk="0">
                  <a:moveTo>
                    <a:pt x="108" y="1"/>
                  </a:moveTo>
                  <a:lnTo>
                    <a:pt x="1" y="251"/>
                  </a:lnTo>
                  <a:lnTo>
                    <a:pt x="322" y="429"/>
                  </a:lnTo>
                  <a:lnTo>
                    <a:pt x="536" y="8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775;p36">
              <a:extLst>
                <a:ext uri="{FF2B5EF4-FFF2-40B4-BE49-F238E27FC236}">
                  <a16:creationId xmlns:a16="http://schemas.microsoft.com/office/drawing/2014/main" id="{CC5242CB-07C8-4D4C-B274-F14F52970C20}"/>
                </a:ext>
              </a:extLst>
            </p:cNvPr>
            <p:cNvSpPr/>
            <p:nvPr/>
          </p:nvSpPr>
          <p:spPr>
            <a:xfrm>
              <a:off x="3659975" y="3574375"/>
              <a:ext cx="62525" cy="29500"/>
            </a:xfrm>
            <a:custGeom>
              <a:avLst/>
              <a:gdLst/>
              <a:ahLst/>
              <a:cxnLst/>
              <a:rect l="l" t="t" r="r" b="b"/>
              <a:pathLst>
                <a:path w="2501" h="1180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24"/>
                    <a:pt x="0" y="48"/>
                    <a:pt x="24" y="48"/>
                  </a:cubicBezTo>
                  <a:lnTo>
                    <a:pt x="2477" y="1179"/>
                  </a:lnTo>
                  <a:cubicBezTo>
                    <a:pt x="2489" y="1179"/>
                    <a:pt x="2489" y="1179"/>
                    <a:pt x="2501" y="1156"/>
                  </a:cubicBezTo>
                  <a:cubicBezTo>
                    <a:pt x="2501" y="1144"/>
                    <a:pt x="2501" y="1132"/>
                    <a:pt x="2489" y="1132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776;p36">
              <a:extLst>
                <a:ext uri="{FF2B5EF4-FFF2-40B4-BE49-F238E27FC236}">
                  <a16:creationId xmlns:a16="http://schemas.microsoft.com/office/drawing/2014/main" id="{F43B0A22-E7EE-4C1E-9B69-2530738EB247}"/>
                </a:ext>
              </a:extLst>
            </p:cNvPr>
            <p:cNvSpPr/>
            <p:nvPr/>
          </p:nvSpPr>
          <p:spPr>
            <a:xfrm>
              <a:off x="3654600" y="3568125"/>
              <a:ext cx="11050" cy="11925"/>
            </a:xfrm>
            <a:custGeom>
              <a:avLst/>
              <a:gdLst/>
              <a:ahLst/>
              <a:cxnLst/>
              <a:rect l="l" t="t" r="r" b="b"/>
              <a:pathLst>
                <a:path w="442" h="477" extrusionOk="0">
                  <a:moveTo>
                    <a:pt x="60" y="1"/>
                  </a:moveTo>
                  <a:lnTo>
                    <a:pt x="1" y="394"/>
                  </a:lnTo>
                  <a:lnTo>
                    <a:pt x="358" y="477"/>
                  </a:lnTo>
                  <a:lnTo>
                    <a:pt x="441" y="2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777;p36">
              <a:extLst>
                <a:ext uri="{FF2B5EF4-FFF2-40B4-BE49-F238E27FC236}">
                  <a16:creationId xmlns:a16="http://schemas.microsoft.com/office/drawing/2014/main" id="{7AA4E078-D401-4EA5-A794-B1DE15F6EE00}"/>
                </a:ext>
              </a:extLst>
            </p:cNvPr>
            <p:cNvSpPr/>
            <p:nvPr/>
          </p:nvSpPr>
          <p:spPr>
            <a:xfrm>
              <a:off x="3716225" y="3597900"/>
              <a:ext cx="13425" cy="10725"/>
            </a:xfrm>
            <a:custGeom>
              <a:avLst/>
              <a:gdLst/>
              <a:ahLst/>
              <a:cxnLst/>
              <a:rect l="l" t="t" r="r" b="b"/>
              <a:pathLst>
                <a:path w="537" h="429" extrusionOk="0">
                  <a:moveTo>
                    <a:pt x="108" y="0"/>
                  </a:moveTo>
                  <a:lnTo>
                    <a:pt x="1" y="250"/>
                  </a:lnTo>
                  <a:lnTo>
                    <a:pt x="310" y="429"/>
                  </a:lnTo>
                  <a:lnTo>
                    <a:pt x="536" y="8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778;p36">
              <a:extLst>
                <a:ext uri="{FF2B5EF4-FFF2-40B4-BE49-F238E27FC236}">
                  <a16:creationId xmlns:a16="http://schemas.microsoft.com/office/drawing/2014/main" id="{DEC5F9FB-4839-418E-B0DF-653B7442BE3D}"/>
                </a:ext>
              </a:extLst>
            </p:cNvPr>
            <p:cNvSpPr/>
            <p:nvPr/>
          </p:nvSpPr>
          <p:spPr>
            <a:xfrm>
              <a:off x="3523650" y="3659300"/>
              <a:ext cx="27700" cy="16475"/>
            </a:xfrm>
            <a:custGeom>
              <a:avLst/>
              <a:gdLst/>
              <a:ahLst/>
              <a:cxnLst/>
              <a:rect l="l" t="t" r="r" b="b"/>
              <a:pathLst>
                <a:path w="1108" h="659" extrusionOk="0">
                  <a:moveTo>
                    <a:pt x="699" y="1"/>
                  </a:moveTo>
                  <a:cubicBezTo>
                    <a:pt x="547" y="1"/>
                    <a:pt x="378" y="64"/>
                    <a:pt x="250" y="128"/>
                  </a:cubicBezTo>
                  <a:cubicBezTo>
                    <a:pt x="119" y="199"/>
                    <a:pt x="0" y="354"/>
                    <a:pt x="36" y="497"/>
                  </a:cubicBezTo>
                  <a:cubicBezTo>
                    <a:pt x="75" y="613"/>
                    <a:pt x="200" y="659"/>
                    <a:pt x="316" y="659"/>
                  </a:cubicBezTo>
                  <a:cubicBezTo>
                    <a:pt x="343" y="659"/>
                    <a:pt x="369" y="656"/>
                    <a:pt x="393" y="652"/>
                  </a:cubicBezTo>
                  <a:cubicBezTo>
                    <a:pt x="536" y="604"/>
                    <a:pt x="631" y="497"/>
                    <a:pt x="738" y="414"/>
                  </a:cubicBezTo>
                  <a:cubicBezTo>
                    <a:pt x="869" y="283"/>
                    <a:pt x="1107" y="116"/>
                    <a:pt x="834" y="21"/>
                  </a:cubicBezTo>
                  <a:cubicBezTo>
                    <a:pt x="791" y="7"/>
                    <a:pt x="746" y="1"/>
                    <a:pt x="69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779;p36">
              <a:extLst>
                <a:ext uri="{FF2B5EF4-FFF2-40B4-BE49-F238E27FC236}">
                  <a16:creationId xmlns:a16="http://schemas.microsoft.com/office/drawing/2014/main" id="{7B9A28B6-6BED-4FB9-A087-19D0253CA0B4}"/>
                </a:ext>
              </a:extLst>
            </p:cNvPr>
            <p:cNvSpPr/>
            <p:nvPr/>
          </p:nvSpPr>
          <p:spPr>
            <a:xfrm>
              <a:off x="3524825" y="3606575"/>
              <a:ext cx="23550" cy="57425"/>
            </a:xfrm>
            <a:custGeom>
              <a:avLst/>
              <a:gdLst/>
              <a:ahLst/>
              <a:cxnLst/>
              <a:rect l="l" t="t" r="r" b="b"/>
              <a:pathLst>
                <a:path w="942" h="2297" extrusionOk="0">
                  <a:moveTo>
                    <a:pt x="53" y="0"/>
                  </a:moveTo>
                  <a:cubicBezTo>
                    <a:pt x="46" y="0"/>
                    <a:pt x="40" y="3"/>
                    <a:pt x="37" y="10"/>
                  </a:cubicBezTo>
                  <a:cubicBezTo>
                    <a:pt x="25" y="10"/>
                    <a:pt x="1" y="34"/>
                    <a:pt x="25" y="46"/>
                  </a:cubicBezTo>
                  <a:lnTo>
                    <a:pt x="37" y="70"/>
                  </a:lnTo>
                  <a:cubicBezTo>
                    <a:pt x="72" y="118"/>
                    <a:pt x="96" y="165"/>
                    <a:pt x="132" y="225"/>
                  </a:cubicBezTo>
                  <a:cubicBezTo>
                    <a:pt x="465" y="927"/>
                    <a:pt x="703" y="1570"/>
                    <a:pt x="870" y="2273"/>
                  </a:cubicBezTo>
                  <a:cubicBezTo>
                    <a:pt x="870" y="2285"/>
                    <a:pt x="882" y="2296"/>
                    <a:pt x="906" y="2296"/>
                  </a:cubicBezTo>
                  <a:cubicBezTo>
                    <a:pt x="918" y="2296"/>
                    <a:pt x="930" y="2285"/>
                    <a:pt x="941" y="2249"/>
                  </a:cubicBezTo>
                  <a:cubicBezTo>
                    <a:pt x="763" y="1558"/>
                    <a:pt x="525" y="903"/>
                    <a:pt x="179" y="201"/>
                  </a:cubicBezTo>
                  <a:cubicBezTo>
                    <a:pt x="156" y="141"/>
                    <a:pt x="132" y="94"/>
                    <a:pt x="96" y="34"/>
                  </a:cubicBezTo>
                  <a:lnTo>
                    <a:pt x="84" y="22"/>
                  </a:lnTo>
                  <a:cubicBezTo>
                    <a:pt x="84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80;p36">
              <a:extLst>
                <a:ext uri="{FF2B5EF4-FFF2-40B4-BE49-F238E27FC236}">
                  <a16:creationId xmlns:a16="http://schemas.microsoft.com/office/drawing/2014/main" id="{AF47A108-06D6-433D-80DA-4BC7F229FB40}"/>
                </a:ext>
              </a:extLst>
            </p:cNvPr>
            <p:cNvSpPr/>
            <p:nvPr/>
          </p:nvSpPr>
          <p:spPr>
            <a:xfrm>
              <a:off x="3525725" y="3583675"/>
              <a:ext cx="66700" cy="60675"/>
            </a:xfrm>
            <a:custGeom>
              <a:avLst/>
              <a:gdLst/>
              <a:ahLst/>
              <a:cxnLst/>
              <a:rect l="l" t="t" r="r" b="b"/>
              <a:pathLst>
                <a:path w="2668" h="2427" extrusionOk="0">
                  <a:moveTo>
                    <a:pt x="1621" y="1"/>
                  </a:moveTo>
                  <a:cubicBezTo>
                    <a:pt x="1617" y="1"/>
                    <a:pt x="1614" y="4"/>
                    <a:pt x="1608" y="10"/>
                  </a:cubicBezTo>
                  <a:cubicBezTo>
                    <a:pt x="1144" y="414"/>
                    <a:pt x="596" y="724"/>
                    <a:pt x="12" y="926"/>
                  </a:cubicBezTo>
                  <a:cubicBezTo>
                    <a:pt x="1" y="926"/>
                    <a:pt x="1" y="950"/>
                    <a:pt x="1" y="962"/>
                  </a:cubicBezTo>
                  <a:cubicBezTo>
                    <a:pt x="1" y="986"/>
                    <a:pt x="24" y="986"/>
                    <a:pt x="48" y="986"/>
                  </a:cubicBezTo>
                  <a:cubicBezTo>
                    <a:pt x="620" y="784"/>
                    <a:pt x="1155" y="474"/>
                    <a:pt x="1620" y="93"/>
                  </a:cubicBezTo>
                  <a:lnTo>
                    <a:pt x="1620" y="105"/>
                  </a:lnTo>
                  <a:cubicBezTo>
                    <a:pt x="1679" y="248"/>
                    <a:pt x="1727" y="403"/>
                    <a:pt x="1786" y="545"/>
                  </a:cubicBezTo>
                  <a:cubicBezTo>
                    <a:pt x="2048" y="1200"/>
                    <a:pt x="2334" y="1831"/>
                    <a:pt x="2608" y="2415"/>
                  </a:cubicBezTo>
                  <a:cubicBezTo>
                    <a:pt x="2608" y="2415"/>
                    <a:pt x="2620" y="2427"/>
                    <a:pt x="2632" y="2427"/>
                  </a:cubicBezTo>
                  <a:cubicBezTo>
                    <a:pt x="2668" y="2415"/>
                    <a:pt x="2668" y="2391"/>
                    <a:pt x="2668" y="2391"/>
                  </a:cubicBezTo>
                  <a:cubicBezTo>
                    <a:pt x="2394" y="1819"/>
                    <a:pt x="2120" y="1188"/>
                    <a:pt x="1846" y="534"/>
                  </a:cubicBezTo>
                  <a:cubicBezTo>
                    <a:pt x="1786" y="391"/>
                    <a:pt x="1739" y="236"/>
                    <a:pt x="1679" y="93"/>
                  </a:cubicBezTo>
                  <a:lnTo>
                    <a:pt x="1667" y="33"/>
                  </a:lnTo>
                  <a:cubicBezTo>
                    <a:pt x="1656" y="33"/>
                    <a:pt x="1656" y="10"/>
                    <a:pt x="1644" y="10"/>
                  </a:cubicBezTo>
                  <a:cubicBezTo>
                    <a:pt x="1632" y="4"/>
                    <a:pt x="1626" y="1"/>
                    <a:pt x="1621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81;p36">
              <a:extLst>
                <a:ext uri="{FF2B5EF4-FFF2-40B4-BE49-F238E27FC236}">
                  <a16:creationId xmlns:a16="http://schemas.microsoft.com/office/drawing/2014/main" id="{494725F3-9318-4024-A319-39A303A59E16}"/>
                </a:ext>
              </a:extLst>
            </p:cNvPr>
            <p:cNvSpPr/>
            <p:nvPr/>
          </p:nvSpPr>
          <p:spPr>
            <a:xfrm>
              <a:off x="3573350" y="3641275"/>
              <a:ext cx="23250" cy="15050"/>
            </a:xfrm>
            <a:custGeom>
              <a:avLst/>
              <a:gdLst/>
              <a:ahLst/>
              <a:cxnLst/>
              <a:rect l="l" t="t" r="r" b="b"/>
              <a:pathLst>
                <a:path w="930" h="602" extrusionOk="0">
                  <a:moveTo>
                    <a:pt x="608" y="1"/>
                  </a:moveTo>
                  <a:cubicBezTo>
                    <a:pt x="428" y="1"/>
                    <a:pt x="228" y="113"/>
                    <a:pt x="120" y="242"/>
                  </a:cubicBezTo>
                  <a:cubicBezTo>
                    <a:pt x="60" y="313"/>
                    <a:pt x="1" y="420"/>
                    <a:pt x="48" y="504"/>
                  </a:cubicBezTo>
                  <a:cubicBezTo>
                    <a:pt x="68" y="574"/>
                    <a:pt x="147" y="602"/>
                    <a:pt x="214" y="602"/>
                  </a:cubicBezTo>
                  <a:cubicBezTo>
                    <a:pt x="227" y="602"/>
                    <a:pt x="239" y="601"/>
                    <a:pt x="251" y="599"/>
                  </a:cubicBezTo>
                  <a:cubicBezTo>
                    <a:pt x="334" y="587"/>
                    <a:pt x="405" y="539"/>
                    <a:pt x="477" y="492"/>
                  </a:cubicBezTo>
                  <a:cubicBezTo>
                    <a:pt x="572" y="420"/>
                    <a:pt x="929" y="75"/>
                    <a:pt x="715" y="15"/>
                  </a:cubicBezTo>
                  <a:cubicBezTo>
                    <a:pt x="681" y="5"/>
                    <a:pt x="645" y="1"/>
                    <a:pt x="60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82;p36">
              <a:extLst>
                <a:ext uri="{FF2B5EF4-FFF2-40B4-BE49-F238E27FC236}">
                  <a16:creationId xmlns:a16="http://schemas.microsoft.com/office/drawing/2014/main" id="{A4B7F765-CD91-469B-B149-D9DB75A9C9E7}"/>
                </a:ext>
              </a:extLst>
            </p:cNvPr>
            <p:cNvSpPr/>
            <p:nvPr/>
          </p:nvSpPr>
          <p:spPr>
            <a:xfrm>
              <a:off x="3532875" y="3600875"/>
              <a:ext cx="41100" cy="21150"/>
            </a:xfrm>
            <a:custGeom>
              <a:avLst/>
              <a:gdLst/>
              <a:ahLst/>
              <a:cxnLst/>
              <a:rect l="l" t="t" r="r" b="b"/>
              <a:pathLst>
                <a:path w="1644" h="846" extrusionOk="0">
                  <a:moveTo>
                    <a:pt x="1608" y="0"/>
                  </a:moveTo>
                  <a:cubicBezTo>
                    <a:pt x="1179" y="429"/>
                    <a:pt x="548" y="619"/>
                    <a:pt x="0" y="786"/>
                  </a:cubicBezTo>
                  <a:lnTo>
                    <a:pt x="12" y="846"/>
                  </a:lnTo>
                  <a:cubicBezTo>
                    <a:pt x="560" y="667"/>
                    <a:pt x="1203" y="477"/>
                    <a:pt x="1643" y="36"/>
                  </a:cubicBezTo>
                  <a:lnTo>
                    <a:pt x="1608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83;p36">
              <a:extLst>
                <a:ext uri="{FF2B5EF4-FFF2-40B4-BE49-F238E27FC236}">
                  <a16:creationId xmlns:a16="http://schemas.microsoft.com/office/drawing/2014/main" id="{1F7EE69F-ABE5-4827-8AD6-48A80BA31859}"/>
                </a:ext>
              </a:extLst>
            </p:cNvPr>
            <p:cNvSpPr/>
            <p:nvPr/>
          </p:nvSpPr>
          <p:spPr>
            <a:xfrm>
              <a:off x="3720700" y="3618250"/>
              <a:ext cx="24575" cy="16250"/>
            </a:xfrm>
            <a:custGeom>
              <a:avLst/>
              <a:gdLst/>
              <a:ahLst/>
              <a:cxnLst/>
              <a:rect l="l" t="t" r="r" b="b"/>
              <a:pathLst>
                <a:path w="983" h="650" extrusionOk="0">
                  <a:moveTo>
                    <a:pt x="296" y="1"/>
                  </a:moveTo>
                  <a:cubicBezTo>
                    <a:pt x="209" y="1"/>
                    <a:pt x="125" y="29"/>
                    <a:pt x="72" y="103"/>
                  </a:cubicBezTo>
                  <a:cubicBezTo>
                    <a:pt x="0" y="222"/>
                    <a:pt x="60" y="389"/>
                    <a:pt x="167" y="472"/>
                  </a:cubicBezTo>
                  <a:cubicBezTo>
                    <a:pt x="274" y="567"/>
                    <a:pt x="417" y="579"/>
                    <a:pt x="572" y="615"/>
                  </a:cubicBezTo>
                  <a:cubicBezTo>
                    <a:pt x="655" y="625"/>
                    <a:pt x="752" y="649"/>
                    <a:pt x="826" y="649"/>
                  </a:cubicBezTo>
                  <a:cubicBezTo>
                    <a:pt x="923" y="649"/>
                    <a:pt x="983" y="609"/>
                    <a:pt x="929" y="448"/>
                  </a:cubicBezTo>
                  <a:cubicBezTo>
                    <a:pt x="869" y="270"/>
                    <a:pt x="655" y="115"/>
                    <a:pt x="488" y="43"/>
                  </a:cubicBezTo>
                  <a:cubicBezTo>
                    <a:pt x="431" y="18"/>
                    <a:pt x="363" y="1"/>
                    <a:pt x="2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84;p36">
              <a:extLst>
                <a:ext uri="{FF2B5EF4-FFF2-40B4-BE49-F238E27FC236}">
                  <a16:creationId xmlns:a16="http://schemas.microsoft.com/office/drawing/2014/main" id="{F75873FA-F2B9-4E95-A36A-101A480BB899}"/>
                </a:ext>
              </a:extLst>
            </p:cNvPr>
            <p:cNvSpPr/>
            <p:nvPr/>
          </p:nvSpPr>
          <p:spPr>
            <a:xfrm>
              <a:off x="3741825" y="3582300"/>
              <a:ext cx="34250" cy="52225"/>
            </a:xfrm>
            <a:custGeom>
              <a:avLst/>
              <a:gdLst/>
              <a:ahLst/>
              <a:cxnLst/>
              <a:rect l="l" t="t" r="r" b="b"/>
              <a:pathLst>
                <a:path w="1370" h="2089" extrusionOk="0">
                  <a:moveTo>
                    <a:pt x="1334" y="0"/>
                  </a:moveTo>
                  <a:cubicBezTo>
                    <a:pt x="1322" y="0"/>
                    <a:pt x="1307" y="11"/>
                    <a:pt x="1298" y="29"/>
                  </a:cubicBezTo>
                  <a:cubicBezTo>
                    <a:pt x="1274" y="100"/>
                    <a:pt x="1239" y="160"/>
                    <a:pt x="1215" y="219"/>
                  </a:cubicBezTo>
                  <a:cubicBezTo>
                    <a:pt x="858" y="898"/>
                    <a:pt x="477" y="1481"/>
                    <a:pt x="24" y="2029"/>
                  </a:cubicBezTo>
                  <a:cubicBezTo>
                    <a:pt x="0" y="2041"/>
                    <a:pt x="0" y="2065"/>
                    <a:pt x="24" y="2077"/>
                  </a:cubicBezTo>
                  <a:cubicBezTo>
                    <a:pt x="24" y="2089"/>
                    <a:pt x="24" y="2089"/>
                    <a:pt x="36" y="2089"/>
                  </a:cubicBezTo>
                  <a:cubicBezTo>
                    <a:pt x="48" y="2089"/>
                    <a:pt x="48" y="2089"/>
                    <a:pt x="60" y="2077"/>
                  </a:cubicBezTo>
                  <a:cubicBezTo>
                    <a:pt x="524" y="1529"/>
                    <a:pt x="917" y="946"/>
                    <a:pt x="1274" y="243"/>
                  </a:cubicBezTo>
                  <a:cubicBezTo>
                    <a:pt x="1298" y="172"/>
                    <a:pt x="1322" y="112"/>
                    <a:pt x="1358" y="53"/>
                  </a:cubicBezTo>
                  <a:cubicBezTo>
                    <a:pt x="1370" y="41"/>
                    <a:pt x="1358" y="29"/>
                    <a:pt x="1346" y="5"/>
                  </a:cubicBezTo>
                  <a:cubicBezTo>
                    <a:pt x="1343" y="2"/>
                    <a:pt x="1339" y="0"/>
                    <a:pt x="133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85;p36">
              <a:extLst>
                <a:ext uri="{FF2B5EF4-FFF2-40B4-BE49-F238E27FC236}">
                  <a16:creationId xmlns:a16="http://schemas.microsoft.com/office/drawing/2014/main" id="{F0586C5E-620A-43A7-A70A-E168F8AF4BA7}"/>
                </a:ext>
              </a:extLst>
            </p:cNvPr>
            <p:cNvSpPr/>
            <p:nvPr/>
          </p:nvSpPr>
          <p:spPr>
            <a:xfrm>
              <a:off x="3774575" y="3582425"/>
              <a:ext cx="44075" cy="75925"/>
            </a:xfrm>
            <a:custGeom>
              <a:avLst/>
              <a:gdLst/>
              <a:ahLst/>
              <a:cxnLst/>
              <a:rect l="l" t="t" r="r" b="b"/>
              <a:pathLst>
                <a:path w="1763" h="3037" extrusionOk="0">
                  <a:moveTo>
                    <a:pt x="48" y="0"/>
                  </a:moveTo>
                  <a:cubicBezTo>
                    <a:pt x="36" y="0"/>
                    <a:pt x="12" y="0"/>
                    <a:pt x="0" y="24"/>
                  </a:cubicBezTo>
                  <a:cubicBezTo>
                    <a:pt x="0" y="36"/>
                    <a:pt x="0" y="48"/>
                    <a:pt x="12" y="60"/>
                  </a:cubicBezTo>
                  <a:cubicBezTo>
                    <a:pt x="512" y="417"/>
                    <a:pt x="1072" y="679"/>
                    <a:pt x="1667" y="810"/>
                  </a:cubicBezTo>
                  <a:lnTo>
                    <a:pt x="1667" y="822"/>
                  </a:lnTo>
                  <a:lnTo>
                    <a:pt x="1405" y="1226"/>
                  </a:lnTo>
                  <a:cubicBezTo>
                    <a:pt x="1024" y="1834"/>
                    <a:pt x="703" y="2429"/>
                    <a:pt x="393" y="3000"/>
                  </a:cubicBezTo>
                  <a:cubicBezTo>
                    <a:pt x="369" y="3012"/>
                    <a:pt x="393" y="3024"/>
                    <a:pt x="405" y="3036"/>
                  </a:cubicBezTo>
                  <a:lnTo>
                    <a:pt x="417" y="3036"/>
                  </a:lnTo>
                  <a:cubicBezTo>
                    <a:pt x="441" y="3036"/>
                    <a:pt x="453" y="3036"/>
                    <a:pt x="453" y="3000"/>
                  </a:cubicBezTo>
                  <a:cubicBezTo>
                    <a:pt x="762" y="2441"/>
                    <a:pt x="1084" y="1846"/>
                    <a:pt x="1465" y="1238"/>
                  </a:cubicBezTo>
                  <a:lnTo>
                    <a:pt x="1727" y="834"/>
                  </a:lnTo>
                  <a:lnTo>
                    <a:pt x="1762" y="798"/>
                  </a:lnTo>
                  <a:lnTo>
                    <a:pt x="1762" y="762"/>
                  </a:lnTo>
                  <a:cubicBezTo>
                    <a:pt x="1738" y="762"/>
                    <a:pt x="1738" y="750"/>
                    <a:pt x="1727" y="750"/>
                  </a:cubicBezTo>
                  <a:cubicBezTo>
                    <a:pt x="1131" y="619"/>
                    <a:pt x="548" y="357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86;p36">
              <a:extLst>
                <a:ext uri="{FF2B5EF4-FFF2-40B4-BE49-F238E27FC236}">
                  <a16:creationId xmlns:a16="http://schemas.microsoft.com/office/drawing/2014/main" id="{25F15CC4-4985-440B-9B0F-92187BAC2505}"/>
                </a:ext>
              </a:extLst>
            </p:cNvPr>
            <p:cNvSpPr/>
            <p:nvPr/>
          </p:nvSpPr>
          <p:spPr>
            <a:xfrm>
              <a:off x="3765350" y="3647525"/>
              <a:ext cx="21475" cy="11900"/>
            </a:xfrm>
            <a:custGeom>
              <a:avLst/>
              <a:gdLst/>
              <a:ahLst/>
              <a:cxnLst/>
              <a:rect l="l" t="t" r="r" b="b"/>
              <a:pathLst>
                <a:path w="859" h="476" extrusionOk="0">
                  <a:moveTo>
                    <a:pt x="249" y="1"/>
                  </a:moveTo>
                  <a:cubicBezTo>
                    <a:pt x="162" y="1"/>
                    <a:pt x="88" y="30"/>
                    <a:pt x="48" y="111"/>
                  </a:cubicBezTo>
                  <a:cubicBezTo>
                    <a:pt x="0" y="182"/>
                    <a:pt x="36" y="277"/>
                    <a:pt x="83" y="337"/>
                  </a:cubicBezTo>
                  <a:cubicBezTo>
                    <a:pt x="143" y="396"/>
                    <a:pt x="226" y="420"/>
                    <a:pt x="298" y="432"/>
                  </a:cubicBezTo>
                  <a:cubicBezTo>
                    <a:pt x="350" y="450"/>
                    <a:pt x="492" y="475"/>
                    <a:pt x="616" y="475"/>
                  </a:cubicBezTo>
                  <a:cubicBezTo>
                    <a:pt x="747" y="475"/>
                    <a:pt x="858" y="447"/>
                    <a:pt x="822" y="349"/>
                  </a:cubicBezTo>
                  <a:cubicBezTo>
                    <a:pt x="750" y="158"/>
                    <a:pt x="488" y="15"/>
                    <a:pt x="298" y="4"/>
                  </a:cubicBezTo>
                  <a:cubicBezTo>
                    <a:pt x="281" y="2"/>
                    <a:pt x="265" y="1"/>
                    <a:pt x="24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87;p36">
              <a:extLst>
                <a:ext uri="{FF2B5EF4-FFF2-40B4-BE49-F238E27FC236}">
                  <a16:creationId xmlns:a16="http://schemas.microsoft.com/office/drawing/2014/main" id="{AA5A7765-55A9-4784-BE28-009F86D06D28}"/>
                </a:ext>
              </a:extLst>
            </p:cNvPr>
            <p:cNvSpPr/>
            <p:nvPr/>
          </p:nvSpPr>
          <p:spPr>
            <a:xfrm>
              <a:off x="3767725" y="3596400"/>
              <a:ext cx="40500" cy="22350"/>
            </a:xfrm>
            <a:custGeom>
              <a:avLst/>
              <a:gdLst/>
              <a:ahLst/>
              <a:cxnLst/>
              <a:rect l="l" t="t" r="r" b="b"/>
              <a:pathLst>
                <a:path w="1620" h="894" extrusionOk="0">
                  <a:moveTo>
                    <a:pt x="36" y="1"/>
                  </a:moveTo>
                  <a:lnTo>
                    <a:pt x="0" y="60"/>
                  </a:lnTo>
                  <a:cubicBezTo>
                    <a:pt x="477" y="394"/>
                    <a:pt x="989" y="798"/>
                    <a:pt x="1620" y="894"/>
                  </a:cubicBezTo>
                  <a:lnTo>
                    <a:pt x="1620" y="810"/>
                  </a:lnTo>
                  <a:cubicBezTo>
                    <a:pt x="1024" y="727"/>
                    <a:pt x="500" y="334"/>
                    <a:pt x="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8;p36">
              <a:extLst>
                <a:ext uri="{FF2B5EF4-FFF2-40B4-BE49-F238E27FC236}">
                  <a16:creationId xmlns:a16="http://schemas.microsoft.com/office/drawing/2014/main" id="{D504387B-5A3B-4A8C-ABE9-E99CE00426A8}"/>
                </a:ext>
              </a:extLst>
            </p:cNvPr>
            <p:cNvSpPr/>
            <p:nvPr/>
          </p:nvSpPr>
          <p:spPr>
            <a:xfrm>
              <a:off x="3720700" y="3780775"/>
              <a:ext cx="24575" cy="16250"/>
            </a:xfrm>
            <a:custGeom>
              <a:avLst/>
              <a:gdLst/>
              <a:ahLst/>
              <a:cxnLst/>
              <a:rect l="l" t="t" r="r" b="b"/>
              <a:pathLst>
                <a:path w="983" h="650" extrusionOk="0">
                  <a:moveTo>
                    <a:pt x="296" y="0"/>
                  </a:moveTo>
                  <a:cubicBezTo>
                    <a:pt x="209" y="0"/>
                    <a:pt x="125" y="29"/>
                    <a:pt x="72" y="103"/>
                  </a:cubicBezTo>
                  <a:cubicBezTo>
                    <a:pt x="0" y="222"/>
                    <a:pt x="60" y="389"/>
                    <a:pt x="167" y="484"/>
                  </a:cubicBezTo>
                  <a:cubicBezTo>
                    <a:pt x="274" y="567"/>
                    <a:pt x="417" y="579"/>
                    <a:pt x="572" y="615"/>
                  </a:cubicBezTo>
                  <a:cubicBezTo>
                    <a:pt x="655" y="625"/>
                    <a:pt x="752" y="649"/>
                    <a:pt x="826" y="649"/>
                  </a:cubicBezTo>
                  <a:cubicBezTo>
                    <a:pt x="923" y="649"/>
                    <a:pt x="983" y="609"/>
                    <a:pt x="929" y="448"/>
                  </a:cubicBezTo>
                  <a:cubicBezTo>
                    <a:pt x="869" y="270"/>
                    <a:pt x="655" y="127"/>
                    <a:pt x="488" y="43"/>
                  </a:cubicBezTo>
                  <a:cubicBezTo>
                    <a:pt x="431" y="17"/>
                    <a:pt x="363" y="0"/>
                    <a:pt x="29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89;p36">
              <a:extLst>
                <a:ext uri="{FF2B5EF4-FFF2-40B4-BE49-F238E27FC236}">
                  <a16:creationId xmlns:a16="http://schemas.microsoft.com/office/drawing/2014/main" id="{2B1BFB52-9C04-4764-AACF-D1103A945814}"/>
                </a:ext>
              </a:extLst>
            </p:cNvPr>
            <p:cNvSpPr/>
            <p:nvPr/>
          </p:nvSpPr>
          <p:spPr>
            <a:xfrm>
              <a:off x="3741825" y="3744975"/>
              <a:ext cx="34250" cy="52375"/>
            </a:xfrm>
            <a:custGeom>
              <a:avLst/>
              <a:gdLst/>
              <a:ahLst/>
              <a:cxnLst/>
              <a:rect l="l" t="t" r="r" b="b"/>
              <a:pathLst>
                <a:path w="1370" h="2095" extrusionOk="0">
                  <a:moveTo>
                    <a:pt x="1332" y="1"/>
                  </a:moveTo>
                  <a:cubicBezTo>
                    <a:pt x="1320" y="1"/>
                    <a:pt x="1306" y="15"/>
                    <a:pt x="1298" y="23"/>
                  </a:cubicBezTo>
                  <a:cubicBezTo>
                    <a:pt x="1274" y="94"/>
                    <a:pt x="1239" y="154"/>
                    <a:pt x="1215" y="213"/>
                  </a:cubicBezTo>
                  <a:cubicBezTo>
                    <a:pt x="858" y="904"/>
                    <a:pt x="477" y="1475"/>
                    <a:pt x="24" y="2035"/>
                  </a:cubicBezTo>
                  <a:cubicBezTo>
                    <a:pt x="0" y="2047"/>
                    <a:pt x="0" y="2059"/>
                    <a:pt x="24" y="2071"/>
                  </a:cubicBezTo>
                  <a:cubicBezTo>
                    <a:pt x="24" y="2094"/>
                    <a:pt x="24" y="2094"/>
                    <a:pt x="36" y="2094"/>
                  </a:cubicBezTo>
                  <a:cubicBezTo>
                    <a:pt x="48" y="2094"/>
                    <a:pt x="48" y="2071"/>
                    <a:pt x="60" y="2071"/>
                  </a:cubicBezTo>
                  <a:cubicBezTo>
                    <a:pt x="524" y="1523"/>
                    <a:pt x="917" y="940"/>
                    <a:pt x="1274" y="237"/>
                  </a:cubicBezTo>
                  <a:cubicBezTo>
                    <a:pt x="1298" y="166"/>
                    <a:pt x="1322" y="106"/>
                    <a:pt x="1358" y="47"/>
                  </a:cubicBezTo>
                  <a:cubicBezTo>
                    <a:pt x="1370" y="35"/>
                    <a:pt x="1358" y="23"/>
                    <a:pt x="1346" y="11"/>
                  </a:cubicBezTo>
                  <a:cubicBezTo>
                    <a:pt x="1342" y="3"/>
                    <a:pt x="1337" y="1"/>
                    <a:pt x="1332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790;p36">
              <a:extLst>
                <a:ext uri="{FF2B5EF4-FFF2-40B4-BE49-F238E27FC236}">
                  <a16:creationId xmlns:a16="http://schemas.microsoft.com/office/drawing/2014/main" id="{B6FEF49F-05C5-4E74-86C5-610051FEBFD1}"/>
                </a:ext>
              </a:extLst>
            </p:cNvPr>
            <p:cNvSpPr/>
            <p:nvPr/>
          </p:nvSpPr>
          <p:spPr>
            <a:xfrm>
              <a:off x="3774575" y="3745225"/>
              <a:ext cx="44075" cy="75925"/>
            </a:xfrm>
            <a:custGeom>
              <a:avLst/>
              <a:gdLst/>
              <a:ahLst/>
              <a:cxnLst/>
              <a:rect l="l" t="t" r="r" b="b"/>
              <a:pathLst>
                <a:path w="1763" h="3037" extrusionOk="0">
                  <a:moveTo>
                    <a:pt x="48" y="1"/>
                  </a:moveTo>
                  <a:cubicBezTo>
                    <a:pt x="36" y="1"/>
                    <a:pt x="12" y="1"/>
                    <a:pt x="0" y="13"/>
                  </a:cubicBezTo>
                  <a:cubicBezTo>
                    <a:pt x="0" y="25"/>
                    <a:pt x="0" y="37"/>
                    <a:pt x="12" y="60"/>
                  </a:cubicBezTo>
                  <a:cubicBezTo>
                    <a:pt x="512" y="418"/>
                    <a:pt x="1072" y="668"/>
                    <a:pt x="1667" y="799"/>
                  </a:cubicBezTo>
                  <a:lnTo>
                    <a:pt x="1667" y="810"/>
                  </a:lnTo>
                  <a:lnTo>
                    <a:pt x="1405" y="1215"/>
                  </a:lnTo>
                  <a:cubicBezTo>
                    <a:pt x="1024" y="1822"/>
                    <a:pt x="703" y="2418"/>
                    <a:pt x="393" y="2989"/>
                  </a:cubicBezTo>
                  <a:cubicBezTo>
                    <a:pt x="369" y="3001"/>
                    <a:pt x="393" y="3013"/>
                    <a:pt x="405" y="3037"/>
                  </a:cubicBezTo>
                  <a:lnTo>
                    <a:pt x="417" y="3037"/>
                  </a:lnTo>
                  <a:cubicBezTo>
                    <a:pt x="441" y="3037"/>
                    <a:pt x="453" y="3013"/>
                    <a:pt x="453" y="3001"/>
                  </a:cubicBezTo>
                  <a:cubicBezTo>
                    <a:pt x="762" y="2454"/>
                    <a:pt x="1084" y="1858"/>
                    <a:pt x="1465" y="1251"/>
                  </a:cubicBezTo>
                  <a:cubicBezTo>
                    <a:pt x="1548" y="1096"/>
                    <a:pt x="1643" y="977"/>
                    <a:pt x="1727" y="846"/>
                  </a:cubicBezTo>
                  <a:lnTo>
                    <a:pt x="1762" y="787"/>
                  </a:lnTo>
                  <a:lnTo>
                    <a:pt x="1762" y="751"/>
                  </a:lnTo>
                  <a:cubicBezTo>
                    <a:pt x="1738" y="751"/>
                    <a:pt x="1738" y="739"/>
                    <a:pt x="1727" y="739"/>
                  </a:cubicBezTo>
                  <a:cubicBezTo>
                    <a:pt x="1131" y="608"/>
                    <a:pt x="548" y="358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791;p36">
              <a:extLst>
                <a:ext uri="{FF2B5EF4-FFF2-40B4-BE49-F238E27FC236}">
                  <a16:creationId xmlns:a16="http://schemas.microsoft.com/office/drawing/2014/main" id="{A9C097C2-DC4F-41E9-B56D-F8EAECF8E5AB}"/>
                </a:ext>
              </a:extLst>
            </p:cNvPr>
            <p:cNvSpPr/>
            <p:nvPr/>
          </p:nvSpPr>
          <p:spPr>
            <a:xfrm>
              <a:off x="3765350" y="381007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258" y="0"/>
                  </a:moveTo>
                  <a:cubicBezTo>
                    <a:pt x="168" y="0"/>
                    <a:pt x="89" y="37"/>
                    <a:pt x="48" y="110"/>
                  </a:cubicBezTo>
                  <a:cubicBezTo>
                    <a:pt x="0" y="181"/>
                    <a:pt x="36" y="276"/>
                    <a:pt x="83" y="336"/>
                  </a:cubicBezTo>
                  <a:cubicBezTo>
                    <a:pt x="143" y="395"/>
                    <a:pt x="226" y="419"/>
                    <a:pt x="298" y="443"/>
                  </a:cubicBezTo>
                  <a:cubicBezTo>
                    <a:pt x="348" y="454"/>
                    <a:pt x="483" y="476"/>
                    <a:pt x="604" y="476"/>
                  </a:cubicBezTo>
                  <a:cubicBezTo>
                    <a:pt x="741" y="476"/>
                    <a:pt x="859" y="448"/>
                    <a:pt x="822" y="348"/>
                  </a:cubicBezTo>
                  <a:cubicBezTo>
                    <a:pt x="750" y="157"/>
                    <a:pt x="488" y="26"/>
                    <a:pt x="298" y="2"/>
                  </a:cubicBezTo>
                  <a:cubicBezTo>
                    <a:pt x="284" y="1"/>
                    <a:pt x="271" y="0"/>
                    <a:pt x="25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792;p36">
              <a:extLst>
                <a:ext uri="{FF2B5EF4-FFF2-40B4-BE49-F238E27FC236}">
                  <a16:creationId xmlns:a16="http://schemas.microsoft.com/office/drawing/2014/main" id="{E1945791-B297-42A6-9330-1227ED9A2E0E}"/>
                </a:ext>
              </a:extLst>
            </p:cNvPr>
            <p:cNvSpPr/>
            <p:nvPr/>
          </p:nvSpPr>
          <p:spPr>
            <a:xfrm>
              <a:off x="3767725" y="3758925"/>
              <a:ext cx="40500" cy="22350"/>
            </a:xfrm>
            <a:custGeom>
              <a:avLst/>
              <a:gdLst/>
              <a:ahLst/>
              <a:cxnLst/>
              <a:rect l="l" t="t" r="r" b="b"/>
              <a:pathLst>
                <a:path w="1620" h="894" extrusionOk="0">
                  <a:moveTo>
                    <a:pt x="36" y="1"/>
                  </a:moveTo>
                  <a:lnTo>
                    <a:pt x="0" y="60"/>
                  </a:lnTo>
                  <a:cubicBezTo>
                    <a:pt x="477" y="405"/>
                    <a:pt x="989" y="798"/>
                    <a:pt x="1620" y="893"/>
                  </a:cubicBezTo>
                  <a:lnTo>
                    <a:pt x="1620" y="822"/>
                  </a:lnTo>
                  <a:cubicBezTo>
                    <a:pt x="1024" y="727"/>
                    <a:pt x="500" y="346"/>
                    <a:pt x="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793;p36">
              <a:extLst>
                <a:ext uri="{FF2B5EF4-FFF2-40B4-BE49-F238E27FC236}">
                  <a16:creationId xmlns:a16="http://schemas.microsoft.com/office/drawing/2014/main" id="{E828C087-0AD1-4398-9496-B49F824CA472}"/>
                </a:ext>
              </a:extLst>
            </p:cNvPr>
            <p:cNvSpPr/>
            <p:nvPr/>
          </p:nvSpPr>
          <p:spPr>
            <a:xfrm>
              <a:off x="3462025" y="3525850"/>
              <a:ext cx="51525" cy="51525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1036" y="1"/>
                  </a:moveTo>
                  <a:cubicBezTo>
                    <a:pt x="465" y="1"/>
                    <a:pt x="1" y="465"/>
                    <a:pt x="1" y="1037"/>
                  </a:cubicBezTo>
                  <a:cubicBezTo>
                    <a:pt x="1" y="1596"/>
                    <a:pt x="465" y="2061"/>
                    <a:pt x="1036" y="2061"/>
                  </a:cubicBezTo>
                  <a:cubicBezTo>
                    <a:pt x="1596" y="2061"/>
                    <a:pt x="2060" y="1596"/>
                    <a:pt x="2060" y="1037"/>
                  </a:cubicBezTo>
                  <a:cubicBezTo>
                    <a:pt x="2060" y="465"/>
                    <a:pt x="1596" y="1"/>
                    <a:pt x="10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2285;p44">
            <a:extLst>
              <a:ext uri="{FF2B5EF4-FFF2-40B4-BE49-F238E27FC236}">
                <a16:creationId xmlns:a16="http://schemas.microsoft.com/office/drawing/2014/main" id="{B4759DBB-CABE-47CD-B4DB-3978ECACE8A8}"/>
              </a:ext>
            </a:extLst>
          </p:cNvPr>
          <p:cNvSpPr/>
          <p:nvPr/>
        </p:nvSpPr>
        <p:spPr>
          <a:xfrm>
            <a:off x="5171146" y="3673587"/>
            <a:ext cx="6798547" cy="11431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hiện phép cộng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cộng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tự nhiên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VL BoosterNextFYBlack" panose="02000A03000000020004" pitchFamily="50" charset="0"/>
              <a:ea typeface="+mn-ea"/>
            </a:endParaRPr>
          </a:p>
        </p:txBody>
      </p:sp>
      <p:sp>
        <p:nvSpPr>
          <p:cNvPr id="185" name="Google Shape;2284;p44">
            <a:extLst>
              <a:ext uri="{FF2B5EF4-FFF2-40B4-BE49-F238E27FC236}">
                <a16:creationId xmlns:a16="http://schemas.microsoft.com/office/drawing/2014/main" id="{91FBCF2A-50F9-490D-91CB-085C9E198F08}"/>
              </a:ext>
            </a:extLst>
          </p:cNvPr>
          <p:cNvSpPr/>
          <p:nvPr/>
        </p:nvSpPr>
        <p:spPr>
          <a:xfrm>
            <a:off x="5197376" y="1701605"/>
            <a:ext cx="6754042" cy="1754216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số hạng này dưới số hạng kia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 cho các chữ số ở cùng một hàng thẳng cột với nhau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6" name="Google Shape;2286;p44">
            <a:extLst>
              <a:ext uri="{FF2B5EF4-FFF2-40B4-BE49-F238E27FC236}">
                <a16:creationId xmlns:a16="http://schemas.microsoft.com/office/drawing/2014/main" id="{0670E6D6-CDD0-4B48-81DD-2453BF0394BC}"/>
              </a:ext>
            </a:extLst>
          </p:cNvPr>
          <p:cNvSpPr/>
          <p:nvPr/>
        </p:nvSpPr>
        <p:spPr>
          <a:xfrm>
            <a:off x="5171146" y="4982604"/>
            <a:ext cx="6739902" cy="14403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dấu phẩy ở tổng thẳng cột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các dấu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các số hạng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8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6588">
        <p:circle/>
      </p:transition>
    </mc:Choice>
    <mc:Fallback xmlns="">
      <p:transition spd="slow" advTm="16658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5" grpId="0" animBg="1"/>
      <p:bldP spid="16" grpId="0"/>
      <p:bldP spid="18" grpId="0"/>
      <p:bldP spid="23" grpId="0"/>
      <p:bldP spid="29" grpId="0"/>
      <p:bldP spid="31" grpId="0"/>
      <p:bldP spid="33" grpId="0"/>
      <p:bldP spid="34" grpId="0"/>
      <p:bldP spid="36" grpId="0"/>
      <p:bldP spid="184" grpId="0" animBg="1"/>
      <p:bldP spid="185" grpId="0" animBg="1"/>
      <p:bldP spid="1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84;p44">
            <a:extLst>
              <a:ext uri="{FF2B5EF4-FFF2-40B4-BE49-F238E27FC236}">
                <a16:creationId xmlns:a16="http://schemas.microsoft.com/office/drawing/2014/main" id="{F37290E4-641F-42E8-B49F-26AD213ADC27}"/>
              </a:ext>
            </a:extLst>
          </p:cNvPr>
          <p:cNvSpPr/>
          <p:nvPr/>
        </p:nvSpPr>
        <p:spPr>
          <a:xfrm>
            <a:off x="1027832" y="312911"/>
            <a:ext cx="9704139" cy="1210660"/>
          </a:xfrm>
          <a:prstGeom prst="roundRect">
            <a:avLst>
              <a:gd name="adj" fmla="val 50000"/>
            </a:avLst>
          </a:prstGeom>
          <a:solidFill>
            <a:srgbClr val="B3D7D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625519">
              <a:buClr>
                <a:srgbClr val="000000"/>
              </a:buClr>
            </a:pPr>
            <a:r>
              <a:rPr lang="en-US" altLang="en-US" sz="3200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Toán</a:t>
            </a:r>
            <a:r>
              <a:rPr lang="en-US" alt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algn="ctr" defTabSz="1625519"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Cộng</a:t>
            </a:r>
            <a:r>
              <a:rPr lang="en-US" altLang="en-US" sz="3200" b="1" kern="0" dirty="0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lang="en-US" altLang="en-US" sz="3200" b="1" kern="0" dirty="0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thập</a:t>
            </a:r>
            <a:r>
              <a:rPr lang="en-US" altLang="en-US" sz="3200" b="1" kern="0" dirty="0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phân</a:t>
            </a:r>
            <a:endParaRPr lang="en-US" altLang="en-US" sz="3200" b="1" kern="0" dirty="0">
              <a:solidFill>
                <a:srgbClr val="FFAAAA">
                  <a:lumMod val="50000"/>
                </a:srgbClr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094980" y="3265304"/>
            <a:ext cx="495237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en-US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3370914" y="4800955"/>
            <a:ext cx="1902825" cy="7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/>
            <a:endParaRPr lang="en-US" sz="42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3320758" y="4654759"/>
            <a:ext cx="4247619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24</a:t>
            </a:r>
            <a:r>
              <a:rPr lang="vi-VN" altLang="en-US" sz="6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0758" y="2524028"/>
            <a:ext cx="2335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en-US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15</a:t>
            </a:r>
            <a:r>
              <a:rPr lang="vi-VN" altLang="en-US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en-US" altLang="en-US" sz="6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2049" y="3698215"/>
            <a:ext cx="1839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en-US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vi-VN" altLang="en-US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vi-VN" altLang="en-US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4267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479" y="1622944"/>
            <a:ext cx="4612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vi-VN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15,9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+ 8,75 = ?</a:t>
            </a:r>
            <a:endParaRPr lang="en-US" altLang="vi-VN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05075" y="4608132"/>
            <a:ext cx="3964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6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696201" y="2512112"/>
            <a:ext cx="897570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591" y="1667975"/>
            <a:ext cx="6367374" cy="37424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13660" y="2136646"/>
            <a:ext cx="45966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625519">
              <a:defRPr/>
            </a:pPr>
            <a:r>
              <a:rPr lang="vi-VN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hạng này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 số hạng kia sao cho các chữ số ở cùng một hàng thẳng cột với nhau.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15" y="1714177"/>
            <a:ext cx="6367374" cy="37424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45979" y="2556262"/>
            <a:ext cx="4382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nhiên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59" y="1749403"/>
            <a:ext cx="6367374" cy="37424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78923" y="2754364"/>
            <a:ext cx="4668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dấ</a:t>
            </a:r>
            <a:r>
              <a:rPr lang="vi-VN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u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phẩy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287725" y="2941303"/>
            <a:ext cx="14653" cy="267867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oogle Shape;3047;p54"/>
          <p:cNvGrpSpPr/>
          <p:nvPr/>
        </p:nvGrpSpPr>
        <p:grpSpPr>
          <a:xfrm>
            <a:off x="-390380" y="5055557"/>
            <a:ext cx="2201067" cy="2050211"/>
            <a:chOff x="1348375" y="3827675"/>
            <a:chExt cx="838225" cy="780775"/>
          </a:xfrm>
        </p:grpSpPr>
        <p:sp>
          <p:nvSpPr>
            <p:cNvPr id="21" name="Google Shape;3048;p54"/>
            <p:cNvSpPr/>
            <p:nvPr/>
          </p:nvSpPr>
          <p:spPr>
            <a:xfrm>
              <a:off x="1348375" y="3827675"/>
              <a:ext cx="838225" cy="780775"/>
            </a:xfrm>
            <a:custGeom>
              <a:avLst/>
              <a:gdLst/>
              <a:ahLst/>
              <a:cxnLst/>
              <a:rect l="l" t="t" r="r" b="b"/>
              <a:pathLst>
                <a:path w="33529" h="31231" extrusionOk="0">
                  <a:moveTo>
                    <a:pt x="20467" y="1"/>
                  </a:moveTo>
                  <a:cubicBezTo>
                    <a:pt x="20217" y="1"/>
                    <a:pt x="19991" y="108"/>
                    <a:pt x="19836" y="275"/>
                  </a:cubicBezTo>
                  <a:cubicBezTo>
                    <a:pt x="19205" y="596"/>
                    <a:pt x="18550" y="906"/>
                    <a:pt x="17907" y="1227"/>
                  </a:cubicBezTo>
                  <a:cubicBezTo>
                    <a:pt x="17574" y="1370"/>
                    <a:pt x="17264" y="1525"/>
                    <a:pt x="16943" y="1680"/>
                  </a:cubicBezTo>
                  <a:cubicBezTo>
                    <a:pt x="16764" y="1775"/>
                    <a:pt x="16610" y="1918"/>
                    <a:pt x="16538" y="2120"/>
                  </a:cubicBezTo>
                  <a:cubicBezTo>
                    <a:pt x="16467" y="2096"/>
                    <a:pt x="16407" y="2084"/>
                    <a:pt x="16324" y="2084"/>
                  </a:cubicBezTo>
                  <a:cubicBezTo>
                    <a:pt x="16193" y="2084"/>
                    <a:pt x="16062" y="2120"/>
                    <a:pt x="15943" y="2180"/>
                  </a:cubicBezTo>
                  <a:cubicBezTo>
                    <a:pt x="15645" y="2334"/>
                    <a:pt x="15359" y="2489"/>
                    <a:pt x="15097" y="2656"/>
                  </a:cubicBezTo>
                  <a:cubicBezTo>
                    <a:pt x="13407" y="3668"/>
                    <a:pt x="12145" y="4823"/>
                    <a:pt x="11359" y="6109"/>
                  </a:cubicBezTo>
                  <a:cubicBezTo>
                    <a:pt x="11287" y="6240"/>
                    <a:pt x="11240" y="6406"/>
                    <a:pt x="11240" y="6549"/>
                  </a:cubicBezTo>
                  <a:cubicBezTo>
                    <a:pt x="9763" y="7037"/>
                    <a:pt x="8501" y="7895"/>
                    <a:pt x="7323" y="9109"/>
                  </a:cubicBezTo>
                  <a:cubicBezTo>
                    <a:pt x="6525" y="9954"/>
                    <a:pt x="5811" y="10943"/>
                    <a:pt x="5191" y="12026"/>
                  </a:cubicBezTo>
                  <a:cubicBezTo>
                    <a:pt x="5072" y="11955"/>
                    <a:pt x="4930" y="11895"/>
                    <a:pt x="4763" y="11895"/>
                  </a:cubicBezTo>
                  <a:cubicBezTo>
                    <a:pt x="4394" y="11883"/>
                    <a:pt x="4037" y="11859"/>
                    <a:pt x="3679" y="11859"/>
                  </a:cubicBezTo>
                  <a:cubicBezTo>
                    <a:pt x="2977" y="11848"/>
                    <a:pt x="2251" y="11836"/>
                    <a:pt x="1536" y="11788"/>
                  </a:cubicBezTo>
                  <a:cubicBezTo>
                    <a:pt x="1429" y="11740"/>
                    <a:pt x="1322" y="11717"/>
                    <a:pt x="1203" y="11717"/>
                  </a:cubicBezTo>
                  <a:cubicBezTo>
                    <a:pt x="1072" y="11717"/>
                    <a:pt x="941" y="11740"/>
                    <a:pt x="822" y="11800"/>
                  </a:cubicBezTo>
                  <a:cubicBezTo>
                    <a:pt x="488" y="11967"/>
                    <a:pt x="310" y="12324"/>
                    <a:pt x="358" y="12669"/>
                  </a:cubicBezTo>
                  <a:cubicBezTo>
                    <a:pt x="36" y="14169"/>
                    <a:pt x="0" y="15693"/>
                    <a:pt x="12" y="17134"/>
                  </a:cubicBezTo>
                  <a:lnTo>
                    <a:pt x="12" y="17563"/>
                  </a:lnTo>
                  <a:cubicBezTo>
                    <a:pt x="12" y="17777"/>
                    <a:pt x="107" y="17967"/>
                    <a:pt x="238" y="18110"/>
                  </a:cubicBezTo>
                  <a:cubicBezTo>
                    <a:pt x="107" y="18265"/>
                    <a:pt x="36" y="18467"/>
                    <a:pt x="48" y="18682"/>
                  </a:cubicBezTo>
                  <a:cubicBezTo>
                    <a:pt x="119" y="20182"/>
                    <a:pt x="310" y="22123"/>
                    <a:pt x="1250" y="23873"/>
                  </a:cubicBezTo>
                  <a:cubicBezTo>
                    <a:pt x="1596" y="24516"/>
                    <a:pt x="1965" y="24992"/>
                    <a:pt x="2393" y="25361"/>
                  </a:cubicBezTo>
                  <a:cubicBezTo>
                    <a:pt x="2548" y="25492"/>
                    <a:pt x="2727" y="25552"/>
                    <a:pt x="2917" y="25552"/>
                  </a:cubicBezTo>
                  <a:cubicBezTo>
                    <a:pt x="2989" y="25552"/>
                    <a:pt x="3048" y="25540"/>
                    <a:pt x="3132" y="25528"/>
                  </a:cubicBezTo>
                  <a:cubicBezTo>
                    <a:pt x="3215" y="25492"/>
                    <a:pt x="3286" y="25468"/>
                    <a:pt x="3370" y="25421"/>
                  </a:cubicBezTo>
                  <a:cubicBezTo>
                    <a:pt x="3382" y="25540"/>
                    <a:pt x="3429" y="25647"/>
                    <a:pt x="3489" y="25754"/>
                  </a:cubicBezTo>
                  <a:cubicBezTo>
                    <a:pt x="3620" y="25945"/>
                    <a:pt x="3810" y="26075"/>
                    <a:pt x="4048" y="26111"/>
                  </a:cubicBezTo>
                  <a:cubicBezTo>
                    <a:pt x="4215" y="26123"/>
                    <a:pt x="4394" y="26135"/>
                    <a:pt x="4560" y="26135"/>
                  </a:cubicBezTo>
                  <a:cubicBezTo>
                    <a:pt x="5239" y="26135"/>
                    <a:pt x="5930" y="25945"/>
                    <a:pt x="6525" y="25587"/>
                  </a:cubicBezTo>
                  <a:cubicBezTo>
                    <a:pt x="6835" y="25849"/>
                    <a:pt x="7180" y="26135"/>
                    <a:pt x="7549" y="26385"/>
                  </a:cubicBezTo>
                  <a:cubicBezTo>
                    <a:pt x="7537" y="26397"/>
                    <a:pt x="7537" y="26421"/>
                    <a:pt x="7513" y="26433"/>
                  </a:cubicBezTo>
                  <a:cubicBezTo>
                    <a:pt x="7358" y="26623"/>
                    <a:pt x="7299" y="26897"/>
                    <a:pt x="7370" y="27147"/>
                  </a:cubicBezTo>
                  <a:cubicBezTo>
                    <a:pt x="7442" y="27397"/>
                    <a:pt x="7620" y="27611"/>
                    <a:pt x="7858" y="27695"/>
                  </a:cubicBezTo>
                  <a:cubicBezTo>
                    <a:pt x="8323" y="27873"/>
                    <a:pt x="8751" y="27969"/>
                    <a:pt x="9263" y="28052"/>
                  </a:cubicBezTo>
                  <a:cubicBezTo>
                    <a:pt x="9442" y="28088"/>
                    <a:pt x="9692" y="28135"/>
                    <a:pt x="9954" y="28135"/>
                  </a:cubicBezTo>
                  <a:cubicBezTo>
                    <a:pt x="10073" y="28135"/>
                    <a:pt x="10180" y="28135"/>
                    <a:pt x="10287" y="28111"/>
                  </a:cubicBezTo>
                  <a:cubicBezTo>
                    <a:pt x="10406" y="28100"/>
                    <a:pt x="10525" y="28076"/>
                    <a:pt x="10645" y="28040"/>
                  </a:cubicBezTo>
                  <a:cubicBezTo>
                    <a:pt x="11061" y="28207"/>
                    <a:pt x="11442" y="28350"/>
                    <a:pt x="11835" y="28481"/>
                  </a:cubicBezTo>
                  <a:cubicBezTo>
                    <a:pt x="11942" y="28802"/>
                    <a:pt x="12073" y="29100"/>
                    <a:pt x="12216" y="29374"/>
                  </a:cubicBezTo>
                  <a:cubicBezTo>
                    <a:pt x="12430" y="29766"/>
                    <a:pt x="12657" y="30112"/>
                    <a:pt x="12871" y="30457"/>
                  </a:cubicBezTo>
                  <a:cubicBezTo>
                    <a:pt x="12966" y="30588"/>
                    <a:pt x="13050" y="30707"/>
                    <a:pt x="13133" y="30838"/>
                  </a:cubicBezTo>
                  <a:cubicBezTo>
                    <a:pt x="13264" y="31064"/>
                    <a:pt x="13502" y="31207"/>
                    <a:pt x="13764" y="31231"/>
                  </a:cubicBezTo>
                  <a:lnTo>
                    <a:pt x="13812" y="31231"/>
                  </a:lnTo>
                  <a:cubicBezTo>
                    <a:pt x="14050" y="31231"/>
                    <a:pt x="14288" y="31124"/>
                    <a:pt x="14419" y="30969"/>
                  </a:cubicBezTo>
                  <a:cubicBezTo>
                    <a:pt x="14824" y="30481"/>
                    <a:pt x="15086" y="29838"/>
                    <a:pt x="15193" y="29171"/>
                  </a:cubicBezTo>
                  <a:lnTo>
                    <a:pt x="15383" y="29171"/>
                  </a:lnTo>
                  <a:cubicBezTo>
                    <a:pt x="15967" y="29171"/>
                    <a:pt x="16514" y="29112"/>
                    <a:pt x="17050" y="29004"/>
                  </a:cubicBezTo>
                  <a:cubicBezTo>
                    <a:pt x="18300" y="28742"/>
                    <a:pt x="19455" y="28195"/>
                    <a:pt x="20551" y="27635"/>
                  </a:cubicBezTo>
                  <a:cubicBezTo>
                    <a:pt x="21360" y="27254"/>
                    <a:pt x="22134" y="26861"/>
                    <a:pt x="22908" y="26611"/>
                  </a:cubicBezTo>
                  <a:lnTo>
                    <a:pt x="22908" y="26611"/>
                  </a:lnTo>
                  <a:lnTo>
                    <a:pt x="22872" y="26968"/>
                  </a:lnTo>
                  <a:cubicBezTo>
                    <a:pt x="22860" y="27207"/>
                    <a:pt x="22932" y="27433"/>
                    <a:pt x="23087" y="27611"/>
                  </a:cubicBezTo>
                  <a:cubicBezTo>
                    <a:pt x="23206" y="27754"/>
                    <a:pt x="23384" y="27850"/>
                    <a:pt x="23563" y="27873"/>
                  </a:cubicBezTo>
                  <a:lnTo>
                    <a:pt x="23694" y="27873"/>
                  </a:lnTo>
                  <a:cubicBezTo>
                    <a:pt x="23718" y="27873"/>
                    <a:pt x="23825" y="27897"/>
                    <a:pt x="23825" y="27897"/>
                  </a:cubicBezTo>
                  <a:lnTo>
                    <a:pt x="24063" y="27897"/>
                  </a:lnTo>
                  <a:cubicBezTo>
                    <a:pt x="24146" y="27921"/>
                    <a:pt x="24230" y="27933"/>
                    <a:pt x="24313" y="27933"/>
                  </a:cubicBezTo>
                  <a:lnTo>
                    <a:pt x="24372" y="27933"/>
                  </a:lnTo>
                  <a:cubicBezTo>
                    <a:pt x="24420" y="27933"/>
                    <a:pt x="24480" y="27933"/>
                    <a:pt x="24527" y="27921"/>
                  </a:cubicBezTo>
                  <a:cubicBezTo>
                    <a:pt x="24575" y="27933"/>
                    <a:pt x="24611" y="27933"/>
                    <a:pt x="24658" y="27933"/>
                  </a:cubicBezTo>
                  <a:lnTo>
                    <a:pt x="24718" y="27933"/>
                  </a:lnTo>
                  <a:cubicBezTo>
                    <a:pt x="24813" y="27933"/>
                    <a:pt x="24884" y="27921"/>
                    <a:pt x="24956" y="27897"/>
                  </a:cubicBezTo>
                  <a:lnTo>
                    <a:pt x="25075" y="27897"/>
                  </a:lnTo>
                  <a:cubicBezTo>
                    <a:pt x="25134" y="27909"/>
                    <a:pt x="25194" y="27909"/>
                    <a:pt x="25253" y="27909"/>
                  </a:cubicBezTo>
                  <a:cubicBezTo>
                    <a:pt x="25301" y="27909"/>
                    <a:pt x="25349" y="27897"/>
                    <a:pt x="25384" y="27897"/>
                  </a:cubicBezTo>
                  <a:cubicBezTo>
                    <a:pt x="25444" y="27897"/>
                    <a:pt x="25492" y="27873"/>
                    <a:pt x="25539" y="27861"/>
                  </a:cubicBezTo>
                  <a:lnTo>
                    <a:pt x="25718" y="27861"/>
                  </a:lnTo>
                  <a:cubicBezTo>
                    <a:pt x="25730" y="27861"/>
                    <a:pt x="25789" y="27861"/>
                    <a:pt x="25849" y="27850"/>
                  </a:cubicBezTo>
                  <a:cubicBezTo>
                    <a:pt x="25908" y="27850"/>
                    <a:pt x="25968" y="27838"/>
                    <a:pt x="26015" y="27802"/>
                  </a:cubicBezTo>
                  <a:cubicBezTo>
                    <a:pt x="26087" y="27802"/>
                    <a:pt x="26158" y="27790"/>
                    <a:pt x="26242" y="27778"/>
                  </a:cubicBezTo>
                  <a:lnTo>
                    <a:pt x="26277" y="27778"/>
                  </a:lnTo>
                  <a:cubicBezTo>
                    <a:pt x="26420" y="27754"/>
                    <a:pt x="26563" y="27730"/>
                    <a:pt x="26694" y="27695"/>
                  </a:cubicBezTo>
                  <a:cubicBezTo>
                    <a:pt x="26813" y="27683"/>
                    <a:pt x="26932" y="27659"/>
                    <a:pt x="27051" y="27623"/>
                  </a:cubicBezTo>
                  <a:cubicBezTo>
                    <a:pt x="27147" y="27611"/>
                    <a:pt x="27230" y="27599"/>
                    <a:pt x="27325" y="27564"/>
                  </a:cubicBezTo>
                  <a:cubicBezTo>
                    <a:pt x="27337" y="27552"/>
                    <a:pt x="27337" y="27552"/>
                    <a:pt x="27349" y="27552"/>
                  </a:cubicBezTo>
                  <a:lnTo>
                    <a:pt x="27528" y="27504"/>
                  </a:lnTo>
                  <a:cubicBezTo>
                    <a:pt x="27563" y="27492"/>
                    <a:pt x="27587" y="27492"/>
                    <a:pt x="27635" y="27480"/>
                  </a:cubicBezTo>
                  <a:cubicBezTo>
                    <a:pt x="27682" y="27457"/>
                    <a:pt x="27706" y="27457"/>
                    <a:pt x="27742" y="27445"/>
                  </a:cubicBezTo>
                  <a:lnTo>
                    <a:pt x="27754" y="27445"/>
                  </a:lnTo>
                  <a:cubicBezTo>
                    <a:pt x="27790" y="27433"/>
                    <a:pt x="27801" y="27433"/>
                    <a:pt x="27825" y="27421"/>
                  </a:cubicBezTo>
                  <a:lnTo>
                    <a:pt x="27861" y="27397"/>
                  </a:lnTo>
                  <a:cubicBezTo>
                    <a:pt x="27909" y="27385"/>
                    <a:pt x="27932" y="27373"/>
                    <a:pt x="27980" y="27361"/>
                  </a:cubicBezTo>
                  <a:cubicBezTo>
                    <a:pt x="28004" y="27361"/>
                    <a:pt x="28087" y="27326"/>
                    <a:pt x="28087" y="27326"/>
                  </a:cubicBezTo>
                  <a:cubicBezTo>
                    <a:pt x="28111" y="27314"/>
                    <a:pt x="28123" y="27314"/>
                    <a:pt x="28159" y="27302"/>
                  </a:cubicBezTo>
                  <a:cubicBezTo>
                    <a:pt x="28171" y="27278"/>
                    <a:pt x="28171" y="27278"/>
                    <a:pt x="28182" y="27278"/>
                  </a:cubicBezTo>
                  <a:cubicBezTo>
                    <a:pt x="28242" y="27266"/>
                    <a:pt x="28290" y="27242"/>
                    <a:pt x="28349" y="27218"/>
                  </a:cubicBezTo>
                  <a:lnTo>
                    <a:pt x="28409" y="27195"/>
                  </a:lnTo>
                  <a:cubicBezTo>
                    <a:pt x="28456" y="27183"/>
                    <a:pt x="28504" y="27159"/>
                    <a:pt x="28563" y="27135"/>
                  </a:cubicBezTo>
                  <a:cubicBezTo>
                    <a:pt x="28575" y="27135"/>
                    <a:pt x="28623" y="27099"/>
                    <a:pt x="28635" y="27099"/>
                  </a:cubicBezTo>
                  <a:cubicBezTo>
                    <a:pt x="28682" y="27088"/>
                    <a:pt x="28742" y="27064"/>
                    <a:pt x="28778" y="27040"/>
                  </a:cubicBezTo>
                  <a:lnTo>
                    <a:pt x="28861" y="27016"/>
                  </a:lnTo>
                  <a:lnTo>
                    <a:pt x="28944" y="26968"/>
                  </a:lnTo>
                  <a:lnTo>
                    <a:pt x="29040" y="26921"/>
                  </a:lnTo>
                  <a:cubicBezTo>
                    <a:pt x="29075" y="26909"/>
                    <a:pt x="29135" y="26885"/>
                    <a:pt x="29183" y="26849"/>
                  </a:cubicBezTo>
                  <a:cubicBezTo>
                    <a:pt x="29194" y="26849"/>
                    <a:pt x="29230" y="26837"/>
                    <a:pt x="29242" y="26826"/>
                  </a:cubicBezTo>
                  <a:cubicBezTo>
                    <a:pt x="29361" y="26766"/>
                    <a:pt x="29480" y="26707"/>
                    <a:pt x="29599" y="26623"/>
                  </a:cubicBezTo>
                  <a:cubicBezTo>
                    <a:pt x="29611" y="26611"/>
                    <a:pt x="29647" y="26599"/>
                    <a:pt x="29671" y="26587"/>
                  </a:cubicBezTo>
                  <a:cubicBezTo>
                    <a:pt x="29695" y="26587"/>
                    <a:pt x="29695" y="26564"/>
                    <a:pt x="29706" y="26564"/>
                  </a:cubicBezTo>
                  <a:cubicBezTo>
                    <a:pt x="29718" y="26552"/>
                    <a:pt x="29754" y="26540"/>
                    <a:pt x="29766" y="26528"/>
                  </a:cubicBezTo>
                  <a:cubicBezTo>
                    <a:pt x="29825" y="26492"/>
                    <a:pt x="29873" y="26445"/>
                    <a:pt x="29933" y="26421"/>
                  </a:cubicBezTo>
                  <a:cubicBezTo>
                    <a:pt x="29945" y="26409"/>
                    <a:pt x="30076" y="26314"/>
                    <a:pt x="30076" y="26314"/>
                  </a:cubicBezTo>
                  <a:cubicBezTo>
                    <a:pt x="30171" y="26254"/>
                    <a:pt x="30242" y="26195"/>
                    <a:pt x="30314" y="26135"/>
                  </a:cubicBezTo>
                  <a:cubicBezTo>
                    <a:pt x="30326" y="26123"/>
                    <a:pt x="30361" y="26111"/>
                    <a:pt x="30373" y="26087"/>
                  </a:cubicBezTo>
                  <a:lnTo>
                    <a:pt x="30409" y="26075"/>
                  </a:lnTo>
                  <a:cubicBezTo>
                    <a:pt x="30468" y="26028"/>
                    <a:pt x="30528" y="25992"/>
                    <a:pt x="30564" y="25945"/>
                  </a:cubicBezTo>
                  <a:cubicBezTo>
                    <a:pt x="30611" y="25897"/>
                    <a:pt x="30647" y="25873"/>
                    <a:pt x="30683" y="25837"/>
                  </a:cubicBezTo>
                  <a:lnTo>
                    <a:pt x="30730" y="25790"/>
                  </a:lnTo>
                  <a:lnTo>
                    <a:pt x="30778" y="25754"/>
                  </a:lnTo>
                  <a:lnTo>
                    <a:pt x="30790" y="25730"/>
                  </a:lnTo>
                  <a:cubicBezTo>
                    <a:pt x="30921" y="25611"/>
                    <a:pt x="31028" y="25516"/>
                    <a:pt x="31147" y="25397"/>
                  </a:cubicBezTo>
                  <a:lnTo>
                    <a:pt x="31183" y="25361"/>
                  </a:lnTo>
                  <a:lnTo>
                    <a:pt x="31219" y="25313"/>
                  </a:lnTo>
                  <a:lnTo>
                    <a:pt x="31314" y="25230"/>
                  </a:lnTo>
                  <a:cubicBezTo>
                    <a:pt x="31373" y="25171"/>
                    <a:pt x="31421" y="25123"/>
                    <a:pt x="31457" y="25063"/>
                  </a:cubicBezTo>
                  <a:lnTo>
                    <a:pt x="31480" y="25052"/>
                  </a:lnTo>
                  <a:cubicBezTo>
                    <a:pt x="31492" y="25052"/>
                    <a:pt x="31516" y="25004"/>
                    <a:pt x="31516" y="25004"/>
                  </a:cubicBezTo>
                  <a:cubicBezTo>
                    <a:pt x="31540" y="24992"/>
                    <a:pt x="31552" y="24956"/>
                    <a:pt x="31564" y="24944"/>
                  </a:cubicBezTo>
                  <a:cubicBezTo>
                    <a:pt x="31623" y="24873"/>
                    <a:pt x="31671" y="24813"/>
                    <a:pt x="31730" y="24742"/>
                  </a:cubicBezTo>
                  <a:cubicBezTo>
                    <a:pt x="31778" y="24694"/>
                    <a:pt x="31814" y="24635"/>
                    <a:pt x="31850" y="24587"/>
                  </a:cubicBezTo>
                  <a:cubicBezTo>
                    <a:pt x="31885" y="24540"/>
                    <a:pt x="31909" y="24516"/>
                    <a:pt x="31945" y="24468"/>
                  </a:cubicBezTo>
                  <a:lnTo>
                    <a:pt x="32028" y="24337"/>
                  </a:lnTo>
                  <a:lnTo>
                    <a:pt x="32040" y="24301"/>
                  </a:lnTo>
                  <a:cubicBezTo>
                    <a:pt x="32040" y="24290"/>
                    <a:pt x="32088" y="24218"/>
                    <a:pt x="32100" y="24206"/>
                  </a:cubicBezTo>
                  <a:cubicBezTo>
                    <a:pt x="32135" y="24159"/>
                    <a:pt x="32159" y="24099"/>
                    <a:pt x="32195" y="24051"/>
                  </a:cubicBezTo>
                  <a:lnTo>
                    <a:pt x="32254" y="23968"/>
                  </a:lnTo>
                  <a:lnTo>
                    <a:pt x="32302" y="23873"/>
                  </a:lnTo>
                  <a:cubicBezTo>
                    <a:pt x="32338" y="23789"/>
                    <a:pt x="32385" y="23694"/>
                    <a:pt x="32433" y="23623"/>
                  </a:cubicBezTo>
                  <a:cubicBezTo>
                    <a:pt x="32457" y="23575"/>
                    <a:pt x="32469" y="23528"/>
                    <a:pt x="32504" y="23492"/>
                  </a:cubicBezTo>
                  <a:cubicBezTo>
                    <a:pt x="32516" y="23444"/>
                    <a:pt x="32552" y="23408"/>
                    <a:pt x="32564" y="23373"/>
                  </a:cubicBezTo>
                  <a:lnTo>
                    <a:pt x="32576" y="23325"/>
                  </a:lnTo>
                  <a:cubicBezTo>
                    <a:pt x="32600" y="23313"/>
                    <a:pt x="32600" y="23278"/>
                    <a:pt x="32612" y="23266"/>
                  </a:cubicBezTo>
                  <a:cubicBezTo>
                    <a:pt x="32802" y="22897"/>
                    <a:pt x="32969" y="22480"/>
                    <a:pt x="33100" y="22039"/>
                  </a:cubicBezTo>
                  <a:lnTo>
                    <a:pt x="33112" y="22004"/>
                  </a:lnTo>
                  <a:cubicBezTo>
                    <a:pt x="33135" y="21908"/>
                    <a:pt x="33159" y="21825"/>
                    <a:pt x="33195" y="21730"/>
                  </a:cubicBezTo>
                  <a:cubicBezTo>
                    <a:pt x="33207" y="21658"/>
                    <a:pt x="33231" y="21587"/>
                    <a:pt x="33243" y="21503"/>
                  </a:cubicBezTo>
                  <a:cubicBezTo>
                    <a:pt x="33266" y="21492"/>
                    <a:pt x="33266" y="21492"/>
                    <a:pt x="33266" y="21480"/>
                  </a:cubicBezTo>
                  <a:cubicBezTo>
                    <a:pt x="33302" y="21325"/>
                    <a:pt x="33338" y="21170"/>
                    <a:pt x="33385" y="20992"/>
                  </a:cubicBezTo>
                  <a:cubicBezTo>
                    <a:pt x="33445" y="20730"/>
                    <a:pt x="33481" y="20480"/>
                    <a:pt x="33516" y="20241"/>
                  </a:cubicBezTo>
                  <a:cubicBezTo>
                    <a:pt x="33528" y="20194"/>
                    <a:pt x="33528" y="20170"/>
                    <a:pt x="33528" y="20122"/>
                  </a:cubicBezTo>
                  <a:cubicBezTo>
                    <a:pt x="33528" y="19753"/>
                    <a:pt x="33290" y="19444"/>
                    <a:pt x="32933" y="19337"/>
                  </a:cubicBezTo>
                  <a:cubicBezTo>
                    <a:pt x="33076" y="18551"/>
                    <a:pt x="33100" y="17741"/>
                    <a:pt x="33040" y="16943"/>
                  </a:cubicBezTo>
                  <a:lnTo>
                    <a:pt x="33040" y="16860"/>
                  </a:lnTo>
                  <a:cubicBezTo>
                    <a:pt x="33350" y="16348"/>
                    <a:pt x="33457" y="15717"/>
                    <a:pt x="33338" y="15122"/>
                  </a:cubicBezTo>
                  <a:lnTo>
                    <a:pt x="33278" y="14860"/>
                  </a:lnTo>
                  <a:cubicBezTo>
                    <a:pt x="33135" y="14122"/>
                    <a:pt x="32671" y="13514"/>
                    <a:pt x="32028" y="13169"/>
                  </a:cubicBezTo>
                  <a:cubicBezTo>
                    <a:pt x="31671" y="12419"/>
                    <a:pt x="31242" y="11705"/>
                    <a:pt x="30718" y="11014"/>
                  </a:cubicBezTo>
                  <a:cubicBezTo>
                    <a:pt x="30992" y="10133"/>
                    <a:pt x="30754" y="9181"/>
                    <a:pt x="30076" y="8550"/>
                  </a:cubicBezTo>
                  <a:lnTo>
                    <a:pt x="29885" y="8347"/>
                  </a:lnTo>
                  <a:cubicBezTo>
                    <a:pt x="29421" y="7907"/>
                    <a:pt x="28813" y="7657"/>
                    <a:pt x="28171" y="7657"/>
                  </a:cubicBezTo>
                  <a:cubicBezTo>
                    <a:pt x="27849" y="7657"/>
                    <a:pt x="27504" y="7716"/>
                    <a:pt x="27206" y="7847"/>
                  </a:cubicBezTo>
                  <a:cubicBezTo>
                    <a:pt x="26301" y="7299"/>
                    <a:pt x="25301" y="6835"/>
                    <a:pt x="24241" y="6478"/>
                  </a:cubicBezTo>
                  <a:cubicBezTo>
                    <a:pt x="24170" y="6311"/>
                    <a:pt x="24110" y="6133"/>
                    <a:pt x="24039" y="5954"/>
                  </a:cubicBezTo>
                  <a:cubicBezTo>
                    <a:pt x="23968" y="5763"/>
                    <a:pt x="23813" y="5609"/>
                    <a:pt x="23634" y="5525"/>
                  </a:cubicBezTo>
                  <a:cubicBezTo>
                    <a:pt x="23694" y="5335"/>
                    <a:pt x="23694" y="5121"/>
                    <a:pt x="23610" y="4930"/>
                  </a:cubicBezTo>
                  <a:lnTo>
                    <a:pt x="23432" y="4525"/>
                  </a:lnTo>
                  <a:cubicBezTo>
                    <a:pt x="22848" y="3227"/>
                    <a:pt x="22205" y="1846"/>
                    <a:pt x="21289" y="608"/>
                  </a:cubicBezTo>
                  <a:cubicBezTo>
                    <a:pt x="21253" y="489"/>
                    <a:pt x="21193" y="370"/>
                    <a:pt x="21110" y="287"/>
                  </a:cubicBezTo>
                  <a:cubicBezTo>
                    <a:pt x="20943" y="108"/>
                    <a:pt x="20729" y="13"/>
                    <a:pt x="20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42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049;p54"/>
            <p:cNvSpPr/>
            <p:nvPr/>
          </p:nvSpPr>
          <p:spPr>
            <a:xfrm>
              <a:off x="1454325" y="3986325"/>
              <a:ext cx="707850" cy="548975"/>
            </a:xfrm>
            <a:custGeom>
              <a:avLst/>
              <a:gdLst/>
              <a:ahLst/>
              <a:cxnLst/>
              <a:rect l="l" t="t" r="r" b="b"/>
              <a:pathLst>
                <a:path w="28314" h="21959" extrusionOk="0">
                  <a:moveTo>
                    <a:pt x="14412" y="0"/>
                  </a:moveTo>
                  <a:cubicBezTo>
                    <a:pt x="12515" y="0"/>
                    <a:pt x="10637" y="258"/>
                    <a:pt x="8752" y="596"/>
                  </a:cubicBezTo>
                  <a:cubicBezTo>
                    <a:pt x="6776" y="953"/>
                    <a:pt x="5180" y="1811"/>
                    <a:pt x="3740" y="3311"/>
                  </a:cubicBezTo>
                  <a:cubicBezTo>
                    <a:pt x="2954" y="4168"/>
                    <a:pt x="2263" y="5132"/>
                    <a:pt x="1704" y="6168"/>
                  </a:cubicBezTo>
                  <a:cubicBezTo>
                    <a:pt x="811" y="7811"/>
                    <a:pt x="215" y="9621"/>
                    <a:pt x="108" y="11514"/>
                  </a:cubicBezTo>
                  <a:cubicBezTo>
                    <a:pt x="1" y="13395"/>
                    <a:pt x="418" y="15324"/>
                    <a:pt x="1418" y="16884"/>
                  </a:cubicBezTo>
                  <a:cubicBezTo>
                    <a:pt x="2597" y="18717"/>
                    <a:pt x="4490" y="19920"/>
                    <a:pt x="6407" y="20777"/>
                  </a:cubicBezTo>
                  <a:cubicBezTo>
                    <a:pt x="7932" y="21462"/>
                    <a:pt x="9584" y="21958"/>
                    <a:pt x="11233" y="21958"/>
                  </a:cubicBezTo>
                  <a:cubicBezTo>
                    <a:pt x="11733" y="21958"/>
                    <a:pt x="12233" y="21913"/>
                    <a:pt x="12729" y="21813"/>
                  </a:cubicBezTo>
                  <a:cubicBezTo>
                    <a:pt x="15289" y="21277"/>
                    <a:pt x="17479" y="19301"/>
                    <a:pt x="20087" y="19110"/>
                  </a:cubicBezTo>
                  <a:cubicBezTo>
                    <a:pt x="20264" y="19098"/>
                    <a:pt x="20444" y="19094"/>
                    <a:pt x="20624" y="19094"/>
                  </a:cubicBezTo>
                  <a:cubicBezTo>
                    <a:pt x="20995" y="19094"/>
                    <a:pt x="21370" y="19112"/>
                    <a:pt x="21741" y="19112"/>
                  </a:cubicBezTo>
                  <a:cubicBezTo>
                    <a:pt x="22059" y="19112"/>
                    <a:pt x="22374" y="19099"/>
                    <a:pt x="22682" y="19051"/>
                  </a:cubicBezTo>
                  <a:cubicBezTo>
                    <a:pt x="23421" y="18932"/>
                    <a:pt x="24111" y="18610"/>
                    <a:pt x="24742" y="18182"/>
                  </a:cubicBezTo>
                  <a:cubicBezTo>
                    <a:pt x="27076" y="16586"/>
                    <a:pt x="28314" y="13514"/>
                    <a:pt x="28076" y="10597"/>
                  </a:cubicBezTo>
                  <a:cubicBezTo>
                    <a:pt x="27838" y="7680"/>
                    <a:pt x="26242" y="4966"/>
                    <a:pt x="24052" y="3168"/>
                  </a:cubicBezTo>
                  <a:cubicBezTo>
                    <a:pt x="21873" y="1370"/>
                    <a:pt x="19110" y="394"/>
                    <a:pt x="16348" y="96"/>
                  </a:cubicBezTo>
                  <a:cubicBezTo>
                    <a:pt x="15700" y="30"/>
                    <a:pt x="15055" y="0"/>
                    <a:pt x="14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050;p54"/>
            <p:cNvSpPr/>
            <p:nvPr/>
          </p:nvSpPr>
          <p:spPr>
            <a:xfrm>
              <a:off x="1628175" y="3848225"/>
              <a:ext cx="331300" cy="331275"/>
            </a:xfrm>
            <a:custGeom>
              <a:avLst/>
              <a:gdLst/>
              <a:ahLst/>
              <a:cxnLst/>
              <a:rect l="l" t="t" r="r" b="b"/>
              <a:pathLst>
                <a:path w="13252" h="13251" extrusionOk="0">
                  <a:moveTo>
                    <a:pt x="9335" y="0"/>
                  </a:moveTo>
                  <a:cubicBezTo>
                    <a:pt x="8311" y="560"/>
                    <a:pt x="7239" y="1036"/>
                    <a:pt x="6180" y="1560"/>
                  </a:cubicBezTo>
                  <a:cubicBezTo>
                    <a:pt x="6358" y="1822"/>
                    <a:pt x="6501" y="2120"/>
                    <a:pt x="6644" y="2322"/>
                  </a:cubicBezTo>
                  <a:cubicBezTo>
                    <a:pt x="6822" y="2596"/>
                    <a:pt x="7013" y="2882"/>
                    <a:pt x="7120" y="3191"/>
                  </a:cubicBezTo>
                  <a:cubicBezTo>
                    <a:pt x="7192" y="3417"/>
                    <a:pt x="7203" y="3715"/>
                    <a:pt x="7001" y="3822"/>
                  </a:cubicBezTo>
                  <a:cubicBezTo>
                    <a:pt x="6957" y="3840"/>
                    <a:pt x="6913" y="3848"/>
                    <a:pt x="6870" y="3848"/>
                  </a:cubicBezTo>
                  <a:cubicBezTo>
                    <a:pt x="6713" y="3848"/>
                    <a:pt x="6560" y="3744"/>
                    <a:pt x="6430" y="3632"/>
                  </a:cubicBezTo>
                  <a:cubicBezTo>
                    <a:pt x="5941" y="3167"/>
                    <a:pt x="5537" y="2632"/>
                    <a:pt x="5191" y="2048"/>
                  </a:cubicBezTo>
                  <a:cubicBezTo>
                    <a:pt x="4929" y="2203"/>
                    <a:pt x="4644" y="2346"/>
                    <a:pt x="4382" y="2513"/>
                  </a:cubicBezTo>
                  <a:cubicBezTo>
                    <a:pt x="3048" y="3322"/>
                    <a:pt x="1774" y="4358"/>
                    <a:pt x="953" y="5703"/>
                  </a:cubicBezTo>
                  <a:cubicBezTo>
                    <a:pt x="1084" y="5715"/>
                    <a:pt x="1203" y="5727"/>
                    <a:pt x="1310" y="5763"/>
                  </a:cubicBezTo>
                  <a:cubicBezTo>
                    <a:pt x="1488" y="5799"/>
                    <a:pt x="1667" y="5882"/>
                    <a:pt x="1798" y="6025"/>
                  </a:cubicBezTo>
                  <a:cubicBezTo>
                    <a:pt x="1917" y="6156"/>
                    <a:pt x="1977" y="6382"/>
                    <a:pt x="1893" y="6549"/>
                  </a:cubicBezTo>
                  <a:cubicBezTo>
                    <a:pt x="1846" y="6632"/>
                    <a:pt x="1762" y="6715"/>
                    <a:pt x="1655" y="6775"/>
                  </a:cubicBezTo>
                  <a:cubicBezTo>
                    <a:pt x="1454" y="6892"/>
                    <a:pt x="1215" y="6952"/>
                    <a:pt x="977" y="6952"/>
                  </a:cubicBezTo>
                  <a:cubicBezTo>
                    <a:pt x="777" y="6952"/>
                    <a:pt x="579" y="6910"/>
                    <a:pt x="405" y="6823"/>
                  </a:cubicBezTo>
                  <a:lnTo>
                    <a:pt x="405" y="6823"/>
                  </a:lnTo>
                  <a:cubicBezTo>
                    <a:pt x="60" y="7787"/>
                    <a:pt x="0" y="8882"/>
                    <a:pt x="524" y="9752"/>
                  </a:cubicBezTo>
                  <a:cubicBezTo>
                    <a:pt x="1131" y="10764"/>
                    <a:pt x="2334" y="11216"/>
                    <a:pt x="3489" y="11490"/>
                  </a:cubicBezTo>
                  <a:cubicBezTo>
                    <a:pt x="4060" y="11619"/>
                    <a:pt x="4652" y="11719"/>
                    <a:pt x="5236" y="11719"/>
                  </a:cubicBezTo>
                  <a:cubicBezTo>
                    <a:pt x="5296" y="11719"/>
                    <a:pt x="5357" y="11718"/>
                    <a:pt x="5418" y="11716"/>
                  </a:cubicBezTo>
                  <a:cubicBezTo>
                    <a:pt x="6025" y="11680"/>
                    <a:pt x="6596" y="11621"/>
                    <a:pt x="7144" y="11359"/>
                  </a:cubicBezTo>
                  <a:cubicBezTo>
                    <a:pt x="7739" y="12252"/>
                    <a:pt x="8632" y="12966"/>
                    <a:pt x="9680" y="13181"/>
                  </a:cubicBezTo>
                  <a:cubicBezTo>
                    <a:pt x="9891" y="13228"/>
                    <a:pt x="10108" y="13251"/>
                    <a:pt x="10325" y="13251"/>
                  </a:cubicBezTo>
                  <a:cubicBezTo>
                    <a:pt x="10879" y="13251"/>
                    <a:pt x="11433" y="13099"/>
                    <a:pt x="11895" y="12800"/>
                  </a:cubicBezTo>
                  <a:cubicBezTo>
                    <a:pt x="11847" y="12740"/>
                    <a:pt x="11799" y="12681"/>
                    <a:pt x="11775" y="12621"/>
                  </a:cubicBezTo>
                  <a:cubicBezTo>
                    <a:pt x="11704" y="12466"/>
                    <a:pt x="11680" y="12311"/>
                    <a:pt x="11668" y="12145"/>
                  </a:cubicBezTo>
                  <a:cubicBezTo>
                    <a:pt x="11668" y="11919"/>
                    <a:pt x="11716" y="11680"/>
                    <a:pt x="11895" y="11549"/>
                  </a:cubicBezTo>
                  <a:cubicBezTo>
                    <a:pt x="11971" y="11491"/>
                    <a:pt x="12062" y="11466"/>
                    <a:pt x="12156" y="11466"/>
                  </a:cubicBezTo>
                  <a:cubicBezTo>
                    <a:pt x="12310" y="11466"/>
                    <a:pt x="12476" y="11532"/>
                    <a:pt x="12609" y="11621"/>
                  </a:cubicBezTo>
                  <a:cubicBezTo>
                    <a:pt x="12668" y="11668"/>
                    <a:pt x="12728" y="11716"/>
                    <a:pt x="12788" y="11776"/>
                  </a:cubicBezTo>
                  <a:cubicBezTo>
                    <a:pt x="13014" y="11311"/>
                    <a:pt x="13097" y="10776"/>
                    <a:pt x="13145" y="10252"/>
                  </a:cubicBezTo>
                  <a:cubicBezTo>
                    <a:pt x="13252" y="8585"/>
                    <a:pt x="12776" y="6942"/>
                    <a:pt x="12145" y="5382"/>
                  </a:cubicBezTo>
                  <a:cubicBezTo>
                    <a:pt x="11868" y="5453"/>
                    <a:pt x="11558" y="5486"/>
                    <a:pt x="11308" y="5486"/>
                  </a:cubicBezTo>
                  <a:cubicBezTo>
                    <a:pt x="11137" y="5486"/>
                    <a:pt x="10993" y="5470"/>
                    <a:pt x="10906" y="5442"/>
                  </a:cubicBezTo>
                  <a:cubicBezTo>
                    <a:pt x="10787" y="5418"/>
                    <a:pt x="10668" y="5358"/>
                    <a:pt x="10585" y="5263"/>
                  </a:cubicBezTo>
                  <a:cubicBezTo>
                    <a:pt x="10490" y="5180"/>
                    <a:pt x="10430" y="5061"/>
                    <a:pt x="10466" y="4941"/>
                  </a:cubicBezTo>
                  <a:cubicBezTo>
                    <a:pt x="10490" y="4775"/>
                    <a:pt x="10656" y="4668"/>
                    <a:pt x="10811" y="4608"/>
                  </a:cubicBezTo>
                  <a:cubicBezTo>
                    <a:pt x="10990" y="4537"/>
                    <a:pt x="11347" y="4429"/>
                    <a:pt x="11728" y="4370"/>
                  </a:cubicBezTo>
                  <a:lnTo>
                    <a:pt x="11549" y="3965"/>
                  </a:lnTo>
                  <a:cubicBezTo>
                    <a:pt x="10930" y="2584"/>
                    <a:pt x="10275" y="1191"/>
                    <a:pt x="9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051;p54"/>
            <p:cNvSpPr/>
            <p:nvPr/>
          </p:nvSpPr>
          <p:spPr>
            <a:xfrm>
              <a:off x="1804075" y="3847325"/>
              <a:ext cx="58975" cy="285475"/>
            </a:xfrm>
            <a:custGeom>
              <a:avLst/>
              <a:gdLst/>
              <a:ahLst/>
              <a:cxnLst/>
              <a:rect l="l" t="t" r="r" b="b"/>
              <a:pathLst>
                <a:path w="2359" h="11419" extrusionOk="0">
                  <a:moveTo>
                    <a:pt x="2323" y="1"/>
                  </a:moveTo>
                  <a:cubicBezTo>
                    <a:pt x="2311" y="1"/>
                    <a:pt x="2299" y="24"/>
                    <a:pt x="2299" y="36"/>
                  </a:cubicBezTo>
                  <a:cubicBezTo>
                    <a:pt x="2108" y="3918"/>
                    <a:pt x="1334" y="7728"/>
                    <a:pt x="1" y="11395"/>
                  </a:cubicBezTo>
                  <a:cubicBezTo>
                    <a:pt x="1" y="11395"/>
                    <a:pt x="1" y="11419"/>
                    <a:pt x="37" y="11419"/>
                  </a:cubicBezTo>
                  <a:cubicBezTo>
                    <a:pt x="37" y="11419"/>
                    <a:pt x="42" y="11413"/>
                    <a:pt x="49" y="11413"/>
                  </a:cubicBezTo>
                  <a:cubicBezTo>
                    <a:pt x="52" y="11413"/>
                    <a:pt x="56" y="11415"/>
                    <a:pt x="60" y="11419"/>
                  </a:cubicBezTo>
                  <a:cubicBezTo>
                    <a:pt x="1394" y="7764"/>
                    <a:pt x="2168" y="3918"/>
                    <a:pt x="2358" y="36"/>
                  </a:cubicBezTo>
                  <a:cubicBezTo>
                    <a:pt x="2358" y="24"/>
                    <a:pt x="2346" y="1"/>
                    <a:pt x="232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052;p54"/>
            <p:cNvSpPr/>
            <p:nvPr/>
          </p:nvSpPr>
          <p:spPr>
            <a:xfrm>
              <a:off x="1852900" y="4029575"/>
              <a:ext cx="59550" cy="60975"/>
            </a:xfrm>
            <a:custGeom>
              <a:avLst/>
              <a:gdLst/>
              <a:ahLst/>
              <a:cxnLst/>
              <a:rect l="l" t="t" r="r" b="b"/>
              <a:pathLst>
                <a:path w="2382" h="2439" extrusionOk="0">
                  <a:moveTo>
                    <a:pt x="429" y="69"/>
                  </a:moveTo>
                  <a:cubicBezTo>
                    <a:pt x="881" y="69"/>
                    <a:pt x="1620" y="676"/>
                    <a:pt x="1822" y="890"/>
                  </a:cubicBezTo>
                  <a:cubicBezTo>
                    <a:pt x="2060" y="1140"/>
                    <a:pt x="2203" y="1390"/>
                    <a:pt x="2263" y="1628"/>
                  </a:cubicBezTo>
                  <a:cubicBezTo>
                    <a:pt x="2310" y="1807"/>
                    <a:pt x="2310" y="1962"/>
                    <a:pt x="2263" y="2093"/>
                  </a:cubicBezTo>
                  <a:cubicBezTo>
                    <a:pt x="2203" y="2259"/>
                    <a:pt x="2072" y="2355"/>
                    <a:pt x="1941" y="2379"/>
                  </a:cubicBezTo>
                  <a:cubicBezTo>
                    <a:pt x="1929" y="2380"/>
                    <a:pt x="1916" y="2380"/>
                    <a:pt x="1904" y="2380"/>
                  </a:cubicBezTo>
                  <a:cubicBezTo>
                    <a:pt x="1797" y="2380"/>
                    <a:pt x="1692" y="2337"/>
                    <a:pt x="1596" y="2283"/>
                  </a:cubicBezTo>
                  <a:cubicBezTo>
                    <a:pt x="1227" y="2093"/>
                    <a:pt x="881" y="1807"/>
                    <a:pt x="608" y="1486"/>
                  </a:cubicBezTo>
                  <a:cubicBezTo>
                    <a:pt x="429" y="1271"/>
                    <a:pt x="24" y="795"/>
                    <a:pt x="72" y="438"/>
                  </a:cubicBezTo>
                  <a:cubicBezTo>
                    <a:pt x="108" y="247"/>
                    <a:pt x="179" y="128"/>
                    <a:pt x="310" y="81"/>
                  </a:cubicBezTo>
                  <a:cubicBezTo>
                    <a:pt x="358" y="69"/>
                    <a:pt x="393" y="69"/>
                    <a:pt x="429" y="69"/>
                  </a:cubicBezTo>
                  <a:close/>
                  <a:moveTo>
                    <a:pt x="450" y="0"/>
                  </a:moveTo>
                  <a:cubicBezTo>
                    <a:pt x="400" y="0"/>
                    <a:pt x="353" y="7"/>
                    <a:pt x="310" y="21"/>
                  </a:cubicBezTo>
                  <a:cubicBezTo>
                    <a:pt x="167" y="69"/>
                    <a:pt x="72" y="200"/>
                    <a:pt x="48" y="426"/>
                  </a:cubicBezTo>
                  <a:cubicBezTo>
                    <a:pt x="0" y="747"/>
                    <a:pt x="310" y="1176"/>
                    <a:pt x="584" y="1509"/>
                  </a:cubicBezTo>
                  <a:cubicBezTo>
                    <a:pt x="846" y="1855"/>
                    <a:pt x="1191" y="2140"/>
                    <a:pt x="1584" y="2331"/>
                  </a:cubicBezTo>
                  <a:cubicBezTo>
                    <a:pt x="1679" y="2390"/>
                    <a:pt x="1786" y="2438"/>
                    <a:pt x="1905" y="2438"/>
                  </a:cubicBezTo>
                  <a:cubicBezTo>
                    <a:pt x="1917" y="2438"/>
                    <a:pt x="1941" y="2438"/>
                    <a:pt x="1965" y="2414"/>
                  </a:cubicBezTo>
                  <a:cubicBezTo>
                    <a:pt x="2132" y="2402"/>
                    <a:pt x="2275" y="2271"/>
                    <a:pt x="2334" y="2105"/>
                  </a:cubicBezTo>
                  <a:cubicBezTo>
                    <a:pt x="2382" y="1974"/>
                    <a:pt x="2382" y="1795"/>
                    <a:pt x="2334" y="1617"/>
                  </a:cubicBezTo>
                  <a:cubicBezTo>
                    <a:pt x="2263" y="1355"/>
                    <a:pt x="2120" y="1105"/>
                    <a:pt x="1882" y="843"/>
                  </a:cubicBezTo>
                  <a:cubicBezTo>
                    <a:pt x="1698" y="648"/>
                    <a:pt x="943" y="0"/>
                    <a:pt x="450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053;p54"/>
            <p:cNvSpPr/>
            <p:nvPr/>
          </p:nvSpPr>
          <p:spPr>
            <a:xfrm>
              <a:off x="1701400" y="4033800"/>
              <a:ext cx="88725" cy="74900"/>
            </a:xfrm>
            <a:custGeom>
              <a:avLst/>
              <a:gdLst/>
              <a:ahLst/>
              <a:cxnLst/>
              <a:rect l="l" t="t" r="r" b="b"/>
              <a:pathLst>
                <a:path w="3549" h="2996" extrusionOk="0">
                  <a:moveTo>
                    <a:pt x="1786" y="43"/>
                  </a:moveTo>
                  <a:cubicBezTo>
                    <a:pt x="2322" y="43"/>
                    <a:pt x="2846" y="269"/>
                    <a:pt x="3191" y="638"/>
                  </a:cubicBezTo>
                  <a:cubicBezTo>
                    <a:pt x="3310" y="793"/>
                    <a:pt x="3477" y="1019"/>
                    <a:pt x="3489" y="1281"/>
                  </a:cubicBezTo>
                  <a:cubicBezTo>
                    <a:pt x="3501" y="1436"/>
                    <a:pt x="3477" y="1602"/>
                    <a:pt x="3393" y="1781"/>
                  </a:cubicBezTo>
                  <a:cubicBezTo>
                    <a:pt x="3203" y="2293"/>
                    <a:pt x="2774" y="2674"/>
                    <a:pt x="2250" y="2841"/>
                  </a:cubicBezTo>
                  <a:cubicBezTo>
                    <a:pt x="2071" y="2897"/>
                    <a:pt x="1887" y="2925"/>
                    <a:pt x="1703" y="2925"/>
                  </a:cubicBezTo>
                  <a:cubicBezTo>
                    <a:pt x="1350" y="2925"/>
                    <a:pt x="1000" y="2822"/>
                    <a:pt x="703" y="2626"/>
                  </a:cubicBezTo>
                  <a:cubicBezTo>
                    <a:pt x="417" y="2424"/>
                    <a:pt x="226" y="2174"/>
                    <a:pt x="155" y="1888"/>
                  </a:cubicBezTo>
                  <a:cubicBezTo>
                    <a:pt x="83" y="1567"/>
                    <a:pt x="167" y="1174"/>
                    <a:pt x="405" y="840"/>
                  </a:cubicBezTo>
                  <a:cubicBezTo>
                    <a:pt x="762" y="316"/>
                    <a:pt x="1155" y="78"/>
                    <a:pt x="1667" y="43"/>
                  </a:cubicBezTo>
                  <a:close/>
                  <a:moveTo>
                    <a:pt x="1808" y="1"/>
                  </a:moveTo>
                  <a:cubicBezTo>
                    <a:pt x="1758" y="1"/>
                    <a:pt x="1706" y="3"/>
                    <a:pt x="1655" y="7"/>
                  </a:cubicBezTo>
                  <a:cubicBezTo>
                    <a:pt x="1119" y="31"/>
                    <a:pt x="715" y="281"/>
                    <a:pt x="345" y="816"/>
                  </a:cubicBezTo>
                  <a:cubicBezTo>
                    <a:pt x="95" y="1174"/>
                    <a:pt x="0" y="1578"/>
                    <a:pt x="95" y="1924"/>
                  </a:cubicBezTo>
                  <a:cubicBezTo>
                    <a:pt x="167" y="2210"/>
                    <a:pt x="381" y="2483"/>
                    <a:pt x="679" y="2686"/>
                  </a:cubicBezTo>
                  <a:cubicBezTo>
                    <a:pt x="988" y="2888"/>
                    <a:pt x="1346" y="2995"/>
                    <a:pt x="1715" y="2995"/>
                  </a:cubicBezTo>
                  <a:cubicBezTo>
                    <a:pt x="1893" y="2995"/>
                    <a:pt x="2084" y="2983"/>
                    <a:pt x="2262" y="2924"/>
                  </a:cubicBezTo>
                  <a:cubicBezTo>
                    <a:pt x="2786" y="2757"/>
                    <a:pt x="3239" y="2352"/>
                    <a:pt x="3441" y="1829"/>
                  </a:cubicBezTo>
                  <a:cubicBezTo>
                    <a:pt x="3512" y="1638"/>
                    <a:pt x="3548" y="1459"/>
                    <a:pt x="3536" y="1293"/>
                  </a:cubicBezTo>
                  <a:cubicBezTo>
                    <a:pt x="3512" y="1078"/>
                    <a:pt x="3417" y="840"/>
                    <a:pt x="3215" y="626"/>
                  </a:cubicBezTo>
                  <a:cubicBezTo>
                    <a:pt x="2877" y="234"/>
                    <a:pt x="2359" y="1"/>
                    <a:pt x="1808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054;p54"/>
            <p:cNvSpPr/>
            <p:nvPr/>
          </p:nvSpPr>
          <p:spPr>
            <a:xfrm>
              <a:off x="1676100" y="4114925"/>
              <a:ext cx="135150" cy="172375"/>
            </a:xfrm>
            <a:custGeom>
              <a:avLst/>
              <a:gdLst/>
              <a:ahLst/>
              <a:cxnLst/>
              <a:rect l="l" t="t" r="r" b="b"/>
              <a:pathLst>
                <a:path w="5406" h="6895" extrusionOk="0">
                  <a:moveTo>
                    <a:pt x="5394" y="0"/>
                  </a:moveTo>
                  <a:cubicBezTo>
                    <a:pt x="5382" y="0"/>
                    <a:pt x="5358" y="0"/>
                    <a:pt x="5358" y="12"/>
                  </a:cubicBezTo>
                  <a:cubicBezTo>
                    <a:pt x="4917" y="1167"/>
                    <a:pt x="4274" y="2632"/>
                    <a:pt x="3322" y="3941"/>
                  </a:cubicBezTo>
                  <a:cubicBezTo>
                    <a:pt x="2381" y="5239"/>
                    <a:pt x="1238" y="6239"/>
                    <a:pt x="24" y="6846"/>
                  </a:cubicBezTo>
                  <a:cubicBezTo>
                    <a:pt x="0" y="6846"/>
                    <a:pt x="0" y="6858"/>
                    <a:pt x="0" y="6882"/>
                  </a:cubicBezTo>
                  <a:cubicBezTo>
                    <a:pt x="24" y="6894"/>
                    <a:pt x="24" y="6894"/>
                    <a:pt x="36" y="6894"/>
                  </a:cubicBezTo>
                  <a:cubicBezTo>
                    <a:pt x="1274" y="6287"/>
                    <a:pt x="2417" y="5275"/>
                    <a:pt x="3358" y="3977"/>
                  </a:cubicBezTo>
                  <a:cubicBezTo>
                    <a:pt x="4322" y="2667"/>
                    <a:pt x="4965" y="1179"/>
                    <a:pt x="5406" y="36"/>
                  </a:cubicBezTo>
                  <a:cubicBezTo>
                    <a:pt x="5406" y="12"/>
                    <a:pt x="5406" y="0"/>
                    <a:pt x="5394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055;p54"/>
            <p:cNvSpPr/>
            <p:nvPr/>
          </p:nvSpPr>
          <p:spPr>
            <a:xfrm>
              <a:off x="1537375" y="4058375"/>
              <a:ext cx="407525" cy="407200"/>
            </a:xfrm>
            <a:custGeom>
              <a:avLst/>
              <a:gdLst/>
              <a:ahLst/>
              <a:cxnLst/>
              <a:rect l="l" t="t" r="r" b="b"/>
              <a:pathLst>
                <a:path w="16301" h="16288" extrusionOk="0">
                  <a:moveTo>
                    <a:pt x="8157" y="4120"/>
                  </a:moveTo>
                  <a:cubicBezTo>
                    <a:pt x="8395" y="4120"/>
                    <a:pt x="8621" y="4144"/>
                    <a:pt x="8823" y="4179"/>
                  </a:cubicBezTo>
                  <a:cubicBezTo>
                    <a:pt x="9740" y="4334"/>
                    <a:pt x="10538" y="4798"/>
                    <a:pt x="11121" y="5453"/>
                  </a:cubicBezTo>
                  <a:cubicBezTo>
                    <a:pt x="11752" y="6156"/>
                    <a:pt x="12145" y="7096"/>
                    <a:pt x="12145" y="8132"/>
                  </a:cubicBezTo>
                  <a:cubicBezTo>
                    <a:pt x="12145" y="8239"/>
                    <a:pt x="12145" y="8370"/>
                    <a:pt x="12133" y="8465"/>
                  </a:cubicBezTo>
                  <a:cubicBezTo>
                    <a:pt x="12026" y="9799"/>
                    <a:pt x="11264" y="10942"/>
                    <a:pt x="10169" y="11585"/>
                  </a:cubicBezTo>
                  <a:cubicBezTo>
                    <a:pt x="9573" y="11918"/>
                    <a:pt x="8883" y="12121"/>
                    <a:pt x="8157" y="12121"/>
                  </a:cubicBezTo>
                  <a:cubicBezTo>
                    <a:pt x="7859" y="12121"/>
                    <a:pt x="7573" y="12085"/>
                    <a:pt x="7311" y="12025"/>
                  </a:cubicBezTo>
                  <a:cubicBezTo>
                    <a:pt x="6192" y="11787"/>
                    <a:pt x="5251" y="11073"/>
                    <a:pt x="4692" y="10120"/>
                  </a:cubicBezTo>
                  <a:cubicBezTo>
                    <a:pt x="4347" y="9525"/>
                    <a:pt x="4156" y="8846"/>
                    <a:pt x="4156" y="8108"/>
                  </a:cubicBezTo>
                  <a:cubicBezTo>
                    <a:pt x="4156" y="7870"/>
                    <a:pt x="4168" y="7656"/>
                    <a:pt x="4216" y="7430"/>
                  </a:cubicBezTo>
                  <a:cubicBezTo>
                    <a:pt x="4406" y="6299"/>
                    <a:pt x="5085" y="5310"/>
                    <a:pt x="6025" y="4739"/>
                  </a:cubicBezTo>
                  <a:cubicBezTo>
                    <a:pt x="6633" y="4346"/>
                    <a:pt x="7383" y="4120"/>
                    <a:pt x="8157" y="4120"/>
                  </a:cubicBezTo>
                  <a:close/>
                  <a:moveTo>
                    <a:pt x="8157" y="0"/>
                  </a:moveTo>
                  <a:cubicBezTo>
                    <a:pt x="6442" y="0"/>
                    <a:pt x="4870" y="524"/>
                    <a:pt x="3561" y="1417"/>
                  </a:cubicBezTo>
                  <a:cubicBezTo>
                    <a:pt x="1656" y="2715"/>
                    <a:pt x="346" y="4810"/>
                    <a:pt x="60" y="7203"/>
                  </a:cubicBezTo>
                  <a:cubicBezTo>
                    <a:pt x="37" y="7513"/>
                    <a:pt x="1" y="7811"/>
                    <a:pt x="1" y="8132"/>
                  </a:cubicBezTo>
                  <a:cubicBezTo>
                    <a:pt x="1" y="10109"/>
                    <a:pt x="703" y="11906"/>
                    <a:pt x="1858" y="13323"/>
                  </a:cubicBezTo>
                  <a:cubicBezTo>
                    <a:pt x="3144" y="14871"/>
                    <a:pt x="4990" y="15931"/>
                    <a:pt x="7073" y="16205"/>
                  </a:cubicBezTo>
                  <a:cubicBezTo>
                    <a:pt x="7418" y="16252"/>
                    <a:pt x="7776" y="16288"/>
                    <a:pt x="8133" y="16288"/>
                  </a:cubicBezTo>
                  <a:cubicBezTo>
                    <a:pt x="10109" y="16288"/>
                    <a:pt x="11943" y="15574"/>
                    <a:pt x="13348" y="14395"/>
                  </a:cubicBezTo>
                  <a:cubicBezTo>
                    <a:pt x="14824" y="13157"/>
                    <a:pt x="15848" y="11418"/>
                    <a:pt x="16169" y="9418"/>
                  </a:cubicBezTo>
                  <a:cubicBezTo>
                    <a:pt x="16229" y="9001"/>
                    <a:pt x="16265" y="8573"/>
                    <a:pt x="16265" y="8144"/>
                  </a:cubicBezTo>
                  <a:cubicBezTo>
                    <a:pt x="16300" y="6084"/>
                    <a:pt x="15550" y="4227"/>
                    <a:pt x="14324" y="2810"/>
                  </a:cubicBezTo>
                  <a:cubicBezTo>
                    <a:pt x="13205" y="1524"/>
                    <a:pt x="11681" y="584"/>
                    <a:pt x="9954" y="191"/>
                  </a:cubicBezTo>
                  <a:cubicBezTo>
                    <a:pt x="9383" y="60"/>
                    <a:pt x="8788" y="0"/>
                    <a:pt x="8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056;p54"/>
            <p:cNvSpPr/>
            <p:nvPr/>
          </p:nvSpPr>
          <p:spPr>
            <a:xfrm>
              <a:off x="1626975" y="4057475"/>
              <a:ext cx="159275" cy="118800"/>
            </a:xfrm>
            <a:custGeom>
              <a:avLst/>
              <a:gdLst/>
              <a:ahLst/>
              <a:cxnLst/>
              <a:rect l="l" t="t" r="r" b="b"/>
              <a:pathLst>
                <a:path w="6371" h="4752" extrusionOk="0">
                  <a:moveTo>
                    <a:pt x="4608" y="0"/>
                  </a:moveTo>
                  <a:cubicBezTo>
                    <a:pt x="2894" y="0"/>
                    <a:pt x="1310" y="524"/>
                    <a:pt x="1" y="1417"/>
                  </a:cubicBezTo>
                  <a:cubicBezTo>
                    <a:pt x="536" y="2120"/>
                    <a:pt x="1060" y="2822"/>
                    <a:pt x="1584" y="3537"/>
                  </a:cubicBezTo>
                  <a:cubicBezTo>
                    <a:pt x="1882" y="3941"/>
                    <a:pt x="2179" y="4334"/>
                    <a:pt x="2465" y="4751"/>
                  </a:cubicBezTo>
                  <a:cubicBezTo>
                    <a:pt x="3072" y="4370"/>
                    <a:pt x="3799" y="4144"/>
                    <a:pt x="4584" y="4144"/>
                  </a:cubicBezTo>
                  <a:cubicBezTo>
                    <a:pt x="4811" y="4144"/>
                    <a:pt x="5037" y="4156"/>
                    <a:pt x="5263" y="4203"/>
                  </a:cubicBezTo>
                  <a:cubicBezTo>
                    <a:pt x="5382" y="3715"/>
                    <a:pt x="5513" y="3227"/>
                    <a:pt x="5644" y="2751"/>
                  </a:cubicBezTo>
                  <a:cubicBezTo>
                    <a:pt x="5882" y="1894"/>
                    <a:pt x="6120" y="1060"/>
                    <a:pt x="6370" y="215"/>
                  </a:cubicBezTo>
                  <a:cubicBezTo>
                    <a:pt x="5799" y="84"/>
                    <a:pt x="5204" y="24"/>
                    <a:pt x="4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57;p54"/>
            <p:cNvSpPr/>
            <p:nvPr/>
          </p:nvSpPr>
          <p:spPr>
            <a:xfrm>
              <a:off x="1815700" y="4128625"/>
              <a:ext cx="129200" cy="164925"/>
            </a:xfrm>
            <a:custGeom>
              <a:avLst/>
              <a:gdLst/>
              <a:ahLst/>
              <a:cxnLst/>
              <a:rect l="l" t="t" r="r" b="b"/>
              <a:pathLst>
                <a:path w="5168" h="6597" extrusionOk="0">
                  <a:moveTo>
                    <a:pt x="3191" y="0"/>
                  </a:moveTo>
                  <a:cubicBezTo>
                    <a:pt x="2536" y="583"/>
                    <a:pt x="1858" y="1155"/>
                    <a:pt x="1179" y="1703"/>
                  </a:cubicBezTo>
                  <a:cubicBezTo>
                    <a:pt x="786" y="2012"/>
                    <a:pt x="393" y="2322"/>
                    <a:pt x="0" y="2643"/>
                  </a:cubicBezTo>
                  <a:cubicBezTo>
                    <a:pt x="643" y="3346"/>
                    <a:pt x="1024" y="4286"/>
                    <a:pt x="1024" y="5322"/>
                  </a:cubicBezTo>
                  <a:cubicBezTo>
                    <a:pt x="1024" y="5429"/>
                    <a:pt x="1024" y="5536"/>
                    <a:pt x="1012" y="5655"/>
                  </a:cubicBezTo>
                  <a:cubicBezTo>
                    <a:pt x="1500" y="5763"/>
                    <a:pt x="2000" y="5870"/>
                    <a:pt x="2489" y="5989"/>
                  </a:cubicBezTo>
                  <a:cubicBezTo>
                    <a:pt x="3346" y="6179"/>
                    <a:pt x="4203" y="6394"/>
                    <a:pt x="5060" y="6596"/>
                  </a:cubicBezTo>
                  <a:cubicBezTo>
                    <a:pt x="5132" y="6179"/>
                    <a:pt x="5167" y="5751"/>
                    <a:pt x="5167" y="5322"/>
                  </a:cubicBezTo>
                  <a:cubicBezTo>
                    <a:pt x="5167" y="3274"/>
                    <a:pt x="4417" y="1417"/>
                    <a:pt x="3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058;p54"/>
            <p:cNvSpPr/>
            <p:nvPr/>
          </p:nvSpPr>
          <p:spPr>
            <a:xfrm>
              <a:off x="1714775" y="4347975"/>
              <a:ext cx="157200" cy="116725"/>
            </a:xfrm>
            <a:custGeom>
              <a:avLst/>
              <a:gdLst/>
              <a:ahLst/>
              <a:cxnLst/>
              <a:rect l="l" t="t" r="r" b="b"/>
              <a:pathLst>
                <a:path w="6288" h="4669" extrusionOk="0">
                  <a:moveTo>
                    <a:pt x="3085" y="1"/>
                  </a:moveTo>
                  <a:cubicBezTo>
                    <a:pt x="2489" y="334"/>
                    <a:pt x="1799" y="537"/>
                    <a:pt x="1072" y="537"/>
                  </a:cubicBezTo>
                  <a:cubicBezTo>
                    <a:pt x="775" y="537"/>
                    <a:pt x="501" y="501"/>
                    <a:pt x="227" y="441"/>
                  </a:cubicBezTo>
                  <a:cubicBezTo>
                    <a:pt x="215" y="953"/>
                    <a:pt x="203" y="1453"/>
                    <a:pt x="168" y="1965"/>
                  </a:cubicBezTo>
                  <a:cubicBezTo>
                    <a:pt x="120" y="2835"/>
                    <a:pt x="60" y="3716"/>
                    <a:pt x="1" y="4597"/>
                  </a:cubicBezTo>
                  <a:cubicBezTo>
                    <a:pt x="346" y="4644"/>
                    <a:pt x="703" y="4668"/>
                    <a:pt x="1061" y="4668"/>
                  </a:cubicBezTo>
                  <a:cubicBezTo>
                    <a:pt x="3061" y="4668"/>
                    <a:pt x="4871" y="3954"/>
                    <a:pt x="6287" y="2775"/>
                  </a:cubicBezTo>
                  <a:cubicBezTo>
                    <a:pt x="5585" y="2215"/>
                    <a:pt x="4906" y="1632"/>
                    <a:pt x="4251" y="1037"/>
                  </a:cubicBezTo>
                  <a:cubicBezTo>
                    <a:pt x="3859" y="691"/>
                    <a:pt x="3478" y="334"/>
                    <a:pt x="3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059;p54"/>
            <p:cNvSpPr/>
            <p:nvPr/>
          </p:nvSpPr>
          <p:spPr>
            <a:xfrm>
              <a:off x="1538275" y="4237850"/>
              <a:ext cx="116400" cy="152725"/>
            </a:xfrm>
            <a:custGeom>
              <a:avLst/>
              <a:gdLst/>
              <a:ahLst/>
              <a:cxnLst/>
              <a:rect l="l" t="t" r="r" b="b"/>
              <a:pathLst>
                <a:path w="4656" h="6109" extrusionOk="0">
                  <a:moveTo>
                    <a:pt x="48" y="1"/>
                  </a:moveTo>
                  <a:cubicBezTo>
                    <a:pt x="12" y="298"/>
                    <a:pt x="1" y="608"/>
                    <a:pt x="1" y="917"/>
                  </a:cubicBezTo>
                  <a:cubicBezTo>
                    <a:pt x="1" y="2894"/>
                    <a:pt x="691" y="4704"/>
                    <a:pt x="1858" y="6109"/>
                  </a:cubicBezTo>
                  <a:cubicBezTo>
                    <a:pt x="2417" y="5430"/>
                    <a:pt x="3013" y="4763"/>
                    <a:pt x="3608" y="4084"/>
                  </a:cubicBezTo>
                  <a:cubicBezTo>
                    <a:pt x="3953" y="3703"/>
                    <a:pt x="4299" y="3334"/>
                    <a:pt x="4656" y="2941"/>
                  </a:cubicBezTo>
                  <a:cubicBezTo>
                    <a:pt x="4311" y="2358"/>
                    <a:pt x="4120" y="1679"/>
                    <a:pt x="4132" y="917"/>
                  </a:cubicBezTo>
                  <a:cubicBezTo>
                    <a:pt x="4132" y="679"/>
                    <a:pt x="4144" y="453"/>
                    <a:pt x="4192" y="239"/>
                  </a:cubicBezTo>
                  <a:cubicBezTo>
                    <a:pt x="3703" y="215"/>
                    <a:pt x="3191" y="203"/>
                    <a:pt x="2691" y="179"/>
                  </a:cubicBezTo>
                  <a:cubicBezTo>
                    <a:pt x="1810" y="132"/>
                    <a:pt x="929" y="6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060;p54"/>
            <p:cNvSpPr/>
            <p:nvPr/>
          </p:nvSpPr>
          <p:spPr>
            <a:xfrm>
              <a:off x="1943675" y="4279225"/>
              <a:ext cx="225650" cy="224150"/>
            </a:xfrm>
            <a:custGeom>
              <a:avLst/>
              <a:gdLst/>
              <a:ahLst/>
              <a:cxnLst/>
              <a:rect l="l" t="t" r="r" b="b"/>
              <a:pathLst>
                <a:path w="9026" h="8966" extrusionOk="0">
                  <a:moveTo>
                    <a:pt x="906" y="1"/>
                  </a:moveTo>
                  <a:lnTo>
                    <a:pt x="906" y="48"/>
                  </a:lnTo>
                  <a:lnTo>
                    <a:pt x="84" y="8121"/>
                  </a:lnTo>
                  <a:lnTo>
                    <a:pt x="60" y="8442"/>
                  </a:lnTo>
                  <a:lnTo>
                    <a:pt x="25" y="8668"/>
                  </a:lnTo>
                  <a:lnTo>
                    <a:pt x="1" y="8954"/>
                  </a:lnTo>
                  <a:lnTo>
                    <a:pt x="108" y="8954"/>
                  </a:lnTo>
                  <a:cubicBezTo>
                    <a:pt x="132" y="8966"/>
                    <a:pt x="168" y="8966"/>
                    <a:pt x="191" y="8966"/>
                  </a:cubicBezTo>
                  <a:lnTo>
                    <a:pt x="1394" y="8966"/>
                  </a:lnTo>
                  <a:cubicBezTo>
                    <a:pt x="1441" y="8954"/>
                    <a:pt x="1489" y="8954"/>
                    <a:pt x="1549" y="8954"/>
                  </a:cubicBezTo>
                  <a:lnTo>
                    <a:pt x="1572" y="8954"/>
                  </a:lnTo>
                  <a:cubicBezTo>
                    <a:pt x="1632" y="8954"/>
                    <a:pt x="1692" y="8930"/>
                    <a:pt x="1775" y="8930"/>
                  </a:cubicBezTo>
                  <a:cubicBezTo>
                    <a:pt x="1834" y="8930"/>
                    <a:pt x="1870" y="8918"/>
                    <a:pt x="1918" y="8918"/>
                  </a:cubicBezTo>
                  <a:lnTo>
                    <a:pt x="1989" y="8918"/>
                  </a:lnTo>
                  <a:cubicBezTo>
                    <a:pt x="2049" y="8918"/>
                    <a:pt x="2108" y="8918"/>
                    <a:pt x="2168" y="8906"/>
                  </a:cubicBezTo>
                  <a:lnTo>
                    <a:pt x="2442" y="8859"/>
                  </a:lnTo>
                  <a:cubicBezTo>
                    <a:pt x="2573" y="8835"/>
                    <a:pt x="2704" y="8823"/>
                    <a:pt x="2846" y="8787"/>
                  </a:cubicBezTo>
                  <a:cubicBezTo>
                    <a:pt x="2942" y="8752"/>
                    <a:pt x="3061" y="8740"/>
                    <a:pt x="3168" y="8716"/>
                  </a:cubicBezTo>
                  <a:cubicBezTo>
                    <a:pt x="3263" y="8692"/>
                    <a:pt x="3335" y="8668"/>
                    <a:pt x="3418" y="8656"/>
                  </a:cubicBezTo>
                  <a:cubicBezTo>
                    <a:pt x="3477" y="8633"/>
                    <a:pt x="3561" y="8609"/>
                    <a:pt x="3620" y="8597"/>
                  </a:cubicBezTo>
                  <a:cubicBezTo>
                    <a:pt x="3644" y="8585"/>
                    <a:pt x="3680" y="8585"/>
                    <a:pt x="3704" y="8561"/>
                  </a:cubicBezTo>
                  <a:cubicBezTo>
                    <a:pt x="3751" y="8549"/>
                    <a:pt x="3811" y="8537"/>
                    <a:pt x="3858" y="8525"/>
                  </a:cubicBezTo>
                  <a:cubicBezTo>
                    <a:pt x="3894" y="8502"/>
                    <a:pt x="3954" y="8490"/>
                    <a:pt x="4001" y="8478"/>
                  </a:cubicBezTo>
                  <a:cubicBezTo>
                    <a:pt x="4037" y="8466"/>
                    <a:pt x="4073" y="8442"/>
                    <a:pt x="4120" y="8430"/>
                  </a:cubicBezTo>
                  <a:cubicBezTo>
                    <a:pt x="4132" y="8430"/>
                    <a:pt x="4132" y="8418"/>
                    <a:pt x="4156" y="8418"/>
                  </a:cubicBezTo>
                  <a:cubicBezTo>
                    <a:pt x="4216" y="8406"/>
                    <a:pt x="4275" y="8383"/>
                    <a:pt x="4335" y="8359"/>
                  </a:cubicBezTo>
                  <a:lnTo>
                    <a:pt x="4347" y="8359"/>
                  </a:lnTo>
                  <a:cubicBezTo>
                    <a:pt x="4418" y="8323"/>
                    <a:pt x="4478" y="8311"/>
                    <a:pt x="4537" y="8287"/>
                  </a:cubicBezTo>
                  <a:cubicBezTo>
                    <a:pt x="4537" y="8264"/>
                    <a:pt x="4549" y="8264"/>
                    <a:pt x="4549" y="8264"/>
                  </a:cubicBezTo>
                  <a:cubicBezTo>
                    <a:pt x="4573" y="8264"/>
                    <a:pt x="4573" y="8252"/>
                    <a:pt x="4585" y="8252"/>
                  </a:cubicBezTo>
                  <a:cubicBezTo>
                    <a:pt x="4632" y="8240"/>
                    <a:pt x="4692" y="8204"/>
                    <a:pt x="4728" y="8192"/>
                  </a:cubicBezTo>
                  <a:cubicBezTo>
                    <a:pt x="4775" y="8180"/>
                    <a:pt x="4823" y="8144"/>
                    <a:pt x="4870" y="8133"/>
                  </a:cubicBezTo>
                  <a:lnTo>
                    <a:pt x="4954" y="8085"/>
                  </a:lnTo>
                  <a:cubicBezTo>
                    <a:pt x="5001" y="8061"/>
                    <a:pt x="5061" y="8049"/>
                    <a:pt x="5109" y="8013"/>
                  </a:cubicBezTo>
                  <a:lnTo>
                    <a:pt x="5121" y="8013"/>
                  </a:lnTo>
                  <a:cubicBezTo>
                    <a:pt x="5132" y="8013"/>
                    <a:pt x="5132" y="8002"/>
                    <a:pt x="5144" y="8002"/>
                  </a:cubicBezTo>
                  <a:cubicBezTo>
                    <a:pt x="5251" y="7942"/>
                    <a:pt x="5371" y="7883"/>
                    <a:pt x="5490" y="7811"/>
                  </a:cubicBezTo>
                  <a:cubicBezTo>
                    <a:pt x="5502" y="7811"/>
                    <a:pt x="5525" y="7787"/>
                    <a:pt x="5525" y="7787"/>
                  </a:cubicBezTo>
                  <a:cubicBezTo>
                    <a:pt x="5537" y="7775"/>
                    <a:pt x="5561" y="7763"/>
                    <a:pt x="5585" y="7752"/>
                  </a:cubicBezTo>
                  <a:cubicBezTo>
                    <a:pt x="5597" y="7752"/>
                    <a:pt x="5597" y="7728"/>
                    <a:pt x="5609" y="7728"/>
                  </a:cubicBezTo>
                  <a:cubicBezTo>
                    <a:pt x="5668" y="7704"/>
                    <a:pt x="5716" y="7656"/>
                    <a:pt x="5775" y="7632"/>
                  </a:cubicBezTo>
                  <a:cubicBezTo>
                    <a:pt x="5799" y="7597"/>
                    <a:pt x="5847" y="7573"/>
                    <a:pt x="5894" y="7537"/>
                  </a:cubicBezTo>
                  <a:cubicBezTo>
                    <a:pt x="5966" y="7478"/>
                    <a:pt x="6037" y="7430"/>
                    <a:pt x="6121" y="7371"/>
                  </a:cubicBezTo>
                  <a:cubicBezTo>
                    <a:pt x="6133" y="7371"/>
                    <a:pt x="6133" y="7359"/>
                    <a:pt x="6144" y="7359"/>
                  </a:cubicBezTo>
                  <a:cubicBezTo>
                    <a:pt x="6156" y="7347"/>
                    <a:pt x="6180" y="7347"/>
                    <a:pt x="6192" y="7335"/>
                  </a:cubicBezTo>
                  <a:cubicBezTo>
                    <a:pt x="6240" y="7287"/>
                    <a:pt x="6299" y="7251"/>
                    <a:pt x="6335" y="7216"/>
                  </a:cubicBezTo>
                  <a:cubicBezTo>
                    <a:pt x="6383" y="7168"/>
                    <a:pt x="6430" y="7132"/>
                    <a:pt x="6478" y="7097"/>
                  </a:cubicBezTo>
                  <a:cubicBezTo>
                    <a:pt x="6490" y="7073"/>
                    <a:pt x="6490" y="7061"/>
                    <a:pt x="6502" y="7061"/>
                  </a:cubicBezTo>
                  <a:lnTo>
                    <a:pt x="6537" y="7037"/>
                  </a:lnTo>
                  <a:cubicBezTo>
                    <a:pt x="6656" y="6930"/>
                    <a:pt x="6752" y="6823"/>
                    <a:pt x="6871" y="6704"/>
                  </a:cubicBezTo>
                  <a:lnTo>
                    <a:pt x="7014" y="6573"/>
                  </a:lnTo>
                  <a:cubicBezTo>
                    <a:pt x="7049" y="6525"/>
                    <a:pt x="7097" y="6478"/>
                    <a:pt x="7145" y="6418"/>
                  </a:cubicBezTo>
                  <a:cubicBezTo>
                    <a:pt x="7168" y="6394"/>
                    <a:pt x="7192" y="6359"/>
                    <a:pt x="7216" y="6335"/>
                  </a:cubicBezTo>
                  <a:cubicBezTo>
                    <a:pt x="7276" y="6275"/>
                    <a:pt x="7335" y="6216"/>
                    <a:pt x="7383" y="6144"/>
                  </a:cubicBezTo>
                  <a:cubicBezTo>
                    <a:pt x="7407" y="6108"/>
                    <a:pt x="7442" y="6061"/>
                    <a:pt x="7466" y="6025"/>
                  </a:cubicBezTo>
                  <a:cubicBezTo>
                    <a:pt x="7502" y="5978"/>
                    <a:pt x="7526" y="5942"/>
                    <a:pt x="7561" y="5906"/>
                  </a:cubicBezTo>
                  <a:lnTo>
                    <a:pt x="7645" y="5763"/>
                  </a:lnTo>
                  <a:lnTo>
                    <a:pt x="7645" y="5751"/>
                  </a:lnTo>
                  <a:cubicBezTo>
                    <a:pt x="7668" y="5727"/>
                    <a:pt x="7692" y="5692"/>
                    <a:pt x="7704" y="5668"/>
                  </a:cubicBezTo>
                  <a:lnTo>
                    <a:pt x="7799" y="5525"/>
                  </a:lnTo>
                  <a:cubicBezTo>
                    <a:pt x="7823" y="5501"/>
                    <a:pt x="7847" y="5454"/>
                    <a:pt x="7871" y="5406"/>
                  </a:cubicBezTo>
                  <a:cubicBezTo>
                    <a:pt x="7895" y="5394"/>
                    <a:pt x="7895" y="5394"/>
                    <a:pt x="7895" y="5382"/>
                  </a:cubicBezTo>
                  <a:cubicBezTo>
                    <a:pt x="7942" y="5311"/>
                    <a:pt x="7990" y="5216"/>
                    <a:pt x="8038" y="5132"/>
                  </a:cubicBezTo>
                  <a:cubicBezTo>
                    <a:pt x="8049" y="5096"/>
                    <a:pt x="8085" y="5049"/>
                    <a:pt x="8097" y="5013"/>
                  </a:cubicBezTo>
                  <a:cubicBezTo>
                    <a:pt x="8133" y="4965"/>
                    <a:pt x="8145" y="4906"/>
                    <a:pt x="8169" y="4858"/>
                  </a:cubicBezTo>
                  <a:cubicBezTo>
                    <a:pt x="8192" y="4846"/>
                    <a:pt x="8192" y="4846"/>
                    <a:pt x="8192" y="4835"/>
                  </a:cubicBezTo>
                  <a:cubicBezTo>
                    <a:pt x="8371" y="4477"/>
                    <a:pt x="8514" y="4084"/>
                    <a:pt x="8645" y="3668"/>
                  </a:cubicBezTo>
                  <a:cubicBezTo>
                    <a:pt x="8680" y="3561"/>
                    <a:pt x="8704" y="3477"/>
                    <a:pt x="8740" y="3382"/>
                  </a:cubicBezTo>
                  <a:cubicBezTo>
                    <a:pt x="8752" y="3311"/>
                    <a:pt x="8788" y="3239"/>
                    <a:pt x="8800" y="3144"/>
                  </a:cubicBezTo>
                  <a:cubicBezTo>
                    <a:pt x="8883" y="2787"/>
                    <a:pt x="8966" y="2406"/>
                    <a:pt x="9026" y="2001"/>
                  </a:cubicBezTo>
                  <a:lnTo>
                    <a:pt x="8419" y="1846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061;p54"/>
            <p:cNvSpPr/>
            <p:nvPr/>
          </p:nvSpPr>
          <p:spPr>
            <a:xfrm>
              <a:off x="1943675" y="4326850"/>
              <a:ext cx="225650" cy="176825"/>
            </a:xfrm>
            <a:custGeom>
              <a:avLst/>
              <a:gdLst/>
              <a:ahLst/>
              <a:cxnLst/>
              <a:rect l="l" t="t" r="r" b="b"/>
              <a:pathLst>
                <a:path w="9026" h="7073" extrusionOk="0">
                  <a:moveTo>
                    <a:pt x="8419" y="1"/>
                  </a:moveTo>
                  <a:cubicBezTo>
                    <a:pt x="8335" y="286"/>
                    <a:pt x="8240" y="560"/>
                    <a:pt x="8145" y="822"/>
                  </a:cubicBezTo>
                  <a:cubicBezTo>
                    <a:pt x="8145" y="834"/>
                    <a:pt x="8121" y="834"/>
                    <a:pt x="8121" y="858"/>
                  </a:cubicBezTo>
                  <a:cubicBezTo>
                    <a:pt x="8109" y="917"/>
                    <a:pt x="8085" y="989"/>
                    <a:pt x="8049" y="1048"/>
                  </a:cubicBezTo>
                  <a:cubicBezTo>
                    <a:pt x="7990" y="1191"/>
                    <a:pt x="7930" y="1334"/>
                    <a:pt x="7859" y="1477"/>
                  </a:cubicBezTo>
                  <a:cubicBezTo>
                    <a:pt x="7859" y="1477"/>
                    <a:pt x="7847" y="1489"/>
                    <a:pt x="7847" y="1513"/>
                  </a:cubicBezTo>
                  <a:cubicBezTo>
                    <a:pt x="7728" y="1727"/>
                    <a:pt x="7585" y="1965"/>
                    <a:pt x="7454" y="2191"/>
                  </a:cubicBezTo>
                  <a:cubicBezTo>
                    <a:pt x="7454" y="2215"/>
                    <a:pt x="7442" y="2215"/>
                    <a:pt x="7442" y="2227"/>
                  </a:cubicBezTo>
                  <a:cubicBezTo>
                    <a:pt x="7264" y="2513"/>
                    <a:pt x="7073" y="2775"/>
                    <a:pt x="6859" y="3049"/>
                  </a:cubicBezTo>
                  <a:lnTo>
                    <a:pt x="6847" y="3060"/>
                  </a:lnTo>
                  <a:cubicBezTo>
                    <a:pt x="6775" y="3132"/>
                    <a:pt x="6716" y="3227"/>
                    <a:pt x="6633" y="3299"/>
                  </a:cubicBezTo>
                  <a:cubicBezTo>
                    <a:pt x="6633" y="3311"/>
                    <a:pt x="6621" y="3322"/>
                    <a:pt x="6621" y="3322"/>
                  </a:cubicBezTo>
                  <a:cubicBezTo>
                    <a:pt x="6502" y="3477"/>
                    <a:pt x="6359" y="3620"/>
                    <a:pt x="6216" y="3763"/>
                  </a:cubicBezTo>
                  <a:lnTo>
                    <a:pt x="6204" y="3775"/>
                  </a:lnTo>
                  <a:cubicBezTo>
                    <a:pt x="6097" y="3882"/>
                    <a:pt x="6013" y="3965"/>
                    <a:pt x="5906" y="4061"/>
                  </a:cubicBezTo>
                  <a:cubicBezTo>
                    <a:pt x="5894" y="4061"/>
                    <a:pt x="5894" y="4073"/>
                    <a:pt x="5883" y="4073"/>
                  </a:cubicBezTo>
                  <a:cubicBezTo>
                    <a:pt x="5704" y="4239"/>
                    <a:pt x="5525" y="4382"/>
                    <a:pt x="5323" y="4513"/>
                  </a:cubicBezTo>
                  <a:cubicBezTo>
                    <a:pt x="5240" y="4573"/>
                    <a:pt x="5168" y="4632"/>
                    <a:pt x="5073" y="4692"/>
                  </a:cubicBezTo>
                  <a:cubicBezTo>
                    <a:pt x="5061" y="4692"/>
                    <a:pt x="5061" y="4715"/>
                    <a:pt x="5049" y="4715"/>
                  </a:cubicBezTo>
                  <a:cubicBezTo>
                    <a:pt x="4870" y="4835"/>
                    <a:pt x="4692" y="4954"/>
                    <a:pt x="4513" y="5049"/>
                  </a:cubicBezTo>
                  <a:cubicBezTo>
                    <a:pt x="4489" y="5049"/>
                    <a:pt x="4489" y="5073"/>
                    <a:pt x="4478" y="5073"/>
                  </a:cubicBezTo>
                  <a:cubicBezTo>
                    <a:pt x="4466" y="5073"/>
                    <a:pt x="4466" y="5085"/>
                    <a:pt x="4454" y="5085"/>
                  </a:cubicBezTo>
                  <a:cubicBezTo>
                    <a:pt x="4299" y="5168"/>
                    <a:pt x="4168" y="5251"/>
                    <a:pt x="4013" y="5323"/>
                  </a:cubicBezTo>
                  <a:cubicBezTo>
                    <a:pt x="4001" y="5323"/>
                    <a:pt x="4001" y="5335"/>
                    <a:pt x="3989" y="5335"/>
                  </a:cubicBezTo>
                  <a:cubicBezTo>
                    <a:pt x="3894" y="5382"/>
                    <a:pt x="3823" y="5430"/>
                    <a:pt x="3739" y="5454"/>
                  </a:cubicBezTo>
                  <a:cubicBezTo>
                    <a:pt x="3716" y="5454"/>
                    <a:pt x="3716" y="5466"/>
                    <a:pt x="3704" y="5466"/>
                  </a:cubicBezTo>
                  <a:cubicBezTo>
                    <a:pt x="3644" y="5501"/>
                    <a:pt x="3597" y="5525"/>
                    <a:pt x="3537" y="5549"/>
                  </a:cubicBezTo>
                  <a:cubicBezTo>
                    <a:pt x="3525" y="5549"/>
                    <a:pt x="3525" y="5561"/>
                    <a:pt x="3513" y="5561"/>
                  </a:cubicBezTo>
                  <a:cubicBezTo>
                    <a:pt x="3299" y="5644"/>
                    <a:pt x="3108" y="5727"/>
                    <a:pt x="2906" y="5799"/>
                  </a:cubicBezTo>
                  <a:cubicBezTo>
                    <a:pt x="2882" y="5811"/>
                    <a:pt x="2882" y="5811"/>
                    <a:pt x="2870" y="5811"/>
                  </a:cubicBezTo>
                  <a:cubicBezTo>
                    <a:pt x="2525" y="5930"/>
                    <a:pt x="2168" y="6025"/>
                    <a:pt x="1834" y="6097"/>
                  </a:cubicBezTo>
                  <a:lnTo>
                    <a:pt x="1787" y="6097"/>
                  </a:lnTo>
                  <a:cubicBezTo>
                    <a:pt x="1680" y="6108"/>
                    <a:pt x="1596" y="6120"/>
                    <a:pt x="1501" y="6144"/>
                  </a:cubicBezTo>
                  <a:lnTo>
                    <a:pt x="1477" y="6144"/>
                  </a:lnTo>
                  <a:cubicBezTo>
                    <a:pt x="1418" y="6156"/>
                    <a:pt x="1334" y="6156"/>
                    <a:pt x="1275" y="6168"/>
                  </a:cubicBezTo>
                  <a:lnTo>
                    <a:pt x="1251" y="6168"/>
                  </a:lnTo>
                  <a:cubicBezTo>
                    <a:pt x="1191" y="6168"/>
                    <a:pt x="1132" y="6180"/>
                    <a:pt x="1072" y="6180"/>
                  </a:cubicBezTo>
                  <a:lnTo>
                    <a:pt x="977" y="6180"/>
                  </a:lnTo>
                  <a:cubicBezTo>
                    <a:pt x="953" y="6204"/>
                    <a:pt x="906" y="6204"/>
                    <a:pt x="858" y="6204"/>
                  </a:cubicBezTo>
                  <a:lnTo>
                    <a:pt x="834" y="6204"/>
                  </a:lnTo>
                  <a:cubicBezTo>
                    <a:pt x="775" y="6204"/>
                    <a:pt x="715" y="6216"/>
                    <a:pt x="656" y="6216"/>
                  </a:cubicBezTo>
                  <a:lnTo>
                    <a:pt x="620" y="6216"/>
                  </a:lnTo>
                  <a:cubicBezTo>
                    <a:pt x="584" y="6228"/>
                    <a:pt x="525" y="6228"/>
                    <a:pt x="477" y="6228"/>
                  </a:cubicBezTo>
                  <a:lnTo>
                    <a:pt x="84" y="6228"/>
                  </a:lnTo>
                  <a:lnTo>
                    <a:pt x="60" y="6561"/>
                  </a:lnTo>
                  <a:lnTo>
                    <a:pt x="25" y="6775"/>
                  </a:lnTo>
                  <a:lnTo>
                    <a:pt x="1" y="7061"/>
                  </a:lnTo>
                  <a:lnTo>
                    <a:pt x="108" y="7061"/>
                  </a:lnTo>
                  <a:cubicBezTo>
                    <a:pt x="132" y="7073"/>
                    <a:pt x="168" y="7073"/>
                    <a:pt x="191" y="7073"/>
                  </a:cubicBezTo>
                  <a:lnTo>
                    <a:pt x="1394" y="7073"/>
                  </a:lnTo>
                  <a:cubicBezTo>
                    <a:pt x="1441" y="7061"/>
                    <a:pt x="1489" y="7061"/>
                    <a:pt x="1549" y="7061"/>
                  </a:cubicBezTo>
                  <a:lnTo>
                    <a:pt x="1572" y="7061"/>
                  </a:lnTo>
                  <a:cubicBezTo>
                    <a:pt x="1632" y="7061"/>
                    <a:pt x="1692" y="7049"/>
                    <a:pt x="1775" y="7049"/>
                  </a:cubicBezTo>
                  <a:cubicBezTo>
                    <a:pt x="1834" y="7049"/>
                    <a:pt x="1870" y="7037"/>
                    <a:pt x="1918" y="7037"/>
                  </a:cubicBezTo>
                  <a:lnTo>
                    <a:pt x="1989" y="7037"/>
                  </a:lnTo>
                  <a:cubicBezTo>
                    <a:pt x="2049" y="7037"/>
                    <a:pt x="2108" y="7037"/>
                    <a:pt x="2168" y="7013"/>
                  </a:cubicBezTo>
                  <a:lnTo>
                    <a:pt x="2442" y="6978"/>
                  </a:lnTo>
                  <a:cubicBezTo>
                    <a:pt x="2573" y="6942"/>
                    <a:pt x="2704" y="6930"/>
                    <a:pt x="2846" y="6894"/>
                  </a:cubicBezTo>
                  <a:cubicBezTo>
                    <a:pt x="2942" y="6870"/>
                    <a:pt x="3061" y="6859"/>
                    <a:pt x="3168" y="6823"/>
                  </a:cubicBezTo>
                  <a:cubicBezTo>
                    <a:pt x="3263" y="6811"/>
                    <a:pt x="3335" y="6775"/>
                    <a:pt x="3418" y="6763"/>
                  </a:cubicBezTo>
                  <a:cubicBezTo>
                    <a:pt x="3442" y="6751"/>
                    <a:pt x="3442" y="6751"/>
                    <a:pt x="3454" y="6751"/>
                  </a:cubicBezTo>
                  <a:cubicBezTo>
                    <a:pt x="3501" y="6740"/>
                    <a:pt x="3561" y="6716"/>
                    <a:pt x="3620" y="6704"/>
                  </a:cubicBezTo>
                  <a:cubicBezTo>
                    <a:pt x="3644" y="6692"/>
                    <a:pt x="3680" y="6692"/>
                    <a:pt x="3704" y="6680"/>
                  </a:cubicBezTo>
                  <a:cubicBezTo>
                    <a:pt x="3716" y="6656"/>
                    <a:pt x="3751" y="6656"/>
                    <a:pt x="3775" y="6644"/>
                  </a:cubicBezTo>
                  <a:cubicBezTo>
                    <a:pt x="3799" y="6632"/>
                    <a:pt x="3799" y="6632"/>
                    <a:pt x="3811" y="6632"/>
                  </a:cubicBezTo>
                  <a:cubicBezTo>
                    <a:pt x="3823" y="6632"/>
                    <a:pt x="3835" y="6620"/>
                    <a:pt x="3858" y="6620"/>
                  </a:cubicBezTo>
                  <a:cubicBezTo>
                    <a:pt x="3894" y="6597"/>
                    <a:pt x="3954" y="6585"/>
                    <a:pt x="4001" y="6573"/>
                  </a:cubicBezTo>
                  <a:cubicBezTo>
                    <a:pt x="4037" y="6561"/>
                    <a:pt x="4073" y="6537"/>
                    <a:pt x="4120" y="6525"/>
                  </a:cubicBezTo>
                  <a:cubicBezTo>
                    <a:pt x="4132" y="6525"/>
                    <a:pt x="4132" y="6513"/>
                    <a:pt x="4156" y="6513"/>
                  </a:cubicBezTo>
                  <a:cubicBezTo>
                    <a:pt x="4216" y="6501"/>
                    <a:pt x="4275" y="6478"/>
                    <a:pt x="4335" y="6454"/>
                  </a:cubicBezTo>
                  <a:lnTo>
                    <a:pt x="4359" y="6454"/>
                  </a:lnTo>
                  <a:cubicBezTo>
                    <a:pt x="4418" y="6418"/>
                    <a:pt x="4478" y="6406"/>
                    <a:pt x="4537" y="6382"/>
                  </a:cubicBezTo>
                  <a:cubicBezTo>
                    <a:pt x="4537" y="6359"/>
                    <a:pt x="4549" y="6359"/>
                    <a:pt x="4549" y="6359"/>
                  </a:cubicBezTo>
                  <a:cubicBezTo>
                    <a:pt x="4573" y="6359"/>
                    <a:pt x="4573" y="6347"/>
                    <a:pt x="4585" y="6347"/>
                  </a:cubicBezTo>
                  <a:cubicBezTo>
                    <a:pt x="4632" y="6335"/>
                    <a:pt x="4692" y="6299"/>
                    <a:pt x="4728" y="6287"/>
                  </a:cubicBezTo>
                  <a:cubicBezTo>
                    <a:pt x="4751" y="6287"/>
                    <a:pt x="4751" y="6275"/>
                    <a:pt x="4763" y="6275"/>
                  </a:cubicBezTo>
                  <a:cubicBezTo>
                    <a:pt x="4811" y="6239"/>
                    <a:pt x="4847" y="6228"/>
                    <a:pt x="4882" y="6216"/>
                  </a:cubicBezTo>
                  <a:lnTo>
                    <a:pt x="4966" y="6168"/>
                  </a:lnTo>
                  <a:cubicBezTo>
                    <a:pt x="5013" y="6144"/>
                    <a:pt x="5073" y="6120"/>
                    <a:pt x="5121" y="6097"/>
                  </a:cubicBezTo>
                  <a:lnTo>
                    <a:pt x="5132" y="6097"/>
                  </a:lnTo>
                  <a:cubicBezTo>
                    <a:pt x="5144" y="6097"/>
                    <a:pt x="5144" y="6085"/>
                    <a:pt x="5168" y="6085"/>
                  </a:cubicBezTo>
                  <a:cubicBezTo>
                    <a:pt x="5263" y="6025"/>
                    <a:pt x="5382" y="5966"/>
                    <a:pt x="5502" y="5882"/>
                  </a:cubicBezTo>
                  <a:cubicBezTo>
                    <a:pt x="5525" y="5882"/>
                    <a:pt x="5537" y="5870"/>
                    <a:pt x="5537" y="5870"/>
                  </a:cubicBezTo>
                  <a:cubicBezTo>
                    <a:pt x="5549" y="5858"/>
                    <a:pt x="5585" y="5847"/>
                    <a:pt x="5597" y="5823"/>
                  </a:cubicBezTo>
                  <a:cubicBezTo>
                    <a:pt x="5609" y="5823"/>
                    <a:pt x="5609" y="5811"/>
                    <a:pt x="5621" y="5811"/>
                  </a:cubicBezTo>
                  <a:cubicBezTo>
                    <a:pt x="5680" y="5787"/>
                    <a:pt x="5728" y="5739"/>
                    <a:pt x="5787" y="5704"/>
                  </a:cubicBezTo>
                  <a:cubicBezTo>
                    <a:pt x="5823" y="5680"/>
                    <a:pt x="5859" y="5644"/>
                    <a:pt x="5906" y="5620"/>
                  </a:cubicBezTo>
                  <a:cubicBezTo>
                    <a:pt x="5978" y="5561"/>
                    <a:pt x="6061" y="5513"/>
                    <a:pt x="6133" y="5454"/>
                  </a:cubicBezTo>
                  <a:cubicBezTo>
                    <a:pt x="6144" y="5454"/>
                    <a:pt x="6144" y="5442"/>
                    <a:pt x="6156" y="5442"/>
                  </a:cubicBezTo>
                  <a:cubicBezTo>
                    <a:pt x="6180" y="5430"/>
                    <a:pt x="6192" y="5430"/>
                    <a:pt x="6204" y="5406"/>
                  </a:cubicBezTo>
                  <a:cubicBezTo>
                    <a:pt x="6252" y="5370"/>
                    <a:pt x="6311" y="5335"/>
                    <a:pt x="6359" y="5287"/>
                  </a:cubicBezTo>
                  <a:cubicBezTo>
                    <a:pt x="6394" y="5251"/>
                    <a:pt x="6442" y="5216"/>
                    <a:pt x="6490" y="5168"/>
                  </a:cubicBezTo>
                  <a:cubicBezTo>
                    <a:pt x="6490" y="5156"/>
                    <a:pt x="6502" y="5156"/>
                    <a:pt x="6502" y="5156"/>
                  </a:cubicBezTo>
                  <a:lnTo>
                    <a:pt x="6514" y="5144"/>
                  </a:lnTo>
                  <a:cubicBezTo>
                    <a:pt x="6537" y="5144"/>
                    <a:pt x="6537" y="5144"/>
                    <a:pt x="6549" y="5132"/>
                  </a:cubicBezTo>
                  <a:cubicBezTo>
                    <a:pt x="6668" y="5025"/>
                    <a:pt x="6775" y="4918"/>
                    <a:pt x="6895" y="4799"/>
                  </a:cubicBezTo>
                  <a:lnTo>
                    <a:pt x="6906" y="4787"/>
                  </a:lnTo>
                  <a:cubicBezTo>
                    <a:pt x="6906" y="4787"/>
                    <a:pt x="6918" y="4787"/>
                    <a:pt x="6918" y="4775"/>
                  </a:cubicBezTo>
                  <a:cubicBezTo>
                    <a:pt x="6954" y="4727"/>
                    <a:pt x="6978" y="4692"/>
                    <a:pt x="7014" y="4668"/>
                  </a:cubicBezTo>
                  <a:cubicBezTo>
                    <a:pt x="7049" y="4620"/>
                    <a:pt x="7097" y="4573"/>
                    <a:pt x="7145" y="4513"/>
                  </a:cubicBezTo>
                  <a:lnTo>
                    <a:pt x="7156" y="4501"/>
                  </a:lnTo>
                  <a:cubicBezTo>
                    <a:pt x="7168" y="4477"/>
                    <a:pt x="7204" y="4454"/>
                    <a:pt x="7216" y="4430"/>
                  </a:cubicBezTo>
                  <a:cubicBezTo>
                    <a:pt x="7276" y="4370"/>
                    <a:pt x="7335" y="4311"/>
                    <a:pt x="7383" y="4239"/>
                  </a:cubicBezTo>
                  <a:cubicBezTo>
                    <a:pt x="7407" y="4203"/>
                    <a:pt x="7442" y="4156"/>
                    <a:pt x="7466" y="4120"/>
                  </a:cubicBezTo>
                  <a:cubicBezTo>
                    <a:pt x="7502" y="4073"/>
                    <a:pt x="7526" y="4037"/>
                    <a:pt x="7561" y="4001"/>
                  </a:cubicBezTo>
                  <a:lnTo>
                    <a:pt x="7645" y="3858"/>
                  </a:lnTo>
                  <a:lnTo>
                    <a:pt x="7645" y="3846"/>
                  </a:lnTo>
                  <a:cubicBezTo>
                    <a:pt x="7645" y="3834"/>
                    <a:pt x="7668" y="3834"/>
                    <a:pt x="7668" y="3822"/>
                  </a:cubicBezTo>
                  <a:cubicBezTo>
                    <a:pt x="7680" y="3787"/>
                    <a:pt x="7692" y="3775"/>
                    <a:pt x="7704" y="3739"/>
                  </a:cubicBezTo>
                  <a:lnTo>
                    <a:pt x="7799" y="3608"/>
                  </a:lnTo>
                  <a:cubicBezTo>
                    <a:pt x="7823" y="3584"/>
                    <a:pt x="7847" y="3537"/>
                    <a:pt x="7871" y="3489"/>
                  </a:cubicBezTo>
                  <a:cubicBezTo>
                    <a:pt x="7895" y="3477"/>
                    <a:pt x="7895" y="3477"/>
                    <a:pt x="7895" y="3465"/>
                  </a:cubicBezTo>
                  <a:cubicBezTo>
                    <a:pt x="7942" y="3382"/>
                    <a:pt x="7990" y="3299"/>
                    <a:pt x="8038" y="3203"/>
                  </a:cubicBezTo>
                  <a:cubicBezTo>
                    <a:pt x="8049" y="3180"/>
                    <a:pt x="8085" y="3132"/>
                    <a:pt x="8097" y="3084"/>
                  </a:cubicBezTo>
                  <a:cubicBezTo>
                    <a:pt x="8133" y="3049"/>
                    <a:pt x="8145" y="2989"/>
                    <a:pt x="8169" y="2941"/>
                  </a:cubicBezTo>
                  <a:cubicBezTo>
                    <a:pt x="8192" y="2930"/>
                    <a:pt x="8192" y="2930"/>
                    <a:pt x="8192" y="2906"/>
                  </a:cubicBezTo>
                  <a:cubicBezTo>
                    <a:pt x="8371" y="2549"/>
                    <a:pt x="8514" y="2168"/>
                    <a:pt x="8645" y="1751"/>
                  </a:cubicBezTo>
                  <a:cubicBezTo>
                    <a:pt x="8669" y="1751"/>
                    <a:pt x="8669" y="1739"/>
                    <a:pt x="8669" y="1715"/>
                  </a:cubicBezTo>
                  <a:cubicBezTo>
                    <a:pt x="8692" y="1644"/>
                    <a:pt x="8728" y="1572"/>
                    <a:pt x="8740" y="1477"/>
                  </a:cubicBezTo>
                  <a:cubicBezTo>
                    <a:pt x="8752" y="1406"/>
                    <a:pt x="8788" y="1334"/>
                    <a:pt x="8800" y="1239"/>
                  </a:cubicBezTo>
                  <a:cubicBezTo>
                    <a:pt x="8883" y="882"/>
                    <a:pt x="8966" y="501"/>
                    <a:pt x="9026" y="96"/>
                  </a:cubicBezTo>
                  <a:lnTo>
                    <a:pt x="8419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062;p54"/>
            <p:cNvSpPr/>
            <p:nvPr/>
          </p:nvSpPr>
          <p:spPr>
            <a:xfrm>
              <a:off x="1958275" y="4481325"/>
              <a:ext cx="1800" cy="23550"/>
            </a:xfrm>
            <a:custGeom>
              <a:avLst/>
              <a:gdLst/>
              <a:ahLst/>
              <a:cxnLst/>
              <a:rect l="l" t="t" r="r" b="b"/>
              <a:pathLst>
                <a:path w="72" h="942" extrusionOk="0">
                  <a:moveTo>
                    <a:pt x="0" y="1"/>
                  </a:moveTo>
                  <a:cubicBezTo>
                    <a:pt x="0" y="84"/>
                    <a:pt x="12" y="168"/>
                    <a:pt x="12" y="263"/>
                  </a:cubicBezTo>
                  <a:cubicBezTo>
                    <a:pt x="24" y="465"/>
                    <a:pt x="48" y="691"/>
                    <a:pt x="48" y="894"/>
                  </a:cubicBezTo>
                  <a:lnTo>
                    <a:pt x="48" y="942"/>
                  </a:lnTo>
                  <a:lnTo>
                    <a:pt x="72" y="942"/>
                  </a:lnTo>
                  <a:lnTo>
                    <a:pt x="72" y="894"/>
                  </a:lnTo>
                  <a:cubicBezTo>
                    <a:pt x="72" y="691"/>
                    <a:pt x="60" y="465"/>
                    <a:pt x="48" y="263"/>
                  </a:cubicBezTo>
                  <a:cubicBezTo>
                    <a:pt x="48" y="180"/>
                    <a:pt x="24" y="96"/>
                    <a:pt x="24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063;p54"/>
            <p:cNvSpPr/>
            <p:nvPr/>
          </p:nvSpPr>
          <p:spPr>
            <a:xfrm>
              <a:off x="1966900" y="4479850"/>
              <a:ext cx="3000" cy="24725"/>
            </a:xfrm>
            <a:custGeom>
              <a:avLst/>
              <a:gdLst/>
              <a:ahLst/>
              <a:cxnLst/>
              <a:rect l="l" t="t" r="r" b="b"/>
              <a:pathLst>
                <a:path w="120" h="989" extrusionOk="0">
                  <a:moveTo>
                    <a:pt x="84" y="0"/>
                  </a:moveTo>
                  <a:cubicBezTo>
                    <a:pt x="60" y="143"/>
                    <a:pt x="36" y="274"/>
                    <a:pt x="24" y="405"/>
                  </a:cubicBezTo>
                  <a:cubicBezTo>
                    <a:pt x="1" y="596"/>
                    <a:pt x="1" y="774"/>
                    <a:pt x="12" y="941"/>
                  </a:cubicBezTo>
                  <a:lnTo>
                    <a:pt x="12" y="989"/>
                  </a:lnTo>
                  <a:lnTo>
                    <a:pt x="36" y="989"/>
                  </a:lnTo>
                  <a:lnTo>
                    <a:pt x="36" y="953"/>
                  </a:lnTo>
                  <a:cubicBezTo>
                    <a:pt x="36" y="810"/>
                    <a:pt x="36" y="631"/>
                    <a:pt x="60" y="441"/>
                  </a:cubicBezTo>
                  <a:cubicBezTo>
                    <a:pt x="60" y="298"/>
                    <a:pt x="84" y="155"/>
                    <a:pt x="120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064;p54"/>
            <p:cNvSpPr/>
            <p:nvPr/>
          </p:nvSpPr>
          <p:spPr>
            <a:xfrm>
              <a:off x="1974350" y="4479850"/>
              <a:ext cx="8950" cy="24425"/>
            </a:xfrm>
            <a:custGeom>
              <a:avLst/>
              <a:gdLst/>
              <a:ahLst/>
              <a:cxnLst/>
              <a:rect l="l" t="t" r="r" b="b"/>
              <a:pathLst>
                <a:path w="358" h="977" extrusionOk="0">
                  <a:moveTo>
                    <a:pt x="0" y="0"/>
                  </a:moveTo>
                  <a:cubicBezTo>
                    <a:pt x="12" y="119"/>
                    <a:pt x="36" y="227"/>
                    <a:pt x="72" y="334"/>
                  </a:cubicBezTo>
                  <a:lnTo>
                    <a:pt x="250" y="774"/>
                  </a:lnTo>
                  <a:cubicBezTo>
                    <a:pt x="262" y="834"/>
                    <a:pt x="298" y="881"/>
                    <a:pt x="310" y="941"/>
                  </a:cubicBezTo>
                  <a:cubicBezTo>
                    <a:pt x="310" y="953"/>
                    <a:pt x="322" y="953"/>
                    <a:pt x="322" y="977"/>
                  </a:cubicBezTo>
                  <a:lnTo>
                    <a:pt x="357" y="977"/>
                  </a:lnTo>
                  <a:cubicBezTo>
                    <a:pt x="334" y="953"/>
                    <a:pt x="334" y="941"/>
                    <a:pt x="334" y="941"/>
                  </a:cubicBezTo>
                  <a:cubicBezTo>
                    <a:pt x="310" y="881"/>
                    <a:pt x="298" y="822"/>
                    <a:pt x="262" y="762"/>
                  </a:cubicBezTo>
                  <a:cubicBezTo>
                    <a:pt x="203" y="608"/>
                    <a:pt x="143" y="465"/>
                    <a:pt x="95" y="310"/>
                  </a:cubicBezTo>
                  <a:cubicBezTo>
                    <a:pt x="72" y="215"/>
                    <a:pt x="36" y="108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065;p54"/>
            <p:cNvSpPr/>
            <p:nvPr/>
          </p:nvSpPr>
          <p:spPr>
            <a:xfrm>
              <a:off x="1985050" y="4477475"/>
              <a:ext cx="7775" cy="25625"/>
            </a:xfrm>
            <a:custGeom>
              <a:avLst/>
              <a:gdLst/>
              <a:ahLst/>
              <a:cxnLst/>
              <a:rect l="l" t="t" r="r" b="b"/>
              <a:pathLst>
                <a:path w="311" h="1025" extrusionOk="0">
                  <a:moveTo>
                    <a:pt x="84" y="0"/>
                  </a:moveTo>
                  <a:cubicBezTo>
                    <a:pt x="25" y="179"/>
                    <a:pt x="1" y="357"/>
                    <a:pt x="25" y="548"/>
                  </a:cubicBezTo>
                  <a:cubicBezTo>
                    <a:pt x="60" y="715"/>
                    <a:pt x="132" y="857"/>
                    <a:pt x="239" y="988"/>
                  </a:cubicBezTo>
                  <a:lnTo>
                    <a:pt x="263" y="1024"/>
                  </a:lnTo>
                  <a:lnTo>
                    <a:pt x="310" y="1024"/>
                  </a:lnTo>
                  <a:lnTo>
                    <a:pt x="287" y="988"/>
                  </a:lnTo>
                  <a:cubicBezTo>
                    <a:pt x="179" y="857"/>
                    <a:pt x="108" y="715"/>
                    <a:pt x="72" y="548"/>
                  </a:cubicBezTo>
                  <a:cubicBezTo>
                    <a:pt x="48" y="357"/>
                    <a:pt x="72" y="179"/>
                    <a:pt x="13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066;p54"/>
            <p:cNvSpPr/>
            <p:nvPr/>
          </p:nvSpPr>
          <p:spPr>
            <a:xfrm>
              <a:off x="2030300" y="4464375"/>
              <a:ext cx="17300" cy="25925"/>
            </a:xfrm>
            <a:custGeom>
              <a:avLst/>
              <a:gdLst/>
              <a:ahLst/>
              <a:cxnLst/>
              <a:rect l="l" t="t" r="r" b="b"/>
              <a:pathLst>
                <a:path w="692" h="1037" extrusionOk="0">
                  <a:moveTo>
                    <a:pt x="36" y="0"/>
                  </a:moveTo>
                  <a:cubicBezTo>
                    <a:pt x="24" y="0"/>
                    <a:pt x="24" y="12"/>
                    <a:pt x="1" y="12"/>
                  </a:cubicBezTo>
                  <a:cubicBezTo>
                    <a:pt x="48" y="72"/>
                    <a:pt x="108" y="143"/>
                    <a:pt x="155" y="203"/>
                  </a:cubicBezTo>
                  <a:cubicBezTo>
                    <a:pt x="322" y="441"/>
                    <a:pt x="513" y="703"/>
                    <a:pt x="632" y="965"/>
                  </a:cubicBezTo>
                  <a:cubicBezTo>
                    <a:pt x="643" y="1000"/>
                    <a:pt x="643" y="1012"/>
                    <a:pt x="655" y="1036"/>
                  </a:cubicBezTo>
                  <a:cubicBezTo>
                    <a:pt x="679" y="1036"/>
                    <a:pt x="679" y="1024"/>
                    <a:pt x="691" y="1024"/>
                  </a:cubicBezTo>
                  <a:cubicBezTo>
                    <a:pt x="679" y="1000"/>
                    <a:pt x="655" y="965"/>
                    <a:pt x="643" y="953"/>
                  </a:cubicBezTo>
                  <a:cubicBezTo>
                    <a:pt x="524" y="679"/>
                    <a:pt x="346" y="429"/>
                    <a:pt x="167" y="191"/>
                  </a:cubicBezTo>
                  <a:cubicBezTo>
                    <a:pt x="120" y="131"/>
                    <a:pt x="84" y="60"/>
                    <a:pt x="36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067;p54"/>
            <p:cNvSpPr/>
            <p:nvPr/>
          </p:nvSpPr>
          <p:spPr>
            <a:xfrm>
              <a:off x="2052925" y="4452175"/>
              <a:ext cx="5375" cy="33650"/>
            </a:xfrm>
            <a:custGeom>
              <a:avLst/>
              <a:gdLst/>
              <a:ahLst/>
              <a:cxnLst/>
              <a:rect l="l" t="t" r="r" b="b"/>
              <a:pathLst>
                <a:path w="215" h="1346" extrusionOk="0">
                  <a:moveTo>
                    <a:pt x="36" y="0"/>
                  </a:moveTo>
                  <a:cubicBezTo>
                    <a:pt x="24" y="0"/>
                    <a:pt x="24" y="12"/>
                    <a:pt x="0" y="12"/>
                  </a:cubicBezTo>
                  <a:lnTo>
                    <a:pt x="0" y="24"/>
                  </a:lnTo>
                  <a:lnTo>
                    <a:pt x="96" y="786"/>
                  </a:lnTo>
                  <a:cubicBezTo>
                    <a:pt x="131" y="976"/>
                    <a:pt x="143" y="1167"/>
                    <a:pt x="191" y="1346"/>
                  </a:cubicBezTo>
                  <a:cubicBezTo>
                    <a:pt x="203" y="1346"/>
                    <a:pt x="203" y="1334"/>
                    <a:pt x="215" y="1334"/>
                  </a:cubicBezTo>
                  <a:cubicBezTo>
                    <a:pt x="191" y="1155"/>
                    <a:pt x="155" y="965"/>
                    <a:pt x="131" y="786"/>
                  </a:cubicBezTo>
                  <a:lnTo>
                    <a:pt x="36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068;p54"/>
            <p:cNvSpPr/>
            <p:nvPr/>
          </p:nvSpPr>
          <p:spPr>
            <a:xfrm>
              <a:off x="2061550" y="4448000"/>
              <a:ext cx="11350" cy="31275"/>
            </a:xfrm>
            <a:custGeom>
              <a:avLst/>
              <a:gdLst/>
              <a:ahLst/>
              <a:cxnLst/>
              <a:rect l="l" t="t" r="r" b="b"/>
              <a:pathLst>
                <a:path w="454" h="1251" extrusionOk="0">
                  <a:moveTo>
                    <a:pt x="36" y="0"/>
                  </a:moveTo>
                  <a:cubicBezTo>
                    <a:pt x="25" y="0"/>
                    <a:pt x="25" y="12"/>
                    <a:pt x="1" y="12"/>
                  </a:cubicBezTo>
                  <a:cubicBezTo>
                    <a:pt x="60" y="381"/>
                    <a:pt x="120" y="786"/>
                    <a:pt x="334" y="1120"/>
                  </a:cubicBezTo>
                  <a:lnTo>
                    <a:pt x="417" y="1251"/>
                  </a:lnTo>
                  <a:cubicBezTo>
                    <a:pt x="441" y="1251"/>
                    <a:pt x="441" y="1239"/>
                    <a:pt x="453" y="1239"/>
                  </a:cubicBezTo>
                  <a:cubicBezTo>
                    <a:pt x="406" y="1191"/>
                    <a:pt x="382" y="1143"/>
                    <a:pt x="346" y="1096"/>
                  </a:cubicBezTo>
                  <a:cubicBezTo>
                    <a:pt x="155" y="762"/>
                    <a:pt x="84" y="358"/>
                    <a:pt x="36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069;p54"/>
            <p:cNvSpPr/>
            <p:nvPr/>
          </p:nvSpPr>
          <p:spPr>
            <a:xfrm>
              <a:off x="2075850" y="4439675"/>
              <a:ext cx="8650" cy="32750"/>
            </a:xfrm>
            <a:custGeom>
              <a:avLst/>
              <a:gdLst/>
              <a:ahLst/>
              <a:cxnLst/>
              <a:rect l="l" t="t" r="r" b="b"/>
              <a:pathLst>
                <a:path w="346" h="1310" extrusionOk="0">
                  <a:moveTo>
                    <a:pt x="24" y="0"/>
                  </a:moveTo>
                  <a:cubicBezTo>
                    <a:pt x="24" y="0"/>
                    <a:pt x="12" y="24"/>
                    <a:pt x="0" y="24"/>
                  </a:cubicBezTo>
                  <a:cubicBezTo>
                    <a:pt x="24" y="333"/>
                    <a:pt x="60" y="679"/>
                    <a:pt x="167" y="976"/>
                  </a:cubicBezTo>
                  <a:cubicBezTo>
                    <a:pt x="191" y="1095"/>
                    <a:pt x="250" y="1214"/>
                    <a:pt x="310" y="1310"/>
                  </a:cubicBezTo>
                  <a:cubicBezTo>
                    <a:pt x="322" y="1310"/>
                    <a:pt x="322" y="1310"/>
                    <a:pt x="345" y="1298"/>
                  </a:cubicBezTo>
                  <a:cubicBezTo>
                    <a:pt x="286" y="1179"/>
                    <a:pt x="226" y="1072"/>
                    <a:pt x="179" y="976"/>
                  </a:cubicBezTo>
                  <a:cubicBezTo>
                    <a:pt x="72" y="679"/>
                    <a:pt x="60" y="333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070;p54"/>
            <p:cNvSpPr/>
            <p:nvPr/>
          </p:nvSpPr>
          <p:spPr>
            <a:xfrm>
              <a:off x="2091925" y="4428950"/>
              <a:ext cx="14300" cy="27700"/>
            </a:xfrm>
            <a:custGeom>
              <a:avLst/>
              <a:gdLst/>
              <a:ahLst/>
              <a:cxnLst/>
              <a:rect l="l" t="t" r="r" b="b"/>
              <a:pathLst>
                <a:path w="572" h="1108" extrusionOk="0">
                  <a:moveTo>
                    <a:pt x="24" y="0"/>
                  </a:moveTo>
                  <a:cubicBezTo>
                    <a:pt x="12" y="0"/>
                    <a:pt x="12" y="12"/>
                    <a:pt x="0" y="12"/>
                  </a:cubicBezTo>
                  <a:cubicBezTo>
                    <a:pt x="72" y="119"/>
                    <a:pt x="131" y="227"/>
                    <a:pt x="191" y="346"/>
                  </a:cubicBezTo>
                  <a:cubicBezTo>
                    <a:pt x="322" y="596"/>
                    <a:pt x="441" y="846"/>
                    <a:pt x="548" y="1108"/>
                  </a:cubicBezTo>
                  <a:cubicBezTo>
                    <a:pt x="560" y="1084"/>
                    <a:pt x="560" y="1072"/>
                    <a:pt x="572" y="1072"/>
                  </a:cubicBezTo>
                  <a:cubicBezTo>
                    <a:pt x="476" y="810"/>
                    <a:pt x="357" y="548"/>
                    <a:pt x="214" y="346"/>
                  </a:cubicBezTo>
                  <a:cubicBezTo>
                    <a:pt x="155" y="227"/>
                    <a:pt x="83" y="108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071;p54"/>
            <p:cNvSpPr/>
            <p:nvPr/>
          </p:nvSpPr>
          <p:spPr>
            <a:xfrm>
              <a:off x="2096675" y="4419725"/>
              <a:ext cx="19675" cy="26800"/>
            </a:xfrm>
            <a:custGeom>
              <a:avLst/>
              <a:gdLst/>
              <a:ahLst/>
              <a:cxnLst/>
              <a:rect l="l" t="t" r="r" b="b"/>
              <a:pathLst>
                <a:path w="787" h="1072" extrusionOk="0">
                  <a:moveTo>
                    <a:pt x="13" y="0"/>
                  </a:moveTo>
                  <a:lnTo>
                    <a:pt x="1" y="12"/>
                  </a:lnTo>
                  <a:cubicBezTo>
                    <a:pt x="215" y="381"/>
                    <a:pt x="489" y="727"/>
                    <a:pt x="763" y="1060"/>
                  </a:cubicBezTo>
                  <a:lnTo>
                    <a:pt x="775" y="1072"/>
                  </a:lnTo>
                  <a:cubicBezTo>
                    <a:pt x="775" y="1072"/>
                    <a:pt x="786" y="1072"/>
                    <a:pt x="786" y="1060"/>
                  </a:cubicBezTo>
                  <a:cubicBezTo>
                    <a:pt x="786" y="1036"/>
                    <a:pt x="786" y="1036"/>
                    <a:pt x="775" y="1036"/>
                  </a:cubicBezTo>
                  <a:cubicBezTo>
                    <a:pt x="501" y="715"/>
                    <a:pt x="215" y="369"/>
                    <a:pt x="13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072;p54"/>
            <p:cNvSpPr/>
            <p:nvPr/>
          </p:nvSpPr>
          <p:spPr>
            <a:xfrm>
              <a:off x="2107400" y="4407225"/>
              <a:ext cx="15200" cy="32175"/>
            </a:xfrm>
            <a:custGeom>
              <a:avLst/>
              <a:gdLst/>
              <a:ahLst/>
              <a:cxnLst/>
              <a:rect l="l" t="t" r="r" b="b"/>
              <a:pathLst>
                <a:path w="608" h="1287" extrusionOk="0">
                  <a:moveTo>
                    <a:pt x="12" y="0"/>
                  </a:moveTo>
                  <a:cubicBezTo>
                    <a:pt x="12" y="24"/>
                    <a:pt x="0" y="36"/>
                    <a:pt x="0" y="36"/>
                  </a:cubicBezTo>
                  <a:cubicBezTo>
                    <a:pt x="12" y="72"/>
                    <a:pt x="48" y="107"/>
                    <a:pt x="60" y="143"/>
                  </a:cubicBezTo>
                  <a:cubicBezTo>
                    <a:pt x="167" y="322"/>
                    <a:pt x="238" y="512"/>
                    <a:pt x="310" y="691"/>
                  </a:cubicBezTo>
                  <a:cubicBezTo>
                    <a:pt x="369" y="846"/>
                    <a:pt x="429" y="988"/>
                    <a:pt x="500" y="1143"/>
                  </a:cubicBezTo>
                  <a:cubicBezTo>
                    <a:pt x="536" y="1179"/>
                    <a:pt x="572" y="1227"/>
                    <a:pt x="596" y="1286"/>
                  </a:cubicBezTo>
                  <a:lnTo>
                    <a:pt x="607" y="1274"/>
                  </a:lnTo>
                  <a:cubicBezTo>
                    <a:pt x="584" y="1227"/>
                    <a:pt x="548" y="1179"/>
                    <a:pt x="536" y="1143"/>
                  </a:cubicBezTo>
                  <a:cubicBezTo>
                    <a:pt x="465" y="988"/>
                    <a:pt x="405" y="846"/>
                    <a:pt x="346" y="667"/>
                  </a:cubicBezTo>
                  <a:cubicBezTo>
                    <a:pt x="274" y="488"/>
                    <a:pt x="191" y="286"/>
                    <a:pt x="96" y="107"/>
                  </a:cubicBezTo>
                  <a:cubicBezTo>
                    <a:pt x="60" y="84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073;p54"/>
            <p:cNvSpPr/>
            <p:nvPr/>
          </p:nvSpPr>
          <p:spPr>
            <a:xfrm>
              <a:off x="2113350" y="4401850"/>
              <a:ext cx="22350" cy="21175"/>
            </a:xfrm>
            <a:custGeom>
              <a:avLst/>
              <a:gdLst/>
              <a:ahLst/>
              <a:cxnLst/>
              <a:rect l="l" t="t" r="r" b="b"/>
              <a:pathLst>
                <a:path w="894" h="847" extrusionOk="0">
                  <a:moveTo>
                    <a:pt x="12" y="1"/>
                  </a:moveTo>
                  <a:lnTo>
                    <a:pt x="0" y="13"/>
                  </a:lnTo>
                  <a:cubicBezTo>
                    <a:pt x="36" y="49"/>
                    <a:pt x="60" y="60"/>
                    <a:pt x="96" y="84"/>
                  </a:cubicBezTo>
                  <a:cubicBezTo>
                    <a:pt x="119" y="108"/>
                    <a:pt x="131" y="132"/>
                    <a:pt x="167" y="144"/>
                  </a:cubicBezTo>
                  <a:cubicBezTo>
                    <a:pt x="417" y="358"/>
                    <a:pt x="655" y="596"/>
                    <a:pt x="881" y="846"/>
                  </a:cubicBezTo>
                  <a:cubicBezTo>
                    <a:pt x="881" y="834"/>
                    <a:pt x="893" y="834"/>
                    <a:pt x="893" y="822"/>
                  </a:cubicBezTo>
                  <a:cubicBezTo>
                    <a:pt x="667" y="561"/>
                    <a:pt x="429" y="346"/>
                    <a:pt x="179" y="132"/>
                  </a:cubicBezTo>
                  <a:cubicBezTo>
                    <a:pt x="155" y="120"/>
                    <a:pt x="131" y="84"/>
                    <a:pt x="108" y="72"/>
                  </a:cubicBezTo>
                  <a:cubicBezTo>
                    <a:pt x="72" y="60"/>
                    <a:pt x="48" y="25"/>
                    <a:pt x="12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074;p54"/>
            <p:cNvSpPr/>
            <p:nvPr/>
          </p:nvSpPr>
          <p:spPr>
            <a:xfrm>
              <a:off x="2127925" y="4380125"/>
              <a:ext cx="13125" cy="34250"/>
            </a:xfrm>
            <a:custGeom>
              <a:avLst/>
              <a:gdLst/>
              <a:ahLst/>
              <a:cxnLst/>
              <a:rect l="l" t="t" r="r" b="b"/>
              <a:pathLst>
                <a:path w="525" h="1370" extrusionOk="0">
                  <a:moveTo>
                    <a:pt x="13" y="1"/>
                  </a:moveTo>
                  <a:cubicBezTo>
                    <a:pt x="13" y="25"/>
                    <a:pt x="1" y="25"/>
                    <a:pt x="1" y="37"/>
                  </a:cubicBezTo>
                  <a:cubicBezTo>
                    <a:pt x="72" y="203"/>
                    <a:pt x="108" y="358"/>
                    <a:pt x="132" y="537"/>
                  </a:cubicBezTo>
                  <a:lnTo>
                    <a:pt x="179" y="810"/>
                  </a:lnTo>
                  <a:cubicBezTo>
                    <a:pt x="239" y="1060"/>
                    <a:pt x="358" y="1251"/>
                    <a:pt x="501" y="1370"/>
                  </a:cubicBezTo>
                  <a:cubicBezTo>
                    <a:pt x="501" y="1358"/>
                    <a:pt x="525" y="1358"/>
                    <a:pt x="525" y="1346"/>
                  </a:cubicBezTo>
                  <a:cubicBezTo>
                    <a:pt x="382" y="1227"/>
                    <a:pt x="263" y="1037"/>
                    <a:pt x="191" y="810"/>
                  </a:cubicBezTo>
                  <a:lnTo>
                    <a:pt x="144" y="537"/>
                  </a:lnTo>
                  <a:cubicBezTo>
                    <a:pt x="120" y="358"/>
                    <a:pt x="84" y="167"/>
                    <a:pt x="13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075;p54"/>
            <p:cNvSpPr/>
            <p:nvPr/>
          </p:nvSpPr>
          <p:spPr>
            <a:xfrm>
              <a:off x="2138350" y="4362275"/>
              <a:ext cx="10150" cy="38425"/>
            </a:xfrm>
            <a:custGeom>
              <a:avLst/>
              <a:gdLst/>
              <a:ahLst/>
              <a:cxnLst/>
              <a:rect l="l" t="t" r="r" b="b"/>
              <a:pathLst>
                <a:path w="406" h="1537" extrusionOk="0">
                  <a:moveTo>
                    <a:pt x="12" y="0"/>
                  </a:moveTo>
                  <a:cubicBezTo>
                    <a:pt x="12" y="0"/>
                    <a:pt x="1" y="24"/>
                    <a:pt x="1" y="36"/>
                  </a:cubicBezTo>
                  <a:cubicBezTo>
                    <a:pt x="12" y="48"/>
                    <a:pt x="24" y="84"/>
                    <a:pt x="24" y="108"/>
                  </a:cubicBezTo>
                  <a:cubicBezTo>
                    <a:pt x="72" y="274"/>
                    <a:pt x="72" y="453"/>
                    <a:pt x="72" y="620"/>
                  </a:cubicBezTo>
                  <a:cubicBezTo>
                    <a:pt x="72" y="917"/>
                    <a:pt x="72" y="1227"/>
                    <a:pt x="274" y="1453"/>
                  </a:cubicBezTo>
                  <a:cubicBezTo>
                    <a:pt x="310" y="1477"/>
                    <a:pt x="346" y="1513"/>
                    <a:pt x="382" y="1536"/>
                  </a:cubicBezTo>
                  <a:cubicBezTo>
                    <a:pt x="382" y="1524"/>
                    <a:pt x="405" y="1524"/>
                    <a:pt x="405" y="1513"/>
                  </a:cubicBezTo>
                  <a:cubicBezTo>
                    <a:pt x="370" y="1477"/>
                    <a:pt x="322" y="1453"/>
                    <a:pt x="298" y="1453"/>
                  </a:cubicBezTo>
                  <a:cubicBezTo>
                    <a:pt x="108" y="1227"/>
                    <a:pt x="84" y="941"/>
                    <a:pt x="84" y="631"/>
                  </a:cubicBezTo>
                  <a:cubicBezTo>
                    <a:pt x="84" y="453"/>
                    <a:pt x="84" y="274"/>
                    <a:pt x="36" y="108"/>
                  </a:cubicBezTo>
                  <a:cubicBezTo>
                    <a:pt x="36" y="84"/>
                    <a:pt x="24" y="36"/>
                    <a:pt x="1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076;p54"/>
            <p:cNvSpPr/>
            <p:nvPr/>
          </p:nvSpPr>
          <p:spPr>
            <a:xfrm>
              <a:off x="2145500" y="4345600"/>
              <a:ext cx="14300" cy="25325"/>
            </a:xfrm>
            <a:custGeom>
              <a:avLst/>
              <a:gdLst/>
              <a:ahLst/>
              <a:cxnLst/>
              <a:rect l="l" t="t" r="r" b="b"/>
              <a:pathLst>
                <a:path w="572" h="1013" extrusionOk="0">
                  <a:moveTo>
                    <a:pt x="12" y="1"/>
                  </a:moveTo>
                  <a:cubicBezTo>
                    <a:pt x="12" y="13"/>
                    <a:pt x="0" y="13"/>
                    <a:pt x="0" y="36"/>
                  </a:cubicBezTo>
                  <a:cubicBezTo>
                    <a:pt x="119" y="179"/>
                    <a:pt x="203" y="358"/>
                    <a:pt x="298" y="536"/>
                  </a:cubicBezTo>
                  <a:cubicBezTo>
                    <a:pt x="357" y="656"/>
                    <a:pt x="417" y="775"/>
                    <a:pt x="488" y="894"/>
                  </a:cubicBezTo>
                  <a:cubicBezTo>
                    <a:pt x="500" y="941"/>
                    <a:pt x="524" y="965"/>
                    <a:pt x="560" y="1013"/>
                  </a:cubicBezTo>
                  <a:cubicBezTo>
                    <a:pt x="572" y="1013"/>
                    <a:pt x="572" y="1001"/>
                    <a:pt x="572" y="989"/>
                  </a:cubicBezTo>
                  <a:cubicBezTo>
                    <a:pt x="560" y="953"/>
                    <a:pt x="536" y="906"/>
                    <a:pt x="512" y="894"/>
                  </a:cubicBezTo>
                  <a:cubicBezTo>
                    <a:pt x="441" y="775"/>
                    <a:pt x="381" y="656"/>
                    <a:pt x="322" y="536"/>
                  </a:cubicBezTo>
                  <a:cubicBezTo>
                    <a:pt x="238" y="346"/>
                    <a:pt x="143" y="167"/>
                    <a:pt x="12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077;p54"/>
            <p:cNvSpPr/>
            <p:nvPr/>
          </p:nvSpPr>
          <p:spPr>
            <a:xfrm>
              <a:off x="1979400" y="4307250"/>
              <a:ext cx="13125" cy="13650"/>
            </a:xfrm>
            <a:custGeom>
              <a:avLst/>
              <a:gdLst/>
              <a:ahLst/>
              <a:cxnLst/>
              <a:rect l="l" t="t" r="r" b="b"/>
              <a:pathLst>
                <a:path w="525" h="546" extrusionOk="0">
                  <a:moveTo>
                    <a:pt x="365" y="0"/>
                  </a:moveTo>
                  <a:cubicBezTo>
                    <a:pt x="326" y="0"/>
                    <a:pt x="288" y="15"/>
                    <a:pt x="263" y="46"/>
                  </a:cubicBezTo>
                  <a:lnTo>
                    <a:pt x="48" y="320"/>
                  </a:lnTo>
                  <a:cubicBezTo>
                    <a:pt x="1" y="380"/>
                    <a:pt x="1" y="463"/>
                    <a:pt x="60" y="511"/>
                  </a:cubicBezTo>
                  <a:cubicBezTo>
                    <a:pt x="88" y="533"/>
                    <a:pt x="124" y="545"/>
                    <a:pt x="158" y="545"/>
                  </a:cubicBezTo>
                  <a:cubicBezTo>
                    <a:pt x="196" y="545"/>
                    <a:pt x="232" y="530"/>
                    <a:pt x="251" y="499"/>
                  </a:cubicBezTo>
                  <a:lnTo>
                    <a:pt x="477" y="225"/>
                  </a:lnTo>
                  <a:cubicBezTo>
                    <a:pt x="524" y="165"/>
                    <a:pt x="524" y="82"/>
                    <a:pt x="465" y="34"/>
                  </a:cubicBezTo>
                  <a:cubicBezTo>
                    <a:pt x="437" y="12"/>
                    <a:pt x="401" y="0"/>
                    <a:pt x="36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078;p54"/>
            <p:cNvSpPr/>
            <p:nvPr/>
          </p:nvSpPr>
          <p:spPr>
            <a:xfrm>
              <a:off x="1997550" y="4354300"/>
              <a:ext cx="16100" cy="10600"/>
            </a:xfrm>
            <a:custGeom>
              <a:avLst/>
              <a:gdLst/>
              <a:ahLst/>
              <a:cxnLst/>
              <a:rect l="l" t="t" r="r" b="b"/>
              <a:pathLst>
                <a:path w="644" h="424" extrusionOk="0">
                  <a:moveTo>
                    <a:pt x="494" y="1"/>
                  </a:moveTo>
                  <a:cubicBezTo>
                    <a:pt x="477" y="1"/>
                    <a:pt x="459" y="4"/>
                    <a:pt x="441" y="10"/>
                  </a:cubicBezTo>
                  <a:lnTo>
                    <a:pt x="108" y="165"/>
                  </a:lnTo>
                  <a:cubicBezTo>
                    <a:pt x="37" y="188"/>
                    <a:pt x="1" y="260"/>
                    <a:pt x="37" y="343"/>
                  </a:cubicBezTo>
                  <a:cubicBezTo>
                    <a:pt x="54" y="397"/>
                    <a:pt x="106" y="424"/>
                    <a:pt x="160" y="424"/>
                  </a:cubicBezTo>
                  <a:cubicBezTo>
                    <a:pt x="179" y="424"/>
                    <a:pt x="197" y="421"/>
                    <a:pt x="215" y="415"/>
                  </a:cubicBezTo>
                  <a:lnTo>
                    <a:pt x="537" y="260"/>
                  </a:lnTo>
                  <a:cubicBezTo>
                    <a:pt x="620" y="236"/>
                    <a:pt x="644" y="165"/>
                    <a:pt x="620" y="81"/>
                  </a:cubicBezTo>
                  <a:cubicBezTo>
                    <a:pt x="593" y="28"/>
                    <a:pt x="546" y="1"/>
                    <a:pt x="49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079;p54"/>
            <p:cNvSpPr/>
            <p:nvPr/>
          </p:nvSpPr>
          <p:spPr>
            <a:xfrm>
              <a:off x="2033275" y="4370675"/>
              <a:ext cx="14325" cy="13275"/>
            </a:xfrm>
            <a:custGeom>
              <a:avLst/>
              <a:gdLst/>
              <a:ahLst/>
              <a:cxnLst/>
              <a:rect l="l" t="t" r="r" b="b"/>
              <a:pathLst>
                <a:path w="573" h="531" extrusionOk="0">
                  <a:moveTo>
                    <a:pt x="157" y="1"/>
                  </a:moveTo>
                  <a:cubicBezTo>
                    <a:pt x="123" y="1"/>
                    <a:pt x="90" y="16"/>
                    <a:pt x="60" y="45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22" y="486"/>
                  </a:lnTo>
                  <a:cubicBezTo>
                    <a:pt x="352" y="516"/>
                    <a:pt x="385" y="531"/>
                    <a:pt x="417" y="531"/>
                  </a:cubicBezTo>
                  <a:cubicBezTo>
                    <a:pt x="450" y="531"/>
                    <a:pt x="483" y="516"/>
                    <a:pt x="513" y="486"/>
                  </a:cubicBezTo>
                  <a:cubicBezTo>
                    <a:pt x="572" y="426"/>
                    <a:pt x="572" y="343"/>
                    <a:pt x="513" y="295"/>
                  </a:cubicBezTo>
                  <a:lnTo>
                    <a:pt x="263" y="45"/>
                  </a:lnTo>
                  <a:cubicBezTo>
                    <a:pt x="227" y="16"/>
                    <a:pt x="191" y="1"/>
                    <a:pt x="15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080;p54"/>
            <p:cNvSpPr/>
            <p:nvPr/>
          </p:nvSpPr>
          <p:spPr>
            <a:xfrm>
              <a:off x="2072875" y="4365025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155" y="1"/>
                  </a:moveTo>
                  <a:cubicBezTo>
                    <a:pt x="122" y="1"/>
                    <a:pt x="89" y="15"/>
                    <a:pt x="60" y="45"/>
                  </a:cubicBezTo>
                  <a:cubicBezTo>
                    <a:pt x="0" y="105"/>
                    <a:pt x="0" y="176"/>
                    <a:pt x="60" y="236"/>
                  </a:cubicBezTo>
                  <a:lnTo>
                    <a:pt x="310" y="486"/>
                  </a:lnTo>
                  <a:cubicBezTo>
                    <a:pt x="339" y="516"/>
                    <a:pt x="372" y="530"/>
                    <a:pt x="405" y="530"/>
                  </a:cubicBezTo>
                  <a:cubicBezTo>
                    <a:pt x="438" y="530"/>
                    <a:pt x="470" y="516"/>
                    <a:pt x="500" y="486"/>
                  </a:cubicBezTo>
                  <a:cubicBezTo>
                    <a:pt x="548" y="450"/>
                    <a:pt x="548" y="355"/>
                    <a:pt x="500" y="295"/>
                  </a:cubicBezTo>
                  <a:lnTo>
                    <a:pt x="250" y="45"/>
                  </a:lnTo>
                  <a:cubicBezTo>
                    <a:pt x="220" y="15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081;p54"/>
            <p:cNvSpPr/>
            <p:nvPr/>
          </p:nvSpPr>
          <p:spPr>
            <a:xfrm>
              <a:off x="2016025" y="4320975"/>
              <a:ext cx="13700" cy="13575"/>
            </a:xfrm>
            <a:custGeom>
              <a:avLst/>
              <a:gdLst/>
              <a:ahLst/>
              <a:cxnLst/>
              <a:rect l="l" t="t" r="r" b="b"/>
              <a:pathLst>
                <a:path w="548" h="543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5"/>
                    <a:pt x="0" y="188"/>
                    <a:pt x="60" y="247"/>
                  </a:cubicBezTo>
                  <a:lnTo>
                    <a:pt x="310" y="498"/>
                  </a:lnTo>
                  <a:cubicBezTo>
                    <a:pt x="339" y="527"/>
                    <a:pt x="372" y="542"/>
                    <a:pt x="405" y="542"/>
                  </a:cubicBezTo>
                  <a:cubicBezTo>
                    <a:pt x="438" y="542"/>
                    <a:pt x="470" y="527"/>
                    <a:pt x="500" y="498"/>
                  </a:cubicBezTo>
                  <a:cubicBezTo>
                    <a:pt x="548" y="438"/>
                    <a:pt x="548" y="343"/>
                    <a:pt x="500" y="307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082;p54"/>
            <p:cNvSpPr/>
            <p:nvPr/>
          </p:nvSpPr>
          <p:spPr>
            <a:xfrm>
              <a:off x="2007375" y="4409975"/>
              <a:ext cx="13725" cy="13575"/>
            </a:xfrm>
            <a:custGeom>
              <a:avLst/>
              <a:gdLst/>
              <a:ahLst/>
              <a:cxnLst/>
              <a:rect l="l" t="t" r="r" b="b"/>
              <a:pathLst>
                <a:path w="549" h="543" extrusionOk="0">
                  <a:moveTo>
                    <a:pt x="156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10" y="497"/>
                  </a:lnTo>
                  <a:cubicBezTo>
                    <a:pt x="340" y="527"/>
                    <a:pt x="373" y="542"/>
                    <a:pt x="406" y="542"/>
                  </a:cubicBezTo>
                  <a:cubicBezTo>
                    <a:pt x="438" y="542"/>
                    <a:pt x="471" y="527"/>
                    <a:pt x="501" y="497"/>
                  </a:cubicBezTo>
                  <a:cubicBezTo>
                    <a:pt x="548" y="438"/>
                    <a:pt x="548" y="343"/>
                    <a:pt x="501" y="295"/>
                  </a:cubicBezTo>
                  <a:lnTo>
                    <a:pt x="251" y="45"/>
                  </a:lnTo>
                  <a:cubicBezTo>
                    <a:pt x="221" y="15"/>
                    <a:pt x="188" y="0"/>
                    <a:pt x="156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083;p54"/>
            <p:cNvSpPr/>
            <p:nvPr/>
          </p:nvSpPr>
          <p:spPr>
            <a:xfrm>
              <a:off x="2108575" y="4334825"/>
              <a:ext cx="16400" cy="9925"/>
            </a:xfrm>
            <a:custGeom>
              <a:avLst/>
              <a:gdLst/>
              <a:ahLst/>
              <a:cxnLst/>
              <a:rect l="l" t="t" r="r" b="b"/>
              <a:pathLst>
                <a:path w="656" h="397" extrusionOk="0">
                  <a:moveTo>
                    <a:pt x="473" y="1"/>
                  </a:moveTo>
                  <a:cubicBezTo>
                    <a:pt x="463" y="1"/>
                    <a:pt x="452" y="2"/>
                    <a:pt x="441" y="3"/>
                  </a:cubicBezTo>
                  <a:lnTo>
                    <a:pt x="120" y="122"/>
                  </a:lnTo>
                  <a:cubicBezTo>
                    <a:pt x="49" y="146"/>
                    <a:pt x="1" y="229"/>
                    <a:pt x="25" y="301"/>
                  </a:cubicBezTo>
                  <a:cubicBezTo>
                    <a:pt x="52" y="355"/>
                    <a:pt x="100" y="396"/>
                    <a:pt x="154" y="396"/>
                  </a:cubicBezTo>
                  <a:cubicBezTo>
                    <a:pt x="170" y="396"/>
                    <a:pt x="187" y="392"/>
                    <a:pt x="203" y="384"/>
                  </a:cubicBezTo>
                  <a:lnTo>
                    <a:pt x="537" y="265"/>
                  </a:lnTo>
                  <a:cubicBezTo>
                    <a:pt x="608" y="241"/>
                    <a:pt x="656" y="170"/>
                    <a:pt x="620" y="86"/>
                  </a:cubicBezTo>
                  <a:cubicBezTo>
                    <a:pt x="599" y="35"/>
                    <a:pt x="542" y="1"/>
                    <a:pt x="47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084;p54"/>
            <p:cNvSpPr/>
            <p:nvPr/>
          </p:nvSpPr>
          <p:spPr>
            <a:xfrm>
              <a:off x="1971075" y="4378625"/>
              <a:ext cx="11625" cy="14600"/>
            </a:xfrm>
            <a:custGeom>
              <a:avLst/>
              <a:gdLst/>
              <a:ahLst/>
              <a:cxnLst/>
              <a:rect l="l" t="t" r="r" b="b"/>
              <a:pathLst>
                <a:path w="465" h="584" extrusionOk="0">
                  <a:moveTo>
                    <a:pt x="304" y="1"/>
                  </a:moveTo>
                  <a:cubicBezTo>
                    <a:pt x="254" y="1"/>
                    <a:pt x="210" y="30"/>
                    <a:pt x="203" y="85"/>
                  </a:cubicBezTo>
                  <a:lnTo>
                    <a:pt x="36" y="394"/>
                  </a:lnTo>
                  <a:cubicBezTo>
                    <a:pt x="0" y="454"/>
                    <a:pt x="24" y="537"/>
                    <a:pt x="95" y="573"/>
                  </a:cubicBezTo>
                  <a:cubicBezTo>
                    <a:pt x="113" y="580"/>
                    <a:pt x="135" y="584"/>
                    <a:pt x="156" y="584"/>
                  </a:cubicBezTo>
                  <a:cubicBezTo>
                    <a:pt x="206" y="584"/>
                    <a:pt x="257" y="563"/>
                    <a:pt x="274" y="513"/>
                  </a:cubicBezTo>
                  <a:lnTo>
                    <a:pt x="441" y="204"/>
                  </a:lnTo>
                  <a:cubicBezTo>
                    <a:pt x="465" y="144"/>
                    <a:pt x="453" y="49"/>
                    <a:pt x="381" y="25"/>
                  </a:cubicBezTo>
                  <a:cubicBezTo>
                    <a:pt x="357" y="9"/>
                    <a:pt x="329" y="1"/>
                    <a:pt x="30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085;p54"/>
            <p:cNvSpPr/>
            <p:nvPr/>
          </p:nvSpPr>
          <p:spPr>
            <a:xfrm>
              <a:off x="2064225" y="4321150"/>
              <a:ext cx="11650" cy="14475"/>
            </a:xfrm>
            <a:custGeom>
              <a:avLst/>
              <a:gdLst/>
              <a:ahLst/>
              <a:cxnLst/>
              <a:rect l="l" t="t" r="r" b="b"/>
              <a:pathLst>
                <a:path w="466" h="579" extrusionOk="0">
                  <a:moveTo>
                    <a:pt x="317" y="0"/>
                  </a:moveTo>
                  <a:cubicBezTo>
                    <a:pt x="268" y="0"/>
                    <a:pt x="217" y="31"/>
                    <a:pt x="191" y="74"/>
                  </a:cubicBezTo>
                  <a:lnTo>
                    <a:pt x="37" y="383"/>
                  </a:lnTo>
                  <a:cubicBezTo>
                    <a:pt x="1" y="443"/>
                    <a:pt x="13" y="538"/>
                    <a:pt x="96" y="562"/>
                  </a:cubicBezTo>
                  <a:cubicBezTo>
                    <a:pt x="111" y="573"/>
                    <a:pt x="130" y="578"/>
                    <a:pt x="151" y="578"/>
                  </a:cubicBezTo>
                  <a:cubicBezTo>
                    <a:pt x="197" y="578"/>
                    <a:pt x="250" y="552"/>
                    <a:pt x="275" y="502"/>
                  </a:cubicBezTo>
                  <a:lnTo>
                    <a:pt x="429" y="193"/>
                  </a:lnTo>
                  <a:cubicBezTo>
                    <a:pt x="465" y="133"/>
                    <a:pt x="453" y="38"/>
                    <a:pt x="370" y="14"/>
                  </a:cubicBezTo>
                  <a:cubicBezTo>
                    <a:pt x="354" y="4"/>
                    <a:pt x="335" y="0"/>
                    <a:pt x="31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086;p54"/>
            <p:cNvSpPr/>
            <p:nvPr/>
          </p:nvSpPr>
          <p:spPr>
            <a:xfrm>
              <a:off x="2057400" y="4405150"/>
              <a:ext cx="11625" cy="14575"/>
            </a:xfrm>
            <a:custGeom>
              <a:avLst/>
              <a:gdLst/>
              <a:ahLst/>
              <a:cxnLst/>
              <a:rect l="l" t="t" r="r" b="b"/>
              <a:pathLst>
                <a:path w="465" h="583" extrusionOk="0">
                  <a:moveTo>
                    <a:pt x="315" y="1"/>
                  </a:moveTo>
                  <a:cubicBezTo>
                    <a:pt x="265" y="1"/>
                    <a:pt x="219" y="22"/>
                    <a:pt x="202" y="71"/>
                  </a:cubicBezTo>
                  <a:lnTo>
                    <a:pt x="36" y="393"/>
                  </a:lnTo>
                  <a:cubicBezTo>
                    <a:pt x="0" y="452"/>
                    <a:pt x="24" y="536"/>
                    <a:pt x="95" y="571"/>
                  </a:cubicBezTo>
                  <a:cubicBezTo>
                    <a:pt x="113" y="579"/>
                    <a:pt x="135" y="583"/>
                    <a:pt x="156" y="583"/>
                  </a:cubicBezTo>
                  <a:cubicBezTo>
                    <a:pt x="206" y="583"/>
                    <a:pt x="257" y="562"/>
                    <a:pt x="274" y="512"/>
                  </a:cubicBezTo>
                  <a:lnTo>
                    <a:pt x="441" y="190"/>
                  </a:lnTo>
                  <a:cubicBezTo>
                    <a:pt x="464" y="131"/>
                    <a:pt x="452" y="48"/>
                    <a:pt x="381" y="12"/>
                  </a:cubicBezTo>
                  <a:cubicBezTo>
                    <a:pt x="359" y="5"/>
                    <a:pt x="337" y="1"/>
                    <a:pt x="31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087;p54"/>
            <p:cNvSpPr/>
            <p:nvPr/>
          </p:nvSpPr>
          <p:spPr>
            <a:xfrm>
              <a:off x="1976425" y="4440025"/>
              <a:ext cx="11625" cy="14650"/>
            </a:xfrm>
            <a:custGeom>
              <a:avLst/>
              <a:gdLst/>
              <a:ahLst/>
              <a:cxnLst/>
              <a:rect l="l" t="t" r="r" b="b"/>
              <a:pathLst>
                <a:path w="465" h="586" extrusionOk="0">
                  <a:moveTo>
                    <a:pt x="309" y="0"/>
                  </a:moveTo>
                  <a:cubicBezTo>
                    <a:pt x="262" y="0"/>
                    <a:pt x="216" y="32"/>
                    <a:pt x="191" y="81"/>
                  </a:cubicBezTo>
                  <a:lnTo>
                    <a:pt x="36" y="391"/>
                  </a:lnTo>
                  <a:cubicBezTo>
                    <a:pt x="1" y="450"/>
                    <a:pt x="12" y="546"/>
                    <a:pt x="84" y="569"/>
                  </a:cubicBezTo>
                  <a:cubicBezTo>
                    <a:pt x="102" y="581"/>
                    <a:pt x="124" y="586"/>
                    <a:pt x="146" y="586"/>
                  </a:cubicBezTo>
                  <a:cubicBezTo>
                    <a:pt x="196" y="586"/>
                    <a:pt x="246" y="559"/>
                    <a:pt x="262" y="510"/>
                  </a:cubicBezTo>
                  <a:lnTo>
                    <a:pt x="429" y="200"/>
                  </a:lnTo>
                  <a:cubicBezTo>
                    <a:pt x="465" y="141"/>
                    <a:pt x="453" y="46"/>
                    <a:pt x="370" y="22"/>
                  </a:cubicBezTo>
                  <a:cubicBezTo>
                    <a:pt x="351" y="7"/>
                    <a:pt x="330" y="0"/>
                    <a:pt x="30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088;p54"/>
            <p:cNvSpPr/>
            <p:nvPr/>
          </p:nvSpPr>
          <p:spPr>
            <a:xfrm>
              <a:off x="1961850" y="4034900"/>
              <a:ext cx="139625" cy="163075"/>
            </a:xfrm>
            <a:custGeom>
              <a:avLst/>
              <a:gdLst/>
              <a:ahLst/>
              <a:cxnLst/>
              <a:rect l="l" t="t" r="r" b="b"/>
              <a:pathLst>
                <a:path w="5585" h="6523" extrusionOk="0">
                  <a:moveTo>
                    <a:pt x="3603" y="0"/>
                  </a:moveTo>
                  <a:cubicBezTo>
                    <a:pt x="3229" y="0"/>
                    <a:pt x="2859" y="128"/>
                    <a:pt x="2560" y="368"/>
                  </a:cubicBezTo>
                  <a:cubicBezTo>
                    <a:pt x="2429" y="499"/>
                    <a:pt x="2310" y="630"/>
                    <a:pt x="2203" y="772"/>
                  </a:cubicBezTo>
                  <a:lnTo>
                    <a:pt x="286" y="3856"/>
                  </a:lnTo>
                  <a:cubicBezTo>
                    <a:pt x="238" y="3916"/>
                    <a:pt x="214" y="3975"/>
                    <a:pt x="179" y="4035"/>
                  </a:cubicBezTo>
                  <a:cubicBezTo>
                    <a:pt x="143" y="4106"/>
                    <a:pt x="107" y="4190"/>
                    <a:pt x="95" y="4261"/>
                  </a:cubicBezTo>
                  <a:cubicBezTo>
                    <a:pt x="24" y="4511"/>
                    <a:pt x="0" y="4761"/>
                    <a:pt x="48" y="5023"/>
                  </a:cubicBezTo>
                  <a:cubicBezTo>
                    <a:pt x="143" y="5464"/>
                    <a:pt x="393" y="5868"/>
                    <a:pt x="798" y="6118"/>
                  </a:cubicBezTo>
                  <a:lnTo>
                    <a:pt x="1036" y="6273"/>
                  </a:lnTo>
                  <a:cubicBezTo>
                    <a:pt x="1299" y="6441"/>
                    <a:pt x="1600" y="6523"/>
                    <a:pt x="1903" y="6523"/>
                  </a:cubicBezTo>
                  <a:cubicBezTo>
                    <a:pt x="2051" y="6523"/>
                    <a:pt x="2200" y="6503"/>
                    <a:pt x="2346" y="6464"/>
                  </a:cubicBezTo>
                  <a:cubicBezTo>
                    <a:pt x="2596" y="6392"/>
                    <a:pt x="2822" y="6273"/>
                    <a:pt x="3012" y="6095"/>
                  </a:cubicBezTo>
                  <a:cubicBezTo>
                    <a:pt x="3120" y="5987"/>
                    <a:pt x="3215" y="5880"/>
                    <a:pt x="3298" y="5749"/>
                  </a:cubicBezTo>
                  <a:lnTo>
                    <a:pt x="5215" y="2666"/>
                  </a:lnTo>
                  <a:cubicBezTo>
                    <a:pt x="5298" y="2523"/>
                    <a:pt x="5382" y="2356"/>
                    <a:pt x="5441" y="2177"/>
                  </a:cubicBezTo>
                  <a:cubicBezTo>
                    <a:pt x="5584" y="1499"/>
                    <a:pt x="5322" y="796"/>
                    <a:pt x="4703" y="403"/>
                  </a:cubicBezTo>
                  <a:lnTo>
                    <a:pt x="4465" y="249"/>
                  </a:lnTo>
                  <a:cubicBezTo>
                    <a:pt x="4197" y="80"/>
                    <a:pt x="3898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089;p54"/>
            <p:cNvSpPr/>
            <p:nvPr/>
          </p:nvSpPr>
          <p:spPr>
            <a:xfrm>
              <a:off x="2001725" y="4053150"/>
              <a:ext cx="78600" cy="70425"/>
            </a:xfrm>
            <a:custGeom>
              <a:avLst/>
              <a:gdLst/>
              <a:ahLst/>
              <a:cxnLst/>
              <a:rect l="l" t="t" r="r" b="b"/>
              <a:pathLst>
                <a:path w="3144" h="2817" extrusionOk="0">
                  <a:moveTo>
                    <a:pt x="2699" y="1"/>
                  </a:moveTo>
                  <a:cubicBezTo>
                    <a:pt x="2685" y="1"/>
                    <a:pt x="2673" y="7"/>
                    <a:pt x="2668" y="19"/>
                  </a:cubicBezTo>
                  <a:cubicBezTo>
                    <a:pt x="2489" y="138"/>
                    <a:pt x="2298" y="233"/>
                    <a:pt x="2096" y="340"/>
                  </a:cubicBezTo>
                  <a:cubicBezTo>
                    <a:pt x="1858" y="459"/>
                    <a:pt x="1608" y="566"/>
                    <a:pt x="1358" y="638"/>
                  </a:cubicBezTo>
                  <a:cubicBezTo>
                    <a:pt x="1060" y="745"/>
                    <a:pt x="751" y="804"/>
                    <a:pt x="429" y="852"/>
                  </a:cubicBezTo>
                  <a:cubicBezTo>
                    <a:pt x="310" y="864"/>
                    <a:pt x="215" y="876"/>
                    <a:pt x="96" y="876"/>
                  </a:cubicBezTo>
                  <a:lnTo>
                    <a:pt x="1" y="1007"/>
                  </a:lnTo>
                  <a:cubicBezTo>
                    <a:pt x="215" y="1007"/>
                    <a:pt x="405" y="983"/>
                    <a:pt x="608" y="947"/>
                  </a:cubicBezTo>
                  <a:cubicBezTo>
                    <a:pt x="905" y="912"/>
                    <a:pt x="1227" y="828"/>
                    <a:pt x="1501" y="733"/>
                  </a:cubicBezTo>
                  <a:cubicBezTo>
                    <a:pt x="1763" y="638"/>
                    <a:pt x="2001" y="531"/>
                    <a:pt x="2239" y="412"/>
                  </a:cubicBezTo>
                  <a:cubicBezTo>
                    <a:pt x="2370" y="340"/>
                    <a:pt x="2501" y="269"/>
                    <a:pt x="2620" y="197"/>
                  </a:cubicBezTo>
                  <a:lnTo>
                    <a:pt x="2620" y="197"/>
                  </a:lnTo>
                  <a:cubicBezTo>
                    <a:pt x="2608" y="352"/>
                    <a:pt x="2596" y="471"/>
                    <a:pt x="2596" y="638"/>
                  </a:cubicBezTo>
                  <a:lnTo>
                    <a:pt x="2596" y="674"/>
                  </a:lnTo>
                  <a:lnTo>
                    <a:pt x="2596" y="816"/>
                  </a:lnTo>
                  <a:cubicBezTo>
                    <a:pt x="2596" y="1031"/>
                    <a:pt x="2596" y="1221"/>
                    <a:pt x="2608" y="1424"/>
                  </a:cubicBezTo>
                  <a:cubicBezTo>
                    <a:pt x="2608" y="1578"/>
                    <a:pt x="2632" y="1721"/>
                    <a:pt x="2668" y="1876"/>
                  </a:cubicBezTo>
                  <a:cubicBezTo>
                    <a:pt x="2715" y="2055"/>
                    <a:pt x="2751" y="2198"/>
                    <a:pt x="2810" y="2352"/>
                  </a:cubicBezTo>
                  <a:cubicBezTo>
                    <a:pt x="2894" y="2531"/>
                    <a:pt x="2965" y="2686"/>
                    <a:pt x="3072" y="2817"/>
                  </a:cubicBezTo>
                  <a:lnTo>
                    <a:pt x="3144" y="2698"/>
                  </a:lnTo>
                  <a:cubicBezTo>
                    <a:pt x="3096" y="2638"/>
                    <a:pt x="3049" y="2579"/>
                    <a:pt x="3037" y="2471"/>
                  </a:cubicBezTo>
                  <a:cubicBezTo>
                    <a:pt x="2929" y="2281"/>
                    <a:pt x="2858" y="2067"/>
                    <a:pt x="2799" y="1828"/>
                  </a:cubicBezTo>
                  <a:cubicBezTo>
                    <a:pt x="2787" y="1709"/>
                    <a:pt x="2775" y="1602"/>
                    <a:pt x="2751" y="1507"/>
                  </a:cubicBezTo>
                  <a:cubicBezTo>
                    <a:pt x="2727" y="1269"/>
                    <a:pt x="2727" y="1043"/>
                    <a:pt x="2727" y="804"/>
                  </a:cubicBezTo>
                  <a:lnTo>
                    <a:pt x="2727" y="709"/>
                  </a:lnTo>
                  <a:lnTo>
                    <a:pt x="2727" y="650"/>
                  </a:lnTo>
                  <a:cubicBezTo>
                    <a:pt x="2727" y="495"/>
                    <a:pt x="2739" y="376"/>
                    <a:pt x="2751" y="209"/>
                  </a:cubicBezTo>
                  <a:lnTo>
                    <a:pt x="2775" y="78"/>
                  </a:lnTo>
                  <a:cubicBezTo>
                    <a:pt x="2775" y="54"/>
                    <a:pt x="2775" y="31"/>
                    <a:pt x="2739" y="19"/>
                  </a:cubicBezTo>
                  <a:cubicBezTo>
                    <a:pt x="2727" y="7"/>
                    <a:pt x="2712" y="1"/>
                    <a:pt x="2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090;p54"/>
            <p:cNvSpPr/>
            <p:nvPr/>
          </p:nvSpPr>
          <p:spPr>
            <a:xfrm>
              <a:off x="2014825" y="4044075"/>
              <a:ext cx="82475" cy="60150"/>
            </a:xfrm>
            <a:custGeom>
              <a:avLst/>
              <a:gdLst/>
              <a:ahLst/>
              <a:cxnLst/>
              <a:rect l="l" t="t" r="r" b="b"/>
              <a:pathLst>
                <a:path w="3299" h="2406" extrusionOk="0">
                  <a:moveTo>
                    <a:pt x="429" y="1"/>
                  </a:moveTo>
                  <a:cubicBezTo>
                    <a:pt x="298" y="132"/>
                    <a:pt x="179" y="263"/>
                    <a:pt x="72" y="405"/>
                  </a:cubicBezTo>
                  <a:lnTo>
                    <a:pt x="0" y="513"/>
                  </a:lnTo>
                  <a:lnTo>
                    <a:pt x="3025" y="2406"/>
                  </a:lnTo>
                  <a:lnTo>
                    <a:pt x="3096" y="2299"/>
                  </a:lnTo>
                  <a:cubicBezTo>
                    <a:pt x="3179" y="2156"/>
                    <a:pt x="3263" y="1989"/>
                    <a:pt x="3298" y="181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091;p54"/>
            <p:cNvSpPr/>
            <p:nvPr/>
          </p:nvSpPr>
          <p:spPr>
            <a:xfrm>
              <a:off x="1997850" y="4071175"/>
              <a:ext cx="83975" cy="61025"/>
            </a:xfrm>
            <a:custGeom>
              <a:avLst/>
              <a:gdLst/>
              <a:ahLst/>
              <a:cxnLst/>
              <a:rect l="l" t="t" r="r" b="b"/>
              <a:pathLst>
                <a:path w="3359" h="2441" extrusionOk="0">
                  <a:moveTo>
                    <a:pt x="346" y="0"/>
                  </a:moveTo>
                  <a:lnTo>
                    <a:pt x="1" y="548"/>
                  </a:lnTo>
                  <a:lnTo>
                    <a:pt x="3013" y="2441"/>
                  </a:lnTo>
                  <a:lnTo>
                    <a:pt x="3358" y="188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092;p54"/>
            <p:cNvSpPr/>
            <p:nvPr/>
          </p:nvSpPr>
          <p:spPr>
            <a:xfrm>
              <a:off x="1980300" y="4099150"/>
              <a:ext cx="84250" cy="61050"/>
            </a:xfrm>
            <a:custGeom>
              <a:avLst/>
              <a:gdLst/>
              <a:ahLst/>
              <a:cxnLst/>
              <a:rect l="l" t="t" r="r" b="b"/>
              <a:pathLst>
                <a:path w="3370" h="2442" extrusionOk="0">
                  <a:moveTo>
                    <a:pt x="357" y="0"/>
                  </a:moveTo>
                  <a:lnTo>
                    <a:pt x="0" y="548"/>
                  </a:lnTo>
                  <a:lnTo>
                    <a:pt x="3013" y="2441"/>
                  </a:lnTo>
                  <a:lnTo>
                    <a:pt x="3370" y="188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093;p54"/>
            <p:cNvSpPr/>
            <p:nvPr/>
          </p:nvSpPr>
          <p:spPr>
            <a:xfrm>
              <a:off x="1963925" y="4126825"/>
              <a:ext cx="82775" cy="60450"/>
            </a:xfrm>
            <a:custGeom>
              <a:avLst/>
              <a:gdLst/>
              <a:ahLst/>
              <a:cxnLst/>
              <a:rect l="l" t="t" r="r" b="b"/>
              <a:pathLst>
                <a:path w="3311" h="2418" extrusionOk="0">
                  <a:moveTo>
                    <a:pt x="310" y="1"/>
                  </a:moveTo>
                  <a:lnTo>
                    <a:pt x="191" y="179"/>
                  </a:lnTo>
                  <a:cubicBezTo>
                    <a:pt x="143" y="239"/>
                    <a:pt x="120" y="298"/>
                    <a:pt x="84" y="358"/>
                  </a:cubicBezTo>
                  <a:cubicBezTo>
                    <a:pt x="36" y="429"/>
                    <a:pt x="12" y="513"/>
                    <a:pt x="0" y="584"/>
                  </a:cubicBezTo>
                  <a:lnTo>
                    <a:pt x="2917" y="2418"/>
                  </a:lnTo>
                  <a:cubicBezTo>
                    <a:pt x="3013" y="2310"/>
                    <a:pt x="3120" y="2203"/>
                    <a:pt x="3191" y="2072"/>
                  </a:cubicBezTo>
                  <a:lnTo>
                    <a:pt x="3310" y="1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094;p54"/>
            <p:cNvSpPr/>
            <p:nvPr/>
          </p:nvSpPr>
          <p:spPr>
            <a:xfrm>
              <a:off x="1962725" y="4159875"/>
              <a:ext cx="57175" cy="37800"/>
            </a:xfrm>
            <a:custGeom>
              <a:avLst/>
              <a:gdLst/>
              <a:ahLst/>
              <a:cxnLst/>
              <a:rect l="l" t="t" r="r" b="b"/>
              <a:pathLst>
                <a:path w="2287" h="1512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453"/>
                    <a:pt x="334" y="857"/>
                    <a:pt x="739" y="1107"/>
                  </a:cubicBezTo>
                  <a:lnTo>
                    <a:pt x="977" y="1250"/>
                  </a:lnTo>
                  <a:cubicBezTo>
                    <a:pt x="1250" y="1427"/>
                    <a:pt x="1555" y="1511"/>
                    <a:pt x="1856" y="1511"/>
                  </a:cubicBezTo>
                  <a:cubicBezTo>
                    <a:pt x="2002" y="1511"/>
                    <a:pt x="2147" y="1492"/>
                    <a:pt x="2287" y="14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095;p54"/>
            <p:cNvSpPr/>
            <p:nvPr/>
          </p:nvSpPr>
          <p:spPr>
            <a:xfrm>
              <a:off x="1998750" y="4169900"/>
              <a:ext cx="175950" cy="114125"/>
            </a:xfrm>
            <a:custGeom>
              <a:avLst/>
              <a:gdLst/>
              <a:ahLst/>
              <a:cxnLst/>
              <a:rect l="l" t="t" r="r" b="b"/>
              <a:pathLst>
                <a:path w="7038" h="4565" extrusionOk="0">
                  <a:moveTo>
                    <a:pt x="5188" y="1"/>
                  </a:moveTo>
                  <a:cubicBezTo>
                    <a:pt x="5047" y="1"/>
                    <a:pt x="4899" y="24"/>
                    <a:pt x="4751" y="64"/>
                  </a:cubicBezTo>
                  <a:lnTo>
                    <a:pt x="1263" y="1076"/>
                  </a:lnTo>
                  <a:cubicBezTo>
                    <a:pt x="1191" y="1111"/>
                    <a:pt x="1132" y="1123"/>
                    <a:pt x="1072" y="1147"/>
                  </a:cubicBezTo>
                  <a:cubicBezTo>
                    <a:pt x="989" y="1195"/>
                    <a:pt x="929" y="1230"/>
                    <a:pt x="846" y="1266"/>
                  </a:cubicBezTo>
                  <a:cubicBezTo>
                    <a:pt x="632" y="1409"/>
                    <a:pt x="453" y="1588"/>
                    <a:pt x="310" y="1802"/>
                  </a:cubicBezTo>
                  <a:cubicBezTo>
                    <a:pt x="72" y="2195"/>
                    <a:pt x="0" y="2659"/>
                    <a:pt x="131" y="3112"/>
                  </a:cubicBezTo>
                  <a:lnTo>
                    <a:pt x="215" y="3385"/>
                  </a:lnTo>
                  <a:cubicBezTo>
                    <a:pt x="346" y="3838"/>
                    <a:pt x="655" y="4207"/>
                    <a:pt x="1060" y="4397"/>
                  </a:cubicBezTo>
                  <a:cubicBezTo>
                    <a:pt x="1298" y="4505"/>
                    <a:pt x="1548" y="4564"/>
                    <a:pt x="1798" y="4564"/>
                  </a:cubicBezTo>
                  <a:cubicBezTo>
                    <a:pt x="1953" y="4564"/>
                    <a:pt x="2096" y="4540"/>
                    <a:pt x="2251" y="4505"/>
                  </a:cubicBezTo>
                  <a:lnTo>
                    <a:pt x="5727" y="3493"/>
                  </a:lnTo>
                  <a:cubicBezTo>
                    <a:pt x="5906" y="3433"/>
                    <a:pt x="6073" y="3350"/>
                    <a:pt x="6204" y="3254"/>
                  </a:cubicBezTo>
                  <a:cubicBezTo>
                    <a:pt x="6775" y="2861"/>
                    <a:pt x="7037" y="2135"/>
                    <a:pt x="6847" y="1445"/>
                  </a:cubicBezTo>
                  <a:lnTo>
                    <a:pt x="6775" y="1183"/>
                  </a:lnTo>
                  <a:cubicBezTo>
                    <a:pt x="6585" y="492"/>
                    <a:pt x="5954" y="40"/>
                    <a:pt x="5275" y="4"/>
                  </a:cubicBezTo>
                  <a:cubicBezTo>
                    <a:pt x="5246" y="2"/>
                    <a:pt x="5217" y="1"/>
                    <a:pt x="5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096;p54"/>
            <p:cNvSpPr/>
            <p:nvPr/>
          </p:nvSpPr>
          <p:spPr>
            <a:xfrm>
              <a:off x="2089225" y="4178925"/>
              <a:ext cx="68500" cy="85150"/>
            </a:xfrm>
            <a:custGeom>
              <a:avLst/>
              <a:gdLst/>
              <a:ahLst/>
              <a:cxnLst/>
              <a:rect l="l" t="t" r="r" b="b"/>
              <a:pathLst>
                <a:path w="2740" h="3406" extrusionOk="0">
                  <a:moveTo>
                    <a:pt x="168" y="0"/>
                  </a:moveTo>
                  <a:lnTo>
                    <a:pt x="1" y="48"/>
                  </a:lnTo>
                  <a:cubicBezTo>
                    <a:pt x="144" y="179"/>
                    <a:pt x="311" y="298"/>
                    <a:pt x="489" y="405"/>
                  </a:cubicBezTo>
                  <a:cubicBezTo>
                    <a:pt x="763" y="572"/>
                    <a:pt x="1025" y="715"/>
                    <a:pt x="1311" y="834"/>
                  </a:cubicBezTo>
                  <a:cubicBezTo>
                    <a:pt x="1561" y="941"/>
                    <a:pt x="1811" y="1024"/>
                    <a:pt x="2073" y="1084"/>
                  </a:cubicBezTo>
                  <a:cubicBezTo>
                    <a:pt x="2204" y="1119"/>
                    <a:pt x="2347" y="1143"/>
                    <a:pt x="2501" y="1179"/>
                  </a:cubicBezTo>
                  <a:cubicBezTo>
                    <a:pt x="2382" y="1286"/>
                    <a:pt x="2287" y="1369"/>
                    <a:pt x="2192" y="1488"/>
                  </a:cubicBezTo>
                  <a:lnTo>
                    <a:pt x="2168" y="1500"/>
                  </a:lnTo>
                  <a:lnTo>
                    <a:pt x="2073" y="1619"/>
                  </a:lnTo>
                  <a:cubicBezTo>
                    <a:pt x="1930" y="1774"/>
                    <a:pt x="1799" y="1917"/>
                    <a:pt x="1680" y="2084"/>
                  </a:cubicBezTo>
                  <a:cubicBezTo>
                    <a:pt x="1596" y="2203"/>
                    <a:pt x="1501" y="2322"/>
                    <a:pt x="1430" y="2453"/>
                  </a:cubicBezTo>
                  <a:cubicBezTo>
                    <a:pt x="1334" y="2608"/>
                    <a:pt x="1275" y="2751"/>
                    <a:pt x="1215" y="2905"/>
                  </a:cubicBezTo>
                  <a:cubicBezTo>
                    <a:pt x="1156" y="3072"/>
                    <a:pt x="1120" y="3251"/>
                    <a:pt x="1096" y="3405"/>
                  </a:cubicBezTo>
                  <a:lnTo>
                    <a:pt x="1251" y="3370"/>
                  </a:lnTo>
                  <a:cubicBezTo>
                    <a:pt x="1263" y="3286"/>
                    <a:pt x="1275" y="3215"/>
                    <a:pt x="1275" y="3143"/>
                  </a:cubicBezTo>
                  <a:cubicBezTo>
                    <a:pt x="1323" y="2929"/>
                    <a:pt x="1418" y="2727"/>
                    <a:pt x="1537" y="2512"/>
                  </a:cubicBezTo>
                  <a:cubicBezTo>
                    <a:pt x="1596" y="2417"/>
                    <a:pt x="1656" y="2322"/>
                    <a:pt x="1715" y="2239"/>
                  </a:cubicBezTo>
                  <a:cubicBezTo>
                    <a:pt x="1846" y="2060"/>
                    <a:pt x="1989" y="1881"/>
                    <a:pt x="2156" y="1703"/>
                  </a:cubicBezTo>
                  <a:lnTo>
                    <a:pt x="2227" y="1631"/>
                  </a:lnTo>
                  <a:lnTo>
                    <a:pt x="2275" y="1596"/>
                  </a:lnTo>
                  <a:cubicBezTo>
                    <a:pt x="2382" y="1477"/>
                    <a:pt x="2489" y="1381"/>
                    <a:pt x="2608" y="1286"/>
                  </a:cubicBezTo>
                  <a:lnTo>
                    <a:pt x="2704" y="1191"/>
                  </a:lnTo>
                  <a:cubicBezTo>
                    <a:pt x="2728" y="1179"/>
                    <a:pt x="2739" y="1143"/>
                    <a:pt x="2728" y="1119"/>
                  </a:cubicBezTo>
                  <a:cubicBezTo>
                    <a:pt x="2704" y="1107"/>
                    <a:pt x="2692" y="1072"/>
                    <a:pt x="2668" y="1072"/>
                  </a:cubicBezTo>
                  <a:cubicBezTo>
                    <a:pt x="2454" y="1048"/>
                    <a:pt x="2227" y="1000"/>
                    <a:pt x="2025" y="941"/>
                  </a:cubicBezTo>
                  <a:cubicBezTo>
                    <a:pt x="1775" y="881"/>
                    <a:pt x="1513" y="786"/>
                    <a:pt x="1263" y="667"/>
                  </a:cubicBezTo>
                  <a:cubicBezTo>
                    <a:pt x="977" y="536"/>
                    <a:pt x="703" y="393"/>
                    <a:pt x="442" y="215"/>
                  </a:cubicBezTo>
                  <a:cubicBezTo>
                    <a:pt x="346" y="131"/>
                    <a:pt x="251" y="72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097;p54"/>
            <p:cNvSpPr/>
            <p:nvPr/>
          </p:nvSpPr>
          <p:spPr>
            <a:xfrm>
              <a:off x="2114250" y="4169900"/>
              <a:ext cx="39300" cy="87925"/>
            </a:xfrm>
            <a:custGeom>
              <a:avLst/>
              <a:gdLst/>
              <a:ahLst/>
              <a:cxnLst/>
              <a:rect l="l" t="t" r="r" b="b"/>
              <a:pathLst>
                <a:path w="1572" h="3517" extrusionOk="0">
                  <a:moveTo>
                    <a:pt x="549" y="1"/>
                  </a:moveTo>
                  <a:cubicBezTo>
                    <a:pt x="415" y="1"/>
                    <a:pt x="267" y="24"/>
                    <a:pt x="119" y="64"/>
                  </a:cubicBezTo>
                  <a:lnTo>
                    <a:pt x="0" y="99"/>
                  </a:lnTo>
                  <a:lnTo>
                    <a:pt x="988" y="3516"/>
                  </a:lnTo>
                  <a:lnTo>
                    <a:pt x="1107" y="3493"/>
                  </a:lnTo>
                  <a:cubicBezTo>
                    <a:pt x="1286" y="3433"/>
                    <a:pt x="1453" y="3350"/>
                    <a:pt x="1572" y="3254"/>
                  </a:cubicBezTo>
                  <a:lnTo>
                    <a:pt x="631" y="4"/>
                  </a:lnTo>
                  <a:cubicBezTo>
                    <a:pt x="605" y="2"/>
                    <a:pt x="577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098;p54"/>
            <p:cNvSpPr/>
            <p:nvPr/>
          </p:nvSpPr>
          <p:spPr>
            <a:xfrm>
              <a:off x="2082400" y="4176825"/>
              <a:ext cx="40800" cy="89925"/>
            </a:xfrm>
            <a:custGeom>
              <a:avLst/>
              <a:gdLst/>
              <a:ahLst/>
              <a:cxnLst/>
              <a:rect l="l" t="t" r="r" b="b"/>
              <a:pathLst>
                <a:path w="1632" h="3597" extrusionOk="0">
                  <a:moveTo>
                    <a:pt x="631" y="1"/>
                  </a:moveTo>
                  <a:lnTo>
                    <a:pt x="0" y="179"/>
                  </a:lnTo>
                  <a:lnTo>
                    <a:pt x="1000" y="3597"/>
                  </a:lnTo>
                  <a:lnTo>
                    <a:pt x="1631" y="3418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099;p54"/>
            <p:cNvSpPr/>
            <p:nvPr/>
          </p:nvSpPr>
          <p:spPr>
            <a:xfrm>
              <a:off x="2050850" y="4186050"/>
              <a:ext cx="40500" cy="89925"/>
            </a:xfrm>
            <a:custGeom>
              <a:avLst/>
              <a:gdLst/>
              <a:ahLst/>
              <a:cxnLst/>
              <a:rect l="l" t="t" r="r" b="b"/>
              <a:pathLst>
                <a:path w="1620" h="3597" extrusionOk="0">
                  <a:moveTo>
                    <a:pt x="631" y="1"/>
                  </a:moveTo>
                  <a:lnTo>
                    <a:pt x="0" y="180"/>
                  </a:lnTo>
                  <a:lnTo>
                    <a:pt x="1000" y="3597"/>
                  </a:lnTo>
                  <a:lnTo>
                    <a:pt x="1619" y="3418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100;p54"/>
            <p:cNvSpPr/>
            <p:nvPr/>
          </p:nvSpPr>
          <p:spPr>
            <a:xfrm>
              <a:off x="2019575" y="4195000"/>
              <a:ext cx="40225" cy="89025"/>
            </a:xfrm>
            <a:custGeom>
              <a:avLst/>
              <a:gdLst/>
              <a:ahLst/>
              <a:cxnLst/>
              <a:rect l="l" t="t" r="r" b="b"/>
              <a:pathLst>
                <a:path w="1609" h="3561" extrusionOk="0">
                  <a:moveTo>
                    <a:pt x="632" y="0"/>
                  </a:moveTo>
                  <a:lnTo>
                    <a:pt x="418" y="60"/>
                  </a:lnTo>
                  <a:cubicBezTo>
                    <a:pt x="346" y="83"/>
                    <a:pt x="287" y="95"/>
                    <a:pt x="227" y="131"/>
                  </a:cubicBezTo>
                  <a:cubicBezTo>
                    <a:pt x="132" y="179"/>
                    <a:pt x="72" y="203"/>
                    <a:pt x="1" y="250"/>
                  </a:cubicBezTo>
                  <a:lnTo>
                    <a:pt x="953" y="3560"/>
                  </a:lnTo>
                  <a:cubicBezTo>
                    <a:pt x="1108" y="3560"/>
                    <a:pt x="1251" y="3536"/>
                    <a:pt x="1406" y="3501"/>
                  </a:cubicBezTo>
                  <a:lnTo>
                    <a:pt x="1608" y="3441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101;p54"/>
            <p:cNvSpPr/>
            <p:nvPr/>
          </p:nvSpPr>
          <p:spPr>
            <a:xfrm>
              <a:off x="1999050" y="4214625"/>
              <a:ext cx="26525" cy="64925"/>
            </a:xfrm>
            <a:custGeom>
              <a:avLst/>
              <a:gdLst/>
              <a:ahLst/>
              <a:cxnLst/>
              <a:rect l="l" t="t" r="r" b="b"/>
              <a:pathLst>
                <a:path w="1061" h="2597" extrusionOk="0">
                  <a:moveTo>
                    <a:pt x="322" y="1"/>
                  </a:moveTo>
                  <a:cubicBezTo>
                    <a:pt x="84" y="394"/>
                    <a:pt x="0" y="846"/>
                    <a:pt x="143" y="1311"/>
                  </a:cubicBezTo>
                  <a:lnTo>
                    <a:pt x="215" y="1584"/>
                  </a:lnTo>
                  <a:cubicBezTo>
                    <a:pt x="346" y="2037"/>
                    <a:pt x="655" y="2394"/>
                    <a:pt x="1060" y="2596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102;p54"/>
            <p:cNvSpPr/>
            <p:nvPr/>
          </p:nvSpPr>
          <p:spPr>
            <a:xfrm>
              <a:off x="1371600" y="4141700"/>
              <a:ext cx="313450" cy="318500"/>
            </a:xfrm>
            <a:custGeom>
              <a:avLst/>
              <a:gdLst/>
              <a:ahLst/>
              <a:cxnLst/>
              <a:rect l="l" t="t" r="r" b="b"/>
              <a:pathLst>
                <a:path w="12538" h="12740" extrusionOk="0">
                  <a:moveTo>
                    <a:pt x="381" y="1"/>
                  </a:moveTo>
                  <a:lnTo>
                    <a:pt x="381" y="13"/>
                  </a:lnTo>
                  <a:cubicBezTo>
                    <a:pt x="24" y="1489"/>
                    <a:pt x="0" y="3037"/>
                    <a:pt x="12" y="4561"/>
                  </a:cubicBezTo>
                  <a:lnTo>
                    <a:pt x="12" y="4990"/>
                  </a:lnTo>
                  <a:cubicBezTo>
                    <a:pt x="381" y="4882"/>
                    <a:pt x="750" y="4823"/>
                    <a:pt x="953" y="4823"/>
                  </a:cubicBezTo>
                  <a:cubicBezTo>
                    <a:pt x="1107" y="4823"/>
                    <a:pt x="1310" y="4859"/>
                    <a:pt x="1393" y="4990"/>
                  </a:cubicBezTo>
                  <a:cubicBezTo>
                    <a:pt x="1464" y="5097"/>
                    <a:pt x="1464" y="5228"/>
                    <a:pt x="1429" y="5347"/>
                  </a:cubicBezTo>
                  <a:cubicBezTo>
                    <a:pt x="1381" y="5454"/>
                    <a:pt x="1286" y="5549"/>
                    <a:pt x="1203" y="5633"/>
                  </a:cubicBezTo>
                  <a:cubicBezTo>
                    <a:pt x="1036" y="5775"/>
                    <a:pt x="536" y="6014"/>
                    <a:pt x="60" y="6085"/>
                  </a:cubicBezTo>
                  <a:cubicBezTo>
                    <a:pt x="131" y="7776"/>
                    <a:pt x="369" y="9454"/>
                    <a:pt x="1155" y="10931"/>
                  </a:cubicBezTo>
                  <a:cubicBezTo>
                    <a:pt x="1405" y="11383"/>
                    <a:pt x="1703" y="11836"/>
                    <a:pt x="2107" y="12157"/>
                  </a:cubicBezTo>
                  <a:cubicBezTo>
                    <a:pt x="2143" y="12074"/>
                    <a:pt x="2167" y="12002"/>
                    <a:pt x="2215" y="11943"/>
                  </a:cubicBezTo>
                  <a:cubicBezTo>
                    <a:pt x="2321" y="11742"/>
                    <a:pt x="2521" y="11578"/>
                    <a:pt x="2740" y="11578"/>
                  </a:cubicBezTo>
                  <a:cubicBezTo>
                    <a:pt x="2767" y="11578"/>
                    <a:pt x="2794" y="11580"/>
                    <a:pt x="2822" y="11586"/>
                  </a:cubicBezTo>
                  <a:cubicBezTo>
                    <a:pt x="3036" y="11621"/>
                    <a:pt x="3179" y="11824"/>
                    <a:pt x="3274" y="12026"/>
                  </a:cubicBezTo>
                  <a:cubicBezTo>
                    <a:pt x="3334" y="12181"/>
                    <a:pt x="3369" y="12336"/>
                    <a:pt x="3369" y="12502"/>
                  </a:cubicBezTo>
                  <a:cubicBezTo>
                    <a:pt x="3369" y="12574"/>
                    <a:pt x="3358" y="12633"/>
                    <a:pt x="3346" y="12717"/>
                  </a:cubicBezTo>
                  <a:cubicBezTo>
                    <a:pt x="3469" y="12732"/>
                    <a:pt x="3593" y="12740"/>
                    <a:pt x="3717" y="12740"/>
                  </a:cubicBezTo>
                  <a:cubicBezTo>
                    <a:pt x="4361" y="12740"/>
                    <a:pt x="5007" y="12535"/>
                    <a:pt x="5536" y="12145"/>
                  </a:cubicBezTo>
                  <a:cubicBezTo>
                    <a:pt x="6394" y="11526"/>
                    <a:pt x="6918" y="10490"/>
                    <a:pt x="7084" y="9443"/>
                  </a:cubicBezTo>
                  <a:cubicBezTo>
                    <a:pt x="7119" y="9444"/>
                    <a:pt x="7153" y="9445"/>
                    <a:pt x="7187" y="9445"/>
                  </a:cubicBezTo>
                  <a:cubicBezTo>
                    <a:pt x="7752" y="9445"/>
                    <a:pt x="8259" y="9263"/>
                    <a:pt x="8787" y="9050"/>
                  </a:cubicBezTo>
                  <a:cubicBezTo>
                    <a:pt x="9382" y="8812"/>
                    <a:pt x="9942" y="8454"/>
                    <a:pt x="10454" y="8050"/>
                  </a:cubicBezTo>
                  <a:cubicBezTo>
                    <a:pt x="11394" y="7335"/>
                    <a:pt x="12299" y="6418"/>
                    <a:pt x="12442" y="5240"/>
                  </a:cubicBezTo>
                  <a:cubicBezTo>
                    <a:pt x="12537" y="4228"/>
                    <a:pt x="12037" y="3251"/>
                    <a:pt x="11335" y="2513"/>
                  </a:cubicBezTo>
                  <a:cubicBezTo>
                    <a:pt x="11080" y="2811"/>
                    <a:pt x="10701" y="2985"/>
                    <a:pt x="10309" y="2985"/>
                  </a:cubicBezTo>
                  <a:cubicBezTo>
                    <a:pt x="10262" y="2985"/>
                    <a:pt x="10215" y="2983"/>
                    <a:pt x="10168" y="2977"/>
                  </a:cubicBezTo>
                  <a:cubicBezTo>
                    <a:pt x="10073" y="2966"/>
                    <a:pt x="9966" y="2942"/>
                    <a:pt x="9870" y="2870"/>
                  </a:cubicBezTo>
                  <a:cubicBezTo>
                    <a:pt x="9727" y="2775"/>
                    <a:pt x="9680" y="2549"/>
                    <a:pt x="9739" y="2370"/>
                  </a:cubicBezTo>
                  <a:cubicBezTo>
                    <a:pt x="9799" y="2192"/>
                    <a:pt x="9942" y="2037"/>
                    <a:pt x="10085" y="1918"/>
                  </a:cubicBezTo>
                  <a:cubicBezTo>
                    <a:pt x="10156" y="1846"/>
                    <a:pt x="10263" y="1775"/>
                    <a:pt x="10382" y="1715"/>
                  </a:cubicBezTo>
                  <a:cubicBezTo>
                    <a:pt x="9073" y="846"/>
                    <a:pt x="7477" y="430"/>
                    <a:pt x="5917" y="251"/>
                  </a:cubicBezTo>
                  <a:cubicBezTo>
                    <a:pt x="5620" y="227"/>
                    <a:pt x="5310" y="191"/>
                    <a:pt x="5001" y="180"/>
                  </a:cubicBezTo>
                  <a:cubicBezTo>
                    <a:pt x="4917" y="834"/>
                    <a:pt x="4774" y="1489"/>
                    <a:pt x="4524" y="2120"/>
                  </a:cubicBezTo>
                  <a:cubicBezTo>
                    <a:pt x="4434" y="2301"/>
                    <a:pt x="4311" y="2515"/>
                    <a:pt x="4115" y="2515"/>
                  </a:cubicBezTo>
                  <a:cubicBezTo>
                    <a:pt x="4105" y="2515"/>
                    <a:pt x="4094" y="2514"/>
                    <a:pt x="4084" y="2513"/>
                  </a:cubicBezTo>
                  <a:cubicBezTo>
                    <a:pt x="3870" y="2513"/>
                    <a:pt x="3750" y="2239"/>
                    <a:pt x="3727" y="2001"/>
                  </a:cubicBezTo>
                  <a:cubicBezTo>
                    <a:pt x="3703" y="1668"/>
                    <a:pt x="3750" y="1323"/>
                    <a:pt x="3810" y="1001"/>
                  </a:cubicBezTo>
                  <a:cubicBezTo>
                    <a:pt x="3834" y="775"/>
                    <a:pt x="3846" y="430"/>
                    <a:pt x="3905" y="120"/>
                  </a:cubicBezTo>
                  <a:cubicBezTo>
                    <a:pt x="2738" y="96"/>
                    <a:pt x="1548" y="96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103;p54"/>
            <p:cNvSpPr/>
            <p:nvPr/>
          </p:nvSpPr>
          <p:spPr>
            <a:xfrm>
              <a:off x="1379625" y="4140825"/>
              <a:ext cx="171175" cy="236350"/>
            </a:xfrm>
            <a:custGeom>
              <a:avLst/>
              <a:gdLst/>
              <a:ahLst/>
              <a:cxnLst/>
              <a:rect l="l" t="t" r="r" b="b"/>
              <a:pathLst>
                <a:path w="6847" h="9454" extrusionOk="0">
                  <a:moveTo>
                    <a:pt x="12" y="0"/>
                  </a:moveTo>
                  <a:cubicBezTo>
                    <a:pt x="0" y="0"/>
                    <a:pt x="0" y="24"/>
                    <a:pt x="0" y="36"/>
                  </a:cubicBezTo>
                  <a:cubicBezTo>
                    <a:pt x="1786" y="3489"/>
                    <a:pt x="4084" y="6656"/>
                    <a:pt x="6799" y="9442"/>
                  </a:cubicBezTo>
                  <a:cubicBezTo>
                    <a:pt x="6799" y="9454"/>
                    <a:pt x="6823" y="9454"/>
                    <a:pt x="6823" y="9454"/>
                  </a:cubicBezTo>
                  <a:lnTo>
                    <a:pt x="6835" y="9454"/>
                  </a:lnTo>
                  <a:cubicBezTo>
                    <a:pt x="6847" y="9442"/>
                    <a:pt x="6847" y="9430"/>
                    <a:pt x="6835" y="9406"/>
                  </a:cubicBezTo>
                  <a:cubicBezTo>
                    <a:pt x="4108" y="6644"/>
                    <a:pt x="1822" y="3477"/>
                    <a:pt x="48" y="24"/>
                  </a:cubicBezTo>
                  <a:cubicBezTo>
                    <a:pt x="48" y="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104;p54"/>
            <p:cNvSpPr/>
            <p:nvPr/>
          </p:nvSpPr>
          <p:spPr>
            <a:xfrm>
              <a:off x="1426950" y="4306875"/>
              <a:ext cx="45875" cy="72400"/>
            </a:xfrm>
            <a:custGeom>
              <a:avLst/>
              <a:gdLst/>
              <a:ahLst/>
              <a:cxnLst/>
              <a:rect l="l" t="t" r="r" b="b"/>
              <a:pathLst>
                <a:path w="1835" h="2896" extrusionOk="0">
                  <a:moveTo>
                    <a:pt x="1263" y="61"/>
                  </a:moveTo>
                  <a:cubicBezTo>
                    <a:pt x="1382" y="61"/>
                    <a:pt x="1489" y="133"/>
                    <a:pt x="1572" y="288"/>
                  </a:cubicBezTo>
                  <a:cubicBezTo>
                    <a:pt x="1775" y="585"/>
                    <a:pt x="1608" y="1192"/>
                    <a:pt x="1536" y="1454"/>
                  </a:cubicBezTo>
                  <a:cubicBezTo>
                    <a:pt x="1429" y="1859"/>
                    <a:pt x="1215" y="2264"/>
                    <a:pt x="965" y="2586"/>
                  </a:cubicBezTo>
                  <a:cubicBezTo>
                    <a:pt x="894" y="2681"/>
                    <a:pt x="798" y="2788"/>
                    <a:pt x="703" y="2812"/>
                  </a:cubicBezTo>
                  <a:cubicBezTo>
                    <a:pt x="666" y="2824"/>
                    <a:pt x="628" y="2830"/>
                    <a:pt x="591" y="2830"/>
                  </a:cubicBezTo>
                  <a:cubicBezTo>
                    <a:pt x="483" y="2830"/>
                    <a:pt x="375" y="2781"/>
                    <a:pt x="286" y="2693"/>
                  </a:cubicBezTo>
                  <a:cubicBezTo>
                    <a:pt x="179" y="2597"/>
                    <a:pt x="120" y="2455"/>
                    <a:pt x="84" y="2276"/>
                  </a:cubicBezTo>
                  <a:cubicBezTo>
                    <a:pt x="60" y="2038"/>
                    <a:pt x="84" y="1740"/>
                    <a:pt x="191" y="1419"/>
                  </a:cubicBezTo>
                  <a:cubicBezTo>
                    <a:pt x="298" y="1121"/>
                    <a:pt x="798" y="121"/>
                    <a:pt x="1239" y="61"/>
                  </a:cubicBezTo>
                  <a:close/>
                  <a:moveTo>
                    <a:pt x="1269" y="1"/>
                  </a:moveTo>
                  <a:cubicBezTo>
                    <a:pt x="1259" y="1"/>
                    <a:pt x="1249" y="1"/>
                    <a:pt x="1239" y="2"/>
                  </a:cubicBezTo>
                  <a:cubicBezTo>
                    <a:pt x="739" y="61"/>
                    <a:pt x="239" y="1133"/>
                    <a:pt x="143" y="1407"/>
                  </a:cubicBezTo>
                  <a:cubicBezTo>
                    <a:pt x="24" y="1740"/>
                    <a:pt x="1" y="2038"/>
                    <a:pt x="48" y="2300"/>
                  </a:cubicBezTo>
                  <a:cubicBezTo>
                    <a:pt x="72" y="2490"/>
                    <a:pt x="143" y="2633"/>
                    <a:pt x="251" y="2740"/>
                  </a:cubicBezTo>
                  <a:cubicBezTo>
                    <a:pt x="346" y="2836"/>
                    <a:pt x="477" y="2895"/>
                    <a:pt x="596" y="2895"/>
                  </a:cubicBezTo>
                  <a:cubicBezTo>
                    <a:pt x="644" y="2895"/>
                    <a:pt x="667" y="2895"/>
                    <a:pt x="727" y="2871"/>
                  </a:cubicBezTo>
                  <a:cubicBezTo>
                    <a:pt x="846" y="2847"/>
                    <a:pt x="953" y="2740"/>
                    <a:pt x="1025" y="2633"/>
                  </a:cubicBezTo>
                  <a:cubicBezTo>
                    <a:pt x="1298" y="2300"/>
                    <a:pt x="1489" y="1895"/>
                    <a:pt x="1608" y="1478"/>
                  </a:cubicBezTo>
                  <a:cubicBezTo>
                    <a:pt x="1727" y="1062"/>
                    <a:pt x="1834" y="538"/>
                    <a:pt x="1656" y="252"/>
                  </a:cubicBezTo>
                  <a:cubicBezTo>
                    <a:pt x="1545" y="75"/>
                    <a:pt x="1403" y="1"/>
                    <a:pt x="1269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105;p54"/>
            <p:cNvSpPr/>
            <p:nvPr/>
          </p:nvSpPr>
          <p:spPr>
            <a:xfrm>
              <a:off x="1534400" y="4258775"/>
              <a:ext cx="88725" cy="76150"/>
            </a:xfrm>
            <a:custGeom>
              <a:avLst/>
              <a:gdLst/>
              <a:ahLst/>
              <a:cxnLst/>
              <a:rect l="l" t="t" r="r" b="b"/>
              <a:pathLst>
                <a:path w="3549" h="3046" extrusionOk="0">
                  <a:moveTo>
                    <a:pt x="1822" y="68"/>
                  </a:moveTo>
                  <a:cubicBezTo>
                    <a:pt x="2120" y="68"/>
                    <a:pt x="2430" y="152"/>
                    <a:pt x="2763" y="366"/>
                  </a:cubicBezTo>
                  <a:cubicBezTo>
                    <a:pt x="3144" y="569"/>
                    <a:pt x="3382" y="902"/>
                    <a:pt x="3442" y="1223"/>
                  </a:cubicBezTo>
                  <a:cubicBezTo>
                    <a:pt x="3477" y="1509"/>
                    <a:pt x="3406" y="1819"/>
                    <a:pt x="3227" y="2116"/>
                  </a:cubicBezTo>
                  <a:cubicBezTo>
                    <a:pt x="2942" y="2581"/>
                    <a:pt x="2453" y="2890"/>
                    <a:pt x="1918" y="2974"/>
                  </a:cubicBezTo>
                  <a:cubicBezTo>
                    <a:pt x="1850" y="2981"/>
                    <a:pt x="1782" y="2985"/>
                    <a:pt x="1714" y="2985"/>
                  </a:cubicBezTo>
                  <a:cubicBezTo>
                    <a:pt x="1243" y="2985"/>
                    <a:pt x="773" y="2806"/>
                    <a:pt x="429" y="2474"/>
                  </a:cubicBezTo>
                  <a:cubicBezTo>
                    <a:pt x="286" y="2331"/>
                    <a:pt x="179" y="2200"/>
                    <a:pt x="132" y="2045"/>
                  </a:cubicBezTo>
                  <a:cubicBezTo>
                    <a:pt x="48" y="1795"/>
                    <a:pt x="96" y="1521"/>
                    <a:pt x="156" y="1342"/>
                  </a:cubicBezTo>
                  <a:cubicBezTo>
                    <a:pt x="298" y="830"/>
                    <a:pt x="727" y="378"/>
                    <a:pt x="1287" y="176"/>
                  </a:cubicBezTo>
                  <a:cubicBezTo>
                    <a:pt x="1465" y="92"/>
                    <a:pt x="1644" y="68"/>
                    <a:pt x="1822" y="68"/>
                  </a:cubicBezTo>
                  <a:close/>
                  <a:moveTo>
                    <a:pt x="1837" y="0"/>
                  </a:moveTo>
                  <a:cubicBezTo>
                    <a:pt x="1647" y="0"/>
                    <a:pt x="1457" y="39"/>
                    <a:pt x="1263" y="116"/>
                  </a:cubicBezTo>
                  <a:cubicBezTo>
                    <a:pt x="691" y="330"/>
                    <a:pt x="251" y="783"/>
                    <a:pt x="96" y="1331"/>
                  </a:cubicBezTo>
                  <a:cubicBezTo>
                    <a:pt x="1" y="1616"/>
                    <a:pt x="1" y="1866"/>
                    <a:pt x="72" y="2081"/>
                  </a:cubicBezTo>
                  <a:cubicBezTo>
                    <a:pt x="132" y="2224"/>
                    <a:pt x="239" y="2378"/>
                    <a:pt x="394" y="2521"/>
                  </a:cubicBezTo>
                  <a:cubicBezTo>
                    <a:pt x="727" y="2866"/>
                    <a:pt x="1203" y="3045"/>
                    <a:pt x="1680" y="3045"/>
                  </a:cubicBezTo>
                  <a:cubicBezTo>
                    <a:pt x="1763" y="3045"/>
                    <a:pt x="1834" y="3033"/>
                    <a:pt x="1918" y="3021"/>
                  </a:cubicBezTo>
                  <a:cubicBezTo>
                    <a:pt x="2477" y="2962"/>
                    <a:pt x="2977" y="2640"/>
                    <a:pt x="3275" y="2164"/>
                  </a:cubicBezTo>
                  <a:cubicBezTo>
                    <a:pt x="3454" y="1854"/>
                    <a:pt x="3549" y="1521"/>
                    <a:pt x="3489" y="1223"/>
                  </a:cubicBezTo>
                  <a:cubicBezTo>
                    <a:pt x="3430" y="866"/>
                    <a:pt x="3168" y="545"/>
                    <a:pt x="2799" y="319"/>
                  </a:cubicBezTo>
                  <a:cubicBezTo>
                    <a:pt x="2459" y="104"/>
                    <a:pt x="2147" y="0"/>
                    <a:pt x="183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106;p54"/>
            <p:cNvSpPr/>
            <p:nvPr/>
          </p:nvSpPr>
          <p:spPr>
            <a:xfrm>
              <a:off x="1536775" y="4363550"/>
              <a:ext cx="194400" cy="102025"/>
            </a:xfrm>
            <a:custGeom>
              <a:avLst/>
              <a:gdLst/>
              <a:ahLst/>
              <a:cxnLst/>
              <a:rect l="l" t="t" r="r" b="b"/>
              <a:pathLst>
                <a:path w="7776" h="4081" extrusionOk="0">
                  <a:moveTo>
                    <a:pt x="32" y="0"/>
                  </a:moveTo>
                  <a:cubicBezTo>
                    <a:pt x="25" y="0"/>
                    <a:pt x="19" y="3"/>
                    <a:pt x="13" y="9"/>
                  </a:cubicBezTo>
                  <a:cubicBezTo>
                    <a:pt x="1" y="33"/>
                    <a:pt x="1" y="45"/>
                    <a:pt x="13" y="57"/>
                  </a:cubicBezTo>
                  <a:cubicBezTo>
                    <a:pt x="906" y="902"/>
                    <a:pt x="2096" y="1997"/>
                    <a:pt x="3513" y="2795"/>
                  </a:cubicBezTo>
                  <a:cubicBezTo>
                    <a:pt x="4906" y="3581"/>
                    <a:pt x="6383" y="4033"/>
                    <a:pt x="7752" y="4081"/>
                  </a:cubicBezTo>
                  <a:cubicBezTo>
                    <a:pt x="7764" y="4081"/>
                    <a:pt x="7776" y="4057"/>
                    <a:pt x="7776" y="4045"/>
                  </a:cubicBezTo>
                  <a:cubicBezTo>
                    <a:pt x="7776" y="4033"/>
                    <a:pt x="7764" y="4021"/>
                    <a:pt x="7752" y="4021"/>
                  </a:cubicBezTo>
                  <a:cubicBezTo>
                    <a:pt x="6383" y="3974"/>
                    <a:pt x="4918" y="3545"/>
                    <a:pt x="3537" y="2747"/>
                  </a:cubicBezTo>
                  <a:cubicBezTo>
                    <a:pt x="2120" y="1950"/>
                    <a:pt x="930" y="866"/>
                    <a:pt x="61" y="9"/>
                  </a:cubicBezTo>
                  <a:cubicBezTo>
                    <a:pt x="49" y="3"/>
                    <a:pt x="40" y="0"/>
                    <a:pt x="3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107;p54"/>
            <p:cNvSpPr/>
            <p:nvPr/>
          </p:nvSpPr>
          <p:spPr>
            <a:xfrm>
              <a:off x="1868075" y="4437175"/>
              <a:ext cx="19075" cy="17100"/>
            </a:xfrm>
            <a:custGeom>
              <a:avLst/>
              <a:gdLst/>
              <a:ahLst/>
              <a:cxnLst/>
              <a:rect l="l" t="t" r="r" b="b"/>
              <a:pathLst>
                <a:path w="763" h="684" extrusionOk="0">
                  <a:moveTo>
                    <a:pt x="388" y="1"/>
                  </a:moveTo>
                  <a:cubicBezTo>
                    <a:pt x="288" y="1"/>
                    <a:pt x="188" y="47"/>
                    <a:pt x="120" y="136"/>
                  </a:cubicBezTo>
                  <a:cubicBezTo>
                    <a:pt x="1" y="279"/>
                    <a:pt x="36" y="493"/>
                    <a:pt x="179" y="612"/>
                  </a:cubicBezTo>
                  <a:cubicBezTo>
                    <a:pt x="243" y="661"/>
                    <a:pt x="314" y="684"/>
                    <a:pt x="385" y="684"/>
                  </a:cubicBezTo>
                  <a:cubicBezTo>
                    <a:pt x="486" y="684"/>
                    <a:pt x="585" y="637"/>
                    <a:pt x="655" y="552"/>
                  </a:cubicBezTo>
                  <a:cubicBezTo>
                    <a:pt x="763" y="398"/>
                    <a:pt x="739" y="183"/>
                    <a:pt x="596" y="76"/>
                  </a:cubicBezTo>
                  <a:cubicBezTo>
                    <a:pt x="535" y="26"/>
                    <a:pt x="462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108;p54"/>
            <p:cNvSpPr/>
            <p:nvPr/>
          </p:nvSpPr>
          <p:spPr>
            <a:xfrm>
              <a:off x="1833250" y="4461750"/>
              <a:ext cx="13125" cy="11200"/>
            </a:xfrm>
            <a:custGeom>
              <a:avLst/>
              <a:gdLst/>
              <a:ahLst/>
              <a:cxnLst/>
              <a:rect l="l" t="t" r="r" b="b"/>
              <a:pathLst>
                <a:path w="525" h="448" extrusionOk="0">
                  <a:moveTo>
                    <a:pt x="252" y="1"/>
                  </a:moveTo>
                  <a:cubicBezTo>
                    <a:pt x="184" y="1"/>
                    <a:pt x="114" y="31"/>
                    <a:pt x="72" y="93"/>
                  </a:cubicBezTo>
                  <a:cubicBezTo>
                    <a:pt x="1" y="177"/>
                    <a:pt x="13" y="331"/>
                    <a:pt x="120" y="403"/>
                  </a:cubicBezTo>
                  <a:cubicBezTo>
                    <a:pt x="154" y="433"/>
                    <a:pt x="201" y="448"/>
                    <a:pt x="250" y="448"/>
                  </a:cubicBezTo>
                  <a:cubicBezTo>
                    <a:pt x="317" y="448"/>
                    <a:pt x="388" y="418"/>
                    <a:pt x="429" y="355"/>
                  </a:cubicBezTo>
                  <a:cubicBezTo>
                    <a:pt x="524" y="272"/>
                    <a:pt x="489" y="117"/>
                    <a:pt x="382" y="46"/>
                  </a:cubicBezTo>
                  <a:cubicBezTo>
                    <a:pt x="347" y="16"/>
                    <a:pt x="300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109;p54"/>
            <p:cNvSpPr/>
            <p:nvPr/>
          </p:nvSpPr>
          <p:spPr>
            <a:xfrm>
              <a:off x="1862125" y="4469500"/>
              <a:ext cx="13125" cy="11200"/>
            </a:xfrm>
            <a:custGeom>
              <a:avLst/>
              <a:gdLst/>
              <a:ahLst/>
              <a:cxnLst/>
              <a:rect l="l" t="t" r="r" b="b"/>
              <a:pathLst>
                <a:path w="525" h="448" extrusionOk="0">
                  <a:moveTo>
                    <a:pt x="257" y="0"/>
                  </a:moveTo>
                  <a:cubicBezTo>
                    <a:pt x="190" y="0"/>
                    <a:pt x="121" y="30"/>
                    <a:pt x="72" y="93"/>
                  </a:cubicBezTo>
                  <a:cubicBezTo>
                    <a:pt x="1" y="176"/>
                    <a:pt x="24" y="331"/>
                    <a:pt x="120" y="402"/>
                  </a:cubicBezTo>
                  <a:cubicBezTo>
                    <a:pt x="159" y="432"/>
                    <a:pt x="207" y="448"/>
                    <a:pt x="256" y="448"/>
                  </a:cubicBezTo>
                  <a:cubicBezTo>
                    <a:pt x="323" y="448"/>
                    <a:pt x="392" y="417"/>
                    <a:pt x="441" y="355"/>
                  </a:cubicBezTo>
                  <a:cubicBezTo>
                    <a:pt x="524" y="260"/>
                    <a:pt x="501" y="105"/>
                    <a:pt x="393" y="45"/>
                  </a:cubicBezTo>
                  <a:cubicBezTo>
                    <a:pt x="354" y="16"/>
                    <a:pt x="306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110;p54"/>
            <p:cNvSpPr/>
            <p:nvPr/>
          </p:nvSpPr>
          <p:spPr>
            <a:xfrm>
              <a:off x="1546600" y="4110425"/>
              <a:ext cx="17900" cy="15300"/>
            </a:xfrm>
            <a:custGeom>
              <a:avLst/>
              <a:gdLst/>
              <a:ahLst/>
              <a:cxnLst/>
              <a:rect l="l" t="t" r="r" b="b"/>
              <a:pathLst>
                <a:path w="716" h="612" extrusionOk="0">
                  <a:moveTo>
                    <a:pt x="381" y="1"/>
                  </a:moveTo>
                  <a:cubicBezTo>
                    <a:pt x="212" y="1"/>
                    <a:pt x="59" y="117"/>
                    <a:pt x="37" y="276"/>
                  </a:cubicBezTo>
                  <a:cubicBezTo>
                    <a:pt x="1" y="430"/>
                    <a:pt x="144" y="585"/>
                    <a:pt x="310" y="609"/>
                  </a:cubicBezTo>
                  <a:cubicBezTo>
                    <a:pt x="326" y="611"/>
                    <a:pt x="341" y="612"/>
                    <a:pt x="356" y="612"/>
                  </a:cubicBezTo>
                  <a:cubicBezTo>
                    <a:pt x="517" y="612"/>
                    <a:pt x="659" y="499"/>
                    <a:pt x="691" y="347"/>
                  </a:cubicBezTo>
                  <a:cubicBezTo>
                    <a:pt x="715" y="180"/>
                    <a:pt x="584" y="37"/>
                    <a:pt x="406" y="2"/>
                  </a:cubicBezTo>
                  <a:cubicBezTo>
                    <a:pt x="397" y="1"/>
                    <a:pt x="389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111;p54"/>
            <p:cNvSpPr/>
            <p:nvPr/>
          </p:nvSpPr>
          <p:spPr>
            <a:xfrm>
              <a:off x="1570425" y="4079475"/>
              <a:ext cx="11625" cy="10200"/>
            </a:xfrm>
            <a:custGeom>
              <a:avLst/>
              <a:gdLst/>
              <a:ahLst/>
              <a:cxnLst/>
              <a:rect l="l" t="t" r="r" b="b"/>
              <a:pathLst>
                <a:path w="465" h="408" extrusionOk="0">
                  <a:moveTo>
                    <a:pt x="242" y="1"/>
                  </a:moveTo>
                  <a:cubicBezTo>
                    <a:pt x="131" y="1"/>
                    <a:pt x="35" y="90"/>
                    <a:pt x="24" y="180"/>
                  </a:cubicBezTo>
                  <a:cubicBezTo>
                    <a:pt x="0" y="287"/>
                    <a:pt x="96" y="394"/>
                    <a:pt x="215" y="406"/>
                  </a:cubicBezTo>
                  <a:cubicBezTo>
                    <a:pt x="222" y="407"/>
                    <a:pt x="230" y="407"/>
                    <a:pt x="237" y="407"/>
                  </a:cubicBezTo>
                  <a:cubicBezTo>
                    <a:pt x="347" y="407"/>
                    <a:pt x="442" y="328"/>
                    <a:pt x="453" y="228"/>
                  </a:cubicBezTo>
                  <a:cubicBezTo>
                    <a:pt x="465" y="121"/>
                    <a:pt x="381" y="25"/>
                    <a:pt x="262" y="2"/>
                  </a:cubicBezTo>
                  <a:cubicBezTo>
                    <a:pt x="256" y="1"/>
                    <a:pt x="249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112;p54"/>
            <p:cNvSpPr/>
            <p:nvPr/>
          </p:nvSpPr>
          <p:spPr>
            <a:xfrm>
              <a:off x="1543050" y="4086325"/>
              <a:ext cx="11625" cy="10200"/>
            </a:xfrm>
            <a:custGeom>
              <a:avLst/>
              <a:gdLst/>
              <a:ahLst/>
              <a:cxnLst/>
              <a:rect l="l" t="t" r="r" b="b"/>
              <a:pathLst>
                <a:path w="465" h="408" extrusionOk="0">
                  <a:moveTo>
                    <a:pt x="227" y="0"/>
                  </a:moveTo>
                  <a:cubicBezTo>
                    <a:pt x="118" y="0"/>
                    <a:pt x="23" y="80"/>
                    <a:pt x="12" y="180"/>
                  </a:cubicBezTo>
                  <a:cubicBezTo>
                    <a:pt x="0" y="287"/>
                    <a:pt x="83" y="382"/>
                    <a:pt x="202" y="406"/>
                  </a:cubicBezTo>
                  <a:cubicBezTo>
                    <a:pt x="209" y="407"/>
                    <a:pt x="216" y="407"/>
                    <a:pt x="223" y="407"/>
                  </a:cubicBezTo>
                  <a:cubicBezTo>
                    <a:pt x="333" y="407"/>
                    <a:pt x="429" y="317"/>
                    <a:pt x="441" y="228"/>
                  </a:cubicBezTo>
                  <a:cubicBezTo>
                    <a:pt x="464" y="120"/>
                    <a:pt x="369" y="13"/>
                    <a:pt x="250" y="1"/>
                  </a:cubicBezTo>
                  <a:cubicBezTo>
                    <a:pt x="242" y="1"/>
                    <a:pt x="235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113;p54"/>
            <p:cNvSpPr/>
            <p:nvPr/>
          </p:nvSpPr>
          <p:spPr>
            <a:xfrm>
              <a:off x="1554950" y="4458375"/>
              <a:ext cx="115800" cy="51925"/>
            </a:xfrm>
            <a:custGeom>
              <a:avLst/>
              <a:gdLst/>
              <a:ahLst/>
              <a:cxnLst/>
              <a:rect l="l" t="t" r="r" b="b"/>
              <a:pathLst>
                <a:path w="4632" h="2077" extrusionOk="0">
                  <a:moveTo>
                    <a:pt x="3130" y="1"/>
                  </a:moveTo>
                  <a:cubicBezTo>
                    <a:pt x="2775" y="1"/>
                    <a:pt x="2419" y="59"/>
                    <a:pt x="2084" y="169"/>
                  </a:cubicBezTo>
                  <a:cubicBezTo>
                    <a:pt x="1250" y="431"/>
                    <a:pt x="536" y="1014"/>
                    <a:pt x="0" y="1717"/>
                  </a:cubicBezTo>
                  <a:cubicBezTo>
                    <a:pt x="417" y="1871"/>
                    <a:pt x="798" y="1955"/>
                    <a:pt x="1239" y="2026"/>
                  </a:cubicBezTo>
                  <a:cubicBezTo>
                    <a:pt x="1415" y="2051"/>
                    <a:pt x="1598" y="2077"/>
                    <a:pt x="1783" y="2077"/>
                  </a:cubicBezTo>
                  <a:cubicBezTo>
                    <a:pt x="1859" y="2077"/>
                    <a:pt x="1936" y="2072"/>
                    <a:pt x="2012" y="2062"/>
                  </a:cubicBezTo>
                  <a:cubicBezTo>
                    <a:pt x="2501" y="2014"/>
                    <a:pt x="2941" y="1729"/>
                    <a:pt x="3358" y="1443"/>
                  </a:cubicBezTo>
                  <a:cubicBezTo>
                    <a:pt x="3810" y="1133"/>
                    <a:pt x="4215" y="764"/>
                    <a:pt x="4632" y="407"/>
                  </a:cubicBezTo>
                  <a:cubicBezTo>
                    <a:pt x="4183" y="129"/>
                    <a:pt x="3658" y="1"/>
                    <a:pt x="3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114;p54"/>
            <p:cNvSpPr/>
            <p:nvPr/>
          </p:nvSpPr>
          <p:spPr>
            <a:xfrm>
              <a:off x="1662700" y="4468825"/>
              <a:ext cx="51225" cy="119100"/>
            </a:xfrm>
            <a:custGeom>
              <a:avLst/>
              <a:gdLst/>
              <a:ahLst/>
              <a:cxnLst/>
              <a:rect l="l" t="t" r="r" b="b"/>
              <a:pathLst>
                <a:path w="2049" h="4764" extrusionOk="0">
                  <a:moveTo>
                    <a:pt x="655" y="1"/>
                  </a:moveTo>
                  <a:cubicBezTo>
                    <a:pt x="429" y="382"/>
                    <a:pt x="298" y="763"/>
                    <a:pt x="167" y="1180"/>
                  </a:cubicBezTo>
                  <a:cubicBezTo>
                    <a:pt x="96" y="1430"/>
                    <a:pt x="12" y="1680"/>
                    <a:pt x="12" y="1953"/>
                  </a:cubicBezTo>
                  <a:cubicBezTo>
                    <a:pt x="0" y="2454"/>
                    <a:pt x="227" y="2930"/>
                    <a:pt x="453" y="3382"/>
                  </a:cubicBezTo>
                  <a:cubicBezTo>
                    <a:pt x="703" y="3858"/>
                    <a:pt x="1012" y="4299"/>
                    <a:pt x="1310" y="4763"/>
                  </a:cubicBezTo>
                  <a:cubicBezTo>
                    <a:pt x="1870" y="4073"/>
                    <a:pt x="2048" y="3144"/>
                    <a:pt x="1893" y="2275"/>
                  </a:cubicBezTo>
                  <a:cubicBezTo>
                    <a:pt x="1727" y="1418"/>
                    <a:pt x="1274" y="620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81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06"/>
    </mc:Choice>
    <mc:Fallback xmlns="">
      <p:transition spd="slow" advTm="116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1" grpId="0"/>
      <p:bldP spid="12" grpId="0"/>
      <p:bldP spid="14" grpId="0"/>
      <p:bldP spid="14" grpId="1"/>
      <p:bldP spid="16" grpId="0"/>
      <p:bldP spid="16" grpId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85;p44">
            <a:extLst>
              <a:ext uri="{FF2B5EF4-FFF2-40B4-BE49-F238E27FC236}">
                <a16:creationId xmlns:a16="http://schemas.microsoft.com/office/drawing/2014/main" id="{D3C26968-2C17-4E2B-A032-492A9B72331E}"/>
              </a:ext>
            </a:extLst>
          </p:cNvPr>
          <p:cNvSpPr/>
          <p:nvPr/>
        </p:nvSpPr>
        <p:spPr>
          <a:xfrm>
            <a:off x="2091785" y="3814441"/>
            <a:ext cx="9745899" cy="11431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hiện phép cộng như cộng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tự nhiên.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VL BoosterNextFYBlack" panose="02000A03000000020004" pitchFamily="50" charset="0"/>
              <a:ea typeface="+mn-ea"/>
            </a:endParaRPr>
          </a:p>
        </p:txBody>
      </p:sp>
      <p:sp>
        <p:nvSpPr>
          <p:cNvPr id="5" name="Google Shape;2284;p44">
            <a:extLst>
              <a:ext uri="{FF2B5EF4-FFF2-40B4-BE49-F238E27FC236}">
                <a16:creationId xmlns:a16="http://schemas.microsoft.com/office/drawing/2014/main" id="{CAA67536-3D1F-4096-8544-F91F016FB786}"/>
              </a:ext>
            </a:extLst>
          </p:cNvPr>
          <p:cNvSpPr/>
          <p:nvPr/>
        </p:nvSpPr>
        <p:spPr>
          <a:xfrm>
            <a:off x="2112665" y="2386015"/>
            <a:ext cx="9704139" cy="121066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số hạng này dưới số hạng kia sao cho các chữ số ở cùng một hàng thẳng cột với nhau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Google Shape;2286;p44">
            <a:extLst>
              <a:ext uri="{FF2B5EF4-FFF2-40B4-BE49-F238E27FC236}">
                <a16:creationId xmlns:a16="http://schemas.microsoft.com/office/drawing/2014/main" id="{5909DD08-238A-4DBB-896C-326DD261E008}"/>
              </a:ext>
            </a:extLst>
          </p:cNvPr>
          <p:cNvSpPr/>
          <p:nvPr/>
        </p:nvSpPr>
        <p:spPr>
          <a:xfrm>
            <a:off x="2091785" y="5123458"/>
            <a:ext cx="9683823" cy="14403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dấu phẩy ở tổng thẳng cột với các dấu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các số hạng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60358" y="60179"/>
            <a:ext cx="5540875" cy="1983916"/>
          </a:xfrm>
          <a:prstGeom prst="cloudCallout">
            <a:avLst>
              <a:gd name="adj1" fmla="val 70317"/>
              <a:gd name="adj2" fmla="val 24741"/>
            </a:avLst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5F1B1F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8285028" y="581067"/>
            <a:ext cx="1608479" cy="146302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2" y="5096914"/>
            <a:ext cx="1810283" cy="1831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A1F50D-DF3E-4C53-9138-BCC312E642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9" b="98514" l="799" r="97764">
                        <a14:foregroundMark x1="37061" y1="37367" x2="37061" y2="37367"/>
                        <a14:foregroundMark x1="23323" y1="40764" x2="23323" y2="40764"/>
                        <a14:foregroundMark x1="16294" y1="62845" x2="16294" y2="62845"/>
                        <a14:foregroundMark x1="84185" y1="64119" x2="84185" y2="64119"/>
                        <a14:foregroundMark x1="58626" y1="71975" x2="58626" y2="71975"/>
                        <a14:foregroundMark x1="43450" y1="45648" x2="43450" y2="45648"/>
                        <a14:foregroundMark x1="40415" y1="71762" x2="40415" y2="71762"/>
                        <a14:foregroundMark x1="6070" y1="72187" x2="6070" y2="72187"/>
                        <a14:foregroundMark x1="12620" y1="71762" x2="12620" y2="71762"/>
                        <a14:foregroundMark x1="37061" y1="71762" x2="37061" y2="71762"/>
                        <a14:foregroundMark x1="41693" y1="72187" x2="41693" y2="72187"/>
                        <a14:foregroundMark x1="44089" y1="46709" x2="44089" y2="46709"/>
                        <a14:foregroundMark x1="94888" y1="71762" x2="94888" y2="71762"/>
                        <a14:foregroundMark x1="92173" y1="71762" x2="92173" y2="71762"/>
                        <a14:foregroundMark x1="96326" y1="71762" x2="96326" y2="71762"/>
                        <a14:foregroundMark x1="33227" y1="67516" x2="33227" y2="67516"/>
                        <a14:foregroundMark x1="37380" y1="27813" x2="37380" y2="27813"/>
                        <a14:foregroundMark x1="33227" y1="28238" x2="33227" y2="28238"/>
                        <a14:foregroundMark x1="31150" y1="29512" x2="31150" y2="29512"/>
                        <a14:foregroundMark x1="57348" y1="30573" x2="57348" y2="30573"/>
                        <a14:foregroundMark x1="43291" y1="39066" x2="43291" y2="39066"/>
                        <a14:foregroundMark x1="51118" y1="53291" x2="51118" y2="53291"/>
                        <a14:foregroundMark x1="31789" y1="81953" x2="31789" y2="81953"/>
                        <a14:foregroundMark x1="42971" y1="32696" x2="42971" y2="32696"/>
                        <a14:foregroundMark x1="54473" y1="33546" x2="54473" y2="33546"/>
                        <a14:foregroundMark x1="53035" y1="50318" x2="53035" y2="50318"/>
                        <a14:foregroundMark x1="47764" y1="98514" x2="47764" y2="98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35" y="2014408"/>
            <a:ext cx="2283300" cy="171794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7284" y="3906493"/>
            <a:ext cx="1406582" cy="1016283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2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63"/>
    </mc:Choice>
    <mc:Fallback xmlns="">
      <p:transition spd="slow" advTm="50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66" y="41529"/>
            <a:ext cx="12192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966868" y="996519"/>
            <a:ext cx="7740649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Thứ </a:t>
            </a: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hai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ngày </a:t>
            </a: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8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tháng 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11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năm 2021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575715" y="1669941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Toán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742018" y="1047751"/>
            <a:ext cx="7069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667">
                <a:solidFill>
                  <a:srgbClr val="FFFFFF"/>
                </a:solidFill>
                <a:latin typeface="HP001 4 hàng" panose="020B0603050302020204" pitchFamily="34" charset="0"/>
              </a:rPr>
              <a:t>(1)</a:t>
            </a:r>
            <a:endParaRPr lang="en-US" altLang="en-US" sz="2667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448985" y="2343363"/>
            <a:ext cx="6235700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thập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endParaRPr lang="en-US" altLang="en-US" sz="3333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42018" y="740229"/>
            <a:ext cx="0" cy="5355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095501" y="3045053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1: </a:t>
            </a: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42018" y="3706443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a)  58,2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966868" y="4379865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24,3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637428" y="3418114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82537" y="4895812"/>
            <a:ext cx="11675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54153" y="5050072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8309" y="5045559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8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1767" y="4985095"/>
            <a:ext cx="39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alt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070265" y="3717660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)  19,36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380925" y="4391082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4,08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965675" y="3429331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10784" y="4907029"/>
            <a:ext cx="11675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36271" y="5078444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3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60427" y="5073931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2654" y="4998938"/>
            <a:ext cx="39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alt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464734" y="3714408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c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)   75,8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707232" y="4387830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249,19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7200119" y="3418113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422776" y="4903777"/>
            <a:ext cx="1506786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018140" y="5058037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4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74236" y="5044612"/>
            <a:ext cx="44606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15754" y="4993060"/>
            <a:ext cx="39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alt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9112741" y="3697506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d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)  0,995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9354452" y="4379865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0,868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9824972" y="3418114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0070081" y="4895812"/>
            <a:ext cx="1485425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661904" y="5064088"/>
            <a:ext cx="34714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8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354736" y="5064087"/>
            <a:ext cx="34714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523288" y="4985095"/>
            <a:ext cx="39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alt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32858" y="5051768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5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26942" y="5051768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4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66303" y="5045555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4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12096" y="5051768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9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370794" y="5045555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9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31339" y="5064089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3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147662" y="5073930"/>
            <a:ext cx="34714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3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93549" y="5064088"/>
            <a:ext cx="38714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6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6" grpId="0"/>
      <p:bldP spid="51" grpId="0"/>
      <p:bldP spid="52" grpId="0"/>
      <p:bldP spid="53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66" y="41529"/>
            <a:ext cx="12192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966868" y="996519"/>
            <a:ext cx="7740649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Thứ </a:t>
            </a: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hai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ngày </a:t>
            </a: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8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tháng 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11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năm 2021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575715" y="1669941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Toán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742018" y="1047751"/>
            <a:ext cx="7069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667">
                <a:solidFill>
                  <a:srgbClr val="FFFFFF"/>
                </a:solidFill>
                <a:latin typeface="HP001 4 hàng" panose="020B0603050302020204" pitchFamily="34" charset="0"/>
              </a:rPr>
              <a:t>(1)</a:t>
            </a:r>
            <a:endParaRPr lang="en-US" altLang="en-US" sz="2667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448985" y="2343363"/>
            <a:ext cx="6235700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thập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endParaRPr lang="en-US" altLang="en-US" sz="3333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42018" y="740229"/>
            <a:ext cx="0" cy="5355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095501" y="3045053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1: </a:t>
            </a: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42018" y="3706443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a)  58,2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966868" y="4379865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24,3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637428" y="3418114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82537" y="4895812"/>
            <a:ext cx="11675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070265" y="3717660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)  19,36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380925" y="4391082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4,08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965675" y="3429331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10784" y="4907029"/>
            <a:ext cx="11675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7200119" y="3418113"/>
            <a:ext cx="6369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 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  <p:bldP spid="21" grpId="0"/>
      <p:bldP spid="22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2380;p46">
            <a:extLst>
              <a:ext uri="{FF2B5EF4-FFF2-40B4-BE49-F238E27FC236}">
                <a16:creationId xmlns:a16="http://schemas.microsoft.com/office/drawing/2014/main" id="{21D663DE-3951-4A5F-9E39-DAFF84FF019D}"/>
              </a:ext>
            </a:extLst>
          </p:cNvPr>
          <p:cNvSpPr/>
          <p:nvPr/>
        </p:nvSpPr>
        <p:spPr>
          <a:xfrm rot="9900108">
            <a:off x="-1137508" y="5546549"/>
            <a:ext cx="2200731" cy="1799349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" name="Google Shape;1721;p36">
            <a:extLst>
              <a:ext uri="{FF2B5EF4-FFF2-40B4-BE49-F238E27FC236}">
                <a16:creationId xmlns:a16="http://schemas.microsoft.com/office/drawing/2014/main" id="{32430CE7-ACD7-4F62-AE85-E403A235C75B}"/>
              </a:ext>
            </a:extLst>
          </p:cNvPr>
          <p:cNvGrpSpPr/>
          <p:nvPr/>
        </p:nvGrpSpPr>
        <p:grpSpPr>
          <a:xfrm rot="743767">
            <a:off x="11194587" y="5244538"/>
            <a:ext cx="1367447" cy="1618440"/>
            <a:chOff x="3237300" y="3260050"/>
            <a:chExt cx="622725" cy="737025"/>
          </a:xfrm>
        </p:grpSpPr>
        <p:sp>
          <p:nvSpPr>
            <p:cNvPr id="13" name="Google Shape;1722;p36">
              <a:extLst>
                <a:ext uri="{FF2B5EF4-FFF2-40B4-BE49-F238E27FC236}">
                  <a16:creationId xmlns:a16="http://schemas.microsoft.com/office/drawing/2014/main" id="{F6FC171B-5AC8-45A9-80CF-D119CE89111D}"/>
                </a:ext>
              </a:extLst>
            </p:cNvPr>
            <p:cNvSpPr/>
            <p:nvPr/>
          </p:nvSpPr>
          <p:spPr>
            <a:xfrm>
              <a:off x="3237300" y="3260050"/>
              <a:ext cx="622725" cy="737025"/>
            </a:xfrm>
            <a:custGeom>
              <a:avLst/>
              <a:gdLst/>
              <a:ahLst/>
              <a:cxnLst/>
              <a:rect l="l" t="t" r="r" b="b"/>
              <a:pathLst>
                <a:path w="24909" h="29481" extrusionOk="0">
                  <a:moveTo>
                    <a:pt x="14764" y="14443"/>
                  </a:moveTo>
                  <a:cubicBezTo>
                    <a:pt x="15157" y="14741"/>
                    <a:pt x="15562" y="15026"/>
                    <a:pt x="16014" y="15264"/>
                  </a:cubicBezTo>
                  <a:cubicBezTo>
                    <a:pt x="16050" y="15276"/>
                    <a:pt x="16074" y="15300"/>
                    <a:pt x="16121" y="15312"/>
                  </a:cubicBezTo>
                  <a:lnTo>
                    <a:pt x="15752" y="16050"/>
                  </a:lnTo>
                  <a:cubicBezTo>
                    <a:pt x="15514" y="16050"/>
                    <a:pt x="15276" y="16086"/>
                    <a:pt x="15038" y="16134"/>
                  </a:cubicBezTo>
                  <a:cubicBezTo>
                    <a:pt x="15050" y="16026"/>
                    <a:pt x="15050" y="15919"/>
                    <a:pt x="15050" y="15800"/>
                  </a:cubicBezTo>
                  <a:cubicBezTo>
                    <a:pt x="15062" y="15753"/>
                    <a:pt x="15062" y="15717"/>
                    <a:pt x="15050" y="15669"/>
                  </a:cubicBezTo>
                  <a:cubicBezTo>
                    <a:pt x="15157" y="15360"/>
                    <a:pt x="15109" y="15074"/>
                    <a:pt x="14967" y="14860"/>
                  </a:cubicBezTo>
                  <a:cubicBezTo>
                    <a:pt x="14907" y="14729"/>
                    <a:pt x="14824" y="14586"/>
                    <a:pt x="14764" y="14443"/>
                  </a:cubicBezTo>
                  <a:close/>
                  <a:moveTo>
                    <a:pt x="10061" y="17979"/>
                  </a:moveTo>
                  <a:cubicBezTo>
                    <a:pt x="10597" y="18467"/>
                    <a:pt x="11311" y="18777"/>
                    <a:pt x="12085" y="18777"/>
                  </a:cubicBezTo>
                  <a:lnTo>
                    <a:pt x="12204" y="18777"/>
                  </a:lnTo>
                  <a:cubicBezTo>
                    <a:pt x="12192" y="18824"/>
                    <a:pt x="12180" y="18872"/>
                    <a:pt x="12180" y="18908"/>
                  </a:cubicBezTo>
                  <a:cubicBezTo>
                    <a:pt x="12133" y="19122"/>
                    <a:pt x="12085" y="19324"/>
                    <a:pt x="12073" y="19539"/>
                  </a:cubicBezTo>
                  <a:cubicBezTo>
                    <a:pt x="10633" y="20063"/>
                    <a:pt x="9513" y="21277"/>
                    <a:pt x="9144" y="22801"/>
                  </a:cubicBezTo>
                  <a:cubicBezTo>
                    <a:pt x="9002" y="23337"/>
                    <a:pt x="8978" y="23885"/>
                    <a:pt x="9037" y="24397"/>
                  </a:cubicBezTo>
                  <a:cubicBezTo>
                    <a:pt x="8823" y="24325"/>
                    <a:pt x="8609" y="24289"/>
                    <a:pt x="8382" y="24218"/>
                  </a:cubicBezTo>
                  <a:lnTo>
                    <a:pt x="8406" y="24087"/>
                  </a:lnTo>
                  <a:lnTo>
                    <a:pt x="8406" y="24063"/>
                  </a:lnTo>
                  <a:cubicBezTo>
                    <a:pt x="8406" y="24027"/>
                    <a:pt x="8430" y="24004"/>
                    <a:pt x="8430" y="23968"/>
                  </a:cubicBezTo>
                  <a:lnTo>
                    <a:pt x="8442" y="23908"/>
                  </a:lnTo>
                  <a:cubicBezTo>
                    <a:pt x="8442" y="23896"/>
                    <a:pt x="8454" y="23861"/>
                    <a:pt x="8454" y="23849"/>
                  </a:cubicBezTo>
                  <a:cubicBezTo>
                    <a:pt x="8454" y="23837"/>
                    <a:pt x="8454" y="23825"/>
                    <a:pt x="8478" y="23801"/>
                  </a:cubicBezTo>
                  <a:cubicBezTo>
                    <a:pt x="8597" y="23289"/>
                    <a:pt x="8692" y="22813"/>
                    <a:pt x="8811" y="22313"/>
                  </a:cubicBezTo>
                  <a:lnTo>
                    <a:pt x="8847" y="22170"/>
                  </a:lnTo>
                  <a:cubicBezTo>
                    <a:pt x="8847" y="22158"/>
                    <a:pt x="8847" y="22134"/>
                    <a:pt x="8859" y="22122"/>
                  </a:cubicBezTo>
                  <a:cubicBezTo>
                    <a:pt x="8954" y="21789"/>
                    <a:pt x="9037" y="21420"/>
                    <a:pt x="9144" y="21051"/>
                  </a:cubicBezTo>
                  <a:cubicBezTo>
                    <a:pt x="9144" y="21039"/>
                    <a:pt x="9192" y="20884"/>
                    <a:pt x="9192" y="20884"/>
                  </a:cubicBezTo>
                  <a:cubicBezTo>
                    <a:pt x="9228" y="20741"/>
                    <a:pt x="9263" y="20610"/>
                    <a:pt x="9299" y="20456"/>
                  </a:cubicBezTo>
                  <a:cubicBezTo>
                    <a:pt x="9299" y="20444"/>
                    <a:pt x="9347" y="20325"/>
                    <a:pt x="9347" y="20325"/>
                  </a:cubicBezTo>
                  <a:cubicBezTo>
                    <a:pt x="9347" y="20313"/>
                    <a:pt x="9359" y="20289"/>
                    <a:pt x="9359" y="20277"/>
                  </a:cubicBezTo>
                  <a:cubicBezTo>
                    <a:pt x="9478" y="19884"/>
                    <a:pt x="9597" y="19467"/>
                    <a:pt x="9716" y="19015"/>
                  </a:cubicBezTo>
                  <a:lnTo>
                    <a:pt x="9740" y="18955"/>
                  </a:lnTo>
                  <a:cubicBezTo>
                    <a:pt x="9811" y="18777"/>
                    <a:pt x="9859" y="18610"/>
                    <a:pt x="9918" y="18455"/>
                  </a:cubicBezTo>
                  <a:cubicBezTo>
                    <a:pt x="9918" y="18455"/>
                    <a:pt x="10025" y="18074"/>
                    <a:pt x="10061" y="17979"/>
                  </a:cubicBezTo>
                  <a:close/>
                  <a:moveTo>
                    <a:pt x="8680" y="1"/>
                  </a:moveTo>
                  <a:cubicBezTo>
                    <a:pt x="8513" y="1"/>
                    <a:pt x="8335" y="60"/>
                    <a:pt x="8204" y="144"/>
                  </a:cubicBezTo>
                  <a:cubicBezTo>
                    <a:pt x="7966" y="310"/>
                    <a:pt x="7835" y="572"/>
                    <a:pt x="7835" y="846"/>
                  </a:cubicBezTo>
                  <a:cubicBezTo>
                    <a:pt x="7656" y="1203"/>
                    <a:pt x="7513" y="1572"/>
                    <a:pt x="7418" y="1965"/>
                  </a:cubicBezTo>
                  <a:cubicBezTo>
                    <a:pt x="7382" y="2084"/>
                    <a:pt x="7382" y="2180"/>
                    <a:pt x="7394" y="2299"/>
                  </a:cubicBezTo>
                  <a:cubicBezTo>
                    <a:pt x="7335" y="2394"/>
                    <a:pt x="7299" y="2501"/>
                    <a:pt x="7275" y="2620"/>
                  </a:cubicBezTo>
                  <a:cubicBezTo>
                    <a:pt x="7120" y="3656"/>
                    <a:pt x="7216" y="4763"/>
                    <a:pt x="7573" y="5870"/>
                  </a:cubicBezTo>
                  <a:cubicBezTo>
                    <a:pt x="7597" y="5906"/>
                    <a:pt x="7597" y="5930"/>
                    <a:pt x="7608" y="5978"/>
                  </a:cubicBezTo>
                  <a:cubicBezTo>
                    <a:pt x="6882" y="5978"/>
                    <a:pt x="6168" y="6168"/>
                    <a:pt x="5525" y="6549"/>
                  </a:cubicBezTo>
                  <a:cubicBezTo>
                    <a:pt x="5465" y="6513"/>
                    <a:pt x="5394" y="6490"/>
                    <a:pt x="5311" y="6466"/>
                  </a:cubicBezTo>
                  <a:cubicBezTo>
                    <a:pt x="5072" y="6406"/>
                    <a:pt x="4822" y="6371"/>
                    <a:pt x="4584" y="6335"/>
                  </a:cubicBezTo>
                  <a:cubicBezTo>
                    <a:pt x="4382" y="6311"/>
                    <a:pt x="4168" y="6287"/>
                    <a:pt x="3977" y="6287"/>
                  </a:cubicBezTo>
                  <a:cubicBezTo>
                    <a:pt x="3251" y="6287"/>
                    <a:pt x="2632" y="6490"/>
                    <a:pt x="2024" y="6668"/>
                  </a:cubicBezTo>
                  <a:cubicBezTo>
                    <a:pt x="1620" y="6787"/>
                    <a:pt x="1251" y="6882"/>
                    <a:pt x="846" y="6966"/>
                  </a:cubicBezTo>
                  <a:cubicBezTo>
                    <a:pt x="548" y="7002"/>
                    <a:pt x="298" y="7204"/>
                    <a:pt x="167" y="7478"/>
                  </a:cubicBezTo>
                  <a:cubicBezTo>
                    <a:pt x="0" y="7835"/>
                    <a:pt x="108" y="8228"/>
                    <a:pt x="250" y="8454"/>
                  </a:cubicBezTo>
                  <a:cubicBezTo>
                    <a:pt x="870" y="9430"/>
                    <a:pt x="1786" y="10300"/>
                    <a:pt x="3072" y="11073"/>
                  </a:cubicBezTo>
                  <a:cubicBezTo>
                    <a:pt x="3251" y="11169"/>
                    <a:pt x="3441" y="11288"/>
                    <a:pt x="3620" y="11383"/>
                  </a:cubicBezTo>
                  <a:cubicBezTo>
                    <a:pt x="3679" y="11609"/>
                    <a:pt x="3763" y="11812"/>
                    <a:pt x="3870" y="12026"/>
                  </a:cubicBezTo>
                  <a:cubicBezTo>
                    <a:pt x="3072" y="12181"/>
                    <a:pt x="2370" y="12717"/>
                    <a:pt x="1965" y="13455"/>
                  </a:cubicBezTo>
                  <a:cubicBezTo>
                    <a:pt x="1834" y="13705"/>
                    <a:pt x="1834" y="14014"/>
                    <a:pt x="1989" y="14264"/>
                  </a:cubicBezTo>
                  <a:cubicBezTo>
                    <a:pt x="2132" y="14526"/>
                    <a:pt x="2405" y="14669"/>
                    <a:pt x="2703" y="14669"/>
                  </a:cubicBezTo>
                  <a:lnTo>
                    <a:pt x="8251" y="14669"/>
                  </a:lnTo>
                  <a:cubicBezTo>
                    <a:pt x="8192" y="14836"/>
                    <a:pt x="8109" y="14979"/>
                    <a:pt x="8061" y="15145"/>
                  </a:cubicBezTo>
                  <a:cubicBezTo>
                    <a:pt x="8001" y="15276"/>
                    <a:pt x="7954" y="15431"/>
                    <a:pt x="7894" y="15562"/>
                  </a:cubicBezTo>
                  <a:cubicBezTo>
                    <a:pt x="7894" y="15574"/>
                    <a:pt x="7859" y="15634"/>
                    <a:pt x="7859" y="15634"/>
                  </a:cubicBezTo>
                  <a:cubicBezTo>
                    <a:pt x="7847" y="15681"/>
                    <a:pt x="7835" y="15717"/>
                    <a:pt x="7811" y="15741"/>
                  </a:cubicBezTo>
                  <a:cubicBezTo>
                    <a:pt x="7775" y="15836"/>
                    <a:pt x="7561" y="16384"/>
                    <a:pt x="7561" y="16384"/>
                  </a:cubicBezTo>
                  <a:cubicBezTo>
                    <a:pt x="7382" y="16848"/>
                    <a:pt x="7204" y="17324"/>
                    <a:pt x="7001" y="17860"/>
                  </a:cubicBezTo>
                  <a:cubicBezTo>
                    <a:pt x="6977" y="17896"/>
                    <a:pt x="6954" y="17955"/>
                    <a:pt x="6942" y="18003"/>
                  </a:cubicBezTo>
                  <a:lnTo>
                    <a:pt x="6942" y="18015"/>
                  </a:lnTo>
                  <a:cubicBezTo>
                    <a:pt x="6882" y="18110"/>
                    <a:pt x="6846" y="18217"/>
                    <a:pt x="6823" y="18312"/>
                  </a:cubicBezTo>
                  <a:cubicBezTo>
                    <a:pt x="6704" y="18634"/>
                    <a:pt x="6585" y="18955"/>
                    <a:pt x="6477" y="19265"/>
                  </a:cubicBezTo>
                  <a:cubicBezTo>
                    <a:pt x="6430" y="19372"/>
                    <a:pt x="6406" y="19491"/>
                    <a:pt x="6358" y="19598"/>
                  </a:cubicBezTo>
                  <a:lnTo>
                    <a:pt x="6287" y="19789"/>
                  </a:lnTo>
                  <a:cubicBezTo>
                    <a:pt x="6287" y="19801"/>
                    <a:pt x="6275" y="19825"/>
                    <a:pt x="6275" y="19836"/>
                  </a:cubicBezTo>
                  <a:cubicBezTo>
                    <a:pt x="6275" y="19848"/>
                    <a:pt x="6251" y="19884"/>
                    <a:pt x="6251" y="19896"/>
                  </a:cubicBezTo>
                  <a:cubicBezTo>
                    <a:pt x="6251" y="19908"/>
                    <a:pt x="6239" y="19920"/>
                    <a:pt x="6239" y="19944"/>
                  </a:cubicBezTo>
                  <a:cubicBezTo>
                    <a:pt x="6049" y="20456"/>
                    <a:pt x="5870" y="20991"/>
                    <a:pt x="5680" y="21527"/>
                  </a:cubicBezTo>
                  <a:cubicBezTo>
                    <a:pt x="5680" y="21527"/>
                    <a:pt x="5644" y="21622"/>
                    <a:pt x="5644" y="21634"/>
                  </a:cubicBezTo>
                  <a:cubicBezTo>
                    <a:pt x="5644" y="21646"/>
                    <a:pt x="5632" y="21670"/>
                    <a:pt x="5632" y="21682"/>
                  </a:cubicBezTo>
                  <a:cubicBezTo>
                    <a:pt x="5620" y="21730"/>
                    <a:pt x="5596" y="21753"/>
                    <a:pt x="5584" y="21801"/>
                  </a:cubicBezTo>
                  <a:cubicBezTo>
                    <a:pt x="5584" y="21801"/>
                    <a:pt x="5525" y="21968"/>
                    <a:pt x="5525" y="21980"/>
                  </a:cubicBezTo>
                  <a:cubicBezTo>
                    <a:pt x="5394" y="22349"/>
                    <a:pt x="5275" y="22718"/>
                    <a:pt x="5144" y="23111"/>
                  </a:cubicBezTo>
                  <a:lnTo>
                    <a:pt x="5084" y="23254"/>
                  </a:lnTo>
                  <a:cubicBezTo>
                    <a:pt x="5061" y="23289"/>
                    <a:pt x="5061" y="23313"/>
                    <a:pt x="5049" y="23337"/>
                  </a:cubicBezTo>
                  <a:cubicBezTo>
                    <a:pt x="4989" y="23492"/>
                    <a:pt x="4941" y="23646"/>
                    <a:pt x="4882" y="23813"/>
                  </a:cubicBezTo>
                  <a:lnTo>
                    <a:pt x="4822" y="23992"/>
                  </a:lnTo>
                  <a:cubicBezTo>
                    <a:pt x="4751" y="24194"/>
                    <a:pt x="4680" y="24420"/>
                    <a:pt x="4608" y="24623"/>
                  </a:cubicBezTo>
                  <a:cubicBezTo>
                    <a:pt x="3013" y="25266"/>
                    <a:pt x="1524" y="26504"/>
                    <a:pt x="358" y="28171"/>
                  </a:cubicBezTo>
                  <a:cubicBezTo>
                    <a:pt x="179" y="28421"/>
                    <a:pt x="167" y="28754"/>
                    <a:pt x="298" y="29028"/>
                  </a:cubicBezTo>
                  <a:cubicBezTo>
                    <a:pt x="453" y="29302"/>
                    <a:pt x="739" y="29480"/>
                    <a:pt x="1036" y="29480"/>
                  </a:cubicBezTo>
                  <a:lnTo>
                    <a:pt x="19217" y="29480"/>
                  </a:lnTo>
                  <a:cubicBezTo>
                    <a:pt x="19550" y="29480"/>
                    <a:pt x="19848" y="29290"/>
                    <a:pt x="19979" y="29004"/>
                  </a:cubicBezTo>
                  <a:cubicBezTo>
                    <a:pt x="20110" y="28707"/>
                    <a:pt x="20062" y="28361"/>
                    <a:pt x="19860" y="28111"/>
                  </a:cubicBezTo>
                  <a:cubicBezTo>
                    <a:pt x="19205" y="27337"/>
                    <a:pt x="18372" y="26802"/>
                    <a:pt x="17467" y="26528"/>
                  </a:cubicBezTo>
                  <a:cubicBezTo>
                    <a:pt x="17765" y="26087"/>
                    <a:pt x="17979" y="25599"/>
                    <a:pt x="18122" y="25063"/>
                  </a:cubicBezTo>
                  <a:cubicBezTo>
                    <a:pt x="18253" y="24492"/>
                    <a:pt x="18276" y="23908"/>
                    <a:pt x="18205" y="23349"/>
                  </a:cubicBezTo>
                  <a:lnTo>
                    <a:pt x="18205" y="23349"/>
                  </a:lnTo>
                  <a:cubicBezTo>
                    <a:pt x="18729" y="24182"/>
                    <a:pt x="19670" y="24730"/>
                    <a:pt x="20705" y="24730"/>
                  </a:cubicBezTo>
                  <a:cubicBezTo>
                    <a:pt x="22348" y="24730"/>
                    <a:pt x="23682" y="23396"/>
                    <a:pt x="23682" y="21753"/>
                  </a:cubicBezTo>
                  <a:cubicBezTo>
                    <a:pt x="23682" y="21575"/>
                    <a:pt x="23670" y="21396"/>
                    <a:pt x="23634" y="21218"/>
                  </a:cubicBezTo>
                  <a:cubicBezTo>
                    <a:pt x="23658" y="21206"/>
                    <a:pt x="23658" y="21182"/>
                    <a:pt x="23670" y="21158"/>
                  </a:cubicBezTo>
                  <a:cubicBezTo>
                    <a:pt x="23741" y="21039"/>
                    <a:pt x="23813" y="20932"/>
                    <a:pt x="23908" y="20801"/>
                  </a:cubicBezTo>
                  <a:lnTo>
                    <a:pt x="23932" y="20741"/>
                  </a:lnTo>
                  <a:cubicBezTo>
                    <a:pt x="24099" y="20503"/>
                    <a:pt x="24134" y="20206"/>
                    <a:pt x="24027" y="19944"/>
                  </a:cubicBezTo>
                  <a:cubicBezTo>
                    <a:pt x="23920" y="19670"/>
                    <a:pt x="23682" y="19479"/>
                    <a:pt x="23396" y="19420"/>
                  </a:cubicBezTo>
                  <a:cubicBezTo>
                    <a:pt x="22908" y="19313"/>
                    <a:pt x="22432" y="19110"/>
                    <a:pt x="22027" y="18813"/>
                  </a:cubicBezTo>
                  <a:cubicBezTo>
                    <a:pt x="21896" y="18717"/>
                    <a:pt x="21753" y="18658"/>
                    <a:pt x="21586" y="18646"/>
                  </a:cubicBezTo>
                  <a:lnTo>
                    <a:pt x="21491" y="18646"/>
                  </a:lnTo>
                  <a:cubicBezTo>
                    <a:pt x="21313" y="18646"/>
                    <a:pt x="21134" y="18705"/>
                    <a:pt x="21003" y="18789"/>
                  </a:cubicBezTo>
                  <a:cubicBezTo>
                    <a:pt x="20896" y="18777"/>
                    <a:pt x="20801" y="18777"/>
                    <a:pt x="20693" y="18777"/>
                  </a:cubicBezTo>
                  <a:cubicBezTo>
                    <a:pt x="20229" y="18777"/>
                    <a:pt x="19812" y="18884"/>
                    <a:pt x="19431" y="19063"/>
                  </a:cubicBezTo>
                  <a:cubicBezTo>
                    <a:pt x="19277" y="18396"/>
                    <a:pt x="18967" y="17777"/>
                    <a:pt x="18479" y="17277"/>
                  </a:cubicBezTo>
                  <a:lnTo>
                    <a:pt x="18634" y="16955"/>
                  </a:lnTo>
                  <a:cubicBezTo>
                    <a:pt x="19146" y="17348"/>
                    <a:pt x="19789" y="17586"/>
                    <a:pt x="20455" y="17586"/>
                  </a:cubicBezTo>
                  <a:cubicBezTo>
                    <a:pt x="21944" y="17586"/>
                    <a:pt x="23158" y="16515"/>
                    <a:pt x="23384" y="15086"/>
                  </a:cubicBezTo>
                  <a:cubicBezTo>
                    <a:pt x="23480" y="14955"/>
                    <a:pt x="23551" y="14800"/>
                    <a:pt x="23634" y="14657"/>
                  </a:cubicBezTo>
                  <a:cubicBezTo>
                    <a:pt x="23718" y="14538"/>
                    <a:pt x="23789" y="14431"/>
                    <a:pt x="23872" y="14300"/>
                  </a:cubicBezTo>
                  <a:lnTo>
                    <a:pt x="23908" y="14241"/>
                  </a:lnTo>
                  <a:cubicBezTo>
                    <a:pt x="24075" y="14002"/>
                    <a:pt x="24099" y="13705"/>
                    <a:pt x="23991" y="13431"/>
                  </a:cubicBezTo>
                  <a:cubicBezTo>
                    <a:pt x="23896" y="13169"/>
                    <a:pt x="23658" y="12978"/>
                    <a:pt x="23372" y="12919"/>
                  </a:cubicBezTo>
                  <a:cubicBezTo>
                    <a:pt x="23146" y="12871"/>
                    <a:pt x="22908" y="12800"/>
                    <a:pt x="22682" y="12693"/>
                  </a:cubicBezTo>
                  <a:cubicBezTo>
                    <a:pt x="22253" y="12181"/>
                    <a:pt x="21670" y="11847"/>
                    <a:pt x="21039" y="11704"/>
                  </a:cubicBezTo>
                  <a:cubicBezTo>
                    <a:pt x="20943" y="11550"/>
                    <a:pt x="20813" y="11407"/>
                    <a:pt x="20634" y="11323"/>
                  </a:cubicBezTo>
                  <a:lnTo>
                    <a:pt x="19931" y="11014"/>
                  </a:lnTo>
                  <a:lnTo>
                    <a:pt x="23932" y="11014"/>
                  </a:lnTo>
                  <a:cubicBezTo>
                    <a:pt x="24194" y="11014"/>
                    <a:pt x="24408" y="10907"/>
                    <a:pt x="24575" y="10716"/>
                  </a:cubicBezTo>
                  <a:cubicBezTo>
                    <a:pt x="24825" y="10454"/>
                    <a:pt x="24908" y="10204"/>
                    <a:pt x="24861" y="9966"/>
                  </a:cubicBezTo>
                  <a:cubicBezTo>
                    <a:pt x="24765" y="9502"/>
                    <a:pt x="24503" y="9049"/>
                    <a:pt x="24075" y="8645"/>
                  </a:cubicBezTo>
                  <a:cubicBezTo>
                    <a:pt x="23313" y="7930"/>
                    <a:pt x="22253" y="7514"/>
                    <a:pt x="21194" y="7514"/>
                  </a:cubicBezTo>
                  <a:cubicBezTo>
                    <a:pt x="21098" y="7514"/>
                    <a:pt x="20979" y="7514"/>
                    <a:pt x="20872" y="7525"/>
                  </a:cubicBezTo>
                  <a:lnTo>
                    <a:pt x="20515" y="7573"/>
                  </a:lnTo>
                  <a:cubicBezTo>
                    <a:pt x="19991" y="7204"/>
                    <a:pt x="19431" y="6882"/>
                    <a:pt x="18848" y="6644"/>
                  </a:cubicBezTo>
                  <a:cubicBezTo>
                    <a:pt x="18181" y="6371"/>
                    <a:pt x="17526" y="6204"/>
                    <a:pt x="16895" y="6156"/>
                  </a:cubicBezTo>
                  <a:cubicBezTo>
                    <a:pt x="16776" y="6144"/>
                    <a:pt x="16645" y="6144"/>
                    <a:pt x="16514" y="6144"/>
                  </a:cubicBezTo>
                  <a:cubicBezTo>
                    <a:pt x="16181" y="6144"/>
                    <a:pt x="15860" y="6168"/>
                    <a:pt x="15526" y="6228"/>
                  </a:cubicBezTo>
                  <a:cubicBezTo>
                    <a:pt x="15467" y="6251"/>
                    <a:pt x="15419" y="6263"/>
                    <a:pt x="15383" y="6275"/>
                  </a:cubicBezTo>
                  <a:cubicBezTo>
                    <a:pt x="15324" y="6275"/>
                    <a:pt x="15276" y="6287"/>
                    <a:pt x="15217" y="6311"/>
                  </a:cubicBezTo>
                  <a:cubicBezTo>
                    <a:pt x="14359" y="6513"/>
                    <a:pt x="13562" y="6918"/>
                    <a:pt x="12859" y="7466"/>
                  </a:cubicBezTo>
                  <a:lnTo>
                    <a:pt x="12859" y="7383"/>
                  </a:lnTo>
                  <a:lnTo>
                    <a:pt x="12859" y="7216"/>
                  </a:lnTo>
                  <a:cubicBezTo>
                    <a:pt x="12859" y="7156"/>
                    <a:pt x="12859" y="7097"/>
                    <a:pt x="12847" y="7025"/>
                  </a:cubicBezTo>
                  <a:cubicBezTo>
                    <a:pt x="12847" y="6918"/>
                    <a:pt x="12835" y="6823"/>
                    <a:pt x="12835" y="6728"/>
                  </a:cubicBezTo>
                  <a:lnTo>
                    <a:pt x="12835" y="6692"/>
                  </a:lnTo>
                  <a:cubicBezTo>
                    <a:pt x="12835" y="6632"/>
                    <a:pt x="12823" y="6561"/>
                    <a:pt x="12823" y="6490"/>
                  </a:cubicBezTo>
                  <a:lnTo>
                    <a:pt x="12800" y="6335"/>
                  </a:lnTo>
                  <a:cubicBezTo>
                    <a:pt x="12800" y="6287"/>
                    <a:pt x="12788" y="6240"/>
                    <a:pt x="12776" y="6204"/>
                  </a:cubicBezTo>
                  <a:cubicBezTo>
                    <a:pt x="12776" y="6156"/>
                    <a:pt x="12776" y="6109"/>
                    <a:pt x="12752" y="6073"/>
                  </a:cubicBezTo>
                  <a:cubicBezTo>
                    <a:pt x="12740" y="5954"/>
                    <a:pt x="12716" y="5811"/>
                    <a:pt x="12681" y="5692"/>
                  </a:cubicBezTo>
                  <a:cubicBezTo>
                    <a:pt x="12252" y="3608"/>
                    <a:pt x="11049" y="1679"/>
                    <a:pt x="9383" y="370"/>
                  </a:cubicBezTo>
                  <a:cubicBezTo>
                    <a:pt x="9216" y="132"/>
                    <a:pt x="8966" y="1"/>
                    <a:pt x="8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723;p36">
              <a:extLst>
                <a:ext uri="{FF2B5EF4-FFF2-40B4-BE49-F238E27FC236}">
                  <a16:creationId xmlns:a16="http://schemas.microsoft.com/office/drawing/2014/main" id="{331D10DC-AC57-459C-9BBE-859A9BE186C9}"/>
                </a:ext>
              </a:extLst>
            </p:cNvPr>
            <p:cNvSpPr/>
            <p:nvPr/>
          </p:nvSpPr>
          <p:spPr>
            <a:xfrm>
              <a:off x="3303675" y="3560375"/>
              <a:ext cx="215825" cy="44100"/>
            </a:xfrm>
            <a:custGeom>
              <a:avLst/>
              <a:gdLst/>
              <a:ahLst/>
              <a:cxnLst/>
              <a:rect l="l" t="t" r="r" b="b"/>
              <a:pathLst>
                <a:path w="8633" h="1764" extrusionOk="0">
                  <a:moveTo>
                    <a:pt x="5817" y="0"/>
                  </a:moveTo>
                  <a:cubicBezTo>
                    <a:pt x="5723" y="0"/>
                    <a:pt x="5630" y="5"/>
                    <a:pt x="5537" y="13"/>
                  </a:cubicBezTo>
                  <a:cubicBezTo>
                    <a:pt x="4608" y="84"/>
                    <a:pt x="3703" y="561"/>
                    <a:pt x="3144" y="1299"/>
                  </a:cubicBezTo>
                  <a:cubicBezTo>
                    <a:pt x="2765" y="929"/>
                    <a:pt x="2234" y="719"/>
                    <a:pt x="1716" y="719"/>
                  </a:cubicBezTo>
                  <a:cubicBezTo>
                    <a:pt x="1599" y="719"/>
                    <a:pt x="1483" y="729"/>
                    <a:pt x="1370" y="751"/>
                  </a:cubicBezTo>
                  <a:cubicBezTo>
                    <a:pt x="786" y="858"/>
                    <a:pt x="262" y="1239"/>
                    <a:pt x="0" y="1763"/>
                  </a:cubicBezTo>
                  <a:lnTo>
                    <a:pt x="8633" y="1763"/>
                  </a:lnTo>
                  <a:cubicBezTo>
                    <a:pt x="8573" y="1442"/>
                    <a:pt x="8347" y="1144"/>
                    <a:pt x="8097" y="906"/>
                  </a:cubicBezTo>
                  <a:cubicBezTo>
                    <a:pt x="7498" y="328"/>
                    <a:pt x="6648" y="0"/>
                    <a:pt x="5817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724;p36">
              <a:extLst>
                <a:ext uri="{FF2B5EF4-FFF2-40B4-BE49-F238E27FC236}">
                  <a16:creationId xmlns:a16="http://schemas.microsoft.com/office/drawing/2014/main" id="{AB0C5C57-F007-40AA-9C5A-479FAFC90E4D}"/>
                </a:ext>
              </a:extLst>
            </p:cNvPr>
            <p:cNvSpPr/>
            <p:nvPr/>
          </p:nvSpPr>
          <p:spPr>
            <a:xfrm>
              <a:off x="3620675" y="3468775"/>
              <a:ext cx="215825" cy="44300"/>
            </a:xfrm>
            <a:custGeom>
              <a:avLst/>
              <a:gdLst/>
              <a:ahLst/>
              <a:cxnLst/>
              <a:rect l="l" t="t" r="r" b="b"/>
              <a:pathLst>
                <a:path w="8633" h="1772" extrusionOk="0">
                  <a:moveTo>
                    <a:pt x="5790" y="0"/>
                  </a:moveTo>
                  <a:cubicBezTo>
                    <a:pt x="5706" y="0"/>
                    <a:pt x="5621" y="3"/>
                    <a:pt x="5537" y="10"/>
                  </a:cubicBezTo>
                  <a:cubicBezTo>
                    <a:pt x="4608" y="81"/>
                    <a:pt x="3703" y="558"/>
                    <a:pt x="3144" y="1308"/>
                  </a:cubicBezTo>
                  <a:cubicBezTo>
                    <a:pt x="2767" y="931"/>
                    <a:pt x="2241" y="726"/>
                    <a:pt x="1726" y="726"/>
                  </a:cubicBezTo>
                  <a:cubicBezTo>
                    <a:pt x="1606" y="726"/>
                    <a:pt x="1487" y="737"/>
                    <a:pt x="1370" y="760"/>
                  </a:cubicBezTo>
                  <a:cubicBezTo>
                    <a:pt x="786" y="855"/>
                    <a:pt x="263" y="1248"/>
                    <a:pt x="1" y="1772"/>
                  </a:cubicBezTo>
                  <a:lnTo>
                    <a:pt x="8633" y="1772"/>
                  </a:lnTo>
                  <a:cubicBezTo>
                    <a:pt x="8573" y="1427"/>
                    <a:pt x="8347" y="1129"/>
                    <a:pt x="8097" y="903"/>
                  </a:cubicBezTo>
                  <a:cubicBezTo>
                    <a:pt x="7491" y="319"/>
                    <a:pt x="6630" y="0"/>
                    <a:pt x="5790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725;p36">
              <a:extLst>
                <a:ext uri="{FF2B5EF4-FFF2-40B4-BE49-F238E27FC236}">
                  <a16:creationId xmlns:a16="http://schemas.microsoft.com/office/drawing/2014/main" id="{1C0638E4-A23A-4DD8-A768-99D3B4C0D209}"/>
                </a:ext>
              </a:extLst>
            </p:cNvPr>
            <p:cNvSpPr/>
            <p:nvPr/>
          </p:nvSpPr>
          <p:spPr>
            <a:xfrm>
              <a:off x="3342975" y="3430025"/>
              <a:ext cx="166700" cy="166700"/>
            </a:xfrm>
            <a:custGeom>
              <a:avLst/>
              <a:gdLst/>
              <a:ahLst/>
              <a:cxnLst/>
              <a:rect l="l" t="t" r="r" b="b"/>
              <a:pathLst>
                <a:path w="6668" h="6668" extrusionOk="0">
                  <a:moveTo>
                    <a:pt x="3334" y="0"/>
                  </a:moveTo>
                  <a:cubicBezTo>
                    <a:pt x="1500" y="0"/>
                    <a:pt x="0" y="1488"/>
                    <a:pt x="0" y="3334"/>
                  </a:cubicBezTo>
                  <a:cubicBezTo>
                    <a:pt x="0" y="5167"/>
                    <a:pt x="1500" y="6668"/>
                    <a:pt x="3334" y="6668"/>
                  </a:cubicBezTo>
                  <a:cubicBezTo>
                    <a:pt x="5179" y="6668"/>
                    <a:pt x="6668" y="5167"/>
                    <a:pt x="6668" y="3334"/>
                  </a:cubicBezTo>
                  <a:cubicBezTo>
                    <a:pt x="6668" y="1488"/>
                    <a:pt x="5179" y="0"/>
                    <a:pt x="3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26;p36">
              <a:extLst>
                <a:ext uri="{FF2B5EF4-FFF2-40B4-BE49-F238E27FC236}">
                  <a16:creationId xmlns:a16="http://schemas.microsoft.com/office/drawing/2014/main" id="{6ACA4D90-ECE8-4749-B85E-920C699B9E2E}"/>
                </a:ext>
              </a:extLst>
            </p:cNvPr>
            <p:cNvSpPr/>
            <p:nvPr/>
          </p:nvSpPr>
          <p:spPr>
            <a:xfrm>
              <a:off x="3695400" y="3570200"/>
              <a:ext cx="107175" cy="107200"/>
            </a:xfrm>
            <a:custGeom>
              <a:avLst/>
              <a:gdLst/>
              <a:ahLst/>
              <a:cxnLst/>
              <a:rect l="l" t="t" r="r" b="b"/>
              <a:pathLst>
                <a:path w="4287" h="4288" extrusionOk="0">
                  <a:moveTo>
                    <a:pt x="2143" y="1"/>
                  </a:moveTo>
                  <a:cubicBezTo>
                    <a:pt x="965" y="1"/>
                    <a:pt x="0" y="965"/>
                    <a:pt x="0" y="2144"/>
                  </a:cubicBezTo>
                  <a:cubicBezTo>
                    <a:pt x="0" y="3323"/>
                    <a:pt x="965" y="4287"/>
                    <a:pt x="2143" y="4287"/>
                  </a:cubicBezTo>
                  <a:cubicBezTo>
                    <a:pt x="3322" y="4287"/>
                    <a:pt x="4286" y="3323"/>
                    <a:pt x="4286" y="2144"/>
                  </a:cubicBezTo>
                  <a:cubicBezTo>
                    <a:pt x="4286" y="965"/>
                    <a:pt x="3322" y="1"/>
                    <a:pt x="2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727;p36">
              <a:extLst>
                <a:ext uri="{FF2B5EF4-FFF2-40B4-BE49-F238E27FC236}">
                  <a16:creationId xmlns:a16="http://schemas.microsoft.com/office/drawing/2014/main" id="{8FB4A533-238A-4903-82A9-EA8AE99519A2}"/>
                </a:ext>
              </a:extLst>
            </p:cNvPr>
            <p:cNvSpPr/>
            <p:nvPr/>
          </p:nvSpPr>
          <p:spPr>
            <a:xfrm>
              <a:off x="3479000" y="3601400"/>
              <a:ext cx="117600" cy="107325"/>
            </a:xfrm>
            <a:custGeom>
              <a:avLst/>
              <a:gdLst/>
              <a:ahLst/>
              <a:cxnLst/>
              <a:rect l="l" t="t" r="r" b="b"/>
              <a:pathLst>
                <a:path w="4704" h="4293" extrusionOk="0">
                  <a:moveTo>
                    <a:pt x="2347" y="0"/>
                  </a:moveTo>
                  <a:cubicBezTo>
                    <a:pt x="1798" y="0"/>
                    <a:pt x="1250" y="211"/>
                    <a:pt x="834" y="634"/>
                  </a:cubicBezTo>
                  <a:cubicBezTo>
                    <a:pt x="0" y="1468"/>
                    <a:pt x="0" y="2825"/>
                    <a:pt x="834" y="3658"/>
                  </a:cubicBezTo>
                  <a:cubicBezTo>
                    <a:pt x="1250" y="4081"/>
                    <a:pt x="1798" y="4292"/>
                    <a:pt x="2347" y="4292"/>
                  </a:cubicBezTo>
                  <a:cubicBezTo>
                    <a:pt x="2896" y="4292"/>
                    <a:pt x="3447" y="4081"/>
                    <a:pt x="3870" y="3658"/>
                  </a:cubicBezTo>
                  <a:cubicBezTo>
                    <a:pt x="4703" y="2825"/>
                    <a:pt x="4703" y="1468"/>
                    <a:pt x="3870" y="634"/>
                  </a:cubicBezTo>
                  <a:cubicBezTo>
                    <a:pt x="3447" y="211"/>
                    <a:pt x="2896" y="0"/>
                    <a:pt x="2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728;p36">
              <a:extLst>
                <a:ext uri="{FF2B5EF4-FFF2-40B4-BE49-F238E27FC236}">
                  <a16:creationId xmlns:a16="http://schemas.microsoft.com/office/drawing/2014/main" id="{7224A12A-4713-4C09-9533-384D90B18D1E}"/>
                </a:ext>
              </a:extLst>
            </p:cNvPr>
            <p:cNvSpPr/>
            <p:nvPr/>
          </p:nvSpPr>
          <p:spPr>
            <a:xfrm>
              <a:off x="3697175" y="3748300"/>
              <a:ext cx="115525" cy="107200"/>
            </a:xfrm>
            <a:custGeom>
              <a:avLst/>
              <a:gdLst/>
              <a:ahLst/>
              <a:cxnLst/>
              <a:rect l="l" t="t" r="r" b="b"/>
              <a:pathLst>
                <a:path w="4621" h="4288" extrusionOk="0">
                  <a:moveTo>
                    <a:pt x="2288" y="1"/>
                  </a:moveTo>
                  <a:cubicBezTo>
                    <a:pt x="1265" y="1"/>
                    <a:pt x="361" y="740"/>
                    <a:pt x="191" y="1783"/>
                  </a:cubicBezTo>
                  <a:cubicBezTo>
                    <a:pt x="1" y="2950"/>
                    <a:pt x="786" y="4057"/>
                    <a:pt x="1953" y="4259"/>
                  </a:cubicBezTo>
                  <a:cubicBezTo>
                    <a:pt x="2071" y="4278"/>
                    <a:pt x="2187" y="4288"/>
                    <a:pt x="2303" y="4288"/>
                  </a:cubicBezTo>
                  <a:cubicBezTo>
                    <a:pt x="3334" y="4288"/>
                    <a:pt x="4246" y="3547"/>
                    <a:pt x="4418" y="2497"/>
                  </a:cubicBezTo>
                  <a:cubicBezTo>
                    <a:pt x="4620" y="1330"/>
                    <a:pt x="3822" y="223"/>
                    <a:pt x="2656" y="33"/>
                  </a:cubicBezTo>
                  <a:cubicBezTo>
                    <a:pt x="2532" y="11"/>
                    <a:pt x="2409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729;p36">
              <a:extLst>
                <a:ext uri="{FF2B5EF4-FFF2-40B4-BE49-F238E27FC236}">
                  <a16:creationId xmlns:a16="http://schemas.microsoft.com/office/drawing/2014/main" id="{5274FC7D-1348-45E5-A787-E8972DB9DC3F}"/>
                </a:ext>
              </a:extLst>
            </p:cNvPr>
            <p:cNvSpPr/>
            <p:nvPr/>
          </p:nvSpPr>
          <p:spPr>
            <a:xfrm>
              <a:off x="3521675" y="3553550"/>
              <a:ext cx="1100" cy="700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32" y="0"/>
                  </a:moveTo>
                  <a:cubicBezTo>
                    <a:pt x="23" y="8"/>
                    <a:pt x="17" y="15"/>
                    <a:pt x="12" y="19"/>
                  </a:cubicBezTo>
                  <a:lnTo>
                    <a:pt x="12" y="19"/>
                  </a:lnTo>
                  <a:cubicBezTo>
                    <a:pt x="19" y="14"/>
                    <a:pt x="30" y="7"/>
                    <a:pt x="43" y="0"/>
                  </a:cubicBezTo>
                  <a:close/>
                  <a:moveTo>
                    <a:pt x="12" y="19"/>
                  </a:moveTo>
                  <a:cubicBezTo>
                    <a:pt x="5" y="24"/>
                    <a:pt x="1" y="28"/>
                    <a:pt x="1" y="28"/>
                  </a:cubicBezTo>
                  <a:cubicBezTo>
                    <a:pt x="2" y="28"/>
                    <a:pt x="5" y="25"/>
                    <a:pt x="12" y="19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730;p36">
              <a:extLst>
                <a:ext uri="{FF2B5EF4-FFF2-40B4-BE49-F238E27FC236}">
                  <a16:creationId xmlns:a16="http://schemas.microsoft.com/office/drawing/2014/main" id="{7AFE3BFB-9F66-4E2B-A31C-ED59536F8CB6}"/>
                </a:ext>
              </a:extLst>
            </p:cNvPr>
            <p:cNvSpPr/>
            <p:nvPr/>
          </p:nvSpPr>
          <p:spPr>
            <a:xfrm>
              <a:off x="3521675" y="3553550"/>
              <a:ext cx="1100" cy="700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32" y="0"/>
                  </a:moveTo>
                  <a:cubicBezTo>
                    <a:pt x="23" y="8"/>
                    <a:pt x="17" y="15"/>
                    <a:pt x="12" y="19"/>
                  </a:cubicBezTo>
                  <a:lnTo>
                    <a:pt x="12" y="19"/>
                  </a:lnTo>
                  <a:cubicBezTo>
                    <a:pt x="19" y="14"/>
                    <a:pt x="30" y="7"/>
                    <a:pt x="43" y="0"/>
                  </a:cubicBezTo>
                  <a:close/>
                  <a:moveTo>
                    <a:pt x="12" y="19"/>
                  </a:moveTo>
                  <a:cubicBezTo>
                    <a:pt x="5" y="24"/>
                    <a:pt x="1" y="28"/>
                    <a:pt x="1" y="28"/>
                  </a:cubicBezTo>
                  <a:cubicBezTo>
                    <a:pt x="2" y="28"/>
                    <a:pt x="5" y="25"/>
                    <a:pt x="12" y="19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731;p36">
              <a:extLst>
                <a:ext uri="{FF2B5EF4-FFF2-40B4-BE49-F238E27FC236}">
                  <a16:creationId xmlns:a16="http://schemas.microsoft.com/office/drawing/2014/main" id="{146FF4A7-8347-4E2B-BC34-0C8212512E34}"/>
                </a:ext>
              </a:extLst>
            </p:cNvPr>
            <p:cNvSpPr/>
            <p:nvPr/>
          </p:nvSpPr>
          <p:spPr>
            <a:xfrm>
              <a:off x="3257825" y="3436550"/>
              <a:ext cx="251550" cy="112250"/>
            </a:xfrm>
            <a:custGeom>
              <a:avLst/>
              <a:gdLst/>
              <a:ahLst/>
              <a:cxnLst/>
              <a:rect l="l" t="t" r="r" b="b"/>
              <a:pathLst>
                <a:path w="10062" h="4490" extrusionOk="0">
                  <a:moveTo>
                    <a:pt x="3081" y="0"/>
                  </a:moveTo>
                  <a:cubicBezTo>
                    <a:pt x="2043" y="0"/>
                    <a:pt x="1191" y="479"/>
                    <a:pt x="96" y="644"/>
                  </a:cubicBezTo>
                  <a:cubicBezTo>
                    <a:pt x="1" y="692"/>
                    <a:pt x="37" y="823"/>
                    <a:pt x="72" y="894"/>
                  </a:cubicBezTo>
                  <a:cubicBezTo>
                    <a:pt x="691" y="1882"/>
                    <a:pt x="1620" y="2644"/>
                    <a:pt x="2620" y="3240"/>
                  </a:cubicBezTo>
                  <a:cubicBezTo>
                    <a:pt x="3382" y="3692"/>
                    <a:pt x="4204" y="4073"/>
                    <a:pt x="5061" y="4263"/>
                  </a:cubicBezTo>
                  <a:cubicBezTo>
                    <a:pt x="5430" y="4013"/>
                    <a:pt x="5847" y="3811"/>
                    <a:pt x="6311" y="3656"/>
                  </a:cubicBezTo>
                  <a:lnTo>
                    <a:pt x="6311" y="3656"/>
                  </a:lnTo>
                  <a:cubicBezTo>
                    <a:pt x="6002" y="3835"/>
                    <a:pt x="5704" y="4073"/>
                    <a:pt x="5454" y="4335"/>
                  </a:cubicBezTo>
                  <a:cubicBezTo>
                    <a:pt x="5714" y="4376"/>
                    <a:pt x="5980" y="4394"/>
                    <a:pt x="6248" y="4394"/>
                  </a:cubicBezTo>
                  <a:cubicBezTo>
                    <a:pt x="6372" y="4394"/>
                    <a:pt x="6496" y="4390"/>
                    <a:pt x="6621" y="4383"/>
                  </a:cubicBezTo>
                  <a:cubicBezTo>
                    <a:pt x="7216" y="4323"/>
                    <a:pt x="7788" y="4156"/>
                    <a:pt x="8383" y="4097"/>
                  </a:cubicBezTo>
                  <a:cubicBezTo>
                    <a:pt x="8491" y="4087"/>
                    <a:pt x="8601" y="4082"/>
                    <a:pt x="8711" y="4082"/>
                  </a:cubicBezTo>
                  <a:cubicBezTo>
                    <a:pt x="9156" y="4082"/>
                    <a:pt x="9601" y="4168"/>
                    <a:pt x="9955" y="4406"/>
                  </a:cubicBezTo>
                  <a:cubicBezTo>
                    <a:pt x="10002" y="4442"/>
                    <a:pt x="10038" y="4454"/>
                    <a:pt x="10062" y="4490"/>
                  </a:cubicBezTo>
                  <a:cubicBezTo>
                    <a:pt x="8907" y="2489"/>
                    <a:pt x="6918" y="954"/>
                    <a:pt x="4704" y="299"/>
                  </a:cubicBezTo>
                  <a:lnTo>
                    <a:pt x="4704" y="299"/>
                  </a:lnTo>
                  <a:cubicBezTo>
                    <a:pt x="4775" y="442"/>
                    <a:pt x="4835" y="561"/>
                    <a:pt x="4882" y="692"/>
                  </a:cubicBezTo>
                  <a:cubicBezTo>
                    <a:pt x="4680" y="501"/>
                    <a:pt x="4466" y="323"/>
                    <a:pt x="4228" y="168"/>
                  </a:cubicBezTo>
                  <a:cubicBezTo>
                    <a:pt x="4001" y="120"/>
                    <a:pt x="3787" y="84"/>
                    <a:pt x="3573" y="37"/>
                  </a:cubicBezTo>
                  <a:cubicBezTo>
                    <a:pt x="3404" y="11"/>
                    <a:pt x="3240" y="0"/>
                    <a:pt x="3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732;p36">
              <a:extLst>
                <a:ext uri="{FF2B5EF4-FFF2-40B4-BE49-F238E27FC236}">
                  <a16:creationId xmlns:a16="http://schemas.microsoft.com/office/drawing/2014/main" id="{FDBD7A0B-4D19-4BCC-A4FA-431F8283B8ED}"/>
                </a:ext>
              </a:extLst>
            </p:cNvPr>
            <p:cNvSpPr/>
            <p:nvPr/>
          </p:nvSpPr>
          <p:spPr>
            <a:xfrm>
              <a:off x="3259025" y="3448925"/>
              <a:ext cx="251250" cy="101525"/>
            </a:xfrm>
            <a:custGeom>
              <a:avLst/>
              <a:gdLst/>
              <a:ahLst/>
              <a:cxnLst/>
              <a:rect l="l" t="t" r="r" b="b"/>
              <a:pathLst>
                <a:path w="10050" h="4061" extrusionOk="0">
                  <a:moveTo>
                    <a:pt x="1736" y="0"/>
                  </a:moveTo>
                  <a:cubicBezTo>
                    <a:pt x="1113" y="0"/>
                    <a:pt x="537" y="91"/>
                    <a:pt x="1" y="268"/>
                  </a:cubicBezTo>
                  <a:lnTo>
                    <a:pt x="1" y="304"/>
                  </a:lnTo>
                  <a:cubicBezTo>
                    <a:pt x="1" y="304"/>
                    <a:pt x="6" y="309"/>
                    <a:pt x="9" y="309"/>
                  </a:cubicBezTo>
                  <a:cubicBezTo>
                    <a:pt x="11" y="309"/>
                    <a:pt x="12" y="308"/>
                    <a:pt x="12" y="304"/>
                  </a:cubicBezTo>
                  <a:cubicBezTo>
                    <a:pt x="540" y="123"/>
                    <a:pt x="1109" y="34"/>
                    <a:pt x="1724" y="34"/>
                  </a:cubicBezTo>
                  <a:cubicBezTo>
                    <a:pt x="2649" y="34"/>
                    <a:pt x="3678" y="237"/>
                    <a:pt x="4823" y="637"/>
                  </a:cubicBezTo>
                  <a:cubicBezTo>
                    <a:pt x="7037" y="1423"/>
                    <a:pt x="8775" y="2578"/>
                    <a:pt x="10002" y="4042"/>
                  </a:cubicBezTo>
                  <a:cubicBezTo>
                    <a:pt x="10002" y="4054"/>
                    <a:pt x="10005" y="4060"/>
                    <a:pt x="10009" y="4060"/>
                  </a:cubicBezTo>
                  <a:cubicBezTo>
                    <a:pt x="10014" y="4060"/>
                    <a:pt x="10020" y="4054"/>
                    <a:pt x="10026" y="4042"/>
                  </a:cubicBezTo>
                  <a:cubicBezTo>
                    <a:pt x="10049" y="4042"/>
                    <a:pt x="10049" y="4030"/>
                    <a:pt x="10026" y="4019"/>
                  </a:cubicBezTo>
                  <a:cubicBezTo>
                    <a:pt x="8811" y="2542"/>
                    <a:pt x="7073" y="1399"/>
                    <a:pt x="4834" y="613"/>
                  </a:cubicBezTo>
                  <a:cubicBezTo>
                    <a:pt x="3688" y="200"/>
                    <a:pt x="2662" y="0"/>
                    <a:pt x="173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733;p36">
              <a:extLst>
                <a:ext uri="{FF2B5EF4-FFF2-40B4-BE49-F238E27FC236}">
                  <a16:creationId xmlns:a16="http://schemas.microsoft.com/office/drawing/2014/main" id="{ED04CDE5-C566-4B46-AB90-AE9066E752C5}"/>
                </a:ext>
              </a:extLst>
            </p:cNvPr>
            <p:cNvSpPr/>
            <p:nvPr/>
          </p:nvSpPr>
          <p:spPr>
            <a:xfrm>
              <a:off x="3511725" y="3434850"/>
              <a:ext cx="256925" cy="118425"/>
            </a:xfrm>
            <a:custGeom>
              <a:avLst/>
              <a:gdLst/>
              <a:ahLst/>
              <a:cxnLst/>
              <a:rect l="l" t="t" r="r" b="b"/>
              <a:pathLst>
                <a:path w="10277" h="4737" extrusionOk="0">
                  <a:moveTo>
                    <a:pt x="5502" y="0"/>
                  </a:moveTo>
                  <a:cubicBezTo>
                    <a:pt x="5217" y="0"/>
                    <a:pt x="4930" y="25"/>
                    <a:pt x="4656" y="69"/>
                  </a:cubicBezTo>
                  <a:cubicBezTo>
                    <a:pt x="4478" y="236"/>
                    <a:pt x="4323" y="414"/>
                    <a:pt x="4192" y="629"/>
                  </a:cubicBezTo>
                  <a:cubicBezTo>
                    <a:pt x="4240" y="462"/>
                    <a:pt x="4311" y="295"/>
                    <a:pt x="4382" y="129"/>
                  </a:cubicBezTo>
                  <a:lnTo>
                    <a:pt x="4382" y="129"/>
                  </a:lnTo>
                  <a:cubicBezTo>
                    <a:pt x="3525" y="343"/>
                    <a:pt x="2716" y="783"/>
                    <a:pt x="2061" y="1367"/>
                  </a:cubicBezTo>
                  <a:cubicBezTo>
                    <a:pt x="1346" y="1998"/>
                    <a:pt x="787" y="2748"/>
                    <a:pt x="394" y="3617"/>
                  </a:cubicBezTo>
                  <a:cubicBezTo>
                    <a:pt x="239" y="3974"/>
                    <a:pt x="96" y="4343"/>
                    <a:pt x="1" y="4736"/>
                  </a:cubicBezTo>
                  <a:cubicBezTo>
                    <a:pt x="394" y="4117"/>
                    <a:pt x="1132" y="3820"/>
                    <a:pt x="1811" y="3558"/>
                  </a:cubicBezTo>
                  <a:cubicBezTo>
                    <a:pt x="2561" y="3272"/>
                    <a:pt x="3335" y="2974"/>
                    <a:pt x="4132" y="2915"/>
                  </a:cubicBezTo>
                  <a:cubicBezTo>
                    <a:pt x="4233" y="2908"/>
                    <a:pt x="4334" y="2905"/>
                    <a:pt x="4434" y="2905"/>
                  </a:cubicBezTo>
                  <a:cubicBezTo>
                    <a:pt x="5231" y="2905"/>
                    <a:pt x="6026" y="3083"/>
                    <a:pt x="6805" y="3083"/>
                  </a:cubicBezTo>
                  <a:cubicBezTo>
                    <a:pt x="6847" y="3083"/>
                    <a:pt x="6888" y="3082"/>
                    <a:pt x="6930" y="3081"/>
                  </a:cubicBezTo>
                  <a:cubicBezTo>
                    <a:pt x="6907" y="2688"/>
                    <a:pt x="6907" y="2307"/>
                    <a:pt x="6930" y="1915"/>
                  </a:cubicBezTo>
                  <a:cubicBezTo>
                    <a:pt x="6978" y="2010"/>
                    <a:pt x="7026" y="2117"/>
                    <a:pt x="7061" y="2200"/>
                  </a:cubicBezTo>
                  <a:cubicBezTo>
                    <a:pt x="7204" y="2474"/>
                    <a:pt x="7347" y="2736"/>
                    <a:pt x="7538" y="2962"/>
                  </a:cubicBezTo>
                  <a:cubicBezTo>
                    <a:pt x="7561" y="2974"/>
                    <a:pt x="7573" y="3010"/>
                    <a:pt x="7597" y="3022"/>
                  </a:cubicBezTo>
                  <a:cubicBezTo>
                    <a:pt x="8002" y="2950"/>
                    <a:pt x="8395" y="2807"/>
                    <a:pt x="8788" y="2688"/>
                  </a:cubicBezTo>
                  <a:cubicBezTo>
                    <a:pt x="9264" y="2557"/>
                    <a:pt x="9764" y="2474"/>
                    <a:pt x="10252" y="2427"/>
                  </a:cubicBezTo>
                  <a:lnTo>
                    <a:pt x="10276" y="2427"/>
                  </a:lnTo>
                  <a:cubicBezTo>
                    <a:pt x="9526" y="1581"/>
                    <a:pt x="8550" y="879"/>
                    <a:pt x="7502" y="450"/>
                  </a:cubicBezTo>
                  <a:cubicBezTo>
                    <a:pt x="6954" y="224"/>
                    <a:pt x="6383" y="57"/>
                    <a:pt x="5799" y="10"/>
                  </a:cubicBezTo>
                  <a:cubicBezTo>
                    <a:pt x="5701" y="3"/>
                    <a:pt x="5602" y="0"/>
                    <a:pt x="5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734;p36">
              <a:extLst>
                <a:ext uri="{FF2B5EF4-FFF2-40B4-BE49-F238E27FC236}">
                  <a16:creationId xmlns:a16="http://schemas.microsoft.com/office/drawing/2014/main" id="{F7D9E5B9-6AE0-49AE-90B1-BBCAB2D0A726}"/>
                </a:ext>
              </a:extLst>
            </p:cNvPr>
            <p:cNvSpPr/>
            <p:nvPr/>
          </p:nvSpPr>
          <p:spPr>
            <a:xfrm>
              <a:off x="3510400" y="3451050"/>
              <a:ext cx="260625" cy="100125"/>
            </a:xfrm>
            <a:custGeom>
              <a:avLst/>
              <a:gdLst/>
              <a:ahLst/>
              <a:cxnLst/>
              <a:rect l="l" t="t" r="r" b="b"/>
              <a:pathLst>
                <a:path w="10425" h="4005" extrusionOk="0">
                  <a:moveTo>
                    <a:pt x="2" y="3996"/>
                  </a:moveTo>
                  <a:cubicBezTo>
                    <a:pt x="0" y="3996"/>
                    <a:pt x="0" y="3999"/>
                    <a:pt x="6" y="4005"/>
                  </a:cubicBezTo>
                  <a:cubicBezTo>
                    <a:pt x="6" y="3999"/>
                    <a:pt x="3" y="3996"/>
                    <a:pt x="2" y="3996"/>
                  </a:cubicBezTo>
                  <a:close/>
                  <a:moveTo>
                    <a:pt x="5829" y="1"/>
                  </a:moveTo>
                  <a:cubicBezTo>
                    <a:pt x="5526" y="1"/>
                    <a:pt x="5219" y="26"/>
                    <a:pt x="4912" y="76"/>
                  </a:cubicBezTo>
                  <a:cubicBezTo>
                    <a:pt x="4043" y="231"/>
                    <a:pt x="3173" y="576"/>
                    <a:pt x="2340" y="1112"/>
                  </a:cubicBezTo>
                  <a:cubicBezTo>
                    <a:pt x="1126" y="1886"/>
                    <a:pt x="292" y="2921"/>
                    <a:pt x="6" y="4005"/>
                  </a:cubicBezTo>
                  <a:cubicBezTo>
                    <a:pt x="18" y="4005"/>
                    <a:pt x="30" y="4005"/>
                    <a:pt x="30" y="3993"/>
                  </a:cubicBezTo>
                  <a:cubicBezTo>
                    <a:pt x="316" y="2910"/>
                    <a:pt x="1137" y="1874"/>
                    <a:pt x="2352" y="1112"/>
                  </a:cubicBezTo>
                  <a:cubicBezTo>
                    <a:pt x="3185" y="576"/>
                    <a:pt x="4054" y="231"/>
                    <a:pt x="4912" y="100"/>
                  </a:cubicBezTo>
                  <a:cubicBezTo>
                    <a:pt x="5229" y="44"/>
                    <a:pt x="5545" y="16"/>
                    <a:pt x="5857" y="16"/>
                  </a:cubicBezTo>
                  <a:cubicBezTo>
                    <a:pt x="6479" y="16"/>
                    <a:pt x="7083" y="128"/>
                    <a:pt x="7638" y="350"/>
                  </a:cubicBezTo>
                  <a:cubicBezTo>
                    <a:pt x="8043" y="516"/>
                    <a:pt x="8448" y="719"/>
                    <a:pt x="8817" y="945"/>
                  </a:cubicBezTo>
                  <a:lnTo>
                    <a:pt x="10412" y="1838"/>
                  </a:lnTo>
                  <a:lnTo>
                    <a:pt x="10424" y="1838"/>
                  </a:lnTo>
                  <a:lnTo>
                    <a:pt x="10424" y="1826"/>
                  </a:lnTo>
                  <a:lnTo>
                    <a:pt x="8829" y="933"/>
                  </a:lnTo>
                  <a:cubicBezTo>
                    <a:pt x="8460" y="719"/>
                    <a:pt x="8067" y="493"/>
                    <a:pt x="7650" y="338"/>
                  </a:cubicBezTo>
                  <a:cubicBezTo>
                    <a:pt x="7085" y="112"/>
                    <a:pt x="6466" y="1"/>
                    <a:pt x="582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35;p36">
              <a:extLst>
                <a:ext uri="{FF2B5EF4-FFF2-40B4-BE49-F238E27FC236}">
                  <a16:creationId xmlns:a16="http://schemas.microsoft.com/office/drawing/2014/main" id="{BB4677EA-0BA9-4172-8E0B-0C0A77468EF2}"/>
                </a:ext>
              </a:extLst>
            </p:cNvPr>
            <p:cNvSpPr/>
            <p:nvPr/>
          </p:nvSpPr>
          <p:spPr>
            <a:xfrm>
              <a:off x="3507875" y="3521825"/>
              <a:ext cx="265225" cy="115125"/>
            </a:xfrm>
            <a:custGeom>
              <a:avLst/>
              <a:gdLst/>
              <a:ahLst/>
              <a:cxnLst/>
              <a:rect l="l" t="t" r="r" b="b"/>
              <a:pathLst>
                <a:path w="10609" h="4605" extrusionOk="0">
                  <a:moveTo>
                    <a:pt x="3253" y="0"/>
                  </a:moveTo>
                  <a:cubicBezTo>
                    <a:pt x="3161" y="0"/>
                    <a:pt x="3069" y="3"/>
                    <a:pt x="2977" y="7"/>
                  </a:cubicBezTo>
                  <a:cubicBezTo>
                    <a:pt x="2393" y="19"/>
                    <a:pt x="1834" y="138"/>
                    <a:pt x="1298" y="341"/>
                  </a:cubicBezTo>
                  <a:cubicBezTo>
                    <a:pt x="1119" y="424"/>
                    <a:pt x="226" y="1055"/>
                    <a:pt x="0" y="1210"/>
                  </a:cubicBezTo>
                  <a:lnTo>
                    <a:pt x="48" y="1210"/>
                  </a:lnTo>
                  <a:cubicBezTo>
                    <a:pt x="298" y="1210"/>
                    <a:pt x="1250" y="1329"/>
                    <a:pt x="1441" y="1388"/>
                  </a:cubicBezTo>
                  <a:cubicBezTo>
                    <a:pt x="1965" y="1531"/>
                    <a:pt x="2465" y="1793"/>
                    <a:pt x="2905" y="2115"/>
                  </a:cubicBezTo>
                  <a:cubicBezTo>
                    <a:pt x="3774" y="2757"/>
                    <a:pt x="4525" y="3567"/>
                    <a:pt x="5489" y="4055"/>
                  </a:cubicBezTo>
                  <a:cubicBezTo>
                    <a:pt x="5787" y="4198"/>
                    <a:pt x="6084" y="4305"/>
                    <a:pt x="6394" y="4377"/>
                  </a:cubicBezTo>
                  <a:cubicBezTo>
                    <a:pt x="6310" y="4198"/>
                    <a:pt x="6310" y="4008"/>
                    <a:pt x="6310" y="3817"/>
                  </a:cubicBezTo>
                  <a:cubicBezTo>
                    <a:pt x="6310" y="3484"/>
                    <a:pt x="6263" y="3198"/>
                    <a:pt x="6322" y="2888"/>
                  </a:cubicBezTo>
                  <a:cubicBezTo>
                    <a:pt x="6513" y="3460"/>
                    <a:pt x="6715" y="4020"/>
                    <a:pt x="7037" y="4508"/>
                  </a:cubicBezTo>
                  <a:cubicBezTo>
                    <a:pt x="7518" y="4581"/>
                    <a:pt x="8006" y="4604"/>
                    <a:pt x="8498" y="4604"/>
                  </a:cubicBezTo>
                  <a:cubicBezTo>
                    <a:pt x="9200" y="4604"/>
                    <a:pt x="9909" y="4557"/>
                    <a:pt x="10609" y="4543"/>
                  </a:cubicBezTo>
                  <a:cubicBezTo>
                    <a:pt x="10597" y="4496"/>
                    <a:pt x="10561" y="4472"/>
                    <a:pt x="10549" y="4424"/>
                  </a:cubicBezTo>
                  <a:cubicBezTo>
                    <a:pt x="9704" y="2769"/>
                    <a:pt x="8156" y="1555"/>
                    <a:pt x="6453" y="781"/>
                  </a:cubicBezTo>
                  <a:cubicBezTo>
                    <a:pt x="5443" y="320"/>
                    <a:pt x="4351" y="0"/>
                    <a:pt x="3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36;p36">
              <a:extLst>
                <a:ext uri="{FF2B5EF4-FFF2-40B4-BE49-F238E27FC236}">
                  <a16:creationId xmlns:a16="http://schemas.microsoft.com/office/drawing/2014/main" id="{BE338A34-F0E9-44A3-BC45-85A8A183FC59}"/>
                </a:ext>
              </a:extLst>
            </p:cNvPr>
            <p:cNvSpPr/>
            <p:nvPr/>
          </p:nvSpPr>
          <p:spPr>
            <a:xfrm>
              <a:off x="3506675" y="3525625"/>
              <a:ext cx="268800" cy="111125"/>
            </a:xfrm>
            <a:custGeom>
              <a:avLst/>
              <a:gdLst/>
              <a:ahLst/>
              <a:cxnLst/>
              <a:rect l="l" t="t" r="r" b="b"/>
              <a:pathLst>
                <a:path w="10752" h="4445" extrusionOk="0">
                  <a:moveTo>
                    <a:pt x="3493" y="0"/>
                  </a:moveTo>
                  <a:cubicBezTo>
                    <a:pt x="3258" y="0"/>
                    <a:pt x="3026" y="15"/>
                    <a:pt x="2799" y="46"/>
                  </a:cubicBezTo>
                  <a:cubicBezTo>
                    <a:pt x="2358" y="105"/>
                    <a:pt x="1870" y="224"/>
                    <a:pt x="1394" y="403"/>
                  </a:cubicBezTo>
                  <a:cubicBezTo>
                    <a:pt x="882" y="593"/>
                    <a:pt x="417" y="820"/>
                    <a:pt x="24" y="1081"/>
                  </a:cubicBezTo>
                  <a:cubicBezTo>
                    <a:pt x="1" y="1105"/>
                    <a:pt x="1" y="1105"/>
                    <a:pt x="24" y="1117"/>
                  </a:cubicBezTo>
                  <a:lnTo>
                    <a:pt x="36" y="1117"/>
                  </a:lnTo>
                  <a:cubicBezTo>
                    <a:pt x="441" y="843"/>
                    <a:pt x="894" y="629"/>
                    <a:pt x="1405" y="427"/>
                  </a:cubicBezTo>
                  <a:cubicBezTo>
                    <a:pt x="1894" y="248"/>
                    <a:pt x="2370" y="129"/>
                    <a:pt x="2822" y="69"/>
                  </a:cubicBezTo>
                  <a:cubicBezTo>
                    <a:pt x="3043" y="42"/>
                    <a:pt x="3267" y="28"/>
                    <a:pt x="3494" y="28"/>
                  </a:cubicBezTo>
                  <a:cubicBezTo>
                    <a:pt x="4737" y="28"/>
                    <a:pt x="6061" y="439"/>
                    <a:pt x="7299" y="1224"/>
                  </a:cubicBezTo>
                  <a:cubicBezTo>
                    <a:pt x="8728" y="2129"/>
                    <a:pt x="9883" y="3427"/>
                    <a:pt x="10716" y="4439"/>
                  </a:cubicBezTo>
                  <a:cubicBezTo>
                    <a:pt x="10716" y="4439"/>
                    <a:pt x="10727" y="4444"/>
                    <a:pt x="10734" y="4444"/>
                  </a:cubicBezTo>
                  <a:cubicBezTo>
                    <a:pt x="10737" y="4444"/>
                    <a:pt x="10740" y="4443"/>
                    <a:pt x="10740" y="4439"/>
                  </a:cubicBezTo>
                  <a:cubicBezTo>
                    <a:pt x="10740" y="4439"/>
                    <a:pt x="10752" y="4415"/>
                    <a:pt x="10740" y="4415"/>
                  </a:cubicBezTo>
                  <a:cubicBezTo>
                    <a:pt x="9883" y="3391"/>
                    <a:pt x="8728" y="2094"/>
                    <a:pt x="7299" y="1189"/>
                  </a:cubicBezTo>
                  <a:cubicBezTo>
                    <a:pt x="6068" y="418"/>
                    <a:pt x="4735" y="0"/>
                    <a:pt x="3493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737;p36">
              <a:extLst>
                <a:ext uri="{FF2B5EF4-FFF2-40B4-BE49-F238E27FC236}">
                  <a16:creationId xmlns:a16="http://schemas.microsoft.com/office/drawing/2014/main" id="{4B9FA05E-74AA-4A34-8622-6F839DA49E35}"/>
                </a:ext>
              </a:extLst>
            </p:cNvPr>
            <p:cNvSpPr/>
            <p:nvPr/>
          </p:nvSpPr>
          <p:spPr>
            <a:xfrm>
              <a:off x="3434650" y="3282675"/>
              <a:ext cx="101825" cy="268500"/>
            </a:xfrm>
            <a:custGeom>
              <a:avLst/>
              <a:gdLst/>
              <a:ahLst/>
              <a:cxnLst/>
              <a:rect l="l" t="t" r="r" b="b"/>
              <a:pathLst>
                <a:path w="4073" h="10740" extrusionOk="0">
                  <a:moveTo>
                    <a:pt x="798" y="1"/>
                  </a:moveTo>
                  <a:cubicBezTo>
                    <a:pt x="548" y="405"/>
                    <a:pt x="369" y="822"/>
                    <a:pt x="262" y="1251"/>
                  </a:cubicBezTo>
                  <a:cubicBezTo>
                    <a:pt x="500" y="1560"/>
                    <a:pt x="738" y="1870"/>
                    <a:pt x="1000" y="2191"/>
                  </a:cubicBezTo>
                  <a:cubicBezTo>
                    <a:pt x="679" y="2156"/>
                    <a:pt x="381" y="2025"/>
                    <a:pt x="143" y="1810"/>
                  </a:cubicBezTo>
                  <a:lnTo>
                    <a:pt x="143" y="1810"/>
                  </a:lnTo>
                  <a:cubicBezTo>
                    <a:pt x="0" y="2763"/>
                    <a:pt x="107" y="3751"/>
                    <a:pt x="417" y="4704"/>
                  </a:cubicBezTo>
                  <a:cubicBezTo>
                    <a:pt x="1072" y="6775"/>
                    <a:pt x="2822" y="8585"/>
                    <a:pt x="3001" y="10740"/>
                  </a:cubicBezTo>
                  <a:cubicBezTo>
                    <a:pt x="3060" y="10657"/>
                    <a:pt x="3108" y="10561"/>
                    <a:pt x="3155" y="10466"/>
                  </a:cubicBezTo>
                  <a:cubicBezTo>
                    <a:pt x="3191" y="10371"/>
                    <a:pt x="3239" y="10264"/>
                    <a:pt x="3286" y="10180"/>
                  </a:cubicBezTo>
                  <a:cubicBezTo>
                    <a:pt x="3358" y="10026"/>
                    <a:pt x="3417" y="9871"/>
                    <a:pt x="3477" y="9716"/>
                  </a:cubicBezTo>
                  <a:cubicBezTo>
                    <a:pt x="3489" y="9668"/>
                    <a:pt x="3513" y="9633"/>
                    <a:pt x="3524" y="9597"/>
                  </a:cubicBezTo>
                  <a:cubicBezTo>
                    <a:pt x="3536" y="9549"/>
                    <a:pt x="3572" y="9490"/>
                    <a:pt x="3584" y="9454"/>
                  </a:cubicBezTo>
                  <a:cubicBezTo>
                    <a:pt x="3644" y="9299"/>
                    <a:pt x="3691" y="9156"/>
                    <a:pt x="3727" y="8990"/>
                  </a:cubicBezTo>
                  <a:cubicBezTo>
                    <a:pt x="3751" y="8942"/>
                    <a:pt x="3763" y="8883"/>
                    <a:pt x="3775" y="8835"/>
                  </a:cubicBezTo>
                  <a:cubicBezTo>
                    <a:pt x="3786" y="8799"/>
                    <a:pt x="3810" y="8740"/>
                    <a:pt x="3822" y="8692"/>
                  </a:cubicBezTo>
                  <a:cubicBezTo>
                    <a:pt x="3834" y="8644"/>
                    <a:pt x="3846" y="8585"/>
                    <a:pt x="3846" y="8537"/>
                  </a:cubicBezTo>
                  <a:cubicBezTo>
                    <a:pt x="3870" y="8502"/>
                    <a:pt x="3882" y="8442"/>
                    <a:pt x="3882" y="8394"/>
                  </a:cubicBezTo>
                  <a:lnTo>
                    <a:pt x="3882" y="8383"/>
                  </a:lnTo>
                  <a:cubicBezTo>
                    <a:pt x="3894" y="8335"/>
                    <a:pt x="3894" y="8275"/>
                    <a:pt x="3905" y="8228"/>
                  </a:cubicBezTo>
                  <a:cubicBezTo>
                    <a:pt x="3929" y="8180"/>
                    <a:pt x="3929" y="8121"/>
                    <a:pt x="3941" y="8085"/>
                  </a:cubicBezTo>
                  <a:cubicBezTo>
                    <a:pt x="3953" y="7990"/>
                    <a:pt x="3965" y="7882"/>
                    <a:pt x="3989" y="7799"/>
                  </a:cubicBezTo>
                  <a:lnTo>
                    <a:pt x="4025" y="7442"/>
                  </a:lnTo>
                  <a:cubicBezTo>
                    <a:pt x="4048" y="7335"/>
                    <a:pt x="4048" y="7228"/>
                    <a:pt x="4060" y="7132"/>
                  </a:cubicBezTo>
                  <a:cubicBezTo>
                    <a:pt x="4060" y="7073"/>
                    <a:pt x="4060" y="7025"/>
                    <a:pt x="4072" y="6966"/>
                  </a:cubicBezTo>
                  <a:lnTo>
                    <a:pt x="4072" y="6799"/>
                  </a:lnTo>
                  <a:lnTo>
                    <a:pt x="4072" y="6489"/>
                  </a:lnTo>
                  <a:lnTo>
                    <a:pt x="4072" y="6323"/>
                  </a:lnTo>
                  <a:lnTo>
                    <a:pt x="4072" y="6156"/>
                  </a:lnTo>
                  <a:cubicBezTo>
                    <a:pt x="4072" y="6073"/>
                    <a:pt x="4060" y="5966"/>
                    <a:pt x="4060" y="5882"/>
                  </a:cubicBezTo>
                  <a:cubicBezTo>
                    <a:pt x="4060" y="5823"/>
                    <a:pt x="4048" y="5739"/>
                    <a:pt x="4048" y="5680"/>
                  </a:cubicBezTo>
                  <a:cubicBezTo>
                    <a:pt x="4048" y="5620"/>
                    <a:pt x="4025" y="5585"/>
                    <a:pt x="4025" y="5525"/>
                  </a:cubicBezTo>
                  <a:cubicBezTo>
                    <a:pt x="3941" y="5620"/>
                    <a:pt x="3846" y="5727"/>
                    <a:pt x="3751" y="5823"/>
                  </a:cubicBezTo>
                  <a:cubicBezTo>
                    <a:pt x="3846" y="5656"/>
                    <a:pt x="3941" y="5477"/>
                    <a:pt x="4001" y="5299"/>
                  </a:cubicBezTo>
                  <a:cubicBezTo>
                    <a:pt x="3989" y="5180"/>
                    <a:pt x="3953" y="5073"/>
                    <a:pt x="3941" y="4954"/>
                  </a:cubicBezTo>
                  <a:cubicBezTo>
                    <a:pt x="3536" y="3001"/>
                    <a:pt x="2393" y="1203"/>
                    <a:pt x="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738;p36">
              <a:extLst>
                <a:ext uri="{FF2B5EF4-FFF2-40B4-BE49-F238E27FC236}">
                  <a16:creationId xmlns:a16="http://schemas.microsoft.com/office/drawing/2014/main" id="{BC37572B-E5E2-4818-93B4-771C0D307614}"/>
                </a:ext>
              </a:extLst>
            </p:cNvPr>
            <p:cNvSpPr/>
            <p:nvPr/>
          </p:nvSpPr>
          <p:spPr>
            <a:xfrm>
              <a:off x="3452500" y="3280450"/>
              <a:ext cx="74450" cy="272225"/>
            </a:xfrm>
            <a:custGeom>
              <a:avLst/>
              <a:gdLst/>
              <a:ahLst/>
              <a:cxnLst/>
              <a:rect l="l" t="t" r="r" b="b"/>
              <a:pathLst>
                <a:path w="2978" h="10889" extrusionOk="0">
                  <a:moveTo>
                    <a:pt x="16" y="1"/>
                  </a:moveTo>
                  <a:cubicBezTo>
                    <a:pt x="14" y="1"/>
                    <a:pt x="13" y="2"/>
                    <a:pt x="13" y="6"/>
                  </a:cubicBezTo>
                  <a:cubicBezTo>
                    <a:pt x="13" y="6"/>
                    <a:pt x="1" y="30"/>
                    <a:pt x="13" y="30"/>
                  </a:cubicBezTo>
                  <a:cubicBezTo>
                    <a:pt x="1239" y="1840"/>
                    <a:pt x="2025" y="3542"/>
                    <a:pt x="2453" y="5209"/>
                  </a:cubicBezTo>
                  <a:cubicBezTo>
                    <a:pt x="2965" y="7209"/>
                    <a:pt x="2918" y="9162"/>
                    <a:pt x="2322" y="10877"/>
                  </a:cubicBezTo>
                  <a:cubicBezTo>
                    <a:pt x="2287" y="10877"/>
                    <a:pt x="2287" y="10877"/>
                    <a:pt x="2310" y="10888"/>
                  </a:cubicBezTo>
                  <a:lnTo>
                    <a:pt x="2334" y="10888"/>
                  </a:lnTo>
                  <a:cubicBezTo>
                    <a:pt x="2930" y="9186"/>
                    <a:pt x="2977" y="7209"/>
                    <a:pt x="2465" y="5209"/>
                  </a:cubicBezTo>
                  <a:cubicBezTo>
                    <a:pt x="2037" y="3542"/>
                    <a:pt x="1251" y="1840"/>
                    <a:pt x="24" y="6"/>
                  </a:cubicBezTo>
                  <a:cubicBezTo>
                    <a:pt x="24" y="6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739;p36">
              <a:extLst>
                <a:ext uri="{FF2B5EF4-FFF2-40B4-BE49-F238E27FC236}">
                  <a16:creationId xmlns:a16="http://schemas.microsoft.com/office/drawing/2014/main" id="{1F824D60-DABD-4022-8CF3-B51E0510F065}"/>
                </a:ext>
              </a:extLst>
            </p:cNvPr>
            <p:cNvSpPr/>
            <p:nvPr/>
          </p:nvSpPr>
          <p:spPr>
            <a:xfrm>
              <a:off x="3344450" y="3532700"/>
              <a:ext cx="178025" cy="432825"/>
            </a:xfrm>
            <a:custGeom>
              <a:avLst/>
              <a:gdLst/>
              <a:ahLst/>
              <a:cxnLst/>
              <a:rect l="l" t="t" r="r" b="b"/>
              <a:pathLst>
                <a:path w="7121" h="17313" extrusionOk="0">
                  <a:moveTo>
                    <a:pt x="6406" y="1"/>
                  </a:moveTo>
                  <a:cubicBezTo>
                    <a:pt x="6382" y="25"/>
                    <a:pt x="6382" y="60"/>
                    <a:pt x="6370" y="72"/>
                  </a:cubicBezTo>
                  <a:cubicBezTo>
                    <a:pt x="6359" y="72"/>
                    <a:pt x="6359" y="84"/>
                    <a:pt x="6359" y="84"/>
                  </a:cubicBezTo>
                  <a:cubicBezTo>
                    <a:pt x="6347" y="84"/>
                    <a:pt x="6347" y="108"/>
                    <a:pt x="6347" y="108"/>
                  </a:cubicBezTo>
                  <a:cubicBezTo>
                    <a:pt x="6323" y="120"/>
                    <a:pt x="6323" y="120"/>
                    <a:pt x="6323" y="132"/>
                  </a:cubicBezTo>
                  <a:cubicBezTo>
                    <a:pt x="6311" y="144"/>
                    <a:pt x="6311" y="179"/>
                    <a:pt x="6299" y="191"/>
                  </a:cubicBezTo>
                  <a:cubicBezTo>
                    <a:pt x="6299" y="203"/>
                    <a:pt x="6287" y="203"/>
                    <a:pt x="6287" y="227"/>
                  </a:cubicBezTo>
                  <a:cubicBezTo>
                    <a:pt x="6287" y="239"/>
                    <a:pt x="6263" y="251"/>
                    <a:pt x="6263" y="263"/>
                  </a:cubicBezTo>
                  <a:lnTo>
                    <a:pt x="6228" y="358"/>
                  </a:lnTo>
                  <a:cubicBezTo>
                    <a:pt x="6228" y="370"/>
                    <a:pt x="6204" y="382"/>
                    <a:pt x="6204" y="406"/>
                  </a:cubicBezTo>
                  <a:cubicBezTo>
                    <a:pt x="6192" y="441"/>
                    <a:pt x="6180" y="477"/>
                    <a:pt x="6168" y="501"/>
                  </a:cubicBezTo>
                  <a:lnTo>
                    <a:pt x="6168" y="525"/>
                  </a:lnTo>
                  <a:lnTo>
                    <a:pt x="6168" y="537"/>
                  </a:lnTo>
                  <a:cubicBezTo>
                    <a:pt x="6132" y="584"/>
                    <a:pt x="6109" y="620"/>
                    <a:pt x="6085" y="679"/>
                  </a:cubicBezTo>
                  <a:cubicBezTo>
                    <a:pt x="5930" y="1060"/>
                    <a:pt x="5775" y="1418"/>
                    <a:pt x="5608" y="1787"/>
                  </a:cubicBezTo>
                  <a:lnTo>
                    <a:pt x="5573" y="1870"/>
                  </a:lnTo>
                  <a:cubicBezTo>
                    <a:pt x="5549" y="1906"/>
                    <a:pt x="5549" y="1918"/>
                    <a:pt x="5537" y="1953"/>
                  </a:cubicBezTo>
                  <a:lnTo>
                    <a:pt x="5525" y="1989"/>
                  </a:lnTo>
                  <a:cubicBezTo>
                    <a:pt x="5347" y="2442"/>
                    <a:pt x="5156" y="2882"/>
                    <a:pt x="4977" y="3323"/>
                  </a:cubicBezTo>
                  <a:cubicBezTo>
                    <a:pt x="4942" y="3382"/>
                    <a:pt x="4918" y="3418"/>
                    <a:pt x="4894" y="3477"/>
                  </a:cubicBezTo>
                  <a:cubicBezTo>
                    <a:pt x="4882" y="3537"/>
                    <a:pt x="4858" y="3596"/>
                    <a:pt x="4835" y="3644"/>
                  </a:cubicBezTo>
                  <a:cubicBezTo>
                    <a:pt x="4823" y="3644"/>
                    <a:pt x="4823" y="3656"/>
                    <a:pt x="4823" y="3656"/>
                  </a:cubicBezTo>
                  <a:cubicBezTo>
                    <a:pt x="4811" y="3656"/>
                    <a:pt x="4811" y="3680"/>
                    <a:pt x="4811" y="3680"/>
                  </a:cubicBezTo>
                  <a:cubicBezTo>
                    <a:pt x="4799" y="3704"/>
                    <a:pt x="4799" y="3716"/>
                    <a:pt x="4775" y="3751"/>
                  </a:cubicBezTo>
                  <a:lnTo>
                    <a:pt x="4513" y="4418"/>
                  </a:lnTo>
                  <a:cubicBezTo>
                    <a:pt x="4454" y="4573"/>
                    <a:pt x="4394" y="4704"/>
                    <a:pt x="4335" y="4847"/>
                  </a:cubicBezTo>
                  <a:cubicBezTo>
                    <a:pt x="4323" y="4906"/>
                    <a:pt x="4287" y="4966"/>
                    <a:pt x="4275" y="5013"/>
                  </a:cubicBezTo>
                  <a:cubicBezTo>
                    <a:pt x="4215" y="5180"/>
                    <a:pt x="4144" y="5347"/>
                    <a:pt x="4084" y="5501"/>
                  </a:cubicBezTo>
                  <a:cubicBezTo>
                    <a:pt x="4061" y="5549"/>
                    <a:pt x="4049" y="5585"/>
                    <a:pt x="4037" y="5621"/>
                  </a:cubicBezTo>
                  <a:cubicBezTo>
                    <a:pt x="3846" y="6121"/>
                    <a:pt x="3668" y="6609"/>
                    <a:pt x="3465" y="7109"/>
                  </a:cubicBezTo>
                  <a:cubicBezTo>
                    <a:pt x="3442" y="7168"/>
                    <a:pt x="3430" y="7252"/>
                    <a:pt x="3394" y="7311"/>
                  </a:cubicBezTo>
                  <a:cubicBezTo>
                    <a:pt x="3394" y="7323"/>
                    <a:pt x="3382" y="7335"/>
                    <a:pt x="3382" y="7347"/>
                  </a:cubicBezTo>
                  <a:cubicBezTo>
                    <a:pt x="3382" y="7371"/>
                    <a:pt x="3370" y="7383"/>
                    <a:pt x="3370" y="7395"/>
                  </a:cubicBezTo>
                  <a:cubicBezTo>
                    <a:pt x="3346" y="7395"/>
                    <a:pt x="3346" y="7406"/>
                    <a:pt x="3346" y="7430"/>
                  </a:cubicBezTo>
                  <a:cubicBezTo>
                    <a:pt x="3334" y="7466"/>
                    <a:pt x="3322" y="7502"/>
                    <a:pt x="3311" y="7549"/>
                  </a:cubicBezTo>
                  <a:cubicBezTo>
                    <a:pt x="3192" y="7871"/>
                    <a:pt x="3072" y="8180"/>
                    <a:pt x="2953" y="8514"/>
                  </a:cubicBezTo>
                  <a:cubicBezTo>
                    <a:pt x="2870" y="8692"/>
                    <a:pt x="2811" y="8859"/>
                    <a:pt x="2751" y="9038"/>
                  </a:cubicBezTo>
                  <a:cubicBezTo>
                    <a:pt x="2739" y="9073"/>
                    <a:pt x="2727" y="9109"/>
                    <a:pt x="2715" y="9157"/>
                  </a:cubicBezTo>
                  <a:cubicBezTo>
                    <a:pt x="2537" y="9669"/>
                    <a:pt x="2334" y="10204"/>
                    <a:pt x="2144" y="10764"/>
                  </a:cubicBezTo>
                  <a:cubicBezTo>
                    <a:pt x="2132" y="10800"/>
                    <a:pt x="2120" y="10835"/>
                    <a:pt x="2096" y="10883"/>
                  </a:cubicBezTo>
                  <a:cubicBezTo>
                    <a:pt x="2072" y="10919"/>
                    <a:pt x="2060" y="10966"/>
                    <a:pt x="2037" y="11026"/>
                  </a:cubicBezTo>
                  <a:cubicBezTo>
                    <a:pt x="2025" y="11074"/>
                    <a:pt x="2013" y="11133"/>
                    <a:pt x="2001" y="11181"/>
                  </a:cubicBezTo>
                  <a:cubicBezTo>
                    <a:pt x="1846" y="11597"/>
                    <a:pt x="1715" y="12014"/>
                    <a:pt x="1560" y="12443"/>
                  </a:cubicBezTo>
                  <a:cubicBezTo>
                    <a:pt x="1548" y="12490"/>
                    <a:pt x="1537" y="12514"/>
                    <a:pt x="1525" y="12562"/>
                  </a:cubicBezTo>
                  <a:cubicBezTo>
                    <a:pt x="1441" y="12788"/>
                    <a:pt x="1370" y="12990"/>
                    <a:pt x="1298" y="13217"/>
                  </a:cubicBezTo>
                  <a:cubicBezTo>
                    <a:pt x="1203" y="13502"/>
                    <a:pt x="1108" y="13776"/>
                    <a:pt x="1013" y="14062"/>
                  </a:cubicBezTo>
                  <a:lnTo>
                    <a:pt x="977" y="14193"/>
                  </a:lnTo>
                  <a:cubicBezTo>
                    <a:pt x="977" y="14217"/>
                    <a:pt x="953" y="14229"/>
                    <a:pt x="953" y="14241"/>
                  </a:cubicBezTo>
                  <a:cubicBezTo>
                    <a:pt x="941" y="14276"/>
                    <a:pt x="929" y="14300"/>
                    <a:pt x="917" y="14348"/>
                  </a:cubicBezTo>
                  <a:cubicBezTo>
                    <a:pt x="739" y="14848"/>
                    <a:pt x="572" y="15360"/>
                    <a:pt x="394" y="15884"/>
                  </a:cubicBezTo>
                  <a:cubicBezTo>
                    <a:pt x="394" y="15907"/>
                    <a:pt x="382" y="15955"/>
                    <a:pt x="358" y="15979"/>
                  </a:cubicBezTo>
                  <a:cubicBezTo>
                    <a:pt x="286" y="16193"/>
                    <a:pt x="215" y="16419"/>
                    <a:pt x="144" y="16634"/>
                  </a:cubicBezTo>
                  <a:lnTo>
                    <a:pt x="96" y="16777"/>
                  </a:lnTo>
                  <a:cubicBezTo>
                    <a:pt x="84" y="16800"/>
                    <a:pt x="84" y="16836"/>
                    <a:pt x="60" y="16860"/>
                  </a:cubicBezTo>
                  <a:lnTo>
                    <a:pt x="24" y="16991"/>
                  </a:lnTo>
                  <a:cubicBezTo>
                    <a:pt x="1" y="17015"/>
                    <a:pt x="1" y="17015"/>
                    <a:pt x="1" y="17027"/>
                  </a:cubicBezTo>
                  <a:lnTo>
                    <a:pt x="36" y="17027"/>
                  </a:lnTo>
                  <a:cubicBezTo>
                    <a:pt x="346" y="17039"/>
                    <a:pt x="655" y="17074"/>
                    <a:pt x="977" y="17098"/>
                  </a:cubicBezTo>
                  <a:cubicBezTo>
                    <a:pt x="1060" y="17110"/>
                    <a:pt x="1144" y="17110"/>
                    <a:pt x="1239" y="17134"/>
                  </a:cubicBezTo>
                  <a:cubicBezTo>
                    <a:pt x="1287" y="17134"/>
                    <a:pt x="1334" y="17146"/>
                    <a:pt x="1370" y="17146"/>
                  </a:cubicBezTo>
                  <a:cubicBezTo>
                    <a:pt x="1679" y="17170"/>
                    <a:pt x="2001" y="17217"/>
                    <a:pt x="2310" y="17265"/>
                  </a:cubicBezTo>
                  <a:cubicBezTo>
                    <a:pt x="2358" y="17277"/>
                    <a:pt x="2418" y="17277"/>
                    <a:pt x="2453" y="17289"/>
                  </a:cubicBezTo>
                  <a:cubicBezTo>
                    <a:pt x="2489" y="17289"/>
                    <a:pt x="2513" y="17312"/>
                    <a:pt x="2549" y="17312"/>
                  </a:cubicBezTo>
                  <a:lnTo>
                    <a:pt x="2549" y="17229"/>
                  </a:lnTo>
                  <a:cubicBezTo>
                    <a:pt x="2549" y="17193"/>
                    <a:pt x="2560" y="17158"/>
                    <a:pt x="2560" y="17110"/>
                  </a:cubicBezTo>
                  <a:cubicBezTo>
                    <a:pt x="2572" y="17015"/>
                    <a:pt x="2596" y="16896"/>
                    <a:pt x="2608" y="16789"/>
                  </a:cubicBezTo>
                  <a:cubicBezTo>
                    <a:pt x="2608" y="16741"/>
                    <a:pt x="2620" y="16693"/>
                    <a:pt x="2620" y="16658"/>
                  </a:cubicBezTo>
                  <a:cubicBezTo>
                    <a:pt x="2668" y="16336"/>
                    <a:pt x="2691" y="16027"/>
                    <a:pt x="2739" y="15729"/>
                  </a:cubicBezTo>
                  <a:cubicBezTo>
                    <a:pt x="2775" y="15562"/>
                    <a:pt x="2787" y="15407"/>
                    <a:pt x="2811" y="15241"/>
                  </a:cubicBezTo>
                  <a:cubicBezTo>
                    <a:pt x="2811" y="15193"/>
                    <a:pt x="2834" y="15169"/>
                    <a:pt x="2834" y="15122"/>
                  </a:cubicBezTo>
                  <a:lnTo>
                    <a:pt x="2870" y="14812"/>
                  </a:lnTo>
                  <a:lnTo>
                    <a:pt x="2906" y="14669"/>
                  </a:lnTo>
                  <a:cubicBezTo>
                    <a:pt x="2918" y="14598"/>
                    <a:pt x="2930" y="14514"/>
                    <a:pt x="2953" y="14431"/>
                  </a:cubicBezTo>
                  <a:cubicBezTo>
                    <a:pt x="2965" y="14395"/>
                    <a:pt x="2965" y="14348"/>
                    <a:pt x="2977" y="14300"/>
                  </a:cubicBezTo>
                  <a:cubicBezTo>
                    <a:pt x="3037" y="13895"/>
                    <a:pt x="3108" y="13502"/>
                    <a:pt x="3203" y="13086"/>
                  </a:cubicBezTo>
                  <a:cubicBezTo>
                    <a:pt x="3215" y="13038"/>
                    <a:pt x="3215" y="12979"/>
                    <a:pt x="3227" y="12931"/>
                  </a:cubicBezTo>
                  <a:cubicBezTo>
                    <a:pt x="3251" y="12907"/>
                    <a:pt x="3263" y="12860"/>
                    <a:pt x="3263" y="12824"/>
                  </a:cubicBezTo>
                  <a:cubicBezTo>
                    <a:pt x="3263" y="12800"/>
                    <a:pt x="3275" y="12788"/>
                    <a:pt x="3275" y="12764"/>
                  </a:cubicBezTo>
                  <a:cubicBezTo>
                    <a:pt x="3275" y="12752"/>
                    <a:pt x="3299" y="12729"/>
                    <a:pt x="3299" y="12705"/>
                  </a:cubicBezTo>
                  <a:cubicBezTo>
                    <a:pt x="3299" y="12693"/>
                    <a:pt x="3311" y="12669"/>
                    <a:pt x="3311" y="12645"/>
                  </a:cubicBezTo>
                  <a:cubicBezTo>
                    <a:pt x="3418" y="12169"/>
                    <a:pt x="3537" y="11681"/>
                    <a:pt x="3668" y="11145"/>
                  </a:cubicBezTo>
                  <a:cubicBezTo>
                    <a:pt x="3668" y="11097"/>
                    <a:pt x="3680" y="11038"/>
                    <a:pt x="3692" y="11002"/>
                  </a:cubicBezTo>
                  <a:cubicBezTo>
                    <a:pt x="3799" y="10621"/>
                    <a:pt x="3906" y="10240"/>
                    <a:pt x="4013" y="9835"/>
                  </a:cubicBezTo>
                  <a:lnTo>
                    <a:pt x="4049" y="9704"/>
                  </a:lnTo>
                  <a:cubicBezTo>
                    <a:pt x="4096" y="9538"/>
                    <a:pt x="4144" y="9395"/>
                    <a:pt x="4192" y="9228"/>
                  </a:cubicBezTo>
                  <a:cubicBezTo>
                    <a:pt x="4204" y="9192"/>
                    <a:pt x="4204" y="9157"/>
                    <a:pt x="4215" y="9121"/>
                  </a:cubicBezTo>
                  <a:cubicBezTo>
                    <a:pt x="4227" y="9121"/>
                    <a:pt x="4227" y="9109"/>
                    <a:pt x="4227" y="9097"/>
                  </a:cubicBezTo>
                  <a:lnTo>
                    <a:pt x="4227" y="9073"/>
                  </a:lnTo>
                  <a:cubicBezTo>
                    <a:pt x="4346" y="8680"/>
                    <a:pt x="4465" y="8240"/>
                    <a:pt x="4608" y="7799"/>
                  </a:cubicBezTo>
                  <a:cubicBezTo>
                    <a:pt x="4668" y="7621"/>
                    <a:pt x="4704" y="7442"/>
                    <a:pt x="4763" y="7252"/>
                  </a:cubicBezTo>
                  <a:lnTo>
                    <a:pt x="4811" y="7109"/>
                  </a:lnTo>
                  <a:cubicBezTo>
                    <a:pt x="4882" y="6906"/>
                    <a:pt x="4942" y="6680"/>
                    <a:pt x="5025" y="6442"/>
                  </a:cubicBezTo>
                  <a:lnTo>
                    <a:pt x="5061" y="6311"/>
                  </a:lnTo>
                  <a:cubicBezTo>
                    <a:pt x="5085" y="6275"/>
                    <a:pt x="5085" y="6252"/>
                    <a:pt x="5097" y="6216"/>
                  </a:cubicBezTo>
                  <a:cubicBezTo>
                    <a:pt x="5204" y="5882"/>
                    <a:pt x="5299" y="5537"/>
                    <a:pt x="5418" y="5168"/>
                  </a:cubicBezTo>
                  <a:cubicBezTo>
                    <a:pt x="5418" y="5132"/>
                    <a:pt x="5442" y="5109"/>
                    <a:pt x="5442" y="5085"/>
                  </a:cubicBezTo>
                  <a:cubicBezTo>
                    <a:pt x="5442" y="5061"/>
                    <a:pt x="5454" y="5049"/>
                    <a:pt x="5454" y="5013"/>
                  </a:cubicBezTo>
                  <a:lnTo>
                    <a:pt x="5716" y="4168"/>
                  </a:lnTo>
                  <a:cubicBezTo>
                    <a:pt x="5716" y="4132"/>
                    <a:pt x="5739" y="4120"/>
                    <a:pt x="5739" y="4097"/>
                  </a:cubicBezTo>
                  <a:lnTo>
                    <a:pt x="5775" y="3954"/>
                  </a:lnTo>
                  <a:cubicBezTo>
                    <a:pt x="5775" y="3930"/>
                    <a:pt x="5799" y="3918"/>
                    <a:pt x="5799" y="3894"/>
                  </a:cubicBezTo>
                  <a:cubicBezTo>
                    <a:pt x="5859" y="3692"/>
                    <a:pt x="5918" y="3465"/>
                    <a:pt x="5989" y="3263"/>
                  </a:cubicBezTo>
                  <a:cubicBezTo>
                    <a:pt x="6001" y="3215"/>
                    <a:pt x="6013" y="3156"/>
                    <a:pt x="6037" y="3108"/>
                  </a:cubicBezTo>
                  <a:cubicBezTo>
                    <a:pt x="6061" y="3001"/>
                    <a:pt x="6097" y="2918"/>
                    <a:pt x="6120" y="2823"/>
                  </a:cubicBezTo>
                  <a:cubicBezTo>
                    <a:pt x="6132" y="2763"/>
                    <a:pt x="6168" y="2703"/>
                    <a:pt x="6180" y="2644"/>
                  </a:cubicBezTo>
                  <a:cubicBezTo>
                    <a:pt x="6192" y="2620"/>
                    <a:pt x="6192" y="2584"/>
                    <a:pt x="6216" y="2561"/>
                  </a:cubicBezTo>
                  <a:cubicBezTo>
                    <a:pt x="6216" y="2561"/>
                    <a:pt x="6228" y="2549"/>
                    <a:pt x="6228" y="2525"/>
                  </a:cubicBezTo>
                  <a:cubicBezTo>
                    <a:pt x="6347" y="2144"/>
                    <a:pt x="6478" y="1751"/>
                    <a:pt x="6632" y="1370"/>
                  </a:cubicBezTo>
                  <a:cubicBezTo>
                    <a:pt x="6632" y="1334"/>
                    <a:pt x="6644" y="1322"/>
                    <a:pt x="6644" y="1310"/>
                  </a:cubicBezTo>
                  <a:lnTo>
                    <a:pt x="6692" y="1215"/>
                  </a:lnTo>
                  <a:cubicBezTo>
                    <a:pt x="6692" y="1203"/>
                    <a:pt x="6704" y="1203"/>
                    <a:pt x="6704" y="1191"/>
                  </a:cubicBezTo>
                  <a:cubicBezTo>
                    <a:pt x="6716" y="1191"/>
                    <a:pt x="6716" y="1179"/>
                    <a:pt x="6716" y="1179"/>
                  </a:cubicBezTo>
                  <a:cubicBezTo>
                    <a:pt x="6728" y="1144"/>
                    <a:pt x="6751" y="1096"/>
                    <a:pt x="6763" y="1060"/>
                  </a:cubicBezTo>
                  <a:cubicBezTo>
                    <a:pt x="6811" y="965"/>
                    <a:pt x="6835" y="858"/>
                    <a:pt x="6882" y="775"/>
                  </a:cubicBezTo>
                  <a:cubicBezTo>
                    <a:pt x="6906" y="703"/>
                    <a:pt x="6954" y="620"/>
                    <a:pt x="6990" y="548"/>
                  </a:cubicBezTo>
                  <a:cubicBezTo>
                    <a:pt x="7002" y="548"/>
                    <a:pt x="7002" y="537"/>
                    <a:pt x="7002" y="537"/>
                  </a:cubicBezTo>
                  <a:cubicBezTo>
                    <a:pt x="7013" y="537"/>
                    <a:pt x="7013" y="525"/>
                    <a:pt x="7013" y="525"/>
                  </a:cubicBezTo>
                  <a:lnTo>
                    <a:pt x="7061" y="429"/>
                  </a:lnTo>
                  <a:cubicBezTo>
                    <a:pt x="7061" y="417"/>
                    <a:pt x="7073" y="406"/>
                    <a:pt x="7073" y="382"/>
                  </a:cubicBezTo>
                  <a:cubicBezTo>
                    <a:pt x="7085" y="358"/>
                    <a:pt x="7109" y="310"/>
                    <a:pt x="7121" y="287"/>
                  </a:cubicBezTo>
                  <a:cubicBezTo>
                    <a:pt x="7049" y="251"/>
                    <a:pt x="6966" y="239"/>
                    <a:pt x="6906" y="120"/>
                  </a:cubicBezTo>
                  <a:lnTo>
                    <a:pt x="6823" y="120"/>
                  </a:lnTo>
                  <a:cubicBezTo>
                    <a:pt x="6787" y="120"/>
                    <a:pt x="6775" y="108"/>
                    <a:pt x="6763" y="108"/>
                  </a:cubicBezTo>
                  <a:cubicBezTo>
                    <a:pt x="6680" y="72"/>
                    <a:pt x="6597" y="48"/>
                    <a:pt x="6525" y="25"/>
                  </a:cubicBezTo>
                  <a:cubicBezTo>
                    <a:pt x="6478" y="13"/>
                    <a:pt x="6442" y="13"/>
                    <a:pt x="6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740;p36">
              <a:extLst>
                <a:ext uri="{FF2B5EF4-FFF2-40B4-BE49-F238E27FC236}">
                  <a16:creationId xmlns:a16="http://schemas.microsoft.com/office/drawing/2014/main" id="{74A48DF5-997C-4F6B-939E-9F2D58C34467}"/>
                </a:ext>
              </a:extLst>
            </p:cNvPr>
            <p:cNvSpPr/>
            <p:nvPr/>
          </p:nvSpPr>
          <p:spPr>
            <a:xfrm>
              <a:off x="3482575" y="3559500"/>
              <a:ext cx="30975" cy="23525"/>
            </a:xfrm>
            <a:custGeom>
              <a:avLst/>
              <a:gdLst/>
              <a:ahLst/>
              <a:cxnLst/>
              <a:rect l="l" t="t" r="r" b="b"/>
              <a:pathLst>
                <a:path w="1239" h="941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1203" y="12"/>
                    <a:pt x="1167" y="36"/>
                    <a:pt x="1131" y="60"/>
                  </a:cubicBezTo>
                  <a:lnTo>
                    <a:pt x="1036" y="96"/>
                  </a:lnTo>
                  <a:cubicBezTo>
                    <a:pt x="881" y="203"/>
                    <a:pt x="715" y="310"/>
                    <a:pt x="548" y="429"/>
                  </a:cubicBezTo>
                  <a:cubicBezTo>
                    <a:pt x="405" y="548"/>
                    <a:pt x="238" y="655"/>
                    <a:pt x="72" y="774"/>
                  </a:cubicBezTo>
                  <a:lnTo>
                    <a:pt x="36" y="858"/>
                  </a:lnTo>
                  <a:cubicBezTo>
                    <a:pt x="12" y="893"/>
                    <a:pt x="12" y="905"/>
                    <a:pt x="0" y="941"/>
                  </a:cubicBezTo>
                  <a:cubicBezTo>
                    <a:pt x="12" y="917"/>
                    <a:pt x="36" y="917"/>
                    <a:pt x="48" y="905"/>
                  </a:cubicBezTo>
                  <a:cubicBezTo>
                    <a:pt x="191" y="798"/>
                    <a:pt x="334" y="715"/>
                    <a:pt x="476" y="608"/>
                  </a:cubicBezTo>
                  <a:cubicBezTo>
                    <a:pt x="667" y="477"/>
                    <a:pt x="869" y="346"/>
                    <a:pt x="1072" y="215"/>
                  </a:cubicBezTo>
                  <a:cubicBezTo>
                    <a:pt x="1107" y="203"/>
                    <a:pt x="1131" y="191"/>
                    <a:pt x="1167" y="167"/>
                  </a:cubicBezTo>
                  <a:lnTo>
                    <a:pt x="1179" y="143"/>
                  </a:lnTo>
                  <a:cubicBezTo>
                    <a:pt x="1191" y="107"/>
                    <a:pt x="1226" y="36"/>
                    <a:pt x="123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741;p36">
              <a:extLst>
                <a:ext uri="{FF2B5EF4-FFF2-40B4-BE49-F238E27FC236}">
                  <a16:creationId xmlns:a16="http://schemas.microsoft.com/office/drawing/2014/main" id="{682DC1A8-9AA0-4925-A8DC-AC5FBDC8E031}"/>
                </a:ext>
              </a:extLst>
            </p:cNvPr>
            <p:cNvSpPr/>
            <p:nvPr/>
          </p:nvSpPr>
          <p:spPr>
            <a:xfrm>
              <a:off x="3466500" y="3596700"/>
              <a:ext cx="33650" cy="24425"/>
            </a:xfrm>
            <a:custGeom>
              <a:avLst/>
              <a:gdLst/>
              <a:ahLst/>
              <a:cxnLst/>
              <a:rect l="l" t="t" r="r" b="b"/>
              <a:pathLst>
                <a:path w="1346" h="977" extrusionOk="0">
                  <a:moveTo>
                    <a:pt x="1346" y="1"/>
                  </a:moveTo>
                  <a:cubicBezTo>
                    <a:pt x="1238" y="60"/>
                    <a:pt x="1119" y="120"/>
                    <a:pt x="1012" y="191"/>
                  </a:cubicBezTo>
                  <a:cubicBezTo>
                    <a:pt x="988" y="203"/>
                    <a:pt x="953" y="227"/>
                    <a:pt x="941" y="239"/>
                  </a:cubicBezTo>
                  <a:cubicBezTo>
                    <a:pt x="810" y="310"/>
                    <a:pt x="679" y="405"/>
                    <a:pt x="536" y="489"/>
                  </a:cubicBezTo>
                  <a:cubicBezTo>
                    <a:pt x="381" y="596"/>
                    <a:pt x="226" y="703"/>
                    <a:pt x="84" y="822"/>
                  </a:cubicBezTo>
                  <a:cubicBezTo>
                    <a:pt x="48" y="882"/>
                    <a:pt x="36" y="917"/>
                    <a:pt x="0" y="977"/>
                  </a:cubicBezTo>
                  <a:cubicBezTo>
                    <a:pt x="155" y="882"/>
                    <a:pt x="298" y="763"/>
                    <a:pt x="465" y="655"/>
                  </a:cubicBezTo>
                  <a:cubicBezTo>
                    <a:pt x="631" y="548"/>
                    <a:pt x="798" y="429"/>
                    <a:pt x="977" y="322"/>
                  </a:cubicBezTo>
                  <a:cubicBezTo>
                    <a:pt x="1000" y="310"/>
                    <a:pt x="1036" y="298"/>
                    <a:pt x="1048" y="286"/>
                  </a:cubicBezTo>
                  <a:cubicBezTo>
                    <a:pt x="1131" y="239"/>
                    <a:pt x="1215" y="179"/>
                    <a:pt x="1298" y="132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742;p36">
              <a:extLst>
                <a:ext uri="{FF2B5EF4-FFF2-40B4-BE49-F238E27FC236}">
                  <a16:creationId xmlns:a16="http://schemas.microsoft.com/office/drawing/2014/main" id="{C1649B5C-5E45-4A06-8553-7EE8919580DC}"/>
                </a:ext>
              </a:extLst>
            </p:cNvPr>
            <p:cNvSpPr/>
            <p:nvPr/>
          </p:nvSpPr>
          <p:spPr>
            <a:xfrm>
              <a:off x="3451300" y="3633600"/>
              <a:ext cx="37550" cy="26225"/>
            </a:xfrm>
            <a:custGeom>
              <a:avLst/>
              <a:gdLst/>
              <a:ahLst/>
              <a:cxnLst/>
              <a:rect l="l" t="t" r="r" b="b"/>
              <a:pathLst>
                <a:path w="1502" h="1049" extrusionOk="0">
                  <a:moveTo>
                    <a:pt x="1501" y="1"/>
                  </a:moveTo>
                  <a:lnTo>
                    <a:pt x="1501" y="1"/>
                  </a:lnTo>
                  <a:cubicBezTo>
                    <a:pt x="1299" y="120"/>
                    <a:pt x="1084" y="251"/>
                    <a:pt x="882" y="370"/>
                  </a:cubicBezTo>
                  <a:cubicBezTo>
                    <a:pt x="846" y="382"/>
                    <a:pt x="823" y="394"/>
                    <a:pt x="811" y="418"/>
                  </a:cubicBezTo>
                  <a:cubicBezTo>
                    <a:pt x="703" y="477"/>
                    <a:pt x="608" y="549"/>
                    <a:pt x="513" y="608"/>
                  </a:cubicBezTo>
                  <a:cubicBezTo>
                    <a:pt x="346" y="680"/>
                    <a:pt x="215" y="787"/>
                    <a:pt x="61" y="894"/>
                  </a:cubicBezTo>
                  <a:cubicBezTo>
                    <a:pt x="49" y="953"/>
                    <a:pt x="13" y="989"/>
                    <a:pt x="1" y="1049"/>
                  </a:cubicBezTo>
                  <a:cubicBezTo>
                    <a:pt x="156" y="953"/>
                    <a:pt x="299" y="846"/>
                    <a:pt x="453" y="751"/>
                  </a:cubicBezTo>
                  <a:cubicBezTo>
                    <a:pt x="584" y="668"/>
                    <a:pt x="715" y="572"/>
                    <a:pt x="846" y="501"/>
                  </a:cubicBezTo>
                  <a:cubicBezTo>
                    <a:pt x="882" y="489"/>
                    <a:pt x="906" y="477"/>
                    <a:pt x="930" y="453"/>
                  </a:cubicBezTo>
                  <a:cubicBezTo>
                    <a:pt x="1108" y="334"/>
                    <a:pt x="1287" y="239"/>
                    <a:pt x="1465" y="132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743;p36">
              <a:extLst>
                <a:ext uri="{FF2B5EF4-FFF2-40B4-BE49-F238E27FC236}">
                  <a16:creationId xmlns:a16="http://schemas.microsoft.com/office/drawing/2014/main" id="{57AB0A46-3944-40E9-A50F-24482A28562A}"/>
                </a:ext>
              </a:extLst>
            </p:cNvPr>
            <p:cNvSpPr/>
            <p:nvPr/>
          </p:nvSpPr>
          <p:spPr>
            <a:xfrm>
              <a:off x="3427200" y="3691650"/>
              <a:ext cx="43175" cy="31575"/>
            </a:xfrm>
            <a:custGeom>
              <a:avLst/>
              <a:gdLst/>
              <a:ahLst/>
              <a:cxnLst/>
              <a:rect l="l" t="t" r="r" b="b"/>
              <a:pathLst>
                <a:path w="1727" h="1263" extrusionOk="0">
                  <a:moveTo>
                    <a:pt x="1727" y="1"/>
                  </a:moveTo>
                  <a:lnTo>
                    <a:pt x="1727" y="1"/>
                  </a:lnTo>
                  <a:cubicBezTo>
                    <a:pt x="1560" y="84"/>
                    <a:pt x="1417" y="191"/>
                    <a:pt x="1251" y="298"/>
                  </a:cubicBezTo>
                  <a:cubicBezTo>
                    <a:pt x="1215" y="310"/>
                    <a:pt x="1191" y="322"/>
                    <a:pt x="1179" y="334"/>
                  </a:cubicBezTo>
                  <a:lnTo>
                    <a:pt x="501" y="787"/>
                  </a:lnTo>
                  <a:cubicBezTo>
                    <a:pt x="370" y="870"/>
                    <a:pt x="239" y="977"/>
                    <a:pt x="84" y="1072"/>
                  </a:cubicBezTo>
                  <a:cubicBezTo>
                    <a:pt x="72" y="1084"/>
                    <a:pt x="60" y="1096"/>
                    <a:pt x="24" y="1108"/>
                  </a:cubicBezTo>
                  <a:cubicBezTo>
                    <a:pt x="48" y="1108"/>
                    <a:pt x="48" y="1108"/>
                    <a:pt x="24" y="1132"/>
                  </a:cubicBezTo>
                  <a:cubicBezTo>
                    <a:pt x="24" y="1132"/>
                    <a:pt x="24" y="1144"/>
                    <a:pt x="48" y="1144"/>
                  </a:cubicBezTo>
                  <a:cubicBezTo>
                    <a:pt x="24" y="1191"/>
                    <a:pt x="12" y="1215"/>
                    <a:pt x="1" y="1263"/>
                  </a:cubicBezTo>
                  <a:cubicBezTo>
                    <a:pt x="24" y="1251"/>
                    <a:pt x="60" y="1215"/>
                    <a:pt x="72" y="1203"/>
                  </a:cubicBezTo>
                  <a:cubicBezTo>
                    <a:pt x="108" y="1191"/>
                    <a:pt x="132" y="1168"/>
                    <a:pt x="143" y="1144"/>
                  </a:cubicBezTo>
                  <a:lnTo>
                    <a:pt x="465" y="917"/>
                  </a:lnTo>
                  <a:cubicBezTo>
                    <a:pt x="715" y="739"/>
                    <a:pt x="965" y="572"/>
                    <a:pt x="1215" y="417"/>
                  </a:cubicBezTo>
                  <a:cubicBezTo>
                    <a:pt x="1251" y="394"/>
                    <a:pt x="1275" y="382"/>
                    <a:pt x="1298" y="370"/>
                  </a:cubicBezTo>
                  <a:cubicBezTo>
                    <a:pt x="1429" y="275"/>
                    <a:pt x="1548" y="203"/>
                    <a:pt x="1679" y="132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744;p36">
              <a:extLst>
                <a:ext uri="{FF2B5EF4-FFF2-40B4-BE49-F238E27FC236}">
                  <a16:creationId xmlns:a16="http://schemas.microsoft.com/office/drawing/2014/main" id="{E7C36A62-2639-4170-A2A5-7109A7F2645C}"/>
                </a:ext>
              </a:extLst>
            </p:cNvPr>
            <p:cNvSpPr/>
            <p:nvPr/>
          </p:nvSpPr>
          <p:spPr>
            <a:xfrm>
              <a:off x="3394750" y="3776775"/>
              <a:ext cx="51525" cy="37550"/>
            </a:xfrm>
            <a:custGeom>
              <a:avLst/>
              <a:gdLst/>
              <a:ahLst/>
              <a:cxnLst/>
              <a:rect l="l" t="t" r="r" b="b"/>
              <a:pathLst>
                <a:path w="2061" h="1502" extrusionOk="0">
                  <a:moveTo>
                    <a:pt x="2061" y="1"/>
                  </a:moveTo>
                  <a:lnTo>
                    <a:pt x="1346" y="489"/>
                  </a:lnTo>
                  <a:lnTo>
                    <a:pt x="1263" y="549"/>
                  </a:lnTo>
                  <a:lnTo>
                    <a:pt x="668" y="953"/>
                  </a:lnTo>
                  <a:lnTo>
                    <a:pt x="239" y="1239"/>
                  </a:lnTo>
                  <a:lnTo>
                    <a:pt x="167" y="1299"/>
                  </a:lnTo>
                  <a:lnTo>
                    <a:pt x="48" y="1358"/>
                  </a:lnTo>
                  <a:cubicBezTo>
                    <a:pt x="37" y="1394"/>
                    <a:pt x="13" y="1453"/>
                    <a:pt x="1" y="1501"/>
                  </a:cubicBezTo>
                  <a:lnTo>
                    <a:pt x="191" y="1370"/>
                  </a:lnTo>
                  <a:lnTo>
                    <a:pt x="275" y="1311"/>
                  </a:lnTo>
                  <a:lnTo>
                    <a:pt x="608" y="1084"/>
                  </a:lnTo>
                  <a:lnTo>
                    <a:pt x="1299" y="620"/>
                  </a:lnTo>
                  <a:lnTo>
                    <a:pt x="1370" y="560"/>
                  </a:lnTo>
                  <a:lnTo>
                    <a:pt x="2013" y="132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745;p36">
              <a:extLst>
                <a:ext uri="{FF2B5EF4-FFF2-40B4-BE49-F238E27FC236}">
                  <a16:creationId xmlns:a16="http://schemas.microsoft.com/office/drawing/2014/main" id="{D8F274EE-062D-4E77-B4BF-4B6F95678290}"/>
                </a:ext>
              </a:extLst>
            </p:cNvPr>
            <p:cNvSpPr/>
            <p:nvPr/>
          </p:nvSpPr>
          <p:spPr>
            <a:xfrm>
              <a:off x="3369150" y="3851800"/>
              <a:ext cx="58375" cy="38125"/>
            </a:xfrm>
            <a:custGeom>
              <a:avLst/>
              <a:gdLst/>
              <a:ahLst/>
              <a:cxnLst/>
              <a:rect l="l" t="t" r="r" b="b"/>
              <a:pathLst>
                <a:path w="2335" h="1525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2287" y="36"/>
                    <a:pt x="2227" y="60"/>
                    <a:pt x="2192" y="96"/>
                  </a:cubicBezTo>
                  <a:cubicBezTo>
                    <a:pt x="2156" y="107"/>
                    <a:pt x="2132" y="119"/>
                    <a:pt x="2108" y="143"/>
                  </a:cubicBezTo>
                  <a:lnTo>
                    <a:pt x="1180" y="715"/>
                  </a:lnTo>
                  <a:cubicBezTo>
                    <a:pt x="1144" y="738"/>
                    <a:pt x="1120" y="750"/>
                    <a:pt x="1096" y="762"/>
                  </a:cubicBezTo>
                  <a:cubicBezTo>
                    <a:pt x="1025" y="810"/>
                    <a:pt x="953" y="857"/>
                    <a:pt x="894" y="893"/>
                  </a:cubicBezTo>
                  <a:cubicBezTo>
                    <a:pt x="584" y="1036"/>
                    <a:pt x="310" y="1191"/>
                    <a:pt x="48" y="1369"/>
                  </a:cubicBezTo>
                  <a:cubicBezTo>
                    <a:pt x="25" y="1417"/>
                    <a:pt x="13" y="1465"/>
                    <a:pt x="1" y="1524"/>
                  </a:cubicBezTo>
                  <a:cubicBezTo>
                    <a:pt x="287" y="1346"/>
                    <a:pt x="549" y="1167"/>
                    <a:pt x="834" y="1000"/>
                  </a:cubicBezTo>
                  <a:cubicBezTo>
                    <a:pt x="941" y="941"/>
                    <a:pt x="1025" y="881"/>
                    <a:pt x="1132" y="822"/>
                  </a:cubicBezTo>
                  <a:cubicBezTo>
                    <a:pt x="1156" y="810"/>
                    <a:pt x="1191" y="786"/>
                    <a:pt x="1203" y="774"/>
                  </a:cubicBezTo>
                  <a:cubicBezTo>
                    <a:pt x="1513" y="584"/>
                    <a:pt x="1834" y="393"/>
                    <a:pt x="2144" y="215"/>
                  </a:cubicBezTo>
                  <a:cubicBezTo>
                    <a:pt x="2168" y="203"/>
                    <a:pt x="2204" y="179"/>
                    <a:pt x="2215" y="167"/>
                  </a:cubicBezTo>
                  <a:lnTo>
                    <a:pt x="2311" y="119"/>
                  </a:lnTo>
                  <a:cubicBezTo>
                    <a:pt x="2323" y="84"/>
                    <a:pt x="2323" y="36"/>
                    <a:pt x="233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746;p36">
              <a:extLst>
                <a:ext uri="{FF2B5EF4-FFF2-40B4-BE49-F238E27FC236}">
                  <a16:creationId xmlns:a16="http://schemas.microsoft.com/office/drawing/2014/main" id="{5FF757B1-918F-47A0-8EB7-19E3CB13E413}"/>
                </a:ext>
              </a:extLst>
            </p:cNvPr>
            <p:cNvSpPr/>
            <p:nvPr/>
          </p:nvSpPr>
          <p:spPr>
            <a:xfrm>
              <a:off x="3347125" y="3913400"/>
              <a:ext cx="69375" cy="41100"/>
            </a:xfrm>
            <a:custGeom>
              <a:avLst/>
              <a:gdLst/>
              <a:ahLst/>
              <a:cxnLst/>
              <a:rect l="l" t="t" r="r" b="b"/>
              <a:pathLst>
                <a:path w="2775" h="1644" extrusionOk="0">
                  <a:moveTo>
                    <a:pt x="2775" y="1"/>
                  </a:moveTo>
                  <a:lnTo>
                    <a:pt x="2775" y="1"/>
                  </a:lnTo>
                  <a:cubicBezTo>
                    <a:pt x="2477" y="156"/>
                    <a:pt x="2156" y="322"/>
                    <a:pt x="1858" y="489"/>
                  </a:cubicBezTo>
                  <a:lnTo>
                    <a:pt x="1775" y="537"/>
                  </a:lnTo>
                  <a:lnTo>
                    <a:pt x="1144" y="894"/>
                  </a:lnTo>
                  <a:cubicBezTo>
                    <a:pt x="989" y="977"/>
                    <a:pt x="822" y="1084"/>
                    <a:pt x="644" y="1168"/>
                  </a:cubicBezTo>
                  <a:cubicBezTo>
                    <a:pt x="608" y="1191"/>
                    <a:pt x="584" y="1203"/>
                    <a:pt x="572" y="1215"/>
                  </a:cubicBezTo>
                  <a:cubicBezTo>
                    <a:pt x="394" y="1311"/>
                    <a:pt x="227" y="1406"/>
                    <a:pt x="48" y="1513"/>
                  </a:cubicBezTo>
                  <a:lnTo>
                    <a:pt x="1" y="1644"/>
                  </a:lnTo>
                  <a:cubicBezTo>
                    <a:pt x="215" y="1525"/>
                    <a:pt x="406" y="1406"/>
                    <a:pt x="608" y="1287"/>
                  </a:cubicBezTo>
                  <a:lnTo>
                    <a:pt x="703" y="1251"/>
                  </a:lnTo>
                  <a:cubicBezTo>
                    <a:pt x="834" y="1168"/>
                    <a:pt x="965" y="1084"/>
                    <a:pt x="1120" y="1013"/>
                  </a:cubicBezTo>
                  <a:lnTo>
                    <a:pt x="1834" y="608"/>
                  </a:lnTo>
                  <a:lnTo>
                    <a:pt x="1918" y="560"/>
                  </a:lnTo>
                  <a:cubicBezTo>
                    <a:pt x="2203" y="418"/>
                    <a:pt x="2477" y="263"/>
                    <a:pt x="2751" y="120"/>
                  </a:cubicBezTo>
                  <a:cubicBezTo>
                    <a:pt x="2751" y="72"/>
                    <a:pt x="2775" y="37"/>
                    <a:pt x="2775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747;p36">
              <a:extLst>
                <a:ext uri="{FF2B5EF4-FFF2-40B4-BE49-F238E27FC236}">
                  <a16:creationId xmlns:a16="http://schemas.microsoft.com/office/drawing/2014/main" id="{6B45B1E2-F65A-4513-AA91-49161936DE08}"/>
                </a:ext>
              </a:extLst>
            </p:cNvPr>
            <p:cNvSpPr/>
            <p:nvPr/>
          </p:nvSpPr>
          <p:spPr>
            <a:xfrm>
              <a:off x="3403400" y="3963425"/>
              <a:ext cx="6275" cy="4475"/>
            </a:xfrm>
            <a:custGeom>
              <a:avLst/>
              <a:gdLst/>
              <a:ahLst/>
              <a:cxnLst/>
              <a:rect l="l" t="t" r="r" b="b"/>
              <a:pathLst>
                <a:path w="251" h="179" extrusionOk="0">
                  <a:moveTo>
                    <a:pt x="250" y="0"/>
                  </a:moveTo>
                  <a:cubicBezTo>
                    <a:pt x="167" y="48"/>
                    <a:pt x="72" y="95"/>
                    <a:pt x="0" y="155"/>
                  </a:cubicBezTo>
                  <a:cubicBezTo>
                    <a:pt x="36" y="167"/>
                    <a:pt x="107" y="167"/>
                    <a:pt x="143" y="179"/>
                  </a:cubicBezTo>
                  <a:cubicBezTo>
                    <a:pt x="179" y="155"/>
                    <a:pt x="202" y="143"/>
                    <a:pt x="238" y="119"/>
                  </a:cubicBezTo>
                  <a:cubicBezTo>
                    <a:pt x="238" y="83"/>
                    <a:pt x="250" y="48"/>
                    <a:pt x="250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748;p36">
              <a:extLst>
                <a:ext uri="{FF2B5EF4-FFF2-40B4-BE49-F238E27FC236}">
                  <a16:creationId xmlns:a16="http://schemas.microsoft.com/office/drawing/2014/main" id="{3E065FCA-968E-4421-A54F-FE79B7BE12E7}"/>
                </a:ext>
              </a:extLst>
            </p:cNvPr>
            <p:cNvSpPr/>
            <p:nvPr/>
          </p:nvSpPr>
          <p:spPr>
            <a:xfrm>
              <a:off x="3501925" y="3536275"/>
              <a:ext cx="10125" cy="31275"/>
            </a:xfrm>
            <a:custGeom>
              <a:avLst/>
              <a:gdLst/>
              <a:ahLst/>
              <a:cxnLst/>
              <a:rect l="l" t="t" r="r" b="b"/>
              <a:pathLst>
                <a:path w="405" h="1251" extrusionOk="0">
                  <a:moveTo>
                    <a:pt x="60" y="1"/>
                  </a:moveTo>
                  <a:cubicBezTo>
                    <a:pt x="48" y="48"/>
                    <a:pt x="12" y="96"/>
                    <a:pt x="0" y="120"/>
                  </a:cubicBezTo>
                  <a:cubicBezTo>
                    <a:pt x="48" y="286"/>
                    <a:pt x="107" y="441"/>
                    <a:pt x="155" y="596"/>
                  </a:cubicBezTo>
                  <a:lnTo>
                    <a:pt x="286" y="1048"/>
                  </a:lnTo>
                  <a:cubicBezTo>
                    <a:pt x="298" y="1072"/>
                    <a:pt x="298" y="1108"/>
                    <a:pt x="310" y="1132"/>
                  </a:cubicBezTo>
                  <a:cubicBezTo>
                    <a:pt x="333" y="1179"/>
                    <a:pt x="333" y="1215"/>
                    <a:pt x="345" y="1251"/>
                  </a:cubicBezTo>
                  <a:cubicBezTo>
                    <a:pt x="357" y="1215"/>
                    <a:pt x="393" y="1144"/>
                    <a:pt x="405" y="1108"/>
                  </a:cubicBezTo>
                  <a:lnTo>
                    <a:pt x="405" y="1096"/>
                  </a:lnTo>
                  <a:cubicBezTo>
                    <a:pt x="393" y="1060"/>
                    <a:pt x="393" y="1036"/>
                    <a:pt x="369" y="1001"/>
                  </a:cubicBezTo>
                  <a:cubicBezTo>
                    <a:pt x="333" y="822"/>
                    <a:pt x="274" y="655"/>
                    <a:pt x="226" y="477"/>
                  </a:cubicBezTo>
                  <a:cubicBezTo>
                    <a:pt x="167" y="322"/>
                    <a:pt x="107" y="155"/>
                    <a:pt x="60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749;p36">
              <a:extLst>
                <a:ext uri="{FF2B5EF4-FFF2-40B4-BE49-F238E27FC236}">
                  <a16:creationId xmlns:a16="http://schemas.microsoft.com/office/drawing/2014/main" id="{26530889-6D5D-41D1-8C3B-3D5DF77CBAA6}"/>
                </a:ext>
              </a:extLst>
            </p:cNvPr>
            <p:cNvSpPr/>
            <p:nvPr/>
          </p:nvSpPr>
          <p:spPr>
            <a:xfrm>
              <a:off x="3482575" y="3580925"/>
              <a:ext cx="13100" cy="34250"/>
            </a:xfrm>
            <a:custGeom>
              <a:avLst/>
              <a:gdLst/>
              <a:ahLst/>
              <a:cxnLst/>
              <a:rect l="l" t="t" r="r" b="b"/>
              <a:pathLst>
                <a:path w="524" h="1370" extrusionOk="0">
                  <a:moveTo>
                    <a:pt x="48" y="1"/>
                  </a:moveTo>
                  <a:cubicBezTo>
                    <a:pt x="36" y="36"/>
                    <a:pt x="36" y="48"/>
                    <a:pt x="12" y="84"/>
                  </a:cubicBezTo>
                  <a:lnTo>
                    <a:pt x="0" y="120"/>
                  </a:lnTo>
                  <a:cubicBezTo>
                    <a:pt x="60" y="251"/>
                    <a:pt x="107" y="382"/>
                    <a:pt x="167" y="513"/>
                  </a:cubicBezTo>
                  <a:lnTo>
                    <a:pt x="298" y="870"/>
                  </a:lnTo>
                  <a:cubicBezTo>
                    <a:pt x="310" y="894"/>
                    <a:pt x="310" y="929"/>
                    <a:pt x="334" y="953"/>
                  </a:cubicBezTo>
                  <a:cubicBezTo>
                    <a:pt x="369" y="1096"/>
                    <a:pt x="429" y="1227"/>
                    <a:pt x="476" y="1370"/>
                  </a:cubicBezTo>
                  <a:cubicBezTo>
                    <a:pt x="488" y="1334"/>
                    <a:pt x="512" y="1263"/>
                    <a:pt x="524" y="1227"/>
                  </a:cubicBezTo>
                  <a:cubicBezTo>
                    <a:pt x="488" y="1120"/>
                    <a:pt x="441" y="1013"/>
                    <a:pt x="417" y="905"/>
                  </a:cubicBezTo>
                  <a:cubicBezTo>
                    <a:pt x="405" y="882"/>
                    <a:pt x="405" y="846"/>
                    <a:pt x="381" y="822"/>
                  </a:cubicBezTo>
                  <a:cubicBezTo>
                    <a:pt x="322" y="667"/>
                    <a:pt x="286" y="524"/>
                    <a:pt x="226" y="393"/>
                  </a:cubicBezTo>
                  <a:cubicBezTo>
                    <a:pt x="179" y="274"/>
                    <a:pt x="119" y="155"/>
                    <a:pt x="72" y="36"/>
                  </a:cubicBezTo>
                  <a:cubicBezTo>
                    <a:pt x="48" y="36"/>
                    <a:pt x="48" y="24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750;p36">
              <a:extLst>
                <a:ext uri="{FF2B5EF4-FFF2-40B4-BE49-F238E27FC236}">
                  <a16:creationId xmlns:a16="http://schemas.microsoft.com/office/drawing/2014/main" id="{3F3E7F47-8839-45F8-AC44-FC34846D6EF9}"/>
                </a:ext>
              </a:extLst>
            </p:cNvPr>
            <p:cNvSpPr/>
            <p:nvPr/>
          </p:nvSpPr>
          <p:spPr>
            <a:xfrm>
              <a:off x="3464100" y="3625275"/>
              <a:ext cx="17000" cy="37525"/>
            </a:xfrm>
            <a:custGeom>
              <a:avLst/>
              <a:gdLst/>
              <a:ahLst/>
              <a:cxnLst/>
              <a:rect l="l" t="t" r="r" b="b"/>
              <a:pathLst>
                <a:path w="680" h="1501" extrusionOk="0">
                  <a:moveTo>
                    <a:pt x="37" y="1"/>
                  </a:moveTo>
                  <a:cubicBezTo>
                    <a:pt x="25" y="48"/>
                    <a:pt x="13" y="72"/>
                    <a:pt x="1" y="120"/>
                  </a:cubicBezTo>
                  <a:cubicBezTo>
                    <a:pt x="60" y="239"/>
                    <a:pt x="120" y="358"/>
                    <a:pt x="180" y="489"/>
                  </a:cubicBezTo>
                  <a:cubicBezTo>
                    <a:pt x="215" y="584"/>
                    <a:pt x="251" y="655"/>
                    <a:pt x="299" y="751"/>
                  </a:cubicBezTo>
                  <a:lnTo>
                    <a:pt x="334" y="834"/>
                  </a:lnTo>
                  <a:cubicBezTo>
                    <a:pt x="441" y="1060"/>
                    <a:pt x="525" y="1286"/>
                    <a:pt x="632" y="1501"/>
                  </a:cubicBezTo>
                  <a:lnTo>
                    <a:pt x="680" y="1370"/>
                  </a:lnTo>
                  <a:cubicBezTo>
                    <a:pt x="584" y="1179"/>
                    <a:pt x="513" y="989"/>
                    <a:pt x="430" y="786"/>
                  </a:cubicBezTo>
                  <a:lnTo>
                    <a:pt x="382" y="703"/>
                  </a:lnTo>
                  <a:cubicBezTo>
                    <a:pt x="334" y="596"/>
                    <a:pt x="275" y="477"/>
                    <a:pt x="227" y="370"/>
                  </a:cubicBezTo>
                  <a:cubicBezTo>
                    <a:pt x="156" y="239"/>
                    <a:pt x="96" y="120"/>
                    <a:pt x="37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751;p36">
              <a:extLst>
                <a:ext uri="{FF2B5EF4-FFF2-40B4-BE49-F238E27FC236}">
                  <a16:creationId xmlns:a16="http://schemas.microsoft.com/office/drawing/2014/main" id="{44DF30F3-EE56-49FA-A3F9-0F06530E2EEF}"/>
                </a:ext>
              </a:extLst>
            </p:cNvPr>
            <p:cNvSpPr/>
            <p:nvPr/>
          </p:nvSpPr>
          <p:spPr>
            <a:xfrm>
              <a:off x="3445350" y="3672300"/>
              <a:ext cx="19375" cy="43500"/>
            </a:xfrm>
            <a:custGeom>
              <a:avLst/>
              <a:gdLst/>
              <a:ahLst/>
              <a:cxnLst/>
              <a:rect l="l" t="t" r="r" b="b"/>
              <a:pathLst>
                <a:path w="775" h="1740" extrusionOk="0">
                  <a:moveTo>
                    <a:pt x="48" y="1"/>
                  </a:moveTo>
                  <a:cubicBezTo>
                    <a:pt x="37" y="37"/>
                    <a:pt x="13" y="72"/>
                    <a:pt x="1" y="120"/>
                  </a:cubicBezTo>
                  <a:cubicBezTo>
                    <a:pt x="60" y="227"/>
                    <a:pt x="120" y="370"/>
                    <a:pt x="179" y="501"/>
                  </a:cubicBezTo>
                  <a:cubicBezTo>
                    <a:pt x="287" y="715"/>
                    <a:pt x="370" y="918"/>
                    <a:pt x="465" y="1132"/>
                  </a:cubicBezTo>
                  <a:lnTo>
                    <a:pt x="513" y="1215"/>
                  </a:lnTo>
                  <a:cubicBezTo>
                    <a:pt x="584" y="1394"/>
                    <a:pt x="656" y="1561"/>
                    <a:pt x="727" y="1739"/>
                  </a:cubicBezTo>
                  <a:lnTo>
                    <a:pt x="775" y="1608"/>
                  </a:lnTo>
                  <a:cubicBezTo>
                    <a:pt x="715" y="1453"/>
                    <a:pt x="656" y="1322"/>
                    <a:pt x="596" y="1168"/>
                  </a:cubicBezTo>
                  <a:lnTo>
                    <a:pt x="549" y="1084"/>
                  </a:lnTo>
                  <a:cubicBezTo>
                    <a:pt x="441" y="846"/>
                    <a:pt x="346" y="620"/>
                    <a:pt x="239" y="394"/>
                  </a:cubicBezTo>
                  <a:cubicBezTo>
                    <a:pt x="168" y="239"/>
                    <a:pt x="108" y="120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752;p36">
              <a:extLst>
                <a:ext uri="{FF2B5EF4-FFF2-40B4-BE49-F238E27FC236}">
                  <a16:creationId xmlns:a16="http://schemas.microsoft.com/office/drawing/2014/main" id="{0D328AE8-E0F3-44E4-8A8E-5BF2456DBC0D}"/>
                </a:ext>
              </a:extLst>
            </p:cNvPr>
            <p:cNvSpPr/>
            <p:nvPr/>
          </p:nvSpPr>
          <p:spPr>
            <a:xfrm>
              <a:off x="3427800" y="3717250"/>
              <a:ext cx="22350" cy="47650"/>
            </a:xfrm>
            <a:custGeom>
              <a:avLst/>
              <a:gdLst/>
              <a:ahLst/>
              <a:cxnLst/>
              <a:rect l="l" t="t" r="r" b="b"/>
              <a:pathLst>
                <a:path w="894" h="1906" extrusionOk="0">
                  <a:moveTo>
                    <a:pt x="48" y="1"/>
                  </a:moveTo>
                  <a:cubicBezTo>
                    <a:pt x="36" y="24"/>
                    <a:pt x="36" y="60"/>
                    <a:pt x="24" y="84"/>
                  </a:cubicBezTo>
                  <a:lnTo>
                    <a:pt x="0" y="108"/>
                  </a:lnTo>
                  <a:cubicBezTo>
                    <a:pt x="0" y="108"/>
                    <a:pt x="0" y="120"/>
                    <a:pt x="24" y="120"/>
                  </a:cubicBezTo>
                  <a:cubicBezTo>
                    <a:pt x="36" y="132"/>
                    <a:pt x="48" y="167"/>
                    <a:pt x="48" y="179"/>
                  </a:cubicBezTo>
                  <a:lnTo>
                    <a:pt x="227" y="536"/>
                  </a:lnTo>
                  <a:cubicBezTo>
                    <a:pt x="453" y="977"/>
                    <a:pt x="655" y="1441"/>
                    <a:pt x="858" y="1906"/>
                  </a:cubicBezTo>
                  <a:lnTo>
                    <a:pt x="893" y="1775"/>
                  </a:lnTo>
                  <a:cubicBezTo>
                    <a:pt x="703" y="1310"/>
                    <a:pt x="500" y="858"/>
                    <a:pt x="274" y="417"/>
                  </a:cubicBezTo>
                  <a:cubicBezTo>
                    <a:pt x="227" y="322"/>
                    <a:pt x="179" y="227"/>
                    <a:pt x="119" y="132"/>
                  </a:cubicBezTo>
                  <a:lnTo>
                    <a:pt x="84" y="48"/>
                  </a:lnTo>
                  <a:cubicBezTo>
                    <a:pt x="84" y="24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753;p36">
              <a:extLst>
                <a:ext uri="{FF2B5EF4-FFF2-40B4-BE49-F238E27FC236}">
                  <a16:creationId xmlns:a16="http://schemas.microsoft.com/office/drawing/2014/main" id="{700F41CB-84E8-4FA3-B62E-404C85E8E355}"/>
                </a:ext>
              </a:extLst>
            </p:cNvPr>
            <p:cNvSpPr/>
            <p:nvPr/>
          </p:nvSpPr>
          <p:spPr>
            <a:xfrm>
              <a:off x="3412325" y="3760425"/>
              <a:ext cx="25025" cy="52700"/>
            </a:xfrm>
            <a:custGeom>
              <a:avLst/>
              <a:gdLst/>
              <a:ahLst/>
              <a:cxnLst/>
              <a:rect l="l" t="t" r="r" b="b"/>
              <a:pathLst>
                <a:path w="1001" h="2108" extrusionOk="0">
                  <a:moveTo>
                    <a:pt x="48" y="0"/>
                  </a:moveTo>
                  <a:cubicBezTo>
                    <a:pt x="24" y="48"/>
                    <a:pt x="12" y="71"/>
                    <a:pt x="0" y="119"/>
                  </a:cubicBezTo>
                  <a:cubicBezTo>
                    <a:pt x="84" y="286"/>
                    <a:pt x="167" y="441"/>
                    <a:pt x="250" y="595"/>
                  </a:cubicBezTo>
                  <a:cubicBezTo>
                    <a:pt x="357" y="786"/>
                    <a:pt x="441" y="1000"/>
                    <a:pt x="536" y="1191"/>
                  </a:cubicBezTo>
                  <a:lnTo>
                    <a:pt x="584" y="1274"/>
                  </a:lnTo>
                  <a:cubicBezTo>
                    <a:pt x="715" y="1548"/>
                    <a:pt x="834" y="1834"/>
                    <a:pt x="953" y="2107"/>
                  </a:cubicBezTo>
                  <a:cubicBezTo>
                    <a:pt x="965" y="2072"/>
                    <a:pt x="977" y="2012"/>
                    <a:pt x="1000" y="1965"/>
                  </a:cubicBezTo>
                  <a:cubicBezTo>
                    <a:pt x="893" y="1715"/>
                    <a:pt x="774" y="1476"/>
                    <a:pt x="667" y="1238"/>
                  </a:cubicBezTo>
                  <a:lnTo>
                    <a:pt x="619" y="1143"/>
                  </a:lnTo>
                  <a:cubicBezTo>
                    <a:pt x="512" y="917"/>
                    <a:pt x="417" y="703"/>
                    <a:pt x="298" y="476"/>
                  </a:cubicBezTo>
                  <a:cubicBezTo>
                    <a:pt x="203" y="310"/>
                    <a:pt x="131" y="143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1754;p36">
              <a:extLst>
                <a:ext uri="{FF2B5EF4-FFF2-40B4-BE49-F238E27FC236}">
                  <a16:creationId xmlns:a16="http://schemas.microsoft.com/office/drawing/2014/main" id="{C01D7A37-2F82-4DB6-A0BA-CAB137FE7CCC}"/>
                </a:ext>
              </a:extLst>
            </p:cNvPr>
            <p:cNvSpPr/>
            <p:nvPr/>
          </p:nvSpPr>
          <p:spPr>
            <a:xfrm>
              <a:off x="3397150" y="3803575"/>
              <a:ext cx="28600" cy="58375"/>
            </a:xfrm>
            <a:custGeom>
              <a:avLst/>
              <a:gdLst/>
              <a:ahLst/>
              <a:cxnLst/>
              <a:rect l="l" t="t" r="r" b="b"/>
              <a:pathLst>
                <a:path w="1144" h="2335" extrusionOk="0">
                  <a:moveTo>
                    <a:pt x="36" y="0"/>
                  </a:moveTo>
                  <a:cubicBezTo>
                    <a:pt x="24" y="48"/>
                    <a:pt x="12" y="72"/>
                    <a:pt x="0" y="120"/>
                  </a:cubicBezTo>
                  <a:lnTo>
                    <a:pt x="36" y="203"/>
                  </a:lnTo>
                  <a:lnTo>
                    <a:pt x="83" y="298"/>
                  </a:lnTo>
                  <a:cubicBezTo>
                    <a:pt x="155" y="429"/>
                    <a:pt x="226" y="560"/>
                    <a:pt x="286" y="703"/>
                  </a:cubicBezTo>
                  <a:lnTo>
                    <a:pt x="964" y="2036"/>
                  </a:lnTo>
                  <a:lnTo>
                    <a:pt x="1000" y="2132"/>
                  </a:lnTo>
                  <a:cubicBezTo>
                    <a:pt x="1036" y="2203"/>
                    <a:pt x="1084" y="2275"/>
                    <a:pt x="1107" y="2334"/>
                  </a:cubicBezTo>
                  <a:cubicBezTo>
                    <a:pt x="1119" y="2286"/>
                    <a:pt x="1119" y="2227"/>
                    <a:pt x="1143" y="2191"/>
                  </a:cubicBezTo>
                  <a:cubicBezTo>
                    <a:pt x="1119" y="2155"/>
                    <a:pt x="1107" y="2108"/>
                    <a:pt x="1095" y="2084"/>
                  </a:cubicBezTo>
                  <a:lnTo>
                    <a:pt x="1048" y="1989"/>
                  </a:lnTo>
                  <a:cubicBezTo>
                    <a:pt x="833" y="1513"/>
                    <a:pt x="595" y="1036"/>
                    <a:pt x="333" y="584"/>
                  </a:cubicBezTo>
                  <a:cubicBezTo>
                    <a:pt x="274" y="477"/>
                    <a:pt x="214" y="358"/>
                    <a:pt x="155" y="250"/>
                  </a:cubicBezTo>
                  <a:lnTo>
                    <a:pt x="119" y="167"/>
                  </a:lnTo>
                  <a:cubicBezTo>
                    <a:pt x="95" y="108"/>
                    <a:pt x="71" y="60"/>
                    <a:pt x="3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755;p36">
              <a:extLst>
                <a:ext uri="{FF2B5EF4-FFF2-40B4-BE49-F238E27FC236}">
                  <a16:creationId xmlns:a16="http://schemas.microsoft.com/office/drawing/2014/main" id="{E30EDF06-AA53-4921-8B1E-1B408FFF8F89}"/>
                </a:ext>
              </a:extLst>
            </p:cNvPr>
            <p:cNvSpPr/>
            <p:nvPr/>
          </p:nvSpPr>
          <p:spPr>
            <a:xfrm>
              <a:off x="3382550" y="3845550"/>
              <a:ext cx="34850" cy="59850"/>
            </a:xfrm>
            <a:custGeom>
              <a:avLst/>
              <a:gdLst/>
              <a:ahLst/>
              <a:cxnLst/>
              <a:rect l="l" t="t" r="r" b="b"/>
              <a:pathLst>
                <a:path w="1394" h="2394" extrusionOk="0">
                  <a:moveTo>
                    <a:pt x="48" y="0"/>
                  </a:moveTo>
                  <a:cubicBezTo>
                    <a:pt x="24" y="48"/>
                    <a:pt x="13" y="72"/>
                    <a:pt x="1" y="119"/>
                  </a:cubicBezTo>
                  <a:cubicBezTo>
                    <a:pt x="132" y="334"/>
                    <a:pt x="263" y="548"/>
                    <a:pt x="405" y="774"/>
                  </a:cubicBezTo>
                  <a:cubicBezTo>
                    <a:pt x="441" y="846"/>
                    <a:pt x="489" y="905"/>
                    <a:pt x="525" y="977"/>
                  </a:cubicBezTo>
                  <a:cubicBezTo>
                    <a:pt x="536" y="1012"/>
                    <a:pt x="548" y="1036"/>
                    <a:pt x="560" y="1060"/>
                  </a:cubicBezTo>
                  <a:lnTo>
                    <a:pt x="1370" y="2393"/>
                  </a:lnTo>
                  <a:lnTo>
                    <a:pt x="1394" y="2250"/>
                  </a:lnTo>
                  <a:cubicBezTo>
                    <a:pt x="1144" y="1834"/>
                    <a:pt x="906" y="1417"/>
                    <a:pt x="655" y="1012"/>
                  </a:cubicBezTo>
                  <a:cubicBezTo>
                    <a:pt x="644" y="977"/>
                    <a:pt x="620" y="953"/>
                    <a:pt x="608" y="941"/>
                  </a:cubicBezTo>
                  <a:cubicBezTo>
                    <a:pt x="548" y="846"/>
                    <a:pt x="489" y="750"/>
                    <a:pt x="429" y="655"/>
                  </a:cubicBezTo>
                  <a:cubicBezTo>
                    <a:pt x="310" y="429"/>
                    <a:pt x="179" y="215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756;p36">
              <a:extLst>
                <a:ext uri="{FF2B5EF4-FFF2-40B4-BE49-F238E27FC236}">
                  <a16:creationId xmlns:a16="http://schemas.microsoft.com/office/drawing/2014/main" id="{1DDCD1CC-8CE4-4E96-A8DD-765020D527D5}"/>
                </a:ext>
              </a:extLst>
            </p:cNvPr>
            <p:cNvSpPr/>
            <p:nvPr/>
          </p:nvSpPr>
          <p:spPr>
            <a:xfrm>
              <a:off x="3367675" y="3890500"/>
              <a:ext cx="43475" cy="64900"/>
            </a:xfrm>
            <a:custGeom>
              <a:avLst/>
              <a:gdLst/>
              <a:ahLst/>
              <a:cxnLst/>
              <a:rect l="l" t="t" r="r" b="b"/>
              <a:pathLst>
                <a:path w="1739" h="2596" extrusionOk="0">
                  <a:moveTo>
                    <a:pt x="24" y="0"/>
                  </a:moveTo>
                  <a:cubicBezTo>
                    <a:pt x="12" y="36"/>
                    <a:pt x="0" y="83"/>
                    <a:pt x="0" y="107"/>
                  </a:cubicBezTo>
                  <a:cubicBezTo>
                    <a:pt x="179" y="345"/>
                    <a:pt x="358" y="595"/>
                    <a:pt x="536" y="857"/>
                  </a:cubicBezTo>
                  <a:cubicBezTo>
                    <a:pt x="667" y="1048"/>
                    <a:pt x="810" y="1238"/>
                    <a:pt x="953" y="1453"/>
                  </a:cubicBezTo>
                  <a:cubicBezTo>
                    <a:pt x="965" y="1476"/>
                    <a:pt x="977" y="1488"/>
                    <a:pt x="1012" y="1524"/>
                  </a:cubicBezTo>
                  <a:lnTo>
                    <a:pt x="1727" y="2596"/>
                  </a:lnTo>
                  <a:cubicBezTo>
                    <a:pt x="1727" y="2548"/>
                    <a:pt x="1739" y="2500"/>
                    <a:pt x="1739" y="2441"/>
                  </a:cubicBezTo>
                  <a:cubicBezTo>
                    <a:pt x="1524" y="2119"/>
                    <a:pt x="1310" y="1810"/>
                    <a:pt x="1096" y="1476"/>
                  </a:cubicBezTo>
                  <a:cubicBezTo>
                    <a:pt x="1084" y="1453"/>
                    <a:pt x="1072" y="1429"/>
                    <a:pt x="1036" y="1405"/>
                  </a:cubicBezTo>
                  <a:cubicBezTo>
                    <a:pt x="893" y="1179"/>
                    <a:pt x="727" y="953"/>
                    <a:pt x="572" y="738"/>
                  </a:cubicBezTo>
                  <a:cubicBezTo>
                    <a:pt x="381" y="500"/>
                    <a:pt x="203" y="238"/>
                    <a:pt x="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757;p36">
              <a:extLst>
                <a:ext uri="{FF2B5EF4-FFF2-40B4-BE49-F238E27FC236}">
                  <a16:creationId xmlns:a16="http://schemas.microsoft.com/office/drawing/2014/main" id="{3B3F10BD-FD68-4AD6-89B7-A11785DFBBBC}"/>
                </a:ext>
              </a:extLst>
            </p:cNvPr>
            <p:cNvSpPr/>
            <p:nvPr/>
          </p:nvSpPr>
          <p:spPr>
            <a:xfrm>
              <a:off x="3354275" y="3931875"/>
              <a:ext cx="25625" cy="32150"/>
            </a:xfrm>
            <a:custGeom>
              <a:avLst/>
              <a:gdLst/>
              <a:ahLst/>
              <a:cxnLst/>
              <a:rect l="l" t="t" r="r" b="b"/>
              <a:pathLst>
                <a:path w="1025" h="1286" extrusionOk="0">
                  <a:moveTo>
                    <a:pt x="24" y="0"/>
                  </a:moveTo>
                  <a:cubicBezTo>
                    <a:pt x="24" y="36"/>
                    <a:pt x="12" y="71"/>
                    <a:pt x="1" y="107"/>
                  </a:cubicBezTo>
                  <a:cubicBezTo>
                    <a:pt x="84" y="226"/>
                    <a:pt x="191" y="357"/>
                    <a:pt x="286" y="476"/>
                  </a:cubicBezTo>
                  <a:cubicBezTo>
                    <a:pt x="298" y="512"/>
                    <a:pt x="322" y="524"/>
                    <a:pt x="346" y="548"/>
                  </a:cubicBezTo>
                  <a:cubicBezTo>
                    <a:pt x="465" y="691"/>
                    <a:pt x="560" y="833"/>
                    <a:pt x="679" y="988"/>
                  </a:cubicBezTo>
                  <a:cubicBezTo>
                    <a:pt x="739" y="1083"/>
                    <a:pt x="822" y="1179"/>
                    <a:pt x="894" y="1262"/>
                  </a:cubicBezTo>
                  <a:cubicBezTo>
                    <a:pt x="941" y="1262"/>
                    <a:pt x="977" y="1286"/>
                    <a:pt x="1024" y="1286"/>
                  </a:cubicBezTo>
                  <a:cubicBezTo>
                    <a:pt x="905" y="1143"/>
                    <a:pt x="798" y="1012"/>
                    <a:pt x="703" y="857"/>
                  </a:cubicBezTo>
                  <a:cubicBezTo>
                    <a:pt x="608" y="750"/>
                    <a:pt x="501" y="619"/>
                    <a:pt x="417" y="500"/>
                  </a:cubicBezTo>
                  <a:cubicBezTo>
                    <a:pt x="405" y="476"/>
                    <a:pt x="370" y="464"/>
                    <a:pt x="358" y="429"/>
                  </a:cubicBezTo>
                  <a:cubicBezTo>
                    <a:pt x="251" y="286"/>
                    <a:pt x="143" y="131"/>
                    <a:pt x="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758;p36">
              <a:extLst>
                <a:ext uri="{FF2B5EF4-FFF2-40B4-BE49-F238E27FC236}">
                  <a16:creationId xmlns:a16="http://schemas.microsoft.com/office/drawing/2014/main" id="{E57064B3-23B8-419C-95B7-B8D0658F082F}"/>
                </a:ext>
              </a:extLst>
            </p:cNvPr>
            <p:cNvSpPr/>
            <p:nvPr/>
          </p:nvSpPr>
          <p:spPr>
            <a:xfrm>
              <a:off x="3345350" y="3960150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lnTo>
                    <a:pt x="0" y="36"/>
                  </a:lnTo>
                  <a:lnTo>
                    <a:pt x="2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759;p36">
              <a:extLst>
                <a:ext uri="{FF2B5EF4-FFF2-40B4-BE49-F238E27FC236}">
                  <a16:creationId xmlns:a16="http://schemas.microsoft.com/office/drawing/2014/main" id="{6FD22245-7FE1-4F04-8F7B-25EE62508F4F}"/>
                </a:ext>
              </a:extLst>
            </p:cNvPr>
            <p:cNvSpPr/>
            <p:nvPr/>
          </p:nvSpPr>
          <p:spPr>
            <a:xfrm>
              <a:off x="3510550" y="35151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cubicBezTo>
                    <a:pt x="0" y="1596"/>
                    <a:pt x="453" y="2048"/>
                    <a:pt x="1024" y="2048"/>
                  </a:cubicBezTo>
                  <a:cubicBezTo>
                    <a:pt x="1596" y="2048"/>
                    <a:pt x="2048" y="1596"/>
                    <a:pt x="2048" y="1024"/>
                  </a:cubicBez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760;p36">
              <a:extLst>
                <a:ext uri="{FF2B5EF4-FFF2-40B4-BE49-F238E27FC236}">
                  <a16:creationId xmlns:a16="http://schemas.microsoft.com/office/drawing/2014/main" id="{867BF632-9746-46DA-851E-813BF34E4D80}"/>
                </a:ext>
              </a:extLst>
            </p:cNvPr>
            <p:cNvSpPr/>
            <p:nvPr/>
          </p:nvSpPr>
          <p:spPr>
            <a:xfrm>
              <a:off x="3263200" y="3883150"/>
              <a:ext cx="454550" cy="91600"/>
            </a:xfrm>
            <a:custGeom>
              <a:avLst/>
              <a:gdLst/>
              <a:ahLst/>
              <a:cxnLst/>
              <a:rect l="l" t="t" r="r" b="b"/>
              <a:pathLst>
                <a:path w="18182" h="3664" extrusionOk="0">
                  <a:moveTo>
                    <a:pt x="5986" y="1"/>
                  </a:moveTo>
                  <a:cubicBezTo>
                    <a:pt x="5760" y="1"/>
                    <a:pt x="5535" y="15"/>
                    <a:pt x="5310" y="44"/>
                  </a:cubicBezTo>
                  <a:cubicBezTo>
                    <a:pt x="3239" y="318"/>
                    <a:pt x="1346" y="1711"/>
                    <a:pt x="0" y="3664"/>
                  </a:cubicBezTo>
                  <a:lnTo>
                    <a:pt x="18181" y="3664"/>
                  </a:lnTo>
                  <a:cubicBezTo>
                    <a:pt x="17514" y="2878"/>
                    <a:pt x="16621" y="2366"/>
                    <a:pt x="15716" y="2247"/>
                  </a:cubicBezTo>
                  <a:cubicBezTo>
                    <a:pt x="15503" y="2214"/>
                    <a:pt x="15288" y="2198"/>
                    <a:pt x="15073" y="2198"/>
                  </a:cubicBezTo>
                  <a:cubicBezTo>
                    <a:pt x="13796" y="2198"/>
                    <a:pt x="12503" y="2752"/>
                    <a:pt x="11454" y="3628"/>
                  </a:cubicBezTo>
                  <a:cubicBezTo>
                    <a:pt x="10354" y="1331"/>
                    <a:pt x="8160" y="1"/>
                    <a:pt x="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761;p36">
              <a:extLst>
                <a:ext uri="{FF2B5EF4-FFF2-40B4-BE49-F238E27FC236}">
                  <a16:creationId xmlns:a16="http://schemas.microsoft.com/office/drawing/2014/main" id="{10BA4597-3CC8-4781-B77C-FEF9C8C2E3B1}"/>
                </a:ext>
              </a:extLst>
            </p:cNvPr>
            <p:cNvSpPr/>
            <p:nvPr/>
          </p:nvSpPr>
          <p:spPr>
            <a:xfrm>
              <a:off x="3437025" y="3689000"/>
              <a:ext cx="253925" cy="287875"/>
            </a:xfrm>
            <a:custGeom>
              <a:avLst/>
              <a:gdLst/>
              <a:ahLst/>
              <a:cxnLst/>
              <a:rect l="l" t="t" r="r" b="b"/>
              <a:pathLst>
                <a:path w="10157" h="11515" extrusionOk="0">
                  <a:moveTo>
                    <a:pt x="6752" y="0"/>
                  </a:moveTo>
                  <a:cubicBezTo>
                    <a:pt x="5338" y="0"/>
                    <a:pt x="4065" y="960"/>
                    <a:pt x="3715" y="2381"/>
                  </a:cubicBezTo>
                  <a:cubicBezTo>
                    <a:pt x="3620" y="2762"/>
                    <a:pt x="3608" y="3143"/>
                    <a:pt x="3656" y="3500"/>
                  </a:cubicBezTo>
                  <a:cubicBezTo>
                    <a:pt x="2167" y="3798"/>
                    <a:pt x="905" y="4929"/>
                    <a:pt x="512" y="6500"/>
                  </a:cubicBezTo>
                  <a:cubicBezTo>
                    <a:pt x="0" y="8536"/>
                    <a:pt x="1155" y="10596"/>
                    <a:pt x="3084" y="11275"/>
                  </a:cubicBezTo>
                  <a:lnTo>
                    <a:pt x="3096" y="11275"/>
                  </a:lnTo>
                  <a:cubicBezTo>
                    <a:pt x="3227" y="11322"/>
                    <a:pt x="3358" y="11370"/>
                    <a:pt x="3489" y="11394"/>
                  </a:cubicBezTo>
                  <a:cubicBezTo>
                    <a:pt x="3537" y="11394"/>
                    <a:pt x="3560" y="11418"/>
                    <a:pt x="3596" y="11418"/>
                  </a:cubicBezTo>
                  <a:cubicBezTo>
                    <a:pt x="3889" y="11483"/>
                    <a:pt x="4182" y="11514"/>
                    <a:pt x="4471" y="11514"/>
                  </a:cubicBezTo>
                  <a:cubicBezTo>
                    <a:pt x="6292" y="11514"/>
                    <a:pt x="7941" y="10267"/>
                    <a:pt x="8382" y="8417"/>
                  </a:cubicBezTo>
                  <a:cubicBezTo>
                    <a:pt x="8597" y="7548"/>
                    <a:pt x="8502" y="6655"/>
                    <a:pt x="8180" y="5881"/>
                  </a:cubicBezTo>
                  <a:cubicBezTo>
                    <a:pt x="8954" y="5476"/>
                    <a:pt x="9549" y="4762"/>
                    <a:pt x="9752" y="3857"/>
                  </a:cubicBezTo>
                  <a:cubicBezTo>
                    <a:pt x="10157" y="2190"/>
                    <a:pt x="9144" y="500"/>
                    <a:pt x="7478" y="83"/>
                  </a:cubicBezTo>
                  <a:cubicBezTo>
                    <a:pt x="7359" y="59"/>
                    <a:pt x="7251" y="47"/>
                    <a:pt x="7132" y="23"/>
                  </a:cubicBezTo>
                  <a:cubicBezTo>
                    <a:pt x="7005" y="8"/>
                    <a:pt x="6878" y="0"/>
                    <a:pt x="67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762;p36">
              <a:extLst>
                <a:ext uri="{FF2B5EF4-FFF2-40B4-BE49-F238E27FC236}">
                  <a16:creationId xmlns:a16="http://schemas.microsoft.com/office/drawing/2014/main" id="{7A7AA229-7CE0-4D3E-966C-8C42FFF0CAEE}"/>
                </a:ext>
              </a:extLst>
            </p:cNvPr>
            <p:cNvSpPr/>
            <p:nvPr/>
          </p:nvSpPr>
          <p:spPr>
            <a:xfrm>
              <a:off x="3515000" y="3689575"/>
              <a:ext cx="168500" cy="285775"/>
            </a:xfrm>
            <a:custGeom>
              <a:avLst/>
              <a:gdLst/>
              <a:ahLst/>
              <a:cxnLst/>
              <a:rect l="l" t="t" r="r" b="b"/>
              <a:pathLst>
                <a:path w="6740" h="11431" extrusionOk="0">
                  <a:moveTo>
                    <a:pt x="4037" y="0"/>
                  </a:moveTo>
                  <a:cubicBezTo>
                    <a:pt x="4054" y="4"/>
                    <a:pt x="4071" y="7"/>
                    <a:pt x="4088" y="10"/>
                  </a:cubicBezTo>
                  <a:lnTo>
                    <a:pt x="4088" y="10"/>
                  </a:lnTo>
                  <a:cubicBezTo>
                    <a:pt x="4075" y="7"/>
                    <a:pt x="4062" y="4"/>
                    <a:pt x="4049" y="0"/>
                  </a:cubicBezTo>
                  <a:close/>
                  <a:moveTo>
                    <a:pt x="1" y="11252"/>
                  </a:moveTo>
                  <a:cubicBezTo>
                    <a:pt x="11" y="11255"/>
                    <a:pt x="20" y="11259"/>
                    <a:pt x="30" y="11262"/>
                  </a:cubicBezTo>
                  <a:lnTo>
                    <a:pt x="30" y="11262"/>
                  </a:lnTo>
                  <a:cubicBezTo>
                    <a:pt x="20" y="11257"/>
                    <a:pt x="12" y="11252"/>
                    <a:pt x="1" y="11252"/>
                  </a:cubicBezTo>
                  <a:close/>
                  <a:moveTo>
                    <a:pt x="30" y="11262"/>
                  </a:moveTo>
                  <a:lnTo>
                    <a:pt x="30" y="11262"/>
                  </a:lnTo>
                  <a:cubicBezTo>
                    <a:pt x="39" y="11268"/>
                    <a:pt x="50" y="11274"/>
                    <a:pt x="65" y="11275"/>
                  </a:cubicBezTo>
                  <a:lnTo>
                    <a:pt x="65" y="11275"/>
                  </a:lnTo>
                  <a:cubicBezTo>
                    <a:pt x="53" y="11271"/>
                    <a:pt x="42" y="11267"/>
                    <a:pt x="30" y="11262"/>
                  </a:cubicBezTo>
                  <a:close/>
                  <a:moveTo>
                    <a:pt x="4088" y="10"/>
                  </a:moveTo>
                  <a:cubicBezTo>
                    <a:pt x="5720" y="431"/>
                    <a:pt x="6725" y="2097"/>
                    <a:pt x="6323" y="3739"/>
                  </a:cubicBezTo>
                  <a:cubicBezTo>
                    <a:pt x="6121" y="4608"/>
                    <a:pt x="5537" y="5334"/>
                    <a:pt x="4752" y="5751"/>
                  </a:cubicBezTo>
                  <a:cubicBezTo>
                    <a:pt x="4728" y="5751"/>
                    <a:pt x="4728" y="5763"/>
                    <a:pt x="4728" y="5775"/>
                  </a:cubicBezTo>
                  <a:cubicBezTo>
                    <a:pt x="5073" y="6585"/>
                    <a:pt x="5144" y="7466"/>
                    <a:pt x="4942" y="8311"/>
                  </a:cubicBezTo>
                  <a:cubicBezTo>
                    <a:pt x="4494" y="10153"/>
                    <a:pt x="2829" y="11386"/>
                    <a:pt x="1009" y="11386"/>
                  </a:cubicBezTo>
                  <a:cubicBezTo>
                    <a:pt x="700" y="11386"/>
                    <a:pt x="386" y="11350"/>
                    <a:pt x="72" y="11276"/>
                  </a:cubicBezTo>
                  <a:cubicBezTo>
                    <a:pt x="70" y="11276"/>
                    <a:pt x="67" y="11275"/>
                    <a:pt x="65" y="11275"/>
                  </a:cubicBezTo>
                  <a:lnTo>
                    <a:pt x="65" y="11275"/>
                  </a:lnTo>
                  <a:cubicBezTo>
                    <a:pt x="171" y="11314"/>
                    <a:pt x="273" y="11351"/>
                    <a:pt x="382" y="11371"/>
                  </a:cubicBezTo>
                  <a:cubicBezTo>
                    <a:pt x="418" y="11395"/>
                    <a:pt x="441" y="11395"/>
                    <a:pt x="489" y="11395"/>
                  </a:cubicBezTo>
                  <a:cubicBezTo>
                    <a:pt x="669" y="11419"/>
                    <a:pt x="849" y="11431"/>
                    <a:pt x="1028" y="11431"/>
                  </a:cubicBezTo>
                  <a:cubicBezTo>
                    <a:pt x="2862" y="11431"/>
                    <a:pt x="4534" y="10178"/>
                    <a:pt x="4990" y="8323"/>
                  </a:cubicBezTo>
                  <a:cubicBezTo>
                    <a:pt x="5192" y="7477"/>
                    <a:pt x="5121" y="6596"/>
                    <a:pt x="4787" y="5775"/>
                  </a:cubicBezTo>
                  <a:cubicBezTo>
                    <a:pt x="5561" y="5358"/>
                    <a:pt x="6145" y="4632"/>
                    <a:pt x="6359" y="3751"/>
                  </a:cubicBezTo>
                  <a:cubicBezTo>
                    <a:pt x="6740" y="2191"/>
                    <a:pt x="5859" y="596"/>
                    <a:pt x="4371" y="60"/>
                  </a:cubicBezTo>
                  <a:cubicBezTo>
                    <a:pt x="4269" y="40"/>
                    <a:pt x="4184" y="28"/>
                    <a:pt x="4088" y="1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763;p36">
              <a:extLst>
                <a:ext uri="{FF2B5EF4-FFF2-40B4-BE49-F238E27FC236}">
                  <a16:creationId xmlns:a16="http://schemas.microsoft.com/office/drawing/2014/main" id="{296F6534-0192-4531-BF38-BBEDD22D0697}"/>
                </a:ext>
              </a:extLst>
            </p:cNvPr>
            <p:cNvSpPr/>
            <p:nvPr/>
          </p:nvSpPr>
          <p:spPr>
            <a:xfrm>
              <a:off x="3540600" y="3762150"/>
              <a:ext cx="77425" cy="71500"/>
            </a:xfrm>
            <a:custGeom>
              <a:avLst/>
              <a:gdLst/>
              <a:ahLst/>
              <a:cxnLst/>
              <a:rect l="l" t="t" r="r" b="b"/>
              <a:pathLst>
                <a:path w="3097" h="2860" extrusionOk="0">
                  <a:moveTo>
                    <a:pt x="1561" y="38"/>
                  </a:moveTo>
                  <a:cubicBezTo>
                    <a:pt x="1680" y="38"/>
                    <a:pt x="1787" y="50"/>
                    <a:pt x="1894" y="62"/>
                  </a:cubicBezTo>
                  <a:cubicBezTo>
                    <a:pt x="2632" y="241"/>
                    <a:pt x="3096" y="1003"/>
                    <a:pt x="2918" y="1741"/>
                  </a:cubicBezTo>
                  <a:cubicBezTo>
                    <a:pt x="2835" y="2098"/>
                    <a:pt x="2608" y="2419"/>
                    <a:pt x="2299" y="2610"/>
                  </a:cubicBezTo>
                  <a:cubicBezTo>
                    <a:pt x="2064" y="2744"/>
                    <a:pt x="1811" y="2813"/>
                    <a:pt x="1557" y="2813"/>
                  </a:cubicBezTo>
                  <a:cubicBezTo>
                    <a:pt x="1451" y="2813"/>
                    <a:pt x="1345" y="2801"/>
                    <a:pt x="1239" y="2777"/>
                  </a:cubicBezTo>
                  <a:cubicBezTo>
                    <a:pt x="489" y="2598"/>
                    <a:pt x="37" y="1836"/>
                    <a:pt x="215" y="1086"/>
                  </a:cubicBezTo>
                  <a:cubicBezTo>
                    <a:pt x="358" y="467"/>
                    <a:pt x="941" y="38"/>
                    <a:pt x="1561" y="38"/>
                  </a:cubicBezTo>
                  <a:close/>
                  <a:moveTo>
                    <a:pt x="1582" y="1"/>
                  </a:moveTo>
                  <a:cubicBezTo>
                    <a:pt x="935" y="1"/>
                    <a:pt x="343" y="443"/>
                    <a:pt x="179" y="1086"/>
                  </a:cubicBezTo>
                  <a:cubicBezTo>
                    <a:pt x="1" y="1848"/>
                    <a:pt x="477" y="2622"/>
                    <a:pt x="1239" y="2812"/>
                  </a:cubicBezTo>
                  <a:cubicBezTo>
                    <a:pt x="1358" y="2848"/>
                    <a:pt x="1465" y="2860"/>
                    <a:pt x="1584" y="2860"/>
                  </a:cubicBezTo>
                  <a:cubicBezTo>
                    <a:pt x="1834" y="2860"/>
                    <a:pt x="2084" y="2789"/>
                    <a:pt x="2311" y="2634"/>
                  </a:cubicBezTo>
                  <a:cubicBezTo>
                    <a:pt x="2620" y="2443"/>
                    <a:pt x="2858" y="2134"/>
                    <a:pt x="2954" y="1753"/>
                  </a:cubicBezTo>
                  <a:cubicBezTo>
                    <a:pt x="3037" y="1384"/>
                    <a:pt x="2977" y="1003"/>
                    <a:pt x="2787" y="669"/>
                  </a:cubicBezTo>
                  <a:cubicBezTo>
                    <a:pt x="2596" y="360"/>
                    <a:pt x="2275" y="122"/>
                    <a:pt x="1906" y="38"/>
                  </a:cubicBezTo>
                  <a:cubicBezTo>
                    <a:pt x="1797" y="13"/>
                    <a:pt x="1689" y="1"/>
                    <a:pt x="1582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764;p36">
              <a:extLst>
                <a:ext uri="{FF2B5EF4-FFF2-40B4-BE49-F238E27FC236}">
                  <a16:creationId xmlns:a16="http://schemas.microsoft.com/office/drawing/2014/main" id="{8834BE90-894D-4C11-9079-A3F9235E31C2}"/>
                </a:ext>
              </a:extLst>
            </p:cNvPr>
            <p:cNvSpPr/>
            <p:nvPr/>
          </p:nvSpPr>
          <p:spPr>
            <a:xfrm>
              <a:off x="3499225" y="3848525"/>
              <a:ext cx="81000" cy="47350"/>
            </a:xfrm>
            <a:custGeom>
              <a:avLst/>
              <a:gdLst/>
              <a:ahLst/>
              <a:cxnLst/>
              <a:rect l="l" t="t" r="r" b="b"/>
              <a:pathLst>
                <a:path w="3240" h="1894" extrusionOk="0">
                  <a:moveTo>
                    <a:pt x="382" y="0"/>
                  </a:moveTo>
                  <a:lnTo>
                    <a:pt x="1" y="762"/>
                  </a:lnTo>
                  <a:lnTo>
                    <a:pt x="2882" y="1893"/>
                  </a:lnTo>
                  <a:lnTo>
                    <a:pt x="3239" y="126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765;p36">
              <a:extLst>
                <a:ext uri="{FF2B5EF4-FFF2-40B4-BE49-F238E27FC236}">
                  <a16:creationId xmlns:a16="http://schemas.microsoft.com/office/drawing/2014/main" id="{90570145-59FD-47F4-9521-21B2BA5E3672}"/>
                </a:ext>
              </a:extLst>
            </p:cNvPr>
            <p:cNvSpPr/>
            <p:nvPr/>
          </p:nvSpPr>
          <p:spPr>
            <a:xfrm>
              <a:off x="3564425" y="3543725"/>
              <a:ext cx="162550" cy="262550"/>
            </a:xfrm>
            <a:custGeom>
              <a:avLst/>
              <a:gdLst/>
              <a:ahLst/>
              <a:cxnLst/>
              <a:rect l="l" t="t" r="r" b="b"/>
              <a:pathLst>
                <a:path w="6502" h="10502" extrusionOk="0">
                  <a:moveTo>
                    <a:pt x="5200" y="617"/>
                  </a:moveTo>
                  <a:cubicBezTo>
                    <a:pt x="5217" y="617"/>
                    <a:pt x="5235" y="622"/>
                    <a:pt x="5251" y="631"/>
                  </a:cubicBezTo>
                  <a:cubicBezTo>
                    <a:pt x="5299" y="655"/>
                    <a:pt x="5334" y="715"/>
                    <a:pt x="5311" y="762"/>
                  </a:cubicBezTo>
                  <a:cubicBezTo>
                    <a:pt x="5311" y="774"/>
                    <a:pt x="5311" y="774"/>
                    <a:pt x="5299" y="798"/>
                  </a:cubicBezTo>
                  <a:lnTo>
                    <a:pt x="4620" y="2132"/>
                  </a:lnTo>
                  <a:cubicBezTo>
                    <a:pt x="4594" y="2175"/>
                    <a:pt x="4549" y="2205"/>
                    <a:pt x="4504" y="2205"/>
                  </a:cubicBezTo>
                  <a:cubicBezTo>
                    <a:pt x="4487" y="2205"/>
                    <a:pt x="4470" y="2201"/>
                    <a:pt x="4453" y="2191"/>
                  </a:cubicBezTo>
                  <a:cubicBezTo>
                    <a:pt x="4406" y="2167"/>
                    <a:pt x="4382" y="2084"/>
                    <a:pt x="4406" y="2024"/>
                  </a:cubicBezTo>
                  <a:lnTo>
                    <a:pt x="5096" y="691"/>
                  </a:lnTo>
                  <a:cubicBezTo>
                    <a:pt x="5113" y="648"/>
                    <a:pt x="5156" y="617"/>
                    <a:pt x="5200" y="617"/>
                  </a:cubicBezTo>
                  <a:close/>
                  <a:moveTo>
                    <a:pt x="5854" y="784"/>
                  </a:moveTo>
                  <a:cubicBezTo>
                    <a:pt x="5871" y="784"/>
                    <a:pt x="5889" y="788"/>
                    <a:pt x="5906" y="798"/>
                  </a:cubicBezTo>
                  <a:cubicBezTo>
                    <a:pt x="5953" y="822"/>
                    <a:pt x="5989" y="881"/>
                    <a:pt x="5965" y="929"/>
                  </a:cubicBezTo>
                  <a:cubicBezTo>
                    <a:pt x="5965" y="941"/>
                    <a:pt x="5965" y="941"/>
                    <a:pt x="5953" y="953"/>
                  </a:cubicBezTo>
                  <a:lnTo>
                    <a:pt x="5287" y="2298"/>
                  </a:lnTo>
                  <a:cubicBezTo>
                    <a:pt x="5260" y="2342"/>
                    <a:pt x="5214" y="2367"/>
                    <a:pt x="5168" y="2367"/>
                  </a:cubicBezTo>
                  <a:cubicBezTo>
                    <a:pt x="5152" y="2367"/>
                    <a:pt x="5135" y="2364"/>
                    <a:pt x="5120" y="2358"/>
                  </a:cubicBezTo>
                  <a:cubicBezTo>
                    <a:pt x="5061" y="2322"/>
                    <a:pt x="5037" y="2251"/>
                    <a:pt x="5061" y="2191"/>
                  </a:cubicBezTo>
                  <a:lnTo>
                    <a:pt x="5751" y="846"/>
                  </a:lnTo>
                  <a:cubicBezTo>
                    <a:pt x="5768" y="812"/>
                    <a:pt x="5810" y="784"/>
                    <a:pt x="5854" y="784"/>
                  </a:cubicBezTo>
                  <a:close/>
                  <a:moveTo>
                    <a:pt x="5049" y="0"/>
                  </a:moveTo>
                  <a:lnTo>
                    <a:pt x="3918" y="2251"/>
                  </a:lnTo>
                  <a:lnTo>
                    <a:pt x="0" y="10025"/>
                  </a:lnTo>
                  <a:lnTo>
                    <a:pt x="1239" y="10502"/>
                  </a:lnTo>
                  <a:lnTo>
                    <a:pt x="5180" y="3144"/>
                  </a:lnTo>
                  <a:lnTo>
                    <a:pt x="6501" y="679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766;p36">
              <a:extLst>
                <a:ext uri="{FF2B5EF4-FFF2-40B4-BE49-F238E27FC236}">
                  <a16:creationId xmlns:a16="http://schemas.microsoft.com/office/drawing/2014/main" id="{C68A30A9-F4B5-4E11-92D3-33635516F6F5}"/>
                </a:ext>
              </a:extLst>
            </p:cNvPr>
            <p:cNvSpPr/>
            <p:nvPr/>
          </p:nvSpPr>
          <p:spPr>
            <a:xfrm>
              <a:off x="3545375" y="3766925"/>
              <a:ext cx="68475" cy="62025"/>
            </a:xfrm>
            <a:custGeom>
              <a:avLst/>
              <a:gdLst/>
              <a:ahLst/>
              <a:cxnLst/>
              <a:rect l="l" t="t" r="r" b="b"/>
              <a:pathLst>
                <a:path w="2739" h="2481" extrusionOk="0">
                  <a:moveTo>
                    <a:pt x="1365" y="0"/>
                  </a:moveTo>
                  <a:cubicBezTo>
                    <a:pt x="809" y="0"/>
                    <a:pt x="308" y="377"/>
                    <a:pt x="167" y="943"/>
                  </a:cubicBezTo>
                  <a:cubicBezTo>
                    <a:pt x="0" y="1609"/>
                    <a:pt x="405" y="2288"/>
                    <a:pt x="1072" y="2443"/>
                  </a:cubicBezTo>
                  <a:cubicBezTo>
                    <a:pt x="1175" y="2468"/>
                    <a:pt x="1278" y="2480"/>
                    <a:pt x="1379" y="2480"/>
                  </a:cubicBezTo>
                  <a:cubicBezTo>
                    <a:pt x="1942" y="2480"/>
                    <a:pt x="2443" y="2103"/>
                    <a:pt x="2584" y="1538"/>
                  </a:cubicBezTo>
                  <a:cubicBezTo>
                    <a:pt x="2739" y="871"/>
                    <a:pt x="2346" y="204"/>
                    <a:pt x="1667" y="38"/>
                  </a:cubicBezTo>
                  <a:cubicBezTo>
                    <a:pt x="1566" y="12"/>
                    <a:pt x="1464" y="0"/>
                    <a:pt x="1365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767;p36">
              <a:extLst>
                <a:ext uri="{FF2B5EF4-FFF2-40B4-BE49-F238E27FC236}">
                  <a16:creationId xmlns:a16="http://schemas.microsoft.com/office/drawing/2014/main" id="{0ABCA33A-9C6D-4F61-9CC4-0B75D742A64F}"/>
                </a:ext>
              </a:extLst>
            </p:cNvPr>
            <p:cNvSpPr/>
            <p:nvPr/>
          </p:nvSpPr>
          <p:spPr>
            <a:xfrm>
              <a:off x="3529000" y="3599975"/>
              <a:ext cx="140525" cy="268225"/>
            </a:xfrm>
            <a:custGeom>
              <a:avLst/>
              <a:gdLst/>
              <a:ahLst/>
              <a:cxnLst/>
              <a:rect l="l" t="t" r="r" b="b"/>
              <a:pathLst>
                <a:path w="5621" h="10729" extrusionOk="0">
                  <a:moveTo>
                    <a:pt x="5596" y="1"/>
                  </a:moveTo>
                  <a:cubicBezTo>
                    <a:pt x="5585" y="1"/>
                    <a:pt x="5573" y="1"/>
                    <a:pt x="5573" y="12"/>
                  </a:cubicBezTo>
                  <a:lnTo>
                    <a:pt x="1" y="10704"/>
                  </a:lnTo>
                  <a:cubicBezTo>
                    <a:pt x="1" y="10716"/>
                    <a:pt x="1" y="10728"/>
                    <a:pt x="24" y="10728"/>
                  </a:cubicBezTo>
                  <a:cubicBezTo>
                    <a:pt x="24" y="10728"/>
                    <a:pt x="36" y="10728"/>
                    <a:pt x="48" y="10716"/>
                  </a:cubicBezTo>
                  <a:lnTo>
                    <a:pt x="5620" y="36"/>
                  </a:lnTo>
                  <a:cubicBezTo>
                    <a:pt x="5620" y="12"/>
                    <a:pt x="5620" y="1"/>
                    <a:pt x="55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768;p36">
              <a:extLst>
                <a:ext uri="{FF2B5EF4-FFF2-40B4-BE49-F238E27FC236}">
                  <a16:creationId xmlns:a16="http://schemas.microsoft.com/office/drawing/2014/main" id="{7376D384-2A73-4FE6-ABB2-4C7A66E92250}"/>
                </a:ext>
              </a:extLst>
            </p:cNvPr>
            <p:cNvSpPr/>
            <p:nvPr/>
          </p:nvSpPr>
          <p:spPr>
            <a:xfrm>
              <a:off x="3537625" y="3602350"/>
              <a:ext cx="140225" cy="268225"/>
            </a:xfrm>
            <a:custGeom>
              <a:avLst/>
              <a:gdLst/>
              <a:ahLst/>
              <a:cxnLst/>
              <a:rect l="l" t="t" r="r" b="b"/>
              <a:pathLst>
                <a:path w="5609" h="10729" extrusionOk="0">
                  <a:moveTo>
                    <a:pt x="5597" y="1"/>
                  </a:moveTo>
                  <a:cubicBezTo>
                    <a:pt x="5585" y="1"/>
                    <a:pt x="5573" y="1"/>
                    <a:pt x="5573" y="13"/>
                  </a:cubicBezTo>
                  <a:lnTo>
                    <a:pt x="1" y="10693"/>
                  </a:lnTo>
                  <a:cubicBezTo>
                    <a:pt x="1" y="10716"/>
                    <a:pt x="1" y="10728"/>
                    <a:pt x="13" y="10728"/>
                  </a:cubicBezTo>
                  <a:lnTo>
                    <a:pt x="37" y="10728"/>
                  </a:lnTo>
                  <a:lnTo>
                    <a:pt x="5609" y="25"/>
                  </a:lnTo>
                  <a:cubicBezTo>
                    <a:pt x="5609" y="13"/>
                    <a:pt x="5609" y="1"/>
                    <a:pt x="5597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769;p36">
              <a:extLst>
                <a:ext uri="{FF2B5EF4-FFF2-40B4-BE49-F238E27FC236}">
                  <a16:creationId xmlns:a16="http://schemas.microsoft.com/office/drawing/2014/main" id="{8F712E22-03DB-4D89-A048-559CDDFF963F}"/>
                </a:ext>
              </a:extLst>
            </p:cNvPr>
            <p:cNvSpPr/>
            <p:nvPr/>
          </p:nvSpPr>
          <p:spPr>
            <a:xfrm>
              <a:off x="3545375" y="3604150"/>
              <a:ext cx="140525" cy="268200"/>
            </a:xfrm>
            <a:custGeom>
              <a:avLst/>
              <a:gdLst/>
              <a:ahLst/>
              <a:cxnLst/>
              <a:rect l="l" t="t" r="r" b="b"/>
              <a:pathLst>
                <a:path w="5621" h="10728" extrusionOk="0">
                  <a:moveTo>
                    <a:pt x="5596" y="0"/>
                  </a:moveTo>
                  <a:cubicBezTo>
                    <a:pt x="5584" y="0"/>
                    <a:pt x="5572" y="0"/>
                    <a:pt x="5572" y="12"/>
                  </a:cubicBezTo>
                  <a:lnTo>
                    <a:pt x="0" y="10704"/>
                  </a:lnTo>
                  <a:cubicBezTo>
                    <a:pt x="0" y="10716"/>
                    <a:pt x="0" y="10728"/>
                    <a:pt x="24" y="10728"/>
                  </a:cubicBezTo>
                  <a:cubicBezTo>
                    <a:pt x="24" y="10728"/>
                    <a:pt x="36" y="10728"/>
                    <a:pt x="48" y="10716"/>
                  </a:cubicBezTo>
                  <a:lnTo>
                    <a:pt x="5620" y="24"/>
                  </a:lnTo>
                  <a:cubicBezTo>
                    <a:pt x="5620" y="12"/>
                    <a:pt x="5620" y="0"/>
                    <a:pt x="559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770;p36">
              <a:extLst>
                <a:ext uri="{FF2B5EF4-FFF2-40B4-BE49-F238E27FC236}">
                  <a16:creationId xmlns:a16="http://schemas.microsoft.com/office/drawing/2014/main" id="{F1F70483-F4B1-4D53-AECF-F2A0CF480F27}"/>
                </a:ext>
              </a:extLst>
            </p:cNvPr>
            <p:cNvSpPr/>
            <p:nvPr/>
          </p:nvSpPr>
          <p:spPr>
            <a:xfrm>
              <a:off x="3552225" y="3605925"/>
              <a:ext cx="140225" cy="268225"/>
            </a:xfrm>
            <a:custGeom>
              <a:avLst/>
              <a:gdLst/>
              <a:ahLst/>
              <a:cxnLst/>
              <a:rect l="l" t="t" r="r" b="b"/>
              <a:pathLst>
                <a:path w="5609" h="10729" extrusionOk="0">
                  <a:moveTo>
                    <a:pt x="5596" y="1"/>
                  </a:moveTo>
                  <a:cubicBezTo>
                    <a:pt x="5584" y="1"/>
                    <a:pt x="5560" y="1"/>
                    <a:pt x="5560" y="13"/>
                  </a:cubicBezTo>
                  <a:lnTo>
                    <a:pt x="0" y="10704"/>
                  </a:lnTo>
                  <a:cubicBezTo>
                    <a:pt x="0" y="10716"/>
                    <a:pt x="0" y="10728"/>
                    <a:pt x="12" y="10728"/>
                  </a:cubicBezTo>
                  <a:cubicBezTo>
                    <a:pt x="24" y="10728"/>
                    <a:pt x="24" y="10728"/>
                    <a:pt x="48" y="10716"/>
                  </a:cubicBezTo>
                  <a:lnTo>
                    <a:pt x="5608" y="36"/>
                  </a:lnTo>
                  <a:cubicBezTo>
                    <a:pt x="5608" y="13"/>
                    <a:pt x="5608" y="1"/>
                    <a:pt x="55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771;p36">
              <a:extLst>
                <a:ext uri="{FF2B5EF4-FFF2-40B4-BE49-F238E27FC236}">
                  <a16:creationId xmlns:a16="http://schemas.microsoft.com/office/drawing/2014/main" id="{FD2C2CA1-AF17-4CC1-A0CB-D80DE2857B8B}"/>
                </a:ext>
              </a:extLst>
            </p:cNvPr>
            <p:cNvSpPr/>
            <p:nvPr/>
          </p:nvSpPr>
          <p:spPr>
            <a:xfrm>
              <a:off x="3660575" y="3543725"/>
              <a:ext cx="66400" cy="78300"/>
            </a:xfrm>
            <a:custGeom>
              <a:avLst/>
              <a:gdLst/>
              <a:ahLst/>
              <a:cxnLst/>
              <a:rect l="l" t="t" r="r" b="b"/>
              <a:pathLst>
                <a:path w="2656" h="3132" extrusionOk="0">
                  <a:moveTo>
                    <a:pt x="1354" y="629"/>
                  </a:moveTo>
                  <a:cubicBezTo>
                    <a:pt x="1371" y="629"/>
                    <a:pt x="1389" y="633"/>
                    <a:pt x="1405" y="643"/>
                  </a:cubicBezTo>
                  <a:cubicBezTo>
                    <a:pt x="1453" y="679"/>
                    <a:pt x="1488" y="738"/>
                    <a:pt x="1465" y="774"/>
                  </a:cubicBezTo>
                  <a:lnTo>
                    <a:pt x="1465" y="810"/>
                  </a:lnTo>
                  <a:lnTo>
                    <a:pt x="786" y="2143"/>
                  </a:lnTo>
                  <a:cubicBezTo>
                    <a:pt x="760" y="2187"/>
                    <a:pt x="715" y="2217"/>
                    <a:pt x="670" y="2217"/>
                  </a:cubicBezTo>
                  <a:cubicBezTo>
                    <a:pt x="653" y="2217"/>
                    <a:pt x="636" y="2213"/>
                    <a:pt x="619" y="2203"/>
                  </a:cubicBezTo>
                  <a:cubicBezTo>
                    <a:pt x="560" y="2179"/>
                    <a:pt x="536" y="2096"/>
                    <a:pt x="560" y="2036"/>
                  </a:cubicBezTo>
                  <a:lnTo>
                    <a:pt x="1250" y="703"/>
                  </a:lnTo>
                  <a:cubicBezTo>
                    <a:pt x="1267" y="660"/>
                    <a:pt x="1310" y="629"/>
                    <a:pt x="1354" y="629"/>
                  </a:cubicBezTo>
                  <a:close/>
                  <a:moveTo>
                    <a:pt x="2008" y="784"/>
                  </a:moveTo>
                  <a:cubicBezTo>
                    <a:pt x="2025" y="784"/>
                    <a:pt x="2043" y="788"/>
                    <a:pt x="2060" y="798"/>
                  </a:cubicBezTo>
                  <a:cubicBezTo>
                    <a:pt x="2107" y="822"/>
                    <a:pt x="2143" y="881"/>
                    <a:pt x="2119" y="929"/>
                  </a:cubicBezTo>
                  <a:cubicBezTo>
                    <a:pt x="2119" y="941"/>
                    <a:pt x="2119" y="941"/>
                    <a:pt x="2107" y="953"/>
                  </a:cubicBezTo>
                  <a:lnTo>
                    <a:pt x="1441" y="2298"/>
                  </a:lnTo>
                  <a:cubicBezTo>
                    <a:pt x="1414" y="2342"/>
                    <a:pt x="1368" y="2367"/>
                    <a:pt x="1322" y="2367"/>
                  </a:cubicBezTo>
                  <a:cubicBezTo>
                    <a:pt x="1306" y="2367"/>
                    <a:pt x="1289" y="2364"/>
                    <a:pt x="1274" y="2358"/>
                  </a:cubicBezTo>
                  <a:cubicBezTo>
                    <a:pt x="1215" y="2322"/>
                    <a:pt x="1191" y="2251"/>
                    <a:pt x="1215" y="2191"/>
                  </a:cubicBezTo>
                  <a:lnTo>
                    <a:pt x="1905" y="846"/>
                  </a:lnTo>
                  <a:cubicBezTo>
                    <a:pt x="1922" y="812"/>
                    <a:pt x="1964" y="784"/>
                    <a:pt x="2008" y="784"/>
                  </a:cubicBezTo>
                  <a:close/>
                  <a:moveTo>
                    <a:pt x="1203" y="0"/>
                  </a:moveTo>
                  <a:lnTo>
                    <a:pt x="0" y="2382"/>
                  </a:lnTo>
                  <a:cubicBezTo>
                    <a:pt x="429" y="2703"/>
                    <a:pt x="917" y="2905"/>
                    <a:pt x="1334" y="3132"/>
                  </a:cubicBezTo>
                  <a:lnTo>
                    <a:pt x="2655" y="655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772;p36">
              <a:extLst>
                <a:ext uri="{FF2B5EF4-FFF2-40B4-BE49-F238E27FC236}">
                  <a16:creationId xmlns:a16="http://schemas.microsoft.com/office/drawing/2014/main" id="{B7CAA689-999E-4129-8E5C-F5D5829954D3}"/>
                </a:ext>
              </a:extLst>
            </p:cNvPr>
            <p:cNvSpPr/>
            <p:nvPr/>
          </p:nvSpPr>
          <p:spPr>
            <a:xfrm>
              <a:off x="3669500" y="3553550"/>
              <a:ext cx="62525" cy="29475"/>
            </a:xfrm>
            <a:custGeom>
              <a:avLst/>
              <a:gdLst/>
              <a:ahLst/>
              <a:cxnLst/>
              <a:rect l="l" t="t" r="r" b="b"/>
              <a:pathLst>
                <a:path w="2501" h="1179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0" y="48"/>
                    <a:pt x="12" y="48"/>
                  </a:cubicBezTo>
                  <a:lnTo>
                    <a:pt x="2465" y="1179"/>
                  </a:lnTo>
                  <a:cubicBezTo>
                    <a:pt x="2477" y="1179"/>
                    <a:pt x="2477" y="1179"/>
                    <a:pt x="2501" y="1155"/>
                  </a:cubicBezTo>
                  <a:cubicBezTo>
                    <a:pt x="2501" y="1143"/>
                    <a:pt x="2501" y="1131"/>
                    <a:pt x="2477" y="113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773;p36">
              <a:extLst>
                <a:ext uri="{FF2B5EF4-FFF2-40B4-BE49-F238E27FC236}">
                  <a16:creationId xmlns:a16="http://schemas.microsoft.com/office/drawing/2014/main" id="{B0FB8525-589F-4961-9113-FE58B15ACAC2}"/>
                </a:ext>
              </a:extLst>
            </p:cNvPr>
            <p:cNvSpPr/>
            <p:nvPr/>
          </p:nvSpPr>
          <p:spPr>
            <a:xfrm>
              <a:off x="3663850" y="354730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60" y="0"/>
                  </a:moveTo>
                  <a:lnTo>
                    <a:pt x="0" y="393"/>
                  </a:lnTo>
                  <a:lnTo>
                    <a:pt x="357" y="476"/>
                  </a:lnTo>
                  <a:lnTo>
                    <a:pt x="441" y="2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774;p36">
              <a:extLst>
                <a:ext uri="{FF2B5EF4-FFF2-40B4-BE49-F238E27FC236}">
                  <a16:creationId xmlns:a16="http://schemas.microsoft.com/office/drawing/2014/main" id="{56DF89D7-9B03-4C47-8D43-271566335226}"/>
                </a:ext>
              </a:extLst>
            </p:cNvPr>
            <p:cNvSpPr/>
            <p:nvPr/>
          </p:nvSpPr>
          <p:spPr>
            <a:xfrm>
              <a:off x="3725450" y="3577050"/>
              <a:ext cx="13425" cy="10750"/>
            </a:xfrm>
            <a:custGeom>
              <a:avLst/>
              <a:gdLst/>
              <a:ahLst/>
              <a:cxnLst/>
              <a:rect l="l" t="t" r="r" b="b"/>
              <a:pathLst>
                <a:path w="537" h="430" extrusionOk="0">
                  <a:moveTo>
                    <a:pt x="108" y="1"/>
                  </a:moveTo>
                  <a:lnTo>
                    <a:pt x="1" y="251"/>
                  </a:lnTo>
                  <a:lnTo>
                    <a:pt x="322" y="429"/>
                  </a:lnTo>
                  <a:lnTo>
                    <a:pt x="536" y="8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775;p36">
              <a:extLst>
                <a:ext uri="{FF2B5EF4-FFF2-40B4-BE49-F238E27FC236}">
                  <a16:creationId xmlns:a16="http://schemas.microsoft.com/office/drawing/2014/main" id="{CC5242CB-07C8-4D4C-B274-F14F52970C20}"/>
                </a:ext>
              </a:extLst>
            </p:cNvPr>
            <p:cNvSpPr/>
            <p:nvPr/>
          </p:nvSpPr>
          <p:spPr>
            <a:xfrm>
              <a:off x="3659975" y="3574375"/>
              <a:ext cx="62525" cy="29500"/>
            </a:xfrm>
            <a:custGeom>
              <a:avLst/>
              <a:gdLst/>
              <a:ahLst/>
              <a:cxnLst/>
              <a:rect l="l" t="t" r="r" b="b"/>
              <a:pathLst>
                <a:path w="2501" h="1180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24"/>
                    <a:pt x="0" y="48"/>
                    <a:pt x="24" y="48"/>
                  </a:cubicBezTo>
                  <a:lnTo>
                    <a:pt x="2477" y="1179"/>
                  </a:lnTo>
                  <a:cubicBezTo>
                    <a:pt x="2489" y="1179"/>
                    <a:pt x="2489" y="1179"/>
                    <a:pt x="2501" y="1156"/>
                  </a:cubicBezTo>
                  <a:cubicBezTo>
                    <a:pt x="2501" y="1144"/>
                    <a:pt x="2501" y="1132"/>
                    <a:pt x="2489" y="1132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776;p36">
              <a:extLst>
                <a:ext uri="{FF2B5EF4-FFF2-40B4-BE49-F238E27FC236}">
                  <a16:creationId xmlns:a16="http://schemas.microsoft.com/office/drawing/2014/main" id="{F43B0A22-E7EE-4C1E-9B69-2530738EB247}"/>
                </a:ext>
              </a:extLst>
            </p:cNvPr>
            <p:cNvSpPr/>
            <p:nvPr/>
          </p:nvSpPr>
          <p:spPr>
            <a:xfrm>
              <a:off x="3654600" y="3568125"/>
              <a:ext cx="11050" cy="11925"/>
            </a:xfrm>
            <a:custGeom>
              <a:avLst/>
              <a:gdLst/>
              <a:ahLst/>
              <a:cxnLst/>
              <a:rect l="l" t="t" r="r" b="b"/>
              <a:pathLst>
                <a:path w="442" h="477" extrusionOk="0">
                  <a:moveTo>
                    <a:pt x="60" y="1"/>
                  </a:moveTo>
                  <a:lnTo>
                    <a:pt x="1" y="394"/>
                  </a:lnTo>
                  <a:lnTo>
                    <a:pt x="358" y="477"/>
                  </a:lnTo>
                  <a:lnTo>
                    <a:pt x="441" y="2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777;p36">
              <a:extLst>
                <a:ext uri="{FF2B5EF4-FFF2-40B4-BE49-F238E27FC236}">
                  <a16:creationId xmlns:a16="http://schemas.microsoft.com/office/drawing/2014/main" id="{7AA4E078-D401-4EA5-A794-B1DE15F6EE00}"/>
                </a:ext>
              </a:extLst>
            </p:cNvPr>
            <p:cNvSpPr/>
            <p:nvPr/>
          </p:nvSpPr>
          <p:spPr>
            <a:xfrm>
              <a:off x="3716225" y="3597900"/>
              <a:ext cx="13425" cy="10725"/>
            </a:xfrm>
            <a:custGeom>
              <a:avLst/>
              <a:gdLst/>
              <a:ahLst/>
              <a:cxnLst/>
              <a:rect l="l" t="t" r="r" b="b"/>
              <a:pathLst>
                <a:path w="537" h="429" extrusionOk="0">
                  <a:moveTo>
                    <a:pt x="108" y="0"/>
                  </a:moveTo>
                  <a:lnTo>
                    <a:pt x="1" y="250"/>
                  </a:lnTo>
                  <a:lnTo>
                    <a:pt x="310" y="429"/>
                  </a:lnTo>
                  <a:lnTo>
                    <a:pt x="536" y="8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778;p36">
              <a:extLst>
                <a:ext uri="{FF2B5EF4-FFF2-40B4-BE49-F238E27FC236}">
                  <a16:creationId xmlns:a16="http://schemas.microsoft.com/office/drawing/2014/main" id="{DEC5F9FB-4839-418E-B0DF-653B7442BE3D}"/>
                </a:ext>
              </a:extLst>
            </p:cNvPr>
            <p:cNvSpPr/>
            <p:nvPr/>
          </p:nvSpPr>
          <p:spPr>
            <a:xfrm>
              <a:off x="3523650" y="3659300"/>
              <a:ext cx="27700" cy="16475"/>
            </a:xfrm>
            <a:custGeom>
              <a:avLst/>
              <a:gdLst/>
              <a:ahLst/>
              <a:cxnLst/>
              <a:rect l="l" t="t" r="r" b="b"/>
              <a:pathLst>
                <a:path w="1108" h="659" extrusionOk="0">
                  <a:moveTo>
                    <a:pt x="699" y="1"/>
                  </a:moveTo>
                  <a:cubicBezTo>
                    <a:pt x="547" y="1"/>
                    <a:pt x="378" y="64"/>
                    <a:pt x="250" y="128"/>
                  </a:cubicBezTo>
                  <a:cubicBezTo>
                    <a:pt x="119" y="199"/>
                    <a:pt x="0" y="354"/>
                    <a:pt x="36" y="497"/>
                  </a:cubicBezTo>
                  <a:cubicBezTo>
                    <a:pt x="75" y="613"/>
                    <a:pt x="200" y="659"/>
                    <a:pt x="316" y="659"/>
                  </a:cubicBezTo>
                  <a:cubicBezTo>
                    <a:pt x="343" y="659"/>
                    <a:pt x="369" y="656"/>
                    <a:pt x="393" y="652"/>
                  </a:cubicBezTo>
                  <a:cubicBezTo>
                    <a:pt x="536" y="604"/>
                    <a:pt x="631" y="497"/>
                    <a:pt x="738" y="414"/>
                  </a:cubicBezTo>
                  <a:cubicBezTo>
                    <a:pt x="869" y="283"/>
                    <a:pt x="1107" y="116"/>
                    <a:pt x="834" y="21"/>
                  </a:cubicBezTo>
                  <a:cubicBezTo>
                    <a:pt x="791" y="7"/>
                    <a:pt x="746" y="1"/>
                    <a:pt x="69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779;p36">
              <a:extLst>
                <a:ext uri="{FF2B5EF4-FFF2-40B4-BE49-F238E27FC236}">
                  <a16:creationId xmlns:a16="http://schemas.microsoft.com/office/drawing/2014/main" id="{7B9A28B6-6BED-4FB9-A087-19D0253CA0B4}"/>
                </a:ext>
              </a:extLst>
            </p:cNvPr>
            <p:cNvSpPr/>
            <p:nvPr/>
          </p:nvSpPr>
          <p:spPr>
            <a:xfrm>
              <a:off x="3524825" y="3606575"/>
              <a:ext cx="23550" cy="57425"/>
            </a:xfrm>
            <a:custGeom>
              <a:avLst/>
              <a:gdLst/>
              <a:ahLst/>
              <a:cxnLst/>
              <a:rect l="l" t="t" r="r" b="b"/>
              <a:pathLst>
                <a:path w="942" h="2297" extrusionOk="0">
                  <a:moveTo>
                    <a:pt x="53" y="0"/>
                  </a:moveTo>
                  <a:cubicBezTo>
                    <a:pt x="46" y="0"/>
                    <a:pt x="40" y="3"/>
                    <a:pt x="37" y="10"/>
                  </a:cubicBezTo>
                  <a:cubicBezTo>
                    <a:pt x="25" y="10"/>
                    <a:pt x="1" y="34"/>
                    <a:pt x="25" y="46"/>
                  </a:cubicBezTo>
                  <a:lnTo>
                    <a:pt x="37" y="70"/>
                  </a:lnTo>
                  <a:cubicBezTo>
                    <a:pt x="72" y="118"/>
                    <a:pt x="96" y="165"/>
                    <a:pt x="132" y="225"/>
                  </a:cubicBezTo>
                  <a:cubicBezTo>
                    <a:pt x="465" y="927"/>
                    <a:pt x="703" y="1570"/>
                    <a:pt x="870" y="2273"/>
                  </a:cubicBezTo>
                  <a:cubicBezTo>
                    <a:pt x="870" y="2285"/>
                    <a:pt x="882" y="2296"/>
                    <a:pt x="906" y="2296"/>
                  </a:cubicBezTo>
                  <a:cubicBezTo>
                    <a:pt x="918" y="2296"/>
                    <a:pt x="930" y="2285"/>
                    <a:pt x="941" y="2249"/>
                  </a:cubicBezTo>
                  <a:cubicBezTo>
                    <a:pt x="763" y="1558"/>
                    <a:pt x="525" y="903"/>
                    <a:pt x="179" y="201"/>
                  </a:cubicBezTo>
                  <a:cubicBezTo>
                    <a:pt x="156" y="141"/>
                    <a:pt x="132" y="94"/>
                    <a:pt x="96" y="34"/>
                  </a:cubicBezTo>
                  <a:lnTo>
                    <a:pt x="84" y="22"/>
                  </a:lnTo>
                  <a:cubicBezTo>
                    <a:pt x="84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780;p36">
              <a:extLst>
                <a:ext uri="{FF2B5EF4-FFF2-40B4-BE49-F238E27FC236}">
                  <a16:creationId xmlns:a16="http://schemas.microsoft.com/office/drawing/2014/main" id="{AF47A108-06D6-433D-80DA-4BC7F229FB40}"/>
                </a:ext>
              </a:extLst>
            </p:cNvPr>
            <p:cNvSpPr/>
            <p:nvPr/>
          </p:nvSpPr>
          <p:spPr>
            <a:xfrm>
              <a:off x="3525725" y="3583675"/>
              <a:ext cx="66700" cy="60675"/>
            </a:xfrm>
            <a:custGeom>
              <a:avLst/>
              <a:gdLst/>
              <a:ahLst/>
              <a:cxnLst/>
              <a:rect l="l" t="t" r="r" b="b"/>
              <a:pathLst>
                <a:path w="2668" h="2427" extrusionOk="0">
                  <a:moveTo>
                    <a:pt x="1621" y="1"/>
                  </a:moveTo>
                  <a:cubicBezTo>
                    <a:pt x="1617" y="1"/>
                    <a:pt x="1614" y="4"/>
                    <a:pt x="1608" y="10"/>
                  </a:cubicBezTo>
                  <a:cubicBezTo>
                    <a:pt x="1144" y="414"/>
                    <a:pt x="596" y="724"/>
                    <a:pt x="12" y="926"/>
                  </a:cubicBezTo>
                  <a:cubicBezTo>
                    <a:pt x="1" y="926"/>
                    <a:pt x="1" y="950"/>
                    <a:pt x="1" y="962"/>
                  </a:cubicBezTo>
                  <a:cubicBezTo>
                    <a:pt x="1" y="986"/>
                    <a:pt x="24" y="986"/>
                    <a:pt x="48" y="986"/>
                  </a:cubicBezTo>
                  <a:cubicBezTo>
                    <a:pt x="620" y="784"/>
                    <a:pt x="1155" y="474"/>
                    <a:pt x="1620" y="93"/>
                  </a:cubicBezTo>
                  <a:lnTo>
                    <a:pt x="1620" y="105"/>
                  </a:lnTo>
                  <a:cubicBezTo>
                    <a:pt x="1679" y="248"/>
                    <a:pt x="1727" y="403"/>
                    <a:pt x="1786" y="545"/>
                  </a:cubicBezTo>
                  <a:cubicBezTo>
                    <a:pt x="2048" y="1200"/>
                    <a:pt x="2334" y="1831"/>
                    <a:pt x="2608" y="2415"/>
                  </a:cubicBezTo>
                  <a:cubicBezTo>
                    <a:pt x="2608" y="2415"/>
                    <a:pt x="2620" y="2427"/>
                    <a:pt x="2632" y="2427"/>
                  </a:cubicBezTo>
                  <a:cubicBezTo>
                    <a:pt x="2668" y="2415"/>
                    <a:pt x="2668" y="2391"/>
                    <a:pt x="2668" y="2391"/>
                  </a:cubicBezTo>
                  <a:cubicBezTo>
                    <a:pt x="2394" y="1819"/>
                    <a:pt x="2120" y="1188"/>
                    <a:pt x="1846" y="534"/>
                  </a:cubicBezTo>
                  <a:cubicBezTo>
                    <a:pt x="1786" y="391"/>
                    <a:pt x="1739" y="236"/>
                    <a:pt x="1679" y="93"/>
                  </a:cubicBezTo>
                  <a:lnTo>
                    <a:pt x="1667" y="33"/>
                  </a:lnTo>
                  <a:cubicBezTo>
                    <a:pt x="1656" y="33"/>
                    <a:pt x="1656" y="10"/>
                    <a:pt x="1644" y="10"/>
                  </a:cubicBezTo>
                  <a:cubicBezTo>
                    <a:pt x="1632" y="4"/>
                    <a:pt x="1626" y="1"/>
                    <a:pt x="1621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781;p36">
              <a:extLst>
                <a:ext uri="{FF2B5EF4-FFF2-40B4-BE49-F238E27FC236}">
                  <a16:creationId xmlns:a16="http://schemas.microsoft.com/office/drawing/2014/main" id="{494725F3-9318-4024-A319-39A303A59E16}"/>
                </a:ext>
              </a:extLst>
            </p:cNvPr>
            <p:cNvSpPr/>
            <p:nvPr/>
          </p:nvSpPr>
          <p:spPr>
            <a:xfrm>
              <a:off x="3573350" y="3641275"/>
              <a:ext cx="23250" cy="15050"/>
            </a:xfrm>
            <a:custGeom>
              <a:avLst/>
              <a:gdLst/>
              <a:ahLst/>
              <a:cxnLst/>
              <a:rect l="l" t="t" r="r" b="b"/>
              <a:pathLst>
                <a:path w="930" h="602" extrusionOk="0">
                  <a:moveTo>
                    <a:pt x="608" y="1"/>
                  </a:moveTo>
                  <a:cubicBezTo>
                    <a:pt x="428" y="1"/>
                    <a:pt x="228" y="113"/>
                    <a:pt x="120" y="242"/>
                  </a:cubicBezTo>
                  <a:cubicBezTo>
                    <a:pt x="60" y="313"/>
                    <a:pt x="1" y="420"/>
                    <a:pt x="48" y="504"/>
                  </a:cubicBezTo>
                  <a:cubicBezTo>
                    <a:pt x="68" y="574"/>
                    <a:pt x="147" y="602"/>
                    <a:pt x="214" y="602"/>
                  </a:cubicBezTo>
                  <a:cubicBezTo>
                    <a:pt x="227" y="602"/>
                    <a:pt x="239" y="601"/>
                    <a:pt x="251" y="599"/>
                  </a:cubicBezTo>
                  <a:cubicBezTo>
                    <a:pt x="334" y="587"/>
                    <a:pt x="405" y="539"/>
                    <a:pt x="477" y="492"/>
                  </a:cubicBezTo>
                  <a:cubicBezTo>
                    <a:pt x="572" y="420"/>
                    <a:pt x="929" y="75"/>
                    <a:pt x="715" y="15"/>
                  </a:cubicBezTo>
                  <a:cubicBezTo>
                    <a:pt x="681" y="5"/>
                    <a:pt x="645" y="1"/>
                    <a:pt x="60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782;p36">
              <a:extLst>
                <a:ext uri="{FF2B5EF4-FFF2-40B4-BE49-F238E27FC236}">
                  <a16:creationId xmlns:a16="http://schemas.microsoft.com/office/drawing/2014/main" id="{A4B7F765-CD91-469B-B149-D9DB75A9C9E7}"/>
                </a:ext>
              </a:extLst>
            </p:cNvPr>
            <p:cNvSpPr/>
            <p:nvPr/>
          </p:nvSpPr>
          <p:spPr>
            <a:xfrm>
              <a:off x="3532875" y="3600875"/>
              <a:ext cx="41100" cy="21150"/>
            </a:xfrm>
            <a:custGeom>
              <a:avLst/>
              <a:gdLst/>
              <a:ahLst/>
              <a:cxnLst/>
              <a:rect l="l" t="t" r="r" b="b"/>
              <a:pathLst>
                <a:path w="1644" h="846" extrusionOk="0">
                  <a:moveTo>
                    <a:pt x="1608" y="0"/>
                  </a:moveTo>
                  <a:cubicBezTo>
                    <a:pt x="1179" y="429"/>
                    <a:pt x="548" y="619"/>
                    <a:pt x="0" y="786"/>
                  </a:cubicBezTo>
                  <a:lnTo>
                    <a:pt x="12" y="846"/>
                  </a:lnTo>
                  <a:cubicBezTo>
                    <a:pt x="560" y="667"/>
                    <a:pt x="1203" y="477"/>
                    <a:pt x="1643" y="36"/>
                  </a:cubicBezTo>
                  <a:lnTo>
                    <a:pt x="1608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783;p36">
              <a:extLst>
                <a:ext uri="{FF2B5EF4-FFF2-40B4-BE49-F238E27FC236}">
                  <a16:creationId xmlns:a16="http://schemas.microsoft.com/office/drawing/2014/main" id="{1F7EE69F-ABE5-4827-8AD6-48A80BA31859}"/>
                </a:ext>
              </a:extLst>
            </p:cNvPr>
            <p:cNvSpPr/>
            <p:nvPr/>
          </p:nvSpPr>
          <p:spPr>
            <a:xfrm>
              <a:off x="3720700" y="3618250"/>
              <a:ext cx="24575" cy="16250"/>
            </a:xfrm>
            <a:custGeom>
              <a:avLst/>
              <a:gdLst/>
              <a:ahLst/>
              <a:cxnLst/>
              <a:rect l="l" t="t" r="r" b="b"/>
              <a:pathLst>
                <a:path w="983" h="650" extrusionOk="0">
                  <a:moveTo>
                    <a:pt x="296" y="1"/>
                  </a:moveTo>
                  <a:cubicBezTo>
                    <a:pt x="209" y="1"/>
                    <a:pt x="125" y="29"/>
                    <a:pt x="72" y="103"/>
                  </a:cubicBezTo>
                  <a:cubicBezTo>
                    <a:pt x="0" y="222"/>
                    <a:pt x="60" y="389"/>
                    <a:pt x="167" y="472"/>
                  </a:cubicBezTo>
                  <a:cubicBezTo>
                    <a:pt x="274" y="567"/>
                    <a:pt x="417" y="579"/>
                    <a:pt x="572" y="615"/>
                  </a:cubicBezTo>
                  <a:cubicBezTo>
                    <a:pt x="655" y="625"/>
                    <a:pt x="752" y="649"/>
                    <a:pt x="826" y="649"/>
                  </a:cubicBezTo>
                  <a:cubicBezTo>
                    <a:pt x="923" y="649"/>
                    <a:pt x="983" y="609"/>
                    <a:pt x="929" y="448"/>
                  </a:cubicBezTo>
                  <a:cubicBezTo>
                    <a:pt x="869" y="270"/>
                    <a:pt x="655" y="115"/>
                    <a:pt x="488" y="43"/>
                  </a:cubicBezTo>
                  <a:cubicBezTo>
                    <a:pt x="431" y="18"/>
                    <a:pt x="363" y="1"/>
                    <a:pt x="2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784;p36">
              <a:extLst>
                <a:ext uri="{FF2B5EF4-FFF2-40B4-BE49-F238E27FC236}">
                  <a16:creationId xmlns:a16="http://schemas.microsoft.com/office/drawing/2014/main" id="{F75873FA-F2B9-4E95-A36A-101A480BB899}"/>
                </a:ext>
              </a:extLst>
            </p:cNvPr>
            <p:cNvSpPr/>
            <p:nvPr/>
          </p:nvSpPr>
          <p:spPr>
            <a:xfrm>
              <a:off x="3741825" y="3582300"/>
              <a:ext cx="34250" cy="52225"/>
            </a:xfrm>
            <a:custGeom>
              <a:avLst/>
              <a:gdLst/>
              <a:ahLst/>
              <a:cxnLst/>
              <a:rect l="l" t="t" r="r" b="b"/>
              <a:pathLst>
                <a:path w="1370" h="2089" extrusionOk="0">
                  <a:moveTo>
                    <a:pt x="1334" y="0"/>
                  </a:moveTo>
                  <a:cubicBezTo>
                    <a:pt x="1322" y="0"/>
                    <a:pt x="1307" y="11"/>
                    <a:pt x="1298" y="29"/>
                  </a:cubicBezTo>
                  <a:cubicBezTo>
                    <a:pt x="1274" y="100"/>
                    <a:pt x="1239" y="160"/>
                    <a:pt x="1215" y="219"/>
                  </a:cubicBezTo>
                  <a:cubicBezTo>
                    <a:pt x="858" y="898"/>
                    <a:pt x="477" y="1481"/>
                    <a:pt x="24" y="2029"/>
                  </a:cubicBezTo>
                  <a:cubicBezTo>
                    <a:pt x="0" y="2041"/>
                    <a:pt x="0" y="2065"/>
                    <a:pt x="24" y="2077"/>
                  </a:cubicBezTo>
                  <a:cubicBezTo>
                    <a:pt x="24" y="2089"/>
                    <a:pt x="24" y="2089"/>
                    <a:pt x="36" y="2089"/>
                  </a:cubicBezTo>
                  <a:cubicBezTo>
                    <a:pt x="48" y="2089"/>
                    <a:pt x="48" y="2089"/>
                    <a:pt x="60" y="2077"/>
                  </a:cubicBezTo>
                  <a:cubicBezTo>
                    <a:pt x="524" y="1529"/>
                    <a:pt x="917" y="946"/>
                    <a:pt x="1274" y="243"/>
                  </a:cubicBezTo>
                  <a:cubicBezTo>
                    <a:pt x="1298" y="172"/>
                    <a:pt x="1322" y="112"/>
                    <a:pt x="1358" y="53"/>
                  </a:cubicBezTo>
                  <a:cubicBezTo>
                    <a:pt x="1370" y="41"/>
                    <a:pt x="1358" y="29"/>
                    <a:pt x="1346" y="5"/>
                  </a:cubicBezTo>
                  <a:cubicBezTo>
                    <a:pt x="1343" y="2"/>
                    <a:pt x="1339" y="0"/>
                    <a:pt x="133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1785;p36">
              <a:extLst>
                <a:ext uri="{FF2B5EF4-FFF2-40B4-BE49-F238E27FC236}">
                  <a16:creationId xmlns:a16="http://schemas.microsoft.com/office/drawing/2014/main" id="{F0586C5E-620A-43A7-A70A-E168F8AF4BA7}"/>
                </a:ext>
              </a:extLst>
            </p:cNvPr>
            <p:cNvSpPr/>
            <p:nvPr/>
          </p:nvSpPr>
          <p:spPr>
            <a:xfrm>
              <a:off x="3774575" y="3582425"/>
              <a:ext cx="44075" cy="75925"/>
            </a:xfrm>
            <a:custGeom>
              <a:avLst/>
              <a:gdLst/>
              <a:ahLst/>
              <a:cxnLst/>
              <a:rect l="l" t="t" r="r" b="b"/>
              <a:pathLst>
                <a:path w="1763" h="3037" extrusionOk="0">
                  <a:moveTo>
                    <a:pt x="48" y="0"/>
                  </a:moveTo>
                  <a:cubicBezTo>
                    <a:pt x="36" y="0"/>
                    <a:pt x="12" y="0"/>
                    <a:pt x="0" y="24"/>
                  </a:cubicBezTo>
                  <a:cubicBezTo>
                    <a:pt x="0" y="36"/>
                    <a:pt x="0" y="48"/>
                    <a:pt x="12" y="60"/>
                  </a:cubicBezTo>
                  <a:cubicBezTo>
                    <a:pt x="512" y="417"/>
                    <a:pt x="1072" y="679"/>
                    <a:pt x="1667" y="810"/>
                  </a:cubicBezTo>
                  <a:lnTo>
                    <a:pt x="1667" y="822"/>
                  </a:lnTo>
                  <a:lnTo>
                    <a:pt x="1405" y="1226"/>
                  </a:lnTo>
                  <a:cubicBezTo>
                    <a:pt x="1024" y="1834"/>
                    <a:pt x="703" y="2429"/>
                    <a:pt x="393" y="3000"/>
                  </a:cubicBezTo>
                  <a:cubicBezTo>
                    <a:pt x="369" y="3012"/>
                    <a:pt x="393" y="3024"/>
                    <a:pt x="405" y="3036"/>
                  </a:cubicBezTo>
                  <a:lnTo>
                    <a:pt x="417" y="3036"/>
                  </a:lnTo>
                  <a:cubicBezTo>
                    <a:pt x="441" y="3036"/>
                    <a:pt x="453" y="3036"/>
                    <a:pt x="453" y="3000"/>
                  </a:cubicBezTo>
                  <a:cubicBezTo>
                    <a:pt x="762" y="2441"/>
                    <a:pt x="1084" y="1846"/>
                    <a:pt x="1465" y="1238"/>
                  </a:cubicBezTo>
                  <a:lnTo>
                    <a:pt x="1727" y="834"/>
                  </a:lnTo>
                  <a:lnTo>
                    <a:pt x="1762" y="798"/>
                  </a:lnTo>
                  <a:lnTo>
                    <a:pt x="1762" y="762"/>
                  </a:lnTo>
                  <a:cubicBezTo>
                    <a:pt x="1738" y="762"/>
                    <a:pt x="1738" y="750"/>
                    <a:pt x="1727" y="750"/>
                  </a:cubicBezTo>
                  <a:cubicBezTo>
                    <a:pt x="1131" y="619"/>
                    <a:pt x="548" y="357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1786;p36">
              <a:extLst>
                <a:ext uri="{FF2B5EF4-FFF2-40B4-BE49-F238E27FC236}">
                  <a16:creationId xmlns:a16="http://schemas.microsoft.com/office/drawing/2014/main" id="{25F15CC4-4985-440B-9B0F-92187BAC2505}"/>
                </a:ext>
              </a:extLst>
            </p:cNvPr>
            <p:cNvSpPr/>
            <p:nvPr/>
          </p:nvSpPr>
          <p:spPr>
            <a:xfrm>
              <a:off x="3765350" y="3647525"/>
              <a:ext cx="21475" cy="11900"/>
            </a:xfrm>
            <a:custGeom>
              <a:avLst/>
              <a:gdLst/>
              <a:ahLst/>
              <a:cxnLst/>
              <a:rect l="l" t="t" r="r" b="b"/>
              <a:pathLst>
                <a:path w="859" h="476" extrusionOk="0">
                  <a:moveTo>
                    <a:pt x="249" y="1"/>
                  </a:moveTo>
                  <a:cubicBezTo>
                    <a:pt x="162" y="1"/>
                    <a:pt x="88" y="30"/>
                    <a:pt x="48" y="111"/>
                  </a:cubicBezTo>
                  <a:cubicBezTo>
                    <a:pt x="0" y="182"/>
                    <a:pt x="36" y="277"/>
                    <a:pt x="83" y="337"/>
                  </a:cubicBezTo>
                  <a:cubicBezTo>
                    <a:pt x="143" y="396"/>
                    <a:pt x="226" y="420"/>
                    <a:pt x="298" y="432"/>
                  </a:cubicBezTo>
                  <a:cubicBezTo>
                    <a:pt x="350" y="450"/>
                    <a:pt x="492" y="475"/>
                    <a:pt x="616" y="475"/>
                  </a:cubicBezTo>
                  <a:cubicBezTo>
                    <a:pt x="747" y="475"/>
                    <a:pt x="858" y="447"/>
                    <a:pt x="822" y="349"/>
                  </a:cubicBezTo>
                  <a:cubicBezTo>
                    <a:pt x="750" y="158"/>
                    <a:pt x="488" y="15"/>
                    <a:pt x="298" y="4"/>
                  </a:cubicBezTo>
                  <a:cubicBezTo>
                    <a:pt x="281" y="2"/>
                    <a:pt x="265" y="1"/>
                    <a:pt x="24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1787;p36">
              <a:extLst>
                <a:ext uri="{FF2B5EF4-FFF2-40B4-BE49-F238E27FC236}">
                  <a16:creationId xmlns:a16="http://schemas.microsoft.com/office/drawing/2014/main" id="{AA5A7765-55A9-4784-BE28-009F86D06D28}"/>
                </a:ext>
              </a:extLst>
            </p:cNvPr>
            <p:cNvSpPr/>
            <p:nvPr/>
          </p:nvSpPr>
          <p:spPr>
            <a:xfrm>
              <a:off x="3767725" y="3596400"/>
              <a:ext cx="40500" cy="22350"/>
            </a:xfrm>
            <a:custGeom>
              <a:avLst/>
              <a:gdLst/>
              <a:ahLst/>
              <a:cxnLst/>
              <a:rect l="l" t="t" r="r" b="b"/>
              <a:pathLst>
                <a:path w="1620" h="894" extrusionOk="0">
                  <a:moveTo>
                    <a:pt x="36" y="1"/>
                  </a:moveTo>
                  <a:lnTo>
                    <a:pt x="0" y="60"/>
                  </a:lnTo>
                  <a:cubicBezTo>
                    <a:pt x="477" y="394"/>
                    <a:pt x="989" y="798"/>
                    <a:pt x="1620" y="894"/>
                  </a:cubicBezTo>
                  <a:lnTo>
                    <a:pt x="1620" y="810"/>
                  </a:lnTo>
                  <a:cubicBezTo>
                    <a:pt x="1024" y="727"/>
                    <a:pt x="500" y="334"/>
                    <a:pt x="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1788;p36">
              <a:extLst>
                <a:ext uri="{FF2B5EF4-FFF2-40B4-BE49-F238E27FC236}">
                  <a16:creationId xmlns:a16="http://schemas.microsoft.com/office/drawing/2014/main" id="{D504387B-5A3B-4A8C-ABE9-E99CE00426A8}"/>
                </a:ext>
              </a:extLst>
            </p:cNvPr>
            <p:cNvSpPr/>
            <p:nvPr/>
          </p:nvSpPr>
          <p:spPr>
            <a:xfrm>
              <a:off x="3720700" y="3780775"/>
              <a:ext cx="24575" cy="16250"/>
            </a:xfrm>
            <a:custGeom>
              <a:avLst/>
              <a:gdLst/>
              <a:ahLst/>
              <a:cxnLst/>
              <a:rect l="l" t="t" r="r" b="b"/>
              <a:pathLst>
                <a:path w="983" h="650" extrusionOk="0">
                  <a:moveTo>
                    <a:pt x="296" y="0"/>
                  </a:moveTo>
                  <a:cubicBezTo>
                    <a:pt x="209" y="0"/>
                    <a:pt x="125" y="29"/>
                    <a:pt x="72" y="103"/>
                  </a:cubicBezTo>
                  <a:cubicBezTo>
                    <a:pt x="0" y="222"/>
                    <a:pt x="60" y="389"/>
                    <a:pt x="167" y="484"/>
                  </a:cubicBezTo>
                  <a:cubicBezTo>
                    <a:pt x="274" y="567"/>
                    <a:pt x="417" y="579"/>
                    <a:pt x="572" y="615"/>
                  </a:cubicBezTo>
                  <a:cubicBezTo>
                    <a:pt x="655" y="625"/>
                    <a:pt x="752" y="649"/>
                    <a:pt x="826" y="649"/>
                  </a:cubicBezTo>
                  <a:cubicBezTo>
                    <a:pt x="923" y="649"/>
                    <a:pt x="983" y="609"/>
                    <a:pt x="929" y="448"/>
                  </a:cubicBezTo>
                  <a:cubicBezTo>
                    <a:pt x="869" y="270"/>
                    <a:pt x="655" y="127"/>
                    <a:pt x="488" y="43"/>
                  </a:cubicBezTo>
                  <a:cubicBezTo>
                    <a:pt x="431" y="17"/>
                    <a:pt x="363" y="0"/>
                    <a:pt x="29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1789;p36">
              <a:extLst>
                <a:ext uri="{FF2B5EF4-FFF2-40B4-BE49-F238E27FC236}">
                  <a16:creationId xmlns:a16="http://schemas.microsoft.com/office/drawing/2014/main" id="{2B1BFB52-9C04-4764-AACF-D1103A945814}"/>
                </a:ext>
              </a:extLst>
            </p:cNvPr>
            <p:cNvSpPr/>
            <p:nvPr/>
          </p:nvSpPr>
          <p:spPr>
            <a:xfrm>
              <a:off x="3741825" y="3744975"/>
              <a:ext cx="34250" cy="52375"/>
            </a:xfrm>
            <a:custGeom>
              <a:avLst/>
              <a:gdLst/>
              <a:ahLst/>
              <a:cxnLst/>
              <a:rect l="l" t="t" r="r" b="b"/>
              <a:pathLst>
                <a:path w="1370" h="2095" extrusionOk="0">
                  <a:moveTo>
                    <a:pt x="1332" y="1"/>
                  </a:moveTo>
                  <a:cubicBezTo>
                    <a:pt x="1320" y="1"/>
                    <a:pt x="1306" y="15"/>
                    <a:pt x="1298" y="23"/>
                  </a:cubicBezTo>
                  <a:cubicBezTo>
                    <a:pt x="1274" y="94"/>
                    <a:pt x="1239" y="154"/>
                    <a:pt x="1215" y="213"/>
                  </a:cubicBezTo>
                  <a:cubicBezTo>
                    <a:pt x="858" y="904"/>
                    <a:pt x="477" y="1475"/>
                    <a:pt x="24" y="2035"/>
                  </a:cubicBezTo>
                  <a:cubicBezTo>
                    <a:pt x="0" y="2047"/>
                    <a:pt x="0" y="2059"/>
                    <a:pt x="24" y="2071"/>
                  </a:cubicBezTo>
                  <a:cubicBezTo>
                    <a:pt x="24" y="2094"/>
                    <a:pt x="24" y="2094"/>
                    <a:pt x="36" y="2094"/>
                  </a:cubicBezTo>
                  <a:cubicBezTo>
                    <a:pt x="48" y="2094"/>
                    <a:pt x="48" y="2071"/>
                    <a:pt x="60" y="2071"/>
                  </a:cubicBezTo>
                  <a:cubicBezTo>
                    <a:pt x="524" y="1523"/>
                    <a:pt x="917" y="940"/>
                    <a:pt x="1274" y="237"/>
                  </a:cubicBezTo>
                  <a:cubicBezTo>
                    <a:pt x="1298" y="166"/>
                    <a:pt x="1322" y="106"/>
                    <a:pt x="1358" y="47"/>
                  </a:cubicBezTo>
                  <a:cubicBezTo>
                    <a:pt x="1370" y="35"/>
                    <a:pt x="1358" y="23"/>
                    <a:pt x="1346" y="11"/>
                  </a:cubicBezTo>
                  <a:cubicBezTo>
                    <a:pt x="1342" y="3"/>
                    <a:pt x="1337" y="1"/>
                    <a:pt x="1332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1790;p36">
              <a:extLst>
                <a:ext uri="{FF2B5EF4-FFF2-40B4-BE49-F238E27FC236}">
                  <a16:creationId xmlns:a16="http://schemas.microsoft.com/office/drawing/2014/main" id="{B6FEF49F-05C5-4E74-86C5-610051FEBFD1}"/>
                </a:ext>
              </a:extLst>
            </p:cNvPr>
            <p:cNvSpPr/>
            <p:nvPr/>
          </p:nvSpPr>
          <p:spPr>
            <a:xfrm>
              <a:off x="3774575" y="3745225"/>
              <a:ext cx="44075" cy="75925"/>
            </a:xfrm>
            <a:custGeom>
              <a:avLst/>
              <a:gdLst/>
              <a:ahLst/>
              <a:cxnLst/>
              <a:rect l="l" t="t" r="r" b="b"/>
              <a:pathLst>
                <a:path w="1763" h="3037" extrusionOk="0">
                  <a:moveTo>
                    <a:pt x="48" y="1"/>
                  </a:moveTo>
                  <a:cubicBezTo>
                    <a:pt x="36" y="1"/>
                    <a:pt x="12" y="1"/>
                    <a:pt x="0" y="13"/>
                  </a:cubicBezTo>
                  <a:cubicBezTo>
                    <a:pt x="0" y="25"/>
                    <a:pt x="0" y="37"/>
                    <a:pt x="12" y="60"/>
                  </a:cubicBezTo>
                  <a:cubicBezTo>
                    <a:pt x="512" y="418"/>
                    <a:pt x="1072" y="668"/>
                    <a:pt x="1667" y="799"/>
                  </a:cubicBezTo>
                  <a:lnTo>
                    <a:pt x="1667" y="810"/>
                  </a:lnTo>
                  <a:lnTo>
                    <a:pt x="1405" y="1215"/>
                  </a:lnTo>
                  <a:cubicBezTo>
                    <a:pt x="1024" y="1822"/>
                    <a:pt x="703" y="2418"/>
                    <a:pt x="393" y="2989"/>
                  </a:cubicBezTo>
                  <a:cubicBezTo>
                    <a:pt x="369" y="3001"/>
                    <a:pt x="393" y="3013"/>
                    <a:pt x="405" y="3037"/>
                  </a:cubicBezTo>
                  <a:lnTo>
                    <a:pt x="417" y="3037"/>
                  </a:lnTo>
                  <a:cubicBezTo>
                    <a:pt x="441" y="3037"/>
                    <a:pt x="453" y="3013"/>
                    <a:pt x="453" y="3001"/>
                  </a:cubicBezTo>
                  <a:cubicBezTo>
                    <a:pt x="762" y="2454"/>
                    <a:pt x="1084" y="1858"/>
                    <a:pt x="1465" y="1251"/>
                  </a:cubicBezTo>
                  <a:cubicBezTo>
                    <a:pt x="1548" y="1096"/>
                    <a:pt x="1643" y="977"/>
                    <a:pt x="1727" y="846"/>
                  </a:cubicBezTo>
                  <a:lnTo>
                    <a:pt x="1762" y="787"/>
                  </a:lnTo>
                  <a:lnTo>
                    <a:pt x="1762" y="751"/>
                  </a:lnTo>
                  <a:cubicBezTo>
                    <a:pt x="1738" y="751"/>
                    <a:pt x="1738" y="739"/>
                    <a:pt x="1727" y="739"/>
                  </a:cubicBezTo>
                  <a:cubicBezTo>
                    <a:pt x="1131" y="608"/>
                    <a:pt x="548" y="358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791;p36">
              <a:extLst>
                <a:ext uri="{FF2B5EF4-FFF2-40B4-BE49-F238E27FC236}">
                  <a16:creationId xmlns:a16="http://schemas.microsoft.com/office/drawing/2014/main" id="{A9C097C2-DC4F-41E9-B56D-F8EAECF8E5AB}"/>
                </a:ext>
              </a:extLst>
            </p:cNvPr>
            <p:cNvSpPr/>
            <p:nvPr/>
          </p:nvSpPr>
          <p:spPr>
            <a:xfrm>
              <a:off x="3765350" y="381007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258" y="0"/>
                  </a:moveTo>
                  <a:cubicBezTo>
                    <a:pt x="168" y="0"/>
                    <a:pt x="89" y="37"/>
                    <a:pt x="48" y="110"/>
                  </a:cubicBezTo>
                  <a:cubicBezTo>
                    <a:pt x="0" y="181"/>
                    <a:pt x="36" y="276"/>
                    <a:pt x="83" y="336"/>
                  </a:cubicBezTo>
                  <a:cubicBezTo>
                    <a:pt x="143" y="395"/>
                    <a:pt x="226" y="419"/>
                    <a:pt x="298" y="443"/>
                  </a:cubicBezTo>
                  <a:cubicBezTo>
                    <a:pt x="348" y="454"/>
                    <a:pt x="483" y="476"/>
                    <a:pt x="604" y="476"/>
                  </a:cubicBezTo>
                  <a:cubicBezTo>
                    <a:pt x="741" y="476"/>
                    <a:pt x="859" y="448"/>
                    <a:pt x="822" y="348"/>
                  </a:cubicBezTo>
                  <a:cubicBezTo>
                    <a:pt x="750" y="157"/>
                    <a:pt x="488" y="26"/>
                    <a:pt x="298" y="2"/>
                  </a:cubicBezTo>
                  <a:cubicBezTo>
                    <a:pt x="284" y="1"/>
                    <a:pt x="271" y="0"/>
                    <a:pt x="25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792;p36">
              <a:extLst>
                <a:ext uri="{FF2B5EF4-FFF2-40B4-BE49-F238E27FC236}">
                  <a16:creationId xmlns:a16="http://schemas.microsoft.com/office/drawing/2014/main" id="{E1945791-B297-42A6-9330-1227ED9A2E0E}"/>
                </a:ext>
              </a:extLst>
            </p:cNvPr>
            <p:cNvSpPr/>
            <p:nvPr/>
          </p:nvSpPr>
          <p:spPr>
            <a:xfrm>
              <a:off x="3767725" y="3758925"/>
              <a:ext cx="40500" cy="22350"/>
            </a:xfrm>
            <a:custGeom>
              <a:avLst/>
              <a:gdLst/>
              <a:ahLst/>
              <a:cxnLst/>
              <a:rect l="l" t="t" r="r" b="b"/>
              <a:pathLst>
                <a:path w="1620" h="894" extrusionOk="0">
                  <a:moveTo>
                    <a:pt x="36" y="1"/>
                  </a:moveTo>
                  <a:lnTo>
                    <a:pt x="0" y="60"/>
                  </a:lnTo>
                  <a:cubicBezTo>
                    <a:pt x="477" y="405"/>
                    <a:pt x="989" y="798"/>
                    <a:pt x="1620" y="893"/>
                  </a:cubicBezTo>
                  <a:lnTo>
                    <a:pt x="1620" y="822"/>
                  </a:lnTo>
                  <a:cubicBezTo>
                    <a:pt x="1024" y="727"/>
                    <a:pt x="500" y="346"/>
                    <a:pt x="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793;p36">
              <a:extLst>
                <a:ext uri="{FF2B5EF4-FFF2-40B4-BE49-F238E27FC236}">
                  <a16:creationId xmlns:a16="http://schemas.microsoft.com/office/drawing/2014/main" id="{E828C087-0AD1-4398-9496-B49F824CA472}"/>
                </a:ext>
              </a:extLst>
            </p:cNvPr>
            <p:cNvSpPr/>
            <p:nvPr/>
          </p:nvSpPr>
          <p:spPr>
            <a:xfrm>
              <a:off x="3462025" y="3525850"/>
              <a:ext cx="51525" cy="51525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1036" y="1"/>
                  </a:moveTo>
                  <a:cubicBezTo>
                    <a:pt x="465" y="1"/>
                    <a:pt x="1" y="465"/>
                    <a:pt x="1" y="1037"/>
                  </a:cubicBezTo>
                  <a:cubicBezTo>
                    <a:pt x="1" y="1596"/>
                    <a:pt x="465" y="2061"/>
                    <a:pt x="1036" y="2061"/>
                  </a:cubicBezTo>
                  <a:cubicBezTo>
                    <a:pt x="1596" y="2061"/>
                    <a:pt x="2060" y="1596"/>
                    <a:pt x="2060" y="1037"/>
                  </a:cubicBezTo>
                  <a:cubicBezTo>
                    <a:pt x="2060" y="465"/>
                    <a:pt x="1596" y="1"/>
                    <a:pt x="10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231158" y="4924424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52" y="179160"/>
            <a:ext cx="6994119" cy="340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7" name="Group 126"/>
          <p:cNvGrpSpPr/>
          <p:nvPr/>
        </p:nvGrpSpPr>
        <p:grpSpPr>
          <a:xfrm>
            <a:off x="5575144" y="974385"/>
            <a:ext cx="1691320" cy="1214786"/>
            <a:chOff x="1445852" y="2338073"/>
            <a:chExt cx="1193814" cy="1402566"/>
          </a:xfrm>
        </p:grpSpPr>
        <p:sp>
          <p:nvSpPr>
            <p:cNvPr id="130" name="TextBox 4"/>
            <p:cNvSpPr txBox="1">
              <a:spLocks noChangeArrowheads="1"/>
            </p:cNvSpPr>
            <p:nvPr/>
          </p:nvSpPr>
          <p:spPr bwMode="auto">
            <a:xfrm>
              <a:off x="1445852" y="2338073"/>
              <a:ext cx="1193814" cy="675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    </a:t>
              </a:r>
              <a:r>
                <a:rPr lang="en-US" altLang="vi-VN" sz="3200" noProof="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58</a:t>
              </a:r>
              <a:r>
                <a:rPr kumimoji="0" lang="en-US" altLang="vi-VN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,2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31" name="TextBox 10"/>
            <p:cNvSpPr txBox="1">
              <a:spLocks noChangeArrowheads="1"/>
            </p:cNvSpPr>
            <p:nvPr/>
          </p:nvSpPr>
          <p:spPr bwMode="auto">
            <a:xfrm>
              <a:off x="1507925" y="2685742"/>
              <a:ext cx="457200" cy="60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132" name="Straight Connector 7"/>
            <p:cNvCxnSpPr>
              <a:cxnSpLocks noChangeShapeType="1"/>
            </p:cNvCxnSpPr>
            <p:nvPr/>
          </p:nvCxnSpPr>
          <p:spPr bwMode="auto">
            <a:xfrm>
              <a:off x="1659661" y="3731319"/>
              <a:ext cx="699344" cy="932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32"/>
            <p:cNvSpPr/>
            <p:nvPr/>
          </p:nvSpPr>
          <p:spPr>
            <a:xfrm>
              <a:off x="1712179" y="3022368"/>
              <a:ext cx="902384" cy="67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24,3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88650" y="3582843"/>
            <a:ext cx="2942638" cy="3250489"/>
            <a:chOff x="182068" y="3277894"/>
            <a:chExt cx="2942638" cy="3250489"/>
          </a:xfrm>
        </p:grpSpPr>
        <p:grpSp>
          <p:nvGrpSpPr>
            <p:cNvPr id="142" name="Group 141"/>
            <p:cNvGrpSpPr/>
            <p:nvPr/>
          </p:nvGrpSpPr>
          <p:grpSpPr>
            <a:xfrm>
              <a:off x="602828" y="3277894"/>
              <a:ext cx="2521878" cy="3250489"/>
              <a:chOff x="1744293" y="2929727"/>
              <a:chExt cx="3269049" cy="3386048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4293" y="2929727"/>
                <a:ext cx="3269049" cy="3386048"/>
              </a:xfrm>
              <a:prstGeom prst="rect">
                <a:avLst/>
              </a:prstGeom>
            </p:spPr>
          </p:pic>
          <p:grpSp>
            <p:nvGrpSpPr>
              <p:cNvPr id="144" name="Group 143"/>
              <p:cNvGrpSpPr/>
              <p:nvPr/>
            </p:nvGrpSpPr>
            <p:grpSpPr>
              <a:xfrm>
                <a:off x="2525028" y="3699487"/>
                <a:ext cx="1759440" cy="2450593"/>
                <a:chOff x="5420455" y="1518428"/>
                <a:chExt cx="1759440" cy="2482251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5420455" y="1518428"/>
                  <a:ext cx="1750742" cy="2482251"/>
                  <a:chOff x="1390766" y="1812526"/>
                  <a:chExt cx="1750742" cy="2865956"/>
                </a:xfrm>
              </p:grpSpPr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56D73F7C-F3BB-40E1-A16C-1ADAA9D7F4ED}"/>
                      </a:ext>
                    </a:extLst>
                  </p:cNvPr>
                  <p:cNvSpPr txBox="1"/>
                  <p:nvPr/>
                </p:nvSpPr>
                <p:spPr>
                  <a:xfrm>
                    <a:off x="1390766" y="2123937"/>
                    <a:ext cx="1750742" cy="2554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R="0" lvl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8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5812" y="1812526"/>
                    <a:ext cx="1193814" cy="1101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    </a:t>
                    </a:r>
                    <a:r>
                      <a:rPr kumimoji="0" lang="en-US" altLang="vi-VN" sz="32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58,2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1B1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149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211" y="2688699"/>
                    <a:ext cx="4572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</a:p>
                </p:txBody>
              </p:sp>
              <p:cxnSp>
                <p:nvCxnSpPr>
                  <p:cNvPr id="150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733858" y="3704829"/>
                    <a:ext cx="1026963" cy="2021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1712178" y="3022367"/>
                    <a:ext cx="1187447" cy="7124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24,3</a:t>
                    </a:r>
                  </a:p>
                </p:txBody>
              </p:sp>
            </p:grpSp>
            <p:sp>
              <p:nvSpPr>
                <p:cNvPr id="146" name="Rectangle 145"/>
                <p:cNvSpPr/>
                <p:nvPr/>
              </p:nvSpPr>
              <p:spPr>
                <a:xfrm>
                  <a:off x="5749613" y="3188399"/>
                  <a:ext cx="1430282" cy="6170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vi-VN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8,</a:t>
                  </a:r>
                  <a:r>
                    <a:rPr kumimoji="0" lang="en-US" alt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25</a:t>
                  </a:r>
                </a:p>
              </p:txBody>
            </p:sp>
          </p:grpSp>
        </p:grpSp>
        <p:sp>
          <p:nvSpPr>
            <p:cNvPr id="182" name="Oval 181"/>
            <p:cNvSpPr/>
            <p:nvPr/>
          </p:nvSpPr>
          <p:spPr>
            <a:xfrm>
              <a:off x="182068" y="4304362"/>
              <a:ext cx="916382" cy="8122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lang="en-US" sz="3200" b="1" dirty="0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040449" y="3560323"/>
            <a:ext cx="2942638" cy="3250489"/>
            <a:chOff x="182068" y="3277894"/>
            <a:chExt cx="2942638" cy="3250489"/>
          </a:xfrm>
        </p:grpSpPr>
        <p:grpSp>
          <p:nvGrpSpPr>
            <p:cNvPr id="185" name="Group 184"/>
            <p:cNvGrpSpPr/>
            <p:nvPr/>
          </p:nvGrpSpPr>
          <p:grpSpPr>
            <a:xfrm>
              <a:off x="602828" y="3277894"/>
              <a:ext cx="2521878" cy="3250489"/>
              <a:chOff x="1744293" y="2929727"/>
              <a:chExt cx="3269049" cy="3386048"/>
            </a:xfrm>
          </p:grpSpPr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4293" y="2929727"/>
                <a:ext cx="3269049" cy="3386048"/>
              </a:xfrm>
              <a:prstGeom prst="rect">
                <a:avLst/>
              </a:prstGeom>
            </p:spPr>
          </p:pic>
          <p:grpSp>
            <p:nvGrpSpPr>
              <p:cNvPr id="188" name="Group 187"/>
              <p:cNvGrpSpPr/>
              <p:nvPr/>
            </p:nvGrpSpPr>
            <p:grpSpPr>
              <a:xfrm>
                <a:off x="2443941" y="3699487"/>
                <a:ext cx="1840527" cy="2445115"/>
                <a:chOff x="5339368" y="1518428"/>
                <a:chExt cx="1840527" cy="2476702"/>
              </a:xfrm>
            </p:grpSpPr>
            <p:grpSp>
              <p:nvGrpSpPr>
                <p:cNvPr id="189" name="Group 188"/>
                <p:cNvGrpSpPr/>
                <p:nvPr/>
              </p:nvGrpSpPr>
              <p:grpSpPr>
                <a:xfrm>
                  <a:off x="5339368" y="1518428"/>
                  <a:ext cx="1750742" cy="2476702"/>
                  <a:chOff x="1309679" y="1812526"/>
                  <a:chExt cx="1750742" cy="2859549"/>
                </a:xfrm>
              </p:grpSpPr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56D73F7C-F3BB-40E1-A16C-1ADAA9D7F4ED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679" y="2117530"/>
                    <a:ext cx="1750742" cy="2554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R="0" lvl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2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5812" y="1812526"/>
                    <a:ext cx="1193814" cy="1101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    </a:t>
                    </a:r>
                    <a:r>
                      <a:rPr kumimoji="0" lang="en-US" altLang="vi-VN" sz="32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58,2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1B1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193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211" y="2688699"/>
                    <a:ext cx="4572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</a:p>
                </p:txBody>
              </p:sp>
              <p:cxnSp>
                <p:nvCxnSpPr>
                  <p:cNvPr id="194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733858" y="3696173"/>
                    <a:ext cx="1023865" cy="10677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1712178" y="3022367"/>
                    <a:ext cx="1187447" cy="7124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24,3</a:t>
                    </a:r>
                  </a:p>
                </p:txBody>
              </p:sp>
            </p:grpSp>
            <p:sp>
              <p:nvSpPr>
                <p:cNvPr id="190" name="Rectangle 189"/>
                <p:cNvSpPr/>
                <p:nvPr/>
              </p:nvSpPr>
              <p:spPr>
                <a:xfrm>
                  <a:off x="5749613" y="3188399"/>
                  <a:ext cx="1430282" cy="6170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vi-VN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8</a:t>
                  </a:r>
                  <a:r>
                    <a:rPr kumimoji="0" lang="en-US" alt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2,5</a:t>
                  </a:r>
                </a:p>
              </p:txBody>
            </p:sp>
          </p:grpSp>
        </p:grpSp>
        <p:sp>
          <p:nvSpPr>
            <p:cNvPr id="186" name="Oval 185"/>
            <p:cNvSpPr/>
            <p:nvPr/>
          </p:nvSpPr>
          <p:spPr>
            <a:xfrm>
              <a:off x="182068" y="4304362"/>
              <a:ext cx="916382" cy="8122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lang="en-US" sz="3200" b="1" dirty="0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672778" y="3558772"/>
            <a:ext cx="2942638" cy="3250489"/>
            <a:chOff x="182068" y="3277894"/>
            <a:chExt cx="2942638" cy="3250489"/>
          </a:xfrm>
        </p:grpSpPr>
        <p:grpSp>
          <p:nvGrpSpPr>
            <p:cNvPr id="197" name="Group 196"/>
            <p:cNvGrpSpPr/>
            <p:nvPr/>
          </p:nvGrpSpPr>
          <p:grpSpPr>
            <a:xfrm>
              <a:off x="602828" y="3277894"/>
              <a:ext cx="2521878" cy="3250489"/>
              <a:chOff x="1744293" y="2929727"/>
              <a:chExt cx="3269049" cy="3386048"/>
            </a:xfrm>
          </p:grpSpPr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4293" y="2929727"/>
                <a:ext cx="3269049" cy="3386048"/>
              </a:xfrm>
              <a:prstGeom prst="rect">
                <a:avLst/>
              </a:prstGeom>
            </p:spPr>
          </p:pic>
          <p:grpSp>
            <p:nvGrpSpPr>
              <p:cNvPr id="200" name="Group 199"/>
              <p:cNvGrpSpPr/>
              <p:nvPr/>
            </p:nvGrpSpPr>
            <p:grpSpPr>
              <a:xfrm>
                <a:off x="2443941" y="3699487"/>
                <a:ext cx="1840527" cy="2445115"/>
                <a:chOff x="5339368" y="1518428"/>
                <a:chExt cx="1840527" cy="2476702"/>
              </a:xfrm>
            </p:grpSpPr>
            <p:grpSp>
              <p:nvGrpSpPr>
                <p:cNvPr id="201" name="Group 200"/>
                <p:cNvGrpSpPr/>
                <p:nvPr/>
              </p:nvGrpSpPr>
              <p:grpSpPr>
                <a:xfrm>
                  <a:off x="5339368" y="1518428"/>
                  <a:ext cx="1750742" cy="2476702"/>
                  <a:chOff x="1309679" y="1812526"/>
                  <a:chExt cx="1750742" cy="2859549"/>
                </a:xfrm>
              </p:grpSpPr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56D73F7C-F3BB-40E1-A16C-1ADAA9D7F4ED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679" y="2117530"/>
                    <a:ext cx="1750742" cy="2554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R="0" lvl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4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5812" y="1812526"/>
                    <a:ext cx="1193814" cy="11015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    </a:t>
                    </a:r>
                    <a:r>
                      <a:rPr kumimoji="0" lang="en-US" altLang="vi-VN" sz="32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58,2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1B1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05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211" y="2688699"/>
                    <a:ext cx="4572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</a:p>
                </p:txBody>
              </p:sp>
              <p:cxnSp>
                <p:nvCxnSpPr>
                  <p:cNvPr id="206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33858" y="3706850"/>
                    <a:ext cx="1057267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1712178" y="3022367"/>
                    <a:ext cx="1187447" cy="7124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24,3</a:t>
                    </a:r>
                  </a:p>
                </p:txBody>
              </p:sp>
            </p:grpSp>
            <p:sp>
              <p:nvSpPr>
                <p:cNvPr id="202" name="Rectangle 201"/>
                <p:cNvSpPr/>
                <p:nvPr/>
              </p:nvSpPr>
              <p:spPr>
                <a:xfrm>
                  <a:off x="5749613" y="3188399"/>
                  <a:ext cx="1430282" cy="6170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vi-VN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7,</a:t>
                  </a:r>
                  <a:r>
                    <a:rPr kumimoji="0" lang="en-US" alt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25</a:t>
                  </a:r>
                </a:p>
              </p:txBody>
            </p:sp>
          </p:grpSp>
        </p:grpSp>
        <p:sp>
          <p:nvSpPr>
            <p:cNvPr id="198" name="Oval 197"/>
            <p:cNvSpPr/>
            <p:nvPr/>
          </p:nvSpPr>
          <p:spPr>
            <a:xfrm>
              <a:off x="182068" y="4304362"/>
              <a:ext cx="916382" cy="8122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  <a:endParaRPr lang="en-US" sz="3200" b="1" dirty="0"/>
            </a:p>
          </p:txBody>
        </p:sp>
      </p:grpSp>
      <p:sp>
        <p:nvSpPr>
          <p:cNvPr id="208" name="Oval 207"/>
          <p:cNvSpPr/>
          <p:nvPr/>
        </p:nvSpPr>
        <p:spPr>
          <a:xfrm>
            <a:off x="4040449" y="4594216"/>
            <a:ext cx="916382" cy="812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en-US" sz="3200" b="1" dirty="0"/>
          </a:p>
        </p:txBody>
      </p:sp>
      <p:pic>
        <p:nvPicPr>
          <p:cNvPr id="213" name="图片 20">
            <a:extLst>
              <a:ext uri="{FF2B5EF4-FFF2-40B4-BE49-F238E27FC236}">
                <a16:creationId xmlns:a16="http://schemas.microsoft.com/office/drawing/2014/main" id="{D2A11763-EBA6-3448-9CE1-BAB081A9F91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4973">
            <a:off x="9939473" y="-393887"/>
            <a:ext cx="2618084" cy="2618084"/>
          </a:xfrm>
          <a:prstGeom prst="rect">
            <a:avLst/>
          </a:prstGeom>
        </p:spPr>
      </p:pic>
      <p:sp>
        <p:nvSpPr>
          <p:cNvPr id="121" name="TextBox 4"/>
          <p:cNvSpPr txBox="1">
            <a:spLocks noChangeArrowheads="1"/>
          </p:cNvSpPr>
          <p:nvPr/>
        </p:nvSpPr>
        <p:spPr bwMode="auto">
          <a:xfrm>
            <a:off x="3124706" y="341860"/>
            <a:ext cx="53951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25" name="yeah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96151" y="710837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447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91">
        <p:circle/>
      </p:transition>
    </mc:Choice>
    <mc:Fallback xmlns="">
      <p:transition spd="slow" advTm="400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0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</p:childTnLst>
        </p:cTn>
      </p:par>
    </p:tnLst>
    <p:bldLst>
      <p:bldP spid="208" grpId="0" animBg="1"/>
    </p:bldLst>
  </p:timing>
  <p:extLst>
    <p:ext uri="{E180D4A7-C9FB-4DFB-919C-405C955672EB}">
      <p14:showEvtLst xmlns:p14="http://schemas.microsoft.com/office/powerpoint/2010/main">
        <p14:playEvt time="32995" objId="125"/>
        <p14:stopEvt time="34328" objId="125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66" y="41529"/>
            <a:ext cx="12192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966868" y="996519"/>
            <a:ext cx="7740649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Thứ </a:t>
            </a: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hai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ngày </a:t>
            </a: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8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tháng 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11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năm 2021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575715" y="1669941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Toán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742018" y="1047751"/>
            <a:ext cx="7069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667">
                <a:solidFill>
                  <a:srgbClr val="FFFFFF"/>
                </a:solidFill>
                <a:latin typeface="HP001 4 hàng" panose="020B0603050302020204" pitchFamily="34" charset="0"/>
              </a:rPr>
              <a:t>(1)</a:t>
            </a:r>
            <a:endParaRPr lang="en-US" altLang="en-US" sz="2667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448985" y="2343363"/>
            <a:ext cx="6235700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thập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endParaRPr lang="en-US" altLang="en-US" sz="3333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42018" y="740229"/>
            <a:ext cx="0" cy="5355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095501" y="3045053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1: </a:t>
            </a: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42018" y="3706443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a)  58,2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966868" y="4379865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24,3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637428" y="3418114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82537" y="4895812"/>
            <a:ext cx="11675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54153" y="5050072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8309" y="5045559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8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1767" y="4985095"/>
            <a:ext cx="39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alt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070265" y="3717660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)  19,36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380925" y="4391082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4,08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965675" y="3429331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10784" y="4907029"/>
            <a:ext cx="11675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7200119" y="3418113"/>
            <a:ext cx="6369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 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32858" y="5051768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5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8" grpId="0"/>
      <p:bldP spid="20" grpId="0"/>
      <p:bldP spid="21" grpId="0"/>
      <p:bldP spid="22" grpId="0"/>
      <p:bldP spid="29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2380;p46">
            <a:extLst>
              <a:ext uri="{FF2B5EF4-FFF2-40B4-BE49-F238E27FC236}">
                <a16:creationId xmlns:a16="http://schemas.microsoft.com/office/drawing/2014/main" id="{21D663DE-3951-4A5F-9E39-DAFF84FF019D}"/>
              </a:ext>
            </a:extLst>
          </p:cNvPr>
          <p:cNvSpPr/>
          <p:nvPr/>
        </p:nvSpPr>
        <p:spPr>
          <a:xfrm rot="9900108">
            <a:off x="-1137508" y="5546549"/>
            <a:ext cx="2200731" cy="1799349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" name="Google Shape;1721;p36">
            <a:extLst>
              <a:ext uri="{FF2B5EF4-FFF2-40B4-BE49-F238E27FC236}">
                <a16:creationId xmlns:a16="http://schemas.microsoft.com/office/drawing/2014/main" id="{32430CE7-ACD7-4F62-AE85-E403A235C75B}"/>
              </a:ext>
            </a:extLst>
          </p:cNvPr>
          <p:cNvGrpSpPr/>
          <p:nvPr/>
        </p:nvGrpSpPr>
        <p:grpSpPr>
          <a:xfrm rot="743767">
            <a:off x="11194587" y="5244538"/>
            <a:ext cx="1367447" cy="1618440"/>
            <a:chOff x="3237300" y="3260050"/>
            <a:chExt cx="622725" cy="737025"/>
          </a:xfrm>
        </p:grpSpPr>
        <p:sp>
          <p:nvSpPr>
            <p:cNvPr id="13" name="Google Shape;1722;p36">
              <a:extLst>
                <a:ext uri="{FF2B5EF4-FFF2-40B4-BE49-F238E27FC236}">
                  <a16:creationId xmlns:a16="http://schemas.microsoft.com/office/drawing/2014/main" id="{F6FC171B-5AC8-45A9-80CF-D119CE89111D}"/>
                </a:ext>
              </a:extLst>
            </p:cNvPr>
            <p:cNvSpPr/>
            <p:nvPr/>
          </p:nvSpPr>
          <p:spPr>
            <a:xfrm>
              <a:off x="3237300" y="3260050"/>
              <a:ext cx="622725" cy="737025"/>
            </a:xfrm>
            <a:custGeom>
              <a:avLst/>
              <a:gdLst/>
              <a:ahLst/>
              <a:cxnLst/>
              <a:rect l="l" t="t" r="r" b="b"/>
              <a:pathLst>
                <a:path w="24909" h="29481" extrusionOk="0">
                  <a:moveTo>
                    <a:pt x="14764" y="14443"/>
                  </a:moveTo>
                  <a:cubicBezTo>
                    <a:pt x="15157" y="14741"/>
                    <a:pt x="15562" y="15026"/>
                    <a:pt x="16014" y="15264"/>
                  </a:cubicBezTo>
                  <a:cubicBezTo>
                    <a:pt x="16050" y="15276"/>
                    <a:pt x="16074" y="15300"/>
                    <a:pt x="16121" y="15312"/>
                  </a:cubicBezTo>
                  <a:lnTo>
                    <a:pt x="15752" y="16050"/>
                  </a:lnTo>
                  <a:cubicBezTo>
                    <a:pt x="15514" y="16050"/>
                    <a:pt x="15276" y="16086"/>
                    <a:pt x="15038" y="16134"/>
                  </a:cubicBezTo>
                  <a:cubicBezTo>
                    <a:pt x="15050" y="16026"/>
                    <a:pt x="15050" y="15919"/>
                    <a:pt x="15050" y="15800"/>
                  </a:cubicBezTo>
                  <a:cubicBezTo>
                    <a:pt x="15062" y="15753"/>
                    <a:pt x="15062" y="15717"/>
                    <a:pt x="15050" y="15669"/>
                  </a:cubicBezTo>
                  <a:cubicBezTo>
                    <a:pt x="15157" y="15360"/>
                    <a:pt x="15109" y="15074"/>
                    <a:pt x="14967" y="14860"/>
                  </a:cubicBezTo>
                  <a:cubicBezTo>
                    <a:pt x="14907" y="14729"/>
                    <a:pt x="14824" y="14586"/>
                    <a:pt x="14764" y="14443"/>
                  </a:cubicBezTo>
                  <a:close/>
                  <a:moveTo>
                    <a:pt x="10061" y="17979"/>
                  </a:moveTo>
                  <a:cubicBezTo>
                    <a:pt x="10597" y="18467"/>
                    <a:pt x="11311" y="18777"/>
                    <a:pt x="12085" y="18777"/>
                  </a:cubicBezTo>
                  <a:lnTo>
                    <a:pt x="12204" y="18777"/>
                  </a:lnTo>
                  <a:cubicBezTo>
                    <a:pt x="12192" y="18824"/>
                    <a:pt x="12180" y="18872"/>
                    <a:pt x="12180" y="18908"/>
                  </a:cubicBezTo>
                  <a:cubicBezTo>
                    <a:pt x="12133" y="19122"/>
                    <a:pt x="12085" y="19324"/>
                    <a:pt x="12073" y="19539"/>
                  </a:cubicBezTo>
                  <a:cubicBezTo>
                    <a:pt x="10633" y="20063"/>
                    <a:pt x="9513" y="21277"/>
                    <a:pt x="9144" y="22801"/>
                  </a:cubicBezTo>
                  <a:cubicBezTo>
                    <a:pt x="9002" y="23337"/>
                    <a:pt x="8978" y="23885"/>
                    <a:pt x="9037" y="24397"/>
                  </a:cubicBezTo>
                  <a:cubicBezTo>
                    <a:pt x="8823" y="24325"/>
                    <a:pt x="8609" y="24289"/>
                    <a:pt x="8382" y="24218"/>
                  </a:cubicBezTo>
                  <a:lnTo>
                    <a:pt x="8406" y="24087"/>
                  </a:lnTo>
                  <a:lnTo>
                    <a:pt x="8406" y="24063"/>
                  </a:lnTo>
                  <a:cubicBezTo>
                    <a:pt x="8406" y="24027"/>
                    <a:pt x="8430" y="24004"/>
                    <a:pt x="8430" y="23968"/>
                  </a:cubicBezTo>
                  <a:lnTo>
                    <a:pt x="8442" y="23908"/>
                  </a:lnTo>
                  <a:cubicBezTo>
                    <a:pt x="8442" y="23896"/>
                    <a:pt x="8454" y="23861"/>
                    <a:pt x="8454" y="23849"/>
                  </a:cubicBezTo>
                  <a:cubicBezTo>
                    <a:pt x="8454" y="23837"/>
                    <a:pt x="8454" y="23825"/>
                    <a:pt x="8478" y="23801"/>
                  </a:cubicBezTo>
                  <a:cubicBezTo>
                    <a:pt x="8597" y="23289"/>
                    <a:pt x="8692" y="22813"/>
                    <a:pt x="8811" y="22313"/>
                  </a:cubicBezTo>
                  <a:lnTo>
                    <a:pt x="8847" y="22170"/>
                  </a:lnTo>
                  <a:cubicBezTo>
                    <a:pt x="8847" y="22158"/>
                    <a:pt x="8847" y="22134"/>
                    <a:pt x="8859" y="22122"/>
                  </a:cubicBezTo>
                  <a:cubicBezTo>
                    <a:pt x="8954" y="21789"/>
                    <a:pt x="9037" y="21420"/>
                    <a:pt x="9144" y="21051"/>
                  </a:cubicBezTo>
                  <a:cubicBezTo>
                    <a:pt x="9144" y="21039"/>
                    <a:pt x="9192" y="20884"/>
                    <a:pt x="9192" y="20884"/>
                  </a:cubicBezTo>
                  <a:cubicBezTo>
                    <a:pt x="9228" y="20741"/>
                    <a:pt x="9263" y="20610"/>
                    <a:pt x="9299" y="20456"/>
                  </a:cubicBezTo>
                  <a:cubicBezTo>
                    <a:pt x="9299" y="20444"/>
                    <a:pt x="9347" y="20325"/>
                    <a:pt x="9347" y="20325"/>
                  </a:cubicBezTo>
                  <a:cubicBezTo>
                    <a:pt x="9347" y="20313"/>
                    <a:pt x="9359" y="20289"/>
                    <a:pt x="9359" y="20277"/>
                  </a:cubicBezTo>
                  <a:cubicBezTo>
                    <a:pt x="9478" y="19884"/>
                    <a:pt x="9597" y="19467"/>
                    <a:pt x="9716" y="19015"/>
                  </a:cubicBezTo>
                  <a:lnTo>
                    <a:pt x="9740" y="18955"/>
                  </a:lnTo>
                  <a:cubicBezTo>
                    <a:pt x="9811" y="18777"/>
                    <a:pt x="9859" y="18610"/>
                    <a:pt x="9918" y="18455"/>
                  </a:cubicBezTo>
                  <a:cubicBezTo>
                    <a:pt x="9918" y="18455"/>
                    <a:pt x="10025" y="18074"/>
                    <a:pt x="10061" y="17979"/>
                  </a:cubicBezTo>
                  <a:close/>
                  <a:moveTo>
                    <a:pt x="8680" y="1"/>
                  </a:moveTo>
                  <a:cubicBezTo>
                    <a:pt x="8513" y="1"/>
                    <a:pt x="8335" y="60"/>
                    <a:pt x="8204" y="144"/>
                  </a:cubicBezTo>
                  <a:cubicBezTo>
                    <a:pt x="7966" y="310"/>
                    <a:pt x="7835" y="572"/>
                    <a:pt x="7835" y="846"/>
                  </a:cubicBezTo>
                  <a:cubicBezTo>
                    <a:pt x="7656" y="1203"/>
                    <a:pt x="7513" y="1572"/>
                    <a:pt x="7418" y="1965"/>
                  </a:cubicBezTo>
                  <a:cubicBezTo>
                    <a:pt x="7382" y="2084"/>
                    <a:pt x="7382" y="2180"/>
                    <a:pt x="7394" y="2299"/>
                  </a:cubicBezTo>
                  <a:cubicBezTo>
                    <a:pt x="7335" y="2394"/>
                    <a:pt x="7299" y="2501"/>
                    <a:pt x="7275" y="2620"/>
                  </a:cubicBezTo>
                  <a:cubicBezTo>
                    <a:pt x="7120" y="3656"/>
                    <a:pt x="7216" y="4763"/>
                    <a:pt x="7573" y="5870"/>
                  </a:cubicBezTo>
                  <a:cubicBezTo>
                    <a:pt x="7597" y="5906"/>
                    <a:pt x="7597" y="5930"/>
                    <a:pt x="7608" y="5978"/>
                  </a:cubicBezTo>
                  <a:cubicBezTo>
                    <a:pt x="6882" y="5978"/>
                    <a:pt x="6168" y="6168"/>
                    <a:pt x="5525" y="6549"/>
                  </a:cubicBezTo>
                  <a:cubicBezTo>
                    <a:pt x="5465" y="6513"/>
                    <a:pt x="5394" y="6490"/>
                    <a:pt x="5311" y="6466"/>
                  </a:cubicBezTo>
                  <a:cubicBezTo>
                    <a:pt x="5072" y="6406"/>
                    <a:pt x="4822" y="6371"/>
                    <a:pt x="4584" y="6335"/>
                  </a:cubicBezTo>
                  <a:cubicBezTo>
                    <a:pt x="4382" y="6311"/>
                    <a:pt x="4168" y="6287"/>
                    <a:pt x="3977" y="6287"/>
                  </a:cubicBezTo>
                  <a:cubicBezTo>
                    <a:pt x="3251" y="6287"/>
                    <a:pt x="2632" y="6490"/>
                    <a:pt x="2024" y="6668"/>
                  </a:cubicBezTo>
                  <a:cubicBezTo>
                    <a:pt x="1620" y="6787"/>
                    <a:pt x="1251" y="6882"/>
                    <a:pt x="846" y="6966"/>
                  </a:cubicBezTo>
                  <a:cubicBezTo>
                    <a:pt x="548" y="7002"/>
                    <a:pt x="298" y="7204"/>
                    <a:pt x="167" y="7478"/>
                  </a:cubicBezTo>
                  <a:cubicBezTo>
                    <a:pt x="0" y="7835"/>
                    <a:pt x="108" y="8228"/>
                    <a:pt x="250" y="8454"/>
                  </a:cubicBezTo>
                  <a:cubicBezTo>
                    <a:pt x="870" y="9430"/>
                    <a:pt x="1786" y="10300"/>
                    <a:pt x="3072" y="11073"/>
                  </a:cubicBezTo>
                  <a:cubicBezTo>
                    <a:pt x="3251" y="11169"/>
                    <a:pt x="3441" y="11288"/>
                    <a:pt x="3620" y="11383"/>
                  </a:cubicBezTo>
                  <a:cubicBezTo>
                    <a:pt x="3679" y="11609"/>
                    <a:pt x="3763" y="11812"/>
                    <a:pt x="3870" y="12026"/>
                  </a:cubicBezTo>
                  <a:cubicBezTo>
                    <a:pt x="3072" y="12181"/>
                    <a:pt x="2370" y="12717"/>
                    <a:pt x="1965" y="13455"/>
                  </a:cubicBezTo>
                  <a:cubicBezTo>
                    <a:pt x="1834" y="13705"/>
                    <a:pt x="1834" y="14014"/>
                    <a:pt x="1989" y="14264"/>
                  </a:cubicBezTo>
                  <a:cubicBezTo>
                    <a:pt x="2132" y="14526"/>
                    <a:pt x="2405" y="14669"/>
                    <a:pt x="2703" y="14669"/>
                  </a:cubicBezTo>
                  <a:lnTo>
                    <a:pt x="8251" y="14669"/>
                  </a:lnTo>
                  <a:cubicBezTo>
                    <a:pt x="8192" y="14836"/>
                    <a:pt x="8109" y="14979"/>
                    <a:pt x="8061" y="15145"/>
                  </a:cubicBezTo>
                  <a:cubicBezTo>
                    <a:pt x="8001" y="15276"/>
                    <a:pt x="7954" y="15431"/>
                    <a:pt x="7894" y="15562"/>
                  </a:cubicBezTo>
                  <a:cubicBezTo>
                    <a:pt x="7894" y="15574"/>
                    <a:pt x="7859" y="15634"/>
                    <a:pt x="7859" y="15634"/>
                  </a:cubicBezTo>
                  <a:cubicBezTo>
                    <a:pt x="7847" y="15681"/>
                    <a:pt x="7835" y="15717"/>
                    <a:pt x="7811" y="15741"/>
                  </a:cubicBezTo>
                  <a:cubicBezTo>
                    <a:pt x="7775" y="15836"/>
                    <a:pt x="7561" y="16384"/>
                    <a:pt x="7561" y="16384"/>
                  </a:cubicBezTo>
                  <a:cubicBezTo>
                    <a:pt x="7382" y="16848"/>
                    <a:pt x="7204" y="17324"/>
                    <a:pt x="7001" y="17860"/>
                  </a:cubicBezTo>
                  <a:cubicBezTo>
                    <a:pt x="6977" y="17896"/>
                    <a:pt x="6954" y="17955"/>
                    <a:pt x="6942" y="18003"/>
                  </a:cubicBezTo>
                  <a:lnTo>
                    <a:pt x="6942" y="18015"/>
                  </a:lnTo>
                  <a:cubicBezTo>
                    <a:pt x="6882" y="18110"/>
                    <a:pt x="6846" y="18217"/>
                    <a:pt x="6823" y="18312"/>
                  </a:cubicBezTo>
                  <a:cubicBezTo>
                    <a:pt x="6704" y="18634"/>
                    <a:pt x="6585" y="18955"/>
                    <a:pt x="6477" y="19265"/>
                  </a:cubicBezTo>
                  <a:cubicBezTo>
                    <a:pt x="6430" y="19372"/>
                    <a:pt x="6406" y="19491"/>
                    <a:pt x="6358" y="19598"/>
                  </a:cubicBezTo>
                  <a:lnTo>
                    <a:pt x="6287" y="19789"/>
                  </a:lnTo>
                  <a:cubicBezTo>
                    <a:pt x="6287" y="19801"/>
                    <a:pt x="6275" y="19825"/>
                    <a:pt x="6275" y="19836"/>
                  </a:cubicBezTo>
                  <a:cubicBezTo>
                    <a:pt x="6275" y="19848"/>
                    <a:pt x="6251" y="19884"/>
                    <a:pt x="6251" y="19896"/>
                  </a:cubicBezTo>
                  <a:cubicBezTo>
                    <a:pt x="6251" y="19908"/>
                    <a:pt x="6239" y="19920"/>
                    <a:pt x="6239" y="19944"/>
                  </a:cubicBezTo>
                  <a:cubicBezTo>
                    <a:pt x="6049" y="20456"/>
                    <a:pt x="5870" y="20991"/>
                    <a:pt x="5680" y="21527"/>
                  </a:cubicBezTo>
                  <a:cubicBezTo>
                    <a:pt x="5680" y="21527"/>
                    <a:pt x="5644" y="21622"/>
                    <a:pt x="5644" y="21634"/>
                  </a:cubicBezTo>
                  <a:cubicBezTo>
                    <a:pt x="5644" y="21646"/>
                    <a:pt x="5632" y="21670"/>
                    <a:pt x="5632" y="21682"/>
                  </a:cubicBezTo>
                  <a:cubicBezTo>
                    <a:pt x="5620" y="21730"/>
                    <a:pt x="5596" y="21753"/>
                    <a:pt x="5584" y="21801"/>
                  </a:cubicBezTo>
                  <a:cubicBezTo>
                    <a:pt x="5584" y="21801"/>
                    <a:pt x="5525" y="21968"/>
                    <a:pt x="5525" y="21980"/>
                  </a:cubicBezTo>
                  <a:cubicBezTo>
                    <a:pt x="5394" y="22349"/>
                    <a:pt x="5275" y="22718"/>
                    <a:pt x="5144" y="23111"/>
                  </a:cubicBezTo>
                  <a:lnTo>
                    <a:pt x="5084" y="23254"/>
                  </a:lnTo>
                  <a:cubicBezTo>
                    <a:pt x="5061" y="23289"/>
                    <a:pt x="5061" y="23313"/>
                    <a:pt x="5049" y="23337"/>
                  </a:cubicBezTo>
                  <a:cubicBezTo>
                    <a:pt x="4989" y="23492"/>
                    <a:pt x="4941" y="23646"/>
                    <a:pt x="4882" y="23813"/>
                  </a:cubicBezTo>
                  <a:lnTo>
                    <a:pt x="4822" y="23992"/>
                  </a:lnTo>
                  <a:cubicBezTo>
                    <a:pt x="4751" y="24194"/>
                    <a:pt x="4680" y="24420"/>
                    <a:pt x="4608" y="24623"/>
                  </a:cubicBezTo>
                  <a:cubicBezTo>
                    <a:pt x="3013" y="25266"/>
                    <a:pt x="1524" y="26504"/>
                    <a:pt x="358" y="28171"/>
                  </a:cubicBezTo>
                  <a:cubicBezTo>
                    <a:pt x="179" y="28421"/>
                    <a:pt x="167" y="28754"/>
                    <a:pt x="298" y="29028"/>
                  </a:cubicBezTo>
                  <a:cubicBezTo>
                    <a:pt x="453" y="29302"/>
                    <a:pt x="739" y="29480"/>
                    <a:pt x="1036" y="29480"/>
                  </a:cubicBezTo>
                  <a:lnTo>
                    <a:pt x="19217" y="29480"/>
                  </a:lnTo>
                  <a:cubicBezTo>
                    <a:pt x="19550" y="29480"/>
                    <a:pt x="19848" y="29290"/>
                    <a:pt x="19979" y="29004"/>
                  </a:cubicBezTo>
                  <a:cubicBezTo>
                    <a:pt x="20110" y="28707"/>
                    <a:pt x="20062" y="28361"/>
                    <a:pt x="19860" y="28111"/>
                  </a:cubicBezTo>
                  <a:cubicBezTo>
                    <a:pt x="19205" y="27337"/>
                    <a:pt x="18372" y="26802"/>
                    <a:pt x="17467" y="26528"/>
                  </a:cubicBezTo>
                  <a:cubicBezTo>
                    <a:pt x="17765" y="26087"/>
                    <a:pt x="17979" y="25599"/>
                    <a:pt x="18122" y="25063"/>
                  </a:cubicBezTo>
                  <a:cubicBezTo>
                    <a:pt x="18253" y="24492"/>
                    <a:pt x="18276" y="23908"/>
                    <a:pt x="18205" y="23349"/>
                  </a:cubicBezTo>
                  <a:lnTo>
                    <a:pt x="18205" y="23349"/>
                  </a:lnTo>
                  <a:cubicBezTo>
                    <a:pt x="18729" y="24182"/>
                    <a:pt x="19670" y="24730"/>
                    <a:pt x="20705" y="24730"/>
                  </a:cubicBezTo>
                  <a:cubicBezTo>
                    <a:pt x="22348" y="24730"/>
                    <a:pt x="23682" y="23396"/>
                    <a:pt x="23682" y="21753"/>
                  </a:cubicBezTo>
                  <a:cubicBezTo>
                    <a:pt x="23682" y="21575"/>
                    <a:pt x="23670" y="21396"/>
                    <a:pt x="23634" y="21218"/>
                  </a:cubicBezTo>
                  <a:cubicBezTo>
                    <a:pt x="23658" y="21206"/>
                    <a:pt x="23658" y="21182"/>
                    <a:pt x="23670" y="21158"/>
                  </a:cubicBezTo>
                  <a:cubicBezTo>
                    <a:pt x="23741" y="21039"/>
                    <a:pt x="23813" y="20932"/>
                    <a:pt x="23908" y="20801"/>
                  </a:cubicBezTo>
                  <a:lnTo>
                    <a:pt x="23932" y="20741"/>
                  </a:lnTo>
                  <a:cubicBezTo>
                    <a:pt x="24099" y="20503"/>
                    <a:pt x="24134" y="20206"/>
                    <a:pt x="24027" y="19944"/>
                  </a:cubicBezTo>
                  <a:cubicBezTo>
                    <a:pt x="23920" y="19670"/>
                    <a:pt x="23682" y="19479"/>
                    <a:pt x="23396" y="19420"/>
                  </a:cubicBezTo>
                  <a:cubicBezTo>
                    <a:pt x="22908" y="19313"/>
                    <a:pt x="22432" y="19110"/>
                    <a:pt x="22027" y="18813"/>
                  </a:cubicBezTo>
                  <a:cubicBezTo>
                    <a:pt x="21896" y="18717"/>
                    <a:pt x="21753" y="18658"/>
                    <a:pt x="21586" y="18646"/>
                  </a:cubicBezTo>
                  <a:lnTo>
                    <a:pt x="21491" y="18646"/>
                  </a:lnTo>
                  <a:cubicBezTo>
                    <a:pt x="21313" y="18646"/>
                    <a:pt x="21134" y="18705"/>
                    <a:pt x="21003" y="18789"/>
                  </a:cubicBezTo>
                  <a:cubicBezTo>
                    <a:pt x="20896" y="18777"/>
                    <a:pt x="20801" y="18777"/>
                    <a:pt x="20693" y="18777"/>
                  </a:cubicBezTo>
                  <a:cubicBezTo>
                    <a:pt x="20229" y="18777"/>
                    <a:pt x="19812" y="18884"/>
                    <a:pt x="19431" y="19063"/>
                  </a:cubicBezTo>
                  <a:cubicBezTo>
                    <a:pt x="19277" y="18396"/>
                    <a:pt x="18967" y="17777"/>
                    <a:pt x="18479" y="17277"/>
                  </a:cubicBezTo>
                  <a:lnTo>
                    <a:pt x="18634" y="16955"/>
                  </a:lnTo>
                  <a:cubicBezTo>
                    <a:pt x="19146" y="17348"/>
                    <a:pt x="19789" y="17586"/>
                    <a:pt x="20455" y="17586"/>
                  </a:cubicBezTo>
                  <a:cubicBezTo>
                    <a:pt x="21944" y="17586"/>
                    <a:pt x="23158" y="16515"/>
                    <a:pt x="23384" y="15086"/>
                  </a:cubicBezTo>
                  <a:cubicBezTo>
                    <a:pt x="23480" y="14955"/>
                    <a:pt x="23551" y="14800"/>
                    <a:pt x="23634" y="14657"/>
                  </a:cubicBezTo>
                  <a:cubicBezTo>
                    <a:pt x="23718" y="14538"/>
                    <a:pt x="23789" y="14431"/>
                    <a:pt x="23872" y="14300"/>
                  </a:cubicBezTo>
                  <a:lnTo>
                    <a:pt x="23908" y="14241"/>
                  </a:lnTo>
                  <a:cubicBezTo>
                    <a:pt x="24075" y="14002"/>
                    <a:pt x="24099" y="13705"/>
                    <a:pt x="23991" y="13431"/>
                  </a:cubicBezTo>
                  <a:cubicBezTo>
                    <a:pt x="23896" y="13169"/>
                    <a:pt x="23658" y="12978"/>
                    <a:pt x="23372" y="12919"/>
                  </a:cubicBezTo>
                  <a:cubicBezTo>
                    <a:pt x="23146" y="12871"/>
                    <a:pt x="22908" y="12800"/>
                    <a:pt x="22682" y="12693"/>
                  </a:cubicBezTo>
                  <a:cubicBezTo>
                    <a:pt x="22253" y="12181"/>
                    <a:pt x="21670" y="11847"/>
                    <a:pt x="21039" y="11704"/>
                  </a:cubicBezTo>
                  <a:cubicBezTo>
                    <a:pt x="20943" y="11550"/>
                    <a:pt x="20813" y="11407"/>
                    <a:pt x="20634" y="11323"/>
                  </a:cubicBezTo>
                  <a:lnTo>
                    <a:pt x="19931" y="11014"/>
                  </a:lnTo>
                  <a:lnTo>
                    <a:pt x="23932" y="11014"/>
                  </a:lnTo>
                  <a:cubicBezTo>
                    <a:pt x="24194" y="11014"/>
                    <a:pt x="24408" y="10907"/>
                    <a:pt x="24575" y="10716"/>
                  </a:cubicBezTo>
                  <a:cubicBezTo>
                    <a:pt x="24825" y="10454"/>
                    <a:pt x="24908" y="10204"/>
                    <a:pt x="24861" y="9966"/>
                  </a:cubicBezTo>
                  <a:cubicBezTo>
                    <a:pt x="24765" y="9502"/>
                    <a:pt x="24503" y="9049"/>
                    <a:pt x="24075" y="8645"/>
                  </a:cubicBezTo>
                  <a:cubicBezTo>
                    <a:pt x="23313" y="7930"/>
                    <a:pt x="22253" y="7514"/>
                    <a:pt x="21194" y="7514"/>
                  </a:cubicBezTo>
                  <a:cubicBezTo>
                    <a:pt x="21098" y="7514"/>
                    <a:pt x="20979" y="7514"/>
                    <a:pt x="20872" y="7525"/>
                  </a:cubicBezTo>
                  <a:lnTo>
                    <a:pt x="20515" y="7573"/>
                  </a:lnTo>
                  <a:cubicBezTo>
                    <a:pt x="19991" y="7204"/>
                    <a:pt x="19431" y="6882"/>
                    <a:pt x="18848" y="6644"/>
                  </a:cubicBezTo>
                  <a:cubicBezTo>
                    <a:pt x="18181" y="6371"/>
                    <a:pt x="17526" y="6204"/>
                    <a:pt x="16895" y="6156"/>
                  </a:cubicBezTo>
                  <a:cubicBezTo>
                    <a:pt x="16776" y="6144"/>
                    <a:pt x="16645" y="6144"/>
                    <a:pt x="16514" y="6144"/>
                  </a:cubicBezTo>
                  <a:cubicBezTo>
                    <a:pt x="16181" y="6144"/>
                    <a:pt x="15860" y="6168"/>
                    <a:pt x="15526" y="6228"/>
                  </a:cubicBezTo>
                  <a:cubicBezTo>
                    <a:pt x="15467" y="6251"/>
                    <a:pt x="15419" y="6263"/>
                    <a:pt x="15383" y="6275"/>
                  </a:cubicBezTo>
                  <a:cubicBezTo>
                    <a:pt x="15324" y="6275"/>
                    <a:pt x="15276" y="6287"/>
                    <a:pt x="15217" y="6311"/>
                  </a:cubicBezTo>
                  <a:cubicBezTo>
                    <a:pt x="14359" y="6513"/>
                    <a:pt x="13562" y="6918"/>
                    <a:pt x="12859" y="7466"/>
                  </a:cubicBezTo>
                  <a:lnTo>
                    <a:pt x="12859" y="7383"/>
                  </a:lnTo>
                  <a:lnTo>
                    <a:pt x="12859" y="7216"/>
                  </a:lnTo>
                  <a:cubicBezTo>
                    <a:pt x="12859" y="7156"/>
                    <a:pt x="12859" y="7097"/>
                    <a:pt x="12847" y="7025"/>
                  </a:cubicBezTo>
                  <a:cubicBezTo>
                    <a:pt x="12847" y="6918"/>
                    <a:pt x="12835" y="6823"/>
                    <a:pt x="12835" y="6728"/>
                  </a:cubicBezTo>
                  <a:lnTo>
                    <a:pt x="12835" y="6692"/>
                  </a:lnTo>
                  <a:cubicBezTo>
                    <a:pt x="12835" y="6632"/>
                    <a:pt x="12823" y="6561"/>
                    <a:pt x="12823" y="6490"/>
                  </a:cubicBezTo>
                  <a:lnTo>
                    <a:pt x="12800" y="6335"/>
                  </a:lnTo>
                  <a:cubicBezTo>
                    <a:pt x="12800" y="6287"/>
                    <a:pt x="12788" y="6240"/>
                    <a:pt x="12776" y="6204"/>
                  </a:cubicBezTo>
                  <a:cubicBezTo>
                    <a:pt x="12776" y="6156"/>
                    <a:pt x="12776" y="6109"/>
                    <a:pt x="12752" y="6073"/>
                  </a:cubicBezTo>
                  <a:cubicBezTo>
                    <a:pt x="12740" y="5954"/>
                    <a:pt x="12716" y="5811"/>
                    <a:pt x="12681" y="5692"/>
                  </a:cubicBezTo>
                  <a:cubicBezTo>
                    <a:pt x="12252" y="3608"/>
                    <a:pt x="11049" y="1679"/>
                    <a:pt x="9383" y="370"/>
                  </a:cubicBezTo>
                  <a:cubicBezTo>
                    <a:pt x="9216" y="132"/>
                    <a:pt x="8966" y="1"/>
                    <a:pt x="8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723;p36">
              <a:extLst>
                <a:ext uri="{FF2B5EF4-FFF2-40B4-BE49-F238E27FC236}">
                  <a16:creationId xmlns:a16="http://schemas.microsoft.com/office/drawing/2014/main" id="{331D10DC-AC57-459C-9BBE-859A9BE186C9}"/>
                </a:ext>
              </a:extLst>
            </p:cNvPr>
            <p:cNvSpPr/>
            <p:nvPr/>
          </p:nvSpPr>
          <p:spPr>
            <a:xfrm>
              <a:off x="3303675" y="3560375"/>
              <a:ext cx="215825" cy="44100"/>
            </a:xfrm>
            <a:custGeom>
              <a:avLst/>
              <a:gdLst/>
              <a:ahLst/>
              <a:cxnLst/>
              <a:rect l="l" t="t" r="r" b="b"/>
              <a:pathLst>
                <a:path w="8633" h="1764" extrusionOk="0">
                  <a:moveTo>
                    <a:pt x="5817" y="0"/>
                  </a:moveTo>
                  <a:cubicBezTo>
                    <a:pt x="5723" y="0"/>
                    <a:pt x="5630" y="5"/>
                    <a:pt x="5537" y="13"/>
                  </a:cubicBezTo>
                  <a:cubicBezTo>
                    <a:pt x="4608" y="84"/>
                    <a:pt x="3703" y="561"/>
                    <a:pt x="3144" y="1299"/>
                  </a:cubicBezTo>
                  <a:cubicBezTo>
                    <a:pt x="2765" y="929"/>
                    <a:pt x="2234" y="719"/>
                    <a:pt x="1716" y="719"/>
                  </a:cubicBezTo>
                  <a:cubicBezTo>
                    <a:pt x="1599" y="719"/>
                    <a:pt x="1483" y="729"/>
                    <a:pt x="1370" y="751"/>
                  </a:cubicBezTo>
                  <a:cubicBezTo>
                    <a:pt x="786" y="858"/>
                    <a:pt x="262" y="1239"/>
                    <a:pt x="0" y="1763"/>
                  </a:cubicBezTo>
                  <a:lnTo>
                    <a:pt x="8633" y="1763"/>
                  </a:lnTo>
                  <a:cubicBezTo>
                    <a:pt x="8573" y="1442"/>
                    <a:pt x="8347" y="1144"/>
                    <a:pt x="8097" y="906"/>
                  </a:cubicBezTo>
                  <a:cubicBezTo>
                    <a:pt x="7498" y="328"/>
                    <a:pt x="6648" y="0"/>
                    <a:pt x="5817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724;p36">
              <a:extLst>
                <a:ext uri="{FF2B5EF4-FFF2-40B4-BE49-F238E27FC236}">
                  <a16:creationId xmlns:a16="http://schemas.microsoft.com/office/drawing/2014/main" id="{AB0C5C57-F007-40AA-9C5A-479FAFC90E4D}"/>
                </a:ext>
              </a:extLst>
            </p:cNvPr>
            <p:cNvSpPr/>
            <p:nvPr/>
          </p:nvSpPr>
          <p:spPr>
            <a:xfrm>
              <a:off x="3620675" y="3468775"/>
              <a:ext cx="215825" cy="44300"/>
            </a:xfrm>
            <a:custGeom>
              <a:avLst/>
              <a:gdLst/>
              <a:ahLst/>
              <a:cxnLst/>
              <a:rect l="l" t="t" r="r" b="b"/>
              <a:pathLst>
                <a:path w="8633" h="1772" extrusionOk="0">
                  <a:moveTo>
                    <a:pt x="5790" y="0"/>
                  </a:moveTo>
                  <a:cubicBezTo>
                    <a:pt x="5706" y="0"/>
                    <a:pt x="5621" y="3"/>
                    <a:pt x="5537" y="10"/>
                  </a:cubicBezTo>
                  <a:cubicBezTo>
                    <a:pt x="4608" y="81"/>
                    <a:pt x="3703" y="558"/>
                    <a:pt x="3144" y="1308"/>
                  </a:cubicBezTo>
                  <a:cubicBezTo>
                    <a:pt x="2767" y="931"/>
                    <a:pt x="2241" y="726"/>
                    <a:pt x="1726" y="726"/>
                  </a:cubicBezTo>
                  <a:cubicBezTo>
                    <a:pt x="1606" y="726"/>
                    <a:pt x="1487" y="737"/>
                    <a:pt x="1370" y="760"/>
                  </a:cubicBezTo>
                  <a:cubicBezTo>
                    <a:pt x="786" y="855"/>
                    <a:pt x="263" y="1248"/>
                    <a:pt x="1" y="1772"/>
                  </a:cubicBezTo>
                  <a:lnTo>
                    <a:pt x="8633" y="1772"/>
                  </a:lnTo>
                  <a:cubicBezTo>
                    <a:pt x="8573" y="1427"/>
                    <a:pt x="8347" y="1129"/>
                    <a:pt x="8097" y="903"/>
                  </a:cubicBezTo>
                  <a:cubicBezTo>
                    <a:pt x="7491" y="319"/>
                    <a:pt x="6630" y="0"/>
                    <a:pt x="5790" y="0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725;p36">
              <a:extLst>
                <a:ext uri="{FF2B5EF4-FFF2-40B4-BE49-F238E27FC236}">
                  <a16:creationId xmlns:a16="http://schemas.microsoft.com/office/drawing/2014/main" id="{1C0638E4-A23A-4DD8-A768-99D3B4C0D209}"/>
                </a:ext>
              </a:extLst>
            </p:cNvPr>
            <p:cNvSpPr/>
            <p:nvPr/>
          </p:nvSpPr>
          <p:spPr>
            <a:xfrm>
              <a:off x="3342975" y="3430025"/>
              <a:ext cx="166700" cy="166700"/>
            </a:xfrm>
            <a:custGeom>
              <a:avLst/>
              <a:gdLst/>
              <a:ahLst/>
              <a:cxnLst/>
              <a:rect l="l" t="t" r="r" b="b"/>
              <a:pathLst>
                <a:path w="6668" h="6668" extrusionOk="0">
                  <a:moveTo>
                    <a:pt x="3334" y="0"/>
                  </a:moveTo>
                  <a:cubicBezTo>
                    <a:pt x="1500" y="0"/>
                    <a:pt x="0" y="1488"/>
                    <a:pt x="0" y="3334"/>
                  </a:cubicBezTo>
                  <a:cubicBezTo>
                    <a:pt x="0" y="5167"/>
                    <a:pt x="1500" y="6668"/>
                    <a:pt x="3334" y="6668"/>
                  </a:cubicBezTo>
                  <a:cubicBezTo>
                    <a:pt x="5179" y="6668"/>
                    <a:pt x="6668" y="5167"/>
                    <a:pt x="6668" y="3334"/>
                  </a:cubicBezTo>
                  <a:cubicBezTo>
                    <a:pt x="6668" y="1488"/>
                    <a:pt x="5179" y="0"/>
                    <a:pt x="3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26;p36">
              <a:extLst>
                <a:ext uri="{FF2B5EF4-FFF2-40B4-BE49-F238E27FC236}">
                  <a16:creationId xmlns:a16="http://schemas.microsoft.com/office/drawing/2014/main" id="{6ACA4D90-ECE8-4749-B85E-920C699B9E2E}"/>
                </a:ext>
              </a:extLst>
            </p:cNvPr>
            <p:cNvSpPr/>
            <p:nvPr/>
          </p:nvSpPr>
          <p:spPr>
            <a:xfrm>
              <a:off x="3695400" y="3570200"/>
              <a:ext cx="107175" cy="107200"/>
            </a:xfrm>
            <a:custGeom>
              <a:avLst/>
              <a:gdLst/>
              <a:ahLst/>
              <a:cxnLst/>
              <a:rect l="l" t="t" r="r" b="b"/>
              <a:pathLst>
                <a:path w="4287" h="4288" extrusionOk="0">
                  <a:moveTo>
                    <a:pt x="2143" y="1"/>
                  </a:moveTo>
                  <a:cubicBezTo>
                    <a:pt x="965" y="1"/>
                    <a:pt x="0" y="965"/>
                    <a:pt x="0" y="2144"/>
                  </a:cubicBezTo>
                  <a:cubicBezTo>
                    <a:pt x="0" y="3323"/>
                    <a:pt x="965" y="4287"/>
                    <a:pt x="2143" y="4287"/>
                  </a:cubicBezTo>
                  <a:cubicBezTo>
                    <a:pt x="3322" y="4287"/>
                    <a:pt x="4286" y="3323"/>
                    <a:pt x="4286" y="2144"/>
                  </a:cubicBezTo>
                  <a:cubicBezTo>
                    <a:pt x="4286" y="965"/>
                    <a:pt x="3322" y="1"/>
                    <a:pt x="21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727;p36">
              <a:extLst>
                <a:ext uri="{FF2B5EF4-FFF2-40B4-BE49-F238E27FC236}">
                  <a16:creationId xmlns:a16="http://schemas.microsoft.com/office/drawing/2014/main" id="{8FB4A533-238A-4903-82A9-EA8AE99519A2}"/>
                </a:ext>
              </a:extLst>
            </p:cNvPr>
            <p:cNvSpPr/>
            <p:nvPr/>
          </p:nvSpPr>
          <p:spPr>
            <a:xfrm>
              <a:off x="3479000" y="3601400"/>
              <a:ext cx="117600" cy="107325"/>
            </a:xfrm>
            <a:custGeom>
              <a:avLst/>
              <a:gdLst/>
              <a:ahLst/>
              <a:cxnLst/>
              <a:rect l="l" t="t" r="r" b="b"/>
              <a:pathLst>
                <a:path w="4704" h="4293" extrusionOk="0">
                  <a:moveTo>
                    <a:pt x="2347" y="0"/>
                  </a:moveTo>
                  <a:cubicBezTo>
                    <a:pt x="1798" y="0"/>
                    <a:pt x="1250" y="211"/>
                    <a:pt x="834" y="634"/>
                  </a:cubicBezTo>
                  <a:cubicBezTo>
                    <a:pt x="0" y="1468"/>
                    <a:pt x="0" y="2825"/>
                    <a:pt x="834" y="3658"/>
                  </a:cubicBezTo>
                  <a:cubicBezTo>
                    <a:pt x="1250" y="4081"/>
                    <a:pt x="1798" y="4292"/>
                    <a:pt x="2347" y="4292"/>
                  </a:cubicBezTo>
                  <a:cubicBezTo>
                    <a:pt x="2896" y="4292"/>
                    <a:pt x="3447" y="4081"/>
                    <a:pt x="3870" y="3658"/>
                  </a:cubicBezTo>
                  <a:cubicBezTo>
                    <a:pt x="4703" y="2825"/>
                    <a:pt x="4703" y="1468"/>
                    <a:pt x="3870" y="634"/>
                  </a:cubicBezTo>
                  <a:cubicBezTo>
                    <a:pt x="3447" y="211"/>
                    <a:pt x="2896" y="0"/>
                    <a:pt x="2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728;p36">
              <a:extLst>
                <a:ext uri="{FF2B5EF4-FFF2-40B4-BE49-F238E27FC236}">
                  <a16:creationId xmlns:a16="http://schemas.microsoft.com/office/drawing/2014/main" id="{7224A12A-4713-4C09-9533-384D90B18D1E}"/>
                </a:ext>
              </a:extLst>
            </p:cNvPr>
            <p:cNvSpPr/>
            <p:nvPr/>
          </p:nvSpPr>
          <p:spPr>
            <a:xfrm>
              <a:off x="3697175" y="3748300"/>
              <a:ext cx="115525" cy="107200"/>
            </a:xfrm>
            <a:custGeom>
              <a:avLst/>
              <a:gdLst/>
              <a:ahLst/>
              <a:cxnLst/>
              <a:rect l="l" t="t" r="r" b="b"/>
              <a:pathLst>
                <a:path w="4621" h="4288" extrusionOk="0">
                  <a:moveTo>
                    <a:pt x="2288" y="1"/>
                  </a:moveTo>
                  <a:cubicBezTo>
                    <a:pt x="1265" y="1"/>
                    <a:pt x="361" y="740"/>
                    <a:pt x="191" y="1783"/>
                  </a:cubicBezTo>
                  <a:cubicBezTo>
                    <a:pt x="1" y="2950"/>
                    <a:pt x="786" y="4057"/>
                    <a:pt x="1953" y="4259"/>
                  </a:cubicBezTo>
                  <a:cubicBezTo>
                    <a:pt x="2071" y="4278"/>
                    <a:pt x="2187" y="4288"/>
                    <a:pt x="2303" y="4288"/>
                  </a:cubicBezTo>
                  <a:cubicBezTo>
                    <a:pt x="3334" y="4288"/>
                    <a:pt x="4246" y="3547"/>
                    <a:pt x="4418" y="2497"/>
                  </a:cubicBezTo>
                  <a:cubicBezTo>
                    <a:pt x="4620" y="1330"/>
                    <a:pt x="3822" y="223"/>
                    <a:pt x="2656" y="33"/>
                  </a:cubicBezTo>
                  <a:cubicBezTo>
                    <a:pt x="2532" y="11"/>
                    <a:pt x="2409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729;p36">
              <a:extLst>
                <a:ext uri="{FF2B5EF4-FFF2-40B4-BE49-F238E27FC236}">
                  <a16:creationId xmlns:a16="http://schemas.microsoft.com/office/drawing/2014/main" id="{5274FC7D-1348-45E5-A787-E8972DB9DC3F}"/>
                </a:ext>
              </a:extLst>
            </p:cNvPr>
            <p:cNvSpPr/>
            <p:nvPr/>
          </p:nvSpPr>
          <p:spPr>
            <a:xfrm>
              <a:off x="3521675" y="3553550"/>
              <a:ext cx="1100" cy="700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32" y="0"/>
                  </a:moveTo>
                  <a:cubicBezTo>
                    <a:pt x="23" y="8"/>
                    <a:pt x="17" y="15"/>
                    <a:pt x="12" y="19"/>
                  </a:cubicBezTo>
                  <a:lnTo>
                    <a:pt x="12" y="19"/>
                  </a:lnTo>
                  <a:cubicBezTo>
                    <a:pt x="19" y="14"/>
                    <a:pt x="30" y="7"/>
                    <a:pt x="43" y="0"/>
                  </a:cubicBezTo>
                  <a:close/>
                  <a:moveTo>
                    <a:pt x="12" y="19"/>
                  </a:moveTo>
                  <a:cubicBezTo>
                    <a:pt x="5" y="24"/>
                    <a:pt x="1" y="28"/>
                    <a:pt x="1" y="28"/>
                  </a:cubicBezTo>
                  <a:cubicBezTo>
                    <a:pt x="2" y="28"/>
                    <a:pt x="5" y="25"/>
                    <a:pt x="12" y="19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730;p36">
              <a:extLst>
                <a:ext uri="{FF2B5EF4-FFF2-40B4-BE49-F238E27FC236}">
                  <a16:creationId xmlns:a16="http://schemas.microsoft.com/office/drawing/2014/main" id="{7AFE3BFB-9F66-4E2B-A31C-ED59536F8CB6}"/>
                </a:ext>
              </a:extLst>
            </p:cNvPr>
            <p:cNvSpPr/>
            <p:nvPr/>
          </p:nvSpPr>
          <p:spPr>
            <a:xfrm>
              <a:off x="3521675" y="3553550"/>
              <a:ext cx="1100" cy="700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32" y="0"/>
                  </a:moveTo>
                  <a:cubicBezTo>
                    <a:pt x="23" y="8"/>
                    <a:pt x="17" y="15"/>
                    <a:pt x="12" y="19"/>
                  </a:cubicBezTo>
                  <a:lnTo>
                    <a:pt x="12" y="19"/>
                  </a:lnTo>
                  <a:cubicBezTo>
                    <a:pt x="19" y="14"/>
                    <a:pt x="30" y="7"/>
                    <a:pt x="43" y="0"/>
                  </a:cubicBezTo>
                  <a:close/>
                  <a:moveTo>
                    <a:pt x="12" y="19"/>
                  </a:moveTo>
                  <a:cubicBezTo>
                    <a:pt x="5" y="24"/>
                    <a:pt x="1" y="28"/>
                    <a:pt x="1" y="28"/>
                  </a:cubicBezTo>
                  <a:cubicBezTo>
                    <a:pt x="2" y="28"/>
                    <a:pt x="5" y="25"/>
                    <a:pt x="12" y="19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731;p36">
              <a:extLst>
                <a:ext uri="{FF2B5EF4-FFF2-40B4-BE49-F238E27FC236}">
                  <a16:creationId xmlns:a16="http://schemas.microsoft.com/office/drawing/2014/main" id="{146FF4A7-8347-4E2B-BC34-0C8212512E34}"/>
                </a:ext>
              </a:extLst>
            </p:cNvPr>
            <p:cNvSpPr/>
            <p:nvPr/>
          </p:nvSpPr>
          <p:spPr>
            <a:xfrm>
              <a:off x="3257825" y="3436550"/>
              <a:ext cx="251550" cy="112250"/>
            </a:xfrm>
            <a:custGeom>
              <a:avLst/>
              <a:gdLst/>
              <a:ahLst/>
              <a:cxnLst/>
              <a:rect l="l" t="t" r="r" b="b"/>
              <a:pathLst>
                <a:path w="10062" h="4490" extrusionOk="0">
                  <a:moveTo>
                    <a:pt x="3081" y="0"/>
                  </a:moveTo>
                  <a:cubicBezTo>
                    <a:pt x="2043" y="0"/>
                    <a:pt x="1191" y="479"/>
                    <a:pt x="96" y="644"/>
                  </a:cubicBezTo>
                  <a:cubicBezTo>
                    <a:pt x="1" y="692"/>
                    <a:pt x="37" y="823"/>
                    <a:pt x="72" y="894"/>
                  </a:cubicBezTo>
                  <a:cubicBezTo>
                    <a:pt x="691" y="1882"/>
                    <a:pt x="1620" y="2644"/>
                    <a:pt x="2620" y="3240"/>
                  </a:cubicBezTo>
                  <a:cubicBezTo>
                    <a:pt x="3382" y="3692"/>
                    <a:pt x="4204" y="4073"/>
                    <a:pt x="5061" y="4263"/>
                  </a:cubicBezTo>
                  <a:cubicBezTo>
                    <a:pt x="5430" y="4013"/>
                    <a:pt x="5847" y="3811"/>
                    <a:pt x="6311" y="3656"/>
                  </a:cubicBezTo>
                  <a:lnTo>
                    <a:pt x="6311" y="3656"/>
                  </a:lnTo>
                  <a:cubicBezTo>
                    <a:pt x="6002" y="3835"/>
                    <a:pt x="5704" y="4073"/>
                    <a:pt x="5454" y="4335"/>
                  </a:cubicBezTo>
                  <a:cubicBezTo>
                    <a:pt x="5714" y="4376"/>
                    <a:pt x="5980" y="4394"/>
                    <a:pt x="6248" y="4394"/>
                  </a:cubicBezTo>
                  <a:cubicBezTo>
                    <a:pt x="6372" y="4394"/>
                    <a:pt x="6496" y="4390"/>
                    <a:pt x="6621" y="4383"/>
                  </a:cubicBezTo>
                  <a:cubicBezTo>
                    <a:pt x="7216" y="4323"/>
                    <a:pt x="7788" y="4156"/>
                    <a:pt x="8383" y="4097"/>
                  </a:cubicBezTo>
                  <a:cubicBezTo>
                    <a:pt x="8491" y="4087"/>
                    <a:pt x="8601" y="4082"/>
                    <a:pt x="8711" y="4082"/>
                  </a:cubicBezTo>
                  <a:cubicBezTo>
                    <a:pt x="9156" y="4082"/>
                    <a:pt x="9601" y="4168"/>
                    <a:pt x="9955" y="4406"/>
                  </a:cubicBezTo>
                  <a:cubicBezTo>
                    <a:pt x="10002" y="4442"/>
                    <a:pt x="10038" y="4454"/>
                    <a:pt x="10062" y="4490"/>
                  </a:cubicBezTo>
                  <a:cubicBezTo>
                    <a:pt x="8907" y="2489"/>
                    <a:pt x="6918" y="954"/>
                    <a:pt x="4704" y="299"/>
                  </a:cubicBezTo>
                  <a:lnTo>
                    <a:pt x="4704" y="299"/>
                  </a:lnTo>
                  <a:cubicBezTo>
                    <a:pt x="4775" y="442"/>
                    <a:pt x="4835" y="561"/>
                    <a:pt x="4882" y="692"/>
                  </a:cubicBezTo>
                  <a:cubicBezTo>
                    <a:pt x="4680" y="501"/>
                    <a:pt x="4466" y="323"/>
                    <a:pt x="4228" y="168"/>
                  </a:cubicBezTo>
                  <a:cubicBezTo>
                    <a:pt x="4001" y="120"/>
                    <a:pt x="3787" y="84"/>
                    <a:pt x="3573" y="37"/>
                  </a:cubicBezTo>
                  <a:cubicBezTo>
                    <a:pt x="3404" y="11"/>
                    <a:pt x="3240" y="0"/>
                    <a:pt x="3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732;p36">
              <a:extLst>
                <a:ext uri="{FF2B5EF4-FFF2-40B4-BE49-F238E27FC236}">
                  <a16:creationId xmlns:a16="http://schemas.microsoft.com/office/drawing/2014/main" id="{FDBD7A0B-4D19-4BCC-A4FA-431F8283B8ED}"/>
                </a:ext>
              </a:extLst>
            </p:cNvPr>
            <p:cNvSpPr/>
            <p:nvPr/>
          </p:nvSpPr>
          <p:spPr>
            <a:xfrm>
              <a:off x="3259025" y="3448925"/>
              <a:ext cx="251250" cy="101525"/>
            </a:xfrm>
            <a:custGeom>
              <a:avLst/>
              <a:gdLst/>
              <a:ahLst/>
              <a:cxnLst/>
              <a:rect l="l" t="t" r="r" b="b"/>
              <a:pathLst>
                <a:path w="10050" h="4061" extrusionOk="0">
                  <a:moveTo>
                    <a:pt x="1736" y="0"/>
                  </a:moveTo>
                  <a:cubicBezTo>
                    <a:pt x="1113" y="0"/>
                    <a:pt x="537" y="91"/>
                    <a:pt x="1" y="268"/>
                  </a:cubicBezTo>
                  <a:lnTo>
                    <a:pt x="1" y="304"/>
                  </a:lnTo>
                  <a:cubicBezTo>
                    <a:pt x="1" y="304"/>
                    <a:pt x="6" y="309"/>
                    <a:pt x="9" y="309"/>
                  </a:cubicBezTo>
                  <a:cubicBezTo>
                    <a:pt x="11" y="309"/>
                    <a:pt x="12" y="308"/>
                    <a:pt x="12" y="304"/>
                  </a:cubicBezTo>
                  <a:cubicBezTo>
                    <a:pt x="540" y="123"/>
                    <a:pt x="1109" y="34"/>
                    <a:pt x="1724" y="34"/>
                  </a:cubicBezTo>
                  <a:cubicBezTo>
                    <a:pt x="2649" y="34"/>
                    <a:pt x="3678" y="237"/>
                    <a:pt x="4823" y="637"/>
                  </a:cubicBezTo>
                  <a:cubicBezTo>
                    <a:pt x="7037" y="1423"/>
                    <a:pt x="8775" y="2578"/>
                    <a:pt x="10002" y="4042"/>
                  </a:cubicBezTo>
                  <a:cubicBezTo>
                    <a:pt x="10002" y="4054"/>
                    <a:pt x="10005" y="4060"/>
                    <a:pt x="10009" y="4060"/>
                  </a:cubicBezTo>
                  <a:cubicBezTo>
                    <a:pt x="10014" y="4060"/>
                    <a:pt x="10020" y="4054"/>
                    <a:pt x="10026" y="4042"/>
                  </a:cubicBezTo>
                  <a:cubicBezTo>
                    <a:pt x="10049" y="4042"/>
                    <a:pt x="10049" y="4030"/>
                    <a:pt x="10026" y="4019"/>
                  </a:cubicBezTo>
                  <a:cubicBezTo>
                    <a:pt x="8811" y="2542"/>
                    <a:pt x="7073" y="1399"/>
                    <a:pt x="4834" y="613"/>
                  </a:cubicBezTo>
                  <a:cubicBezTo>
                    <a:pt x="3688" y="200"/>
                    <a:pt x="2662" y="0"/>
                    <a:pt x="173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733;p36">
              <a:extLst>
                <a:ext uri="{FF2B5EF4-FFF2-40B4-BE49-F238E27FC236}">
                  <a16:creationId xmlns:a16="http://schemas.microsoft.com/office/drawing/2014/main" id="{ED04CDE5-C566-4B46-AB90-AE9066E752C5}"/>
                </a:ext>
              </a:extLst>
            </p:cNvPr>
            <p:cNvSpPr/>
            <p:nvPr/>
          </p:nvSpPr>
          <p:spPr>
            <a:xfrm>
              <a:off x="3511725" y="3434850"/>
              <a:ext cx="256925" cy="118425"/>
            </a:xfrm>
            <a:custGeom>
              <a:avLst/>
              <a:gdLst/>
              <a:ahLst/>
              <a:cxnLst/>
              <a:rect l="l" t="t" r="r" b="b"/>
              <a:pathLst>
                <a:path w="10277" h="4737" extrusionOk="0">
                  <a:moveTo>
                    <a:pt x="5502" y="0"/>
                  </a:moveTo>
                  <a:cubicBezTo>
                    <a:pt x="5217" y="0"/>
                    <a:pt x="4930" y="25"/>
                    <a:pt x="4656" y="69"/>
                  </a:cubicBezTo>
                  <a:cubicBezTo>
                    <a:pt x="4478" y="236"/>
                    <a:pt x="4323" y="414"/>
                    <a:pt x="4192" y="629"/>
                  </a:cubicBezTo>
                  <a:cubicBezTo>
                    <a:pt x="4240" y="462"/>
                    <a:pt x="4311" y="295"/>
                    <a:pt x="4382" y="129"/>
                  </a:cubicBezTo>
                  <a:lnTo>
                    <a:pt x="4382" y="129"/>
                  </a:lnTo>
                  <a:cubicBezTo>
                    <a:pt x="3525" y="343"/>
                    <a:pt x="2716" y="783"/>
                    <a:pt x="2061" y="1367"/>
                  </a:cubicBezTo>
                  <a:cubicBezTo>
                    <a:pt x="1346" y="1998"/>
                    <a:pt x="787" y="2748"/>
                    <a:pt x="394" y="3617"/>
                  </a:cubicBezTo>
                  <a:cubicBezTo>
                    <a:pt x="239" y="3974"/>
                    <a:pt x="96" y="4343"/>
                    <a:pt x="1" y="4736"/>
                  </a:cubicBezTo>
                  <a:cubicBezTo>
                    <a:pt x="394" y="4117"/>
                    <a:pt x="1132" y="3820"/>
                    <a:pt x="1811" y="3558"/>
                  </a:cubicBezTo>
                  <a:cubicBezTo>
                    <a:pt x="2561" y="3272"/>
                    <a:pt x="3335" y="2974"/>
                    <a:pt x="4132" y="2915"/>
                  </a:cubicBezTo>
                  <a:cubicBezTo>
                    <a:pt x="4233" y="2908"/>
                    <a:pt x="4334" y="2905"/>
                    <a:pt x="4434" y="2905"/>
                  </a:cubicBezTo>
                  <a:cubicBezTo>
                    <a:pt x="5231" y="2905"/>
                    <a:pt x="6026" y="3083"/>
                    <a:pt x="6805" y="3083"/>
                  </a:cubicBezTo>
                  <a:cubicBezTo>
                    <a:pt x="6847" y="3083"/>
                    <a:pt x="6888" y="3082"/>
                    <a:pt x="6930" y="3081"/>
                  </a:cubicBezTo>
                  <a:cubicBezTo>
                    <a:pt x="6907" y="2688"/>
                    <a:pt x="6907" y="2307"/>
                    <a:pt x="6930" y="1915"/>
                  </a:cubicBezTo>
                  <a:cubicBezTo>
                    <a:pt x="6978" y="2010"/>
                    <a:pt x="7026" y="2117"/>
                    <a:pt x="7061" y="2200"/>
                  </a:cubicBezTo>
                  <a:cubicBezTo>
                    <a:pt x="7204" y="2474"/>
                    <a:pt x="7347" y="2736"/>
                    <a:pt x="7538" y="2962"/>
                  </a:cubicBezTo>
                  <a:cubicBezTo>
                    <a:pt x="7561" y="2974"/>
                    <a:pt x="7573" y="3010"/>
                    <a:pt x="7597" y="3022"/>
                  </a:cubicBezTo>
                  <a:cubicBezTo>
                    <a:pt x="8002" y="2950"/>
                    <a:pt x="8395" y="2807"/>
                    <a:pt x="8788" y="2688"/>
                  </a:cubicBezTo>
                  <a:cubicBezTo>
                    <a:pt x="9264" y="2557"/>
                    <a:pt x="9764" y="2474"/>
                    <a:pt x="10252" y="2427"/>
                  </a:cubicBezTo>
                  <a:lnTo>
                    <a:pt x="10276" y="2427"/>
                  </a:lnTo>
                  <a:cubicBezTo>
                    <a:pt x="9526" y="1581"/>
                    <a:pt x="8550" y="879"/>
                    <a:pt x="7502" y="450"/>
                  </a:cubicBezTo>
                  <a:cubicBezTo>
                    <a:pt x="6954" y="224"/>
                    <a:pt x="6383" y="57"/>
                    <a:pt x="5799" y="10"/>
                  </a:cubicBezTo>
                  <a:cubicBezTo>
                    <a:pt x="5701" y="3"/>
                    <a:pt x="5602" y="0"/>
                    <a:pt x="5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734;p36">
              <a:extLst>
                <a:ext uri="{FF2B5EF4-FFF2-40B4-BE49-F238E27FC236}">
                  <a16:creationId xmlns:a16="http://schemas.microsoft.com/office/drawing/2014/main" id="{F7D9E5B9-6AE0-49AE-90B1-BBCAB2D0A726}"/>
                </a:ext>
              </a:extLst>
            </p:cNvPr>
            <p:cNvSpPr/>
            <p:nvPr/>
          </p:nvSpPr>
          <p:spPr>
            <a:xfrm>
              <a:off x="3510400" y="3451050"/>
              <a:ext cx="260625" cy="100125"/>
            </a:xfrm>
            <a:custGeom>
              <a:avLst/>
              <a:gdLst/>
              <a:ahLst/>
              <a:cxnLst/>
              <a:rect l="l" t="t" r="r" b="b"/>
              <a:pathLst>
                <a:path w="10425" h="4005" extrusionOk="0">
                  <a:moveTo>
                    <a:pt x="2" y="3996"/>
                  </a:moveTo>
                  <a:cubicBezTo>
                    <a:pt x="0" y="3996"/>
                    <a:pt x="0" y="3999"/>
                    <a:pt x="6" y="4005"/>
                  </a:cubicBezTo>
                  <a:cubicBezTo>
                    <a:pt x="6" y="3999"/>
                    <a:pt x="3" y="3996"/>
                    <a:pt x="2" y="3996"/>
                  </a:cubicBezTo>
                  <a:close/>
                  <a:moveTo>
                    <a:pt x="5829" y="1"/>
                  </a:moveTo>
                  <a:cubicBezTo>
                    <a:pt x="5526" y="1"/>
                    <a:pt x="5219" y="26"/>
                    <a:pt x="4912" y="76"/>
                  </a:cubicBezTo>
                  <a:cubicBezTo>
                    <a:pt x="4043" y="231"/>
                    <a:pt x="3173" y="576"/>
                    <a:pt x="2340" y="1112"/>
                  </a:cubicBezTo>
                  <a:cubicBezTo>
                    <a:pt x="1126" y="1886"/>
                    <a:pt x="292" y="2921"/>
                    <a:pt x="6" y="4005"/>
                  </a:cubicBezTo>
                  <a:cubicBezTo>
                    <a:pt x="18" y="4005"/>
                    <a:pt x="30" y="4005"/>
                    <a:pt x="30" y="3993"/>
                  </a:cubicBezTo>
                  <a:cubicBezTo>
                    <a:pt x="316" y="2910"/>
                    <a:pt x="1137" y="1874"/>
                    <a:pt x="2352" y="1112"/>
                  </a:cubicBezTo>
                  <a:cubicBezTo>
                    <a:pt x="3185" y="576"/>
                    <a:pt x="4054" y="231"/>
                    <a:pt x="4912" y="100"/>
                  </a:cubicBezTo>
                  <a:cubicBezTo>
                    <a:pt x="5229" y="44"/>
                    <a:pt x="5545" y="16"/>
                    <a:pt x="5857" y="16"/>
                  </a:cubicBezTo>
                  <a:cubicBezTo>
                    <a:pt x="6479" y="16"/>
                    <a:pt x="7083" y="128"/>
                    <a:pt x="7638" y="350"/>
                  </a:cubicBezTo>
                  <a:cubicBezTo>
                    <a:pt x="8043" y="516"/>
                    <a:pt x="8448" y="719"/>
                    <a:pt x="8817" y="945"/>
                  </a:cubicBezTo>
                  <a:lnTo>
                    <a:pt x="10412" y="1838"/>
                  </a:lnTo>
                  <a:lnTo>
                    <a:pt x="10424" y="1838"/>
                  </a:lnTo>
                  <a:lnTo>
                    <a:pt x="10424" y="1826"/>
                  </a:lnTo>
                  <a:lnTo>
                    <a:pt x="8829" y="933"/>
                  </a:lnTo>
                  <a:cubicBezTo>
                    <a:pt x="8460" y="719"/>
                    <a:pt x="8067" y="493"/>
                    <a:pt x="7650" y="338"/>
                  </a:cubicBezTo>
                  <a:cubicBezTo>
                    <a:pt x="7085" y="112"/>
                    <a:pt x="6466" y="1"/>
                    <a:pt x="582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35;p36">
              <a:extLst>
                <a:ext uri="{FF2B5EF4-FFF2-40B4-BE49-F238E27FC236}">
                  <a16:creationId xmlns:a16="http://schemas.microsoft.com/office/drawing/2014/main" id="{BB4677EA-0BA9-4172-8E0B-0C0A77468EF2}"/>
                </a:ext>
              </a:extLst>
            </p:cNvPr>
            <p:cNvSpPr/>
            <p:nvPr/>
          </p:nvSpPr>
          <p:spPr>
            <a:xfrm>
              <a:off x="3507875" y="3521825"/>
              <a:ext cx="265225" cy="115125"/>
            </a:xfrm>
            <a:custGeom>
              <a:avLst/>
              <a:gdLst/>
              <a:ahLst/>
              <a:cxnLst/>
              <a:rect l="l" t="t" r="r" b="b"/>
              <a:pathLst>
                <a:path w="10609" h="4605" extrusionOk="0">
                  <a:moveTo>
                    <a:pt x="3253" y="0"/>
                  </a:moveTo>
                  <a:cubicBezTo>
                    <a:pt x="3161" y="0"/>
                    <a:pt x="3069" y="3"/>
                    <a:pt x="2977" y="7"/>
                  </a:cubicBezTo>
                  <a:cubicBezTo>
                    <a:pt x="2393" y="19"/>
                    <a:pt x="1834" y="138"/>
                    <a:pt x="1298" y="341"/>
                  </a:cubicBezTo>
                  <a:cubicBezTo>
                    <a:pt x="1119" y="424"/>
                    <a:pt x="226" y="1055"/>
                    <a:pt x="0" y="1210"/>
                  </a:cubicBezTo>
                  <a:lnTo>
                    <a:pt x="48" y="1210"/>
                  </a:lnTo>
                  <a:cubicBezTo>
                    <a:pt x="298" y="1210"/>
                    <a:pt x="1250" y="1329"/>
                    <a:pt x="1441" y="1388"/>
                  </a:cubicBezTo>
                  <a:cubicBezTo>
                    <a:pt x="1965" y="1531"/>
                    <a:pt x="2465" y="1793"/>
                    <a:pt x="2905" y="2115"/>
                  </a:cubicBezTo>
                  <a:cubicBezTo>
                    <a:pt x="3774" y="2757"/>
                    <a:pt x="4525" y="3567"/>
                    <a:pt x="5489" y="4055"/>
                  </a:cubicBezTo>
                  <a:cubicBezTo>
                    <a:pt x="5787" y="4198"/>
                    <a:pt x="6084" y="4305"/>
                    <a:pt x="6394" y="4377"/>
                  </a:cubicBezTo>
                  <a:cubicBezTo>
                    <a:pt x="6310" y="4198"/>
                    <a:pt x="6310" y="4008"/>
                    <a:pt x="6310" y="3817"/>
                  </a:cubicBezTo>
                  <a:cubicBezTo>
                    <a:pt x="6310" y="3484"/>
                    <a:pt x="6263" y="3198"/>
                    <a:pt x="6322" y="2888"/>
                  </a:cubicBezTo>
                  <a:cubicBezTo>
                    <a:pt x="6513" y="3460"/>
                    <a:pt x="6715" y="4020"/>
                    <a:pt x="7037" y="4508"/>
                  </a:cubicBezTo>
                  <a:cubicBezTo>
                    <a:pt x="7518" y="4581"/>
                    <a:pt x="8006" y="4604"/>
                    <a:pt x="8498" y="4604"/>
                  </a:cubicBezTo>
                  <a:cubicBezTo>
                    <a:pt x="9200" y="4604"/>
                    <a:pt x="9909" y="4557"/>
                    <a:pt x="10609" y="4543"/>
                  </a:cubicBezTo>
                  <a:cubicBezTo>
                    <a:pt x="10597" y="4496"/>
                    <a:pt x="10561" y="4472"/>
                    <a:pt x="10549" y="4424"/>
                  </a:cubicBezTo>
                  <a:cubicBezTo>
                    <a:pt x="9704" y="2769"/>
                    <a:pt x="8156" y="1555"/>
                    <a:pt x="6453" y="781"/>
                  </a:cubicBezTo>
                  <a:cubicBezTo>
                    <a:pt x="5443" y="320"/>
                    <a:pt x="4351" y="0"/>
                    <a:pt x="3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36;p36">
              <a:extLst>
                <a:ext uri="{FF2B5EF4-FFF2-40B4-BE49-F238E27FC236}">
                  <a16:creationId xmlns:a16="http://schemas.microsoft.com/office/drawing/2014/main" id="{BE338A34-F0E9-44A3-BC45-85A8A183FC59}"/>
                </a:ext>
              </a:extLst>
            </p:cNvPr>
            <p:cNvSpPr/>
            <p:nvPr/>
          </p:nvSpPr>
          <p:spPr>
            <a:xfrm>
              <a:off x="3506675" y="3525625"/>
              <a:ext cx="268800" cy="111125"/>
            </a:xfrm>
            <a:custGeom>
              <a:avLst/>
              <a:gdLst/>
              <a:ahLst/>
              <a:cxnLst/>
              <a:rect l="l" t="t" r="r" b="b"/>
              <a:pathLst>
                <a:path w="10752" h="4445" extrusionOk="0">
                  <a:moveTo>
                    <a:pt x="3493" y="0"/>
                  </a:moveTo>
                  <a:cubicBezTo>
                    <a:pt x="3258" y="0"/>
                    <a:pt x="3026" y="15"/>
                    <a:pt x="2799" y="46"/>
                  </a:cubicBezTo>
                  <a:cubicBezTo>
                    <a:pt x="2358" y="105"/>
                    <a:pt x="1870" y="224"/>
                    <a:pt x="1394" y="403"/>
                  </a:cubicBezTo>
                  <a:cubicBezTo>
                    <a:pt x="882" y="593"/>
                    <a:pt x="417" y="820"/>
                    <a:pt x="24" y="1081"/>
                  </a:cubicBezTo>
                  <a:cubicBezTo>
                    <a:pt x="1" y="1105"/>
                    <a:pt x="1" y="1105"/>
                    <a:pt x="24" y="1117"/>
                  </a:cubicBezTo>
                  <a:lnTo>
                    <a:pt x="36" y="1117"/>
                  </a:lnTo>
                  <a:cubicBezTo>
                    <a:pt x="441" y="843"/>
                    <a:pt x="894" y="629"/>
                    <a:pt x="1405" y="427"/>
                  </a:cubicBezTo>
                  <a:cubicBezTo>
                    <a:pt x="1894" y="248"/>
                    <a:pt x="2370" y="129"/>
                    <a:pt x="2822" y="69"/>
                  </a:cubicBezTo>
                  <a:cubicBezTo>
                    <a:pt x="3043" y="42"/>
                    <a:pt x="3267" y="28"/>
                    <a:pt x="3494" y="28"/>
                  </a:cubicBezTo>
                  <a:cubicBezTo>
                    <a:pt x="4737" y="28"/>
                    <a:pt x="6061" y="439"/>
                    <a:pt x="7299" y="1224"/>
                  </a:cubicBezTo>
                  <a:cubicBezTo>
                    <a:pt x="8728" y="2129"/>
                    <a:pt x="9883" y="3427"/>
                    <a:pt x="10716" y="4439"/>
                  </a:cubicBezTo>
                  <a:cubicBezTo>
                    <a:pt x="10716" y="4439"/>
                    <a:pt x="10727" y="4444"/>
                    <a:pt x="10734" y="4444"/>
                  </a:cubicBezTo>
                  <a:cubicBezTo>
                    <a:pt x="10737" y="4444"/>
                    <a:pt x="10740" y="4443"/>
                    <a:pt x="10740" y="4439"/>
                  </a:cubicBezTo>
                  <a:cubicBezTo>
                    <a:pt x="10740" y="4439"/>
                    <a:pt x="10752" y="4415"/>
                    <a:pt x="10740" y="4415"/>
                  </a:cubicBezTo>
                  <a:cubicBezTo>
                    <a:pt x="9883" y="3391"/>
                    <a:pt x="8728" y="2094"/>
                    <a:pt x="7299" y="1189"/>
                  </a:cubicBezTo>
                  <a:cubicBezTo>
                    <a:pt x="6068" y="418"/>
                    <a:pt x="4735" y="0"/>
                    <a:pt x="3493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737;p36">
              <a:extLst>
                <a:ext uri="{FF2B5EF4-FFF2-40B4-BE49-F238E27FC236}">
                  <a16:creationId xmlns:a16="http://schemas.microsoft.com/office/drawing/2014/main" id="{4B9FA05E-74AA-4A34-8622-6F839DA49E35}"/>
                </a:ext>
              </a:extLst>
            </p:cNvPr>
            <p:cNvSpPr/>
            <p:nvPr/>
          </p:nvSpPr>
          <p:spPr>
            <a:xfrm>
              <a:off x="3434650" y="3282675"/>
              <a:ext cx="101825" cy="268500"/>
            </a:xfrm>
            <a:custGeom>
              <a:avLst/>
              <a:gdLst/>
              <a:ahLst/>
              <a:cxnLst/>
              <a:rect l="l" t="t" r="r" b="b"/>
              <a:pathLst>
                <a:path w="4073" h="10740" extrusionOk="0">
                  <a:moveTo>
                    <a:pt x="798" y="1"/>
                  </a:moveTo>
                  <a:cubicBezTo>
                    <a:pt x="548" y="405"/>
                    <a:pt x="369" y="822"/>
                    <a:pt x="262" y="1251"/>
                  </a:cubicBezTo>
                  <a:cubicBezTo>
                    <a:pt x="500" y="1560"/>
                    <a:pt x="738" y="1870"/>
                    <a:pt x="1000" y="2191"/>
                  </a:cubicBezTo>
                  <a:cubicBezTo>
                    <a:pt x="679" y="2156"/>
                    <a:pt x="381" y="2025"/>
                    <a:pt x="143" y="1810"/>
                  </a:cubicBezTo>
                  <a:lnTo>
                    <a:pt x="143" y="1810"/>
                  </a:lnTo>
                  <a:cubicBezTo>
                    <a:pt x="0" y="2763"/>
                    <a:pt x="107" y="3751"/>
                    <a:pt x="417" y="4704"/>
                  </a:cubicBezTo>
                  <a:cubicBezTo>
                    <a:pt x="1072" y="6775"/>
                    <a:pt x="2822" y="8585"/>
                    <a:pt x="3001" y="10740"/>
                  </a:cubicBezTo>
                  <a:cubicBezTo>
                    <a:pt x="3060" y="10657"/>
                    <a:pt x="3108" y="10561"/>
                    <a:pt x="3155" y="10466"/>
                  </a:cubicBezTo>
                  <a:cubicBezTo>
                    <a:pt x="3191" y="10371"/>
                    <a:pt x="3239" y="10264"/>
                    <a:pt x="3286" y="10180"/>
                  </a:cubicBezTo>
                  <a:cubicBezTo>
                    <a:pt x="3358" y="10026"/>
                    <a:pt x="3417" y="9871"/>
                    <a:pt x="3477" y="9716"/>
                  </a:cubicBezTo>
                  <a:cubicBezTo>
                    <a:pt x="3489" y="9668"/>
                    <a:pt x="3513" y="9633"/>
                    <a:pt x="3524" y="9597"/>
                  </a:cubicBezTo>
                  <a:cubicBezTo>
                    <a:pt x="3536" y="9549"/>
                    <a:pt x="3572" y="9490"/>
                    <a:pt x="3584" y="9454"/>
                  </a:cubicBezTo>
                  <a:cubicBezTo>
                    <a:pt x="3644" y="9299"/>
                    <a:pt x="3691" y="9156"/>
                    <a:pt x="3727" y="8990"/>
                  </a:cubicBezTo>
                  <a:cubicBezTo>
                    <a:pt x="3751" y="8942"/>
                    <a:pt x="3763" y="8883"/>
                    <a:pt x="3775" y="8835"/>
                  </a:cubicBezTo>
                  <a:cubicBezTo>
                    <a:pt x="3786" y="8799"/>
                    <a:pt x="3810" y="8740"/>
                    <a:pt x="3822" y="8692"/>
                  </a:cubicBezTo>
                  <a:cubicBezTo>
                    <a:pt x="3834" y="8644"/>
                    <a:pt x="3846" y="8585"/>
                    <a:pt x="3846" y="8537"/>
                  </a:cubicBezTo>
                  <a:cubicBezTo>
                    <a:pt x="3870" y="8502"/>
                    <a:pt x="3882" y="8442"/>
                    <a:pt x="3882" y="8394"/>
                  </a:cubicBezTo>
                  <a:lnTo>
                    <a:pt x="3882" y="8383"/>
                  </a:lnTo>
                  <a:cubicBezTo>
                    <a:pt x="3894" y="8335"/>
                    <a:pt x="3894" y="8275"/>
                    <a:pt x="3905" y="8228"/>
                  </a:cubicBezTo>
                  <a:cubicBezTo>
                    <a:pt x="3929" y="8180"/>
                    <a:pt x="3929" y="8121"/>
                    <a:pt x="3941" y="8085"/>
                  </a:cubicBezTo>
                  <a:cubicBezTo>
                    <a:pt x="3953" y="7990"/>
                    <a:pt x="3965" y="7882"/>
                    <a:pt x="3989" y="7799"/>
                  </a:cubicBezTo>
                  <a:lnTo>
                    <a:pt x="4025" y="7442"/>
                  </a:lnTo>
                  <a:cubicBezTo>
                    <a:pt x="4048" y="7335"/>
                    <a:pt x="4048" y="7228"/>
                    <a:pt x="4060" y="7132"/>
                  </a:cubicBezTo>
                  <a:cubicBezTo>
                    <a:pt x="4060" y="7073"/>
                    <a:pt x="4060" y="7025"/>
                    <a:pt x="4072" y="6966"/>
                  </a:cubicBezTo>
                  <a:lnTo>
                    <a:pt x="4072" y="6799"/>
                  </a:lnTo>
                  <a:lnTo>
                    <a:pt x="4072" y="6489"/>
                  </a:lnTo>
                  <a:lnTo>
                    <a:pt x="4072" y="6323"/>
                  </a:lnTo>
                  <a:lnTo>
                    <a:pt x="4072" y="6156"/>
                  </a:lnTo>
                  <a:cubicBezTo>
                    <a:pt x="4072" y="6073"/>
                    <a:pt x="4060" y="5966"/>
                    <a:pt x="4060" y="5882"/>
                  </a:cubicBezTo>
                  <a:cubicBezTo>
                    <a:pt x="4060" y="5823"/>
                    <a:pt x="4048" y="5739"/>
                    <a:pt x="4048" y="5680"/>
                  </a:cubicBezTo>
                  <a:cubicBezTo>
                    <a:pt x="4048" y="5620"/>
                    <a:pt x="4025" y="5585"/>
                    <a:pt x="4025" y="5525"/>
                  </a:cubicBezTo>
                  <a:cubicBezTo>
                    <a:pt x="3941" y="5620"/>
                    <a:pt x="3846" y="5727"/>
                    <a:pt x="3751" y="5823"/>
                  </a:cubicBezTo>
                  <a:cubicBezTo>
                    <a:pt x="3846" y="5656"/>
                    <a:pt x="3941" y="5477"/>
                    <a:pt x="4001" y="5299"/>
                  </a:cubicBezTo>
                  <a:cubicBezTo>
                    <a:pt x="3989" y="5180"/>
                    <a:pt x="3953" y="5073"/>
                    <a:pt x="3941" y="4954"/>
                  </a:cubicBezTo>
                  <a:cubicBezTo>
                    <a:pt x="3536" y="3001"/>
                    <a:pt x="2393" y="1203"/>
                    <a:pt x="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738;p36">
              <a:extLst>
                <a:ext uri="{FF2B5EF4-FFF2-40B4-BE49-F238E27FC236}">
                  <a16:creationId xmlns:a16="http://schemas.microsoft.com/office/drawing/2014/main" id="{BC37572B-E5E2-4818-93B4-771C0D307614}"/>
                </a:ext>
              </a:extLst>
            </p:cNvPr>
            <p:cNvSpPr/>
            <p:nvPr/>
          </p:nvSpPr>
          <p:spPr>
            <a:xfrm>
              <a:off x="3452500" y="3280450"/>
              <a:ext cx="74450" cy="272225"/>
            </a:xfrm>
            <a:custGeom>
              <a:avLst/>
              <a:gdLst/>
              <a:ahLst/>
              <a:cxnLst/>
              <a:rect l="l" t="t" r="r" b="b"/>
              <a:pathLst>
                <a:path w="2978" h="10889" extrusionOk="0">
                  <a:moveTo>
                    <a:pt x="16" y="1"/>
                  </a:moveTo>
                  <a:cubicBezTo>
                    <a:pt x="14" y="1"/>
                    <a:pt x="13" y="2"/>
                    <a:pt x="13" y="6"/>
                  </a:cubicBezTo>
                  <a:cubicBezTo>
                    <a:pt x="13" y="6"/>
                    <a:pt x="1" y="30"/>
                    <a:pt x="13" y="30"/>
                  </a:cubicBezTo>
                  <a:cubicBezTo>
                    <a:pt x="1239" y="1840"/>
                    <a:pt x="2025" y="3542"/>
                    <a:pt x="2453" y="5209"/>
                  </a:cubicBezTo>
                  <a:cubicBezTo>
                    <a:pt x="2965" y="7209"/>
                    <a:pt x="2918" y="9162"/>
                    <a:pt x="2322" y="10877"/>
                  </a:cubicBezTo>
                  <a:cubicBezTo>
                    <a:pt x="2287" y="10877"/>
                    <a:pt x="2287" y="10877"/>
                    <a:pt x="2310" y="10888"/>
                  </a:cubicBezTo>
                  <a:lnTo>
                    <a:pt x="2334" y="10888"/>
                  </a:lnTo>
                  <a:cubicBezTo>
                    <a:pt x="2930" y="9186"/>
                    <a:pt x="2977" y="7209"/>
                    <a:pt x="2465" y="5209"/>
                  </a:cubicBezTo>
                  <a:cubicBezTo>
                    <a:pt x="2037" y="3542"/>
                    <a:pt x="1251" y="1840"/>
                    <a:pt x="24" y="6"/>
                  </a:cubicBezTo>
                  <a:cubicBezTo>
                    <a:pt x="24" y="6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739;p36">
              <a:extLst>
                <a:ext uri="{FF2B5EF4-FFF2-40B4-BE49-F238E27FC236}">
                  <a16:creationId xmlns:a16="http://schemas.microsoft.com/office/drawing/2014/main" id="{1F824D60-DABD-4022-8CF3-B51E0510F065}"/>
                </a:ext>
              </a:extLst>
            </p:cNvPr>
            <p:cNvSpPr/>
            <p:nvPr/>
          </p:nvSpPr>
          <p:spPr>
            <a:xfrm>
              <a:off x="3344450" y="3532700"/>
              <a:ext cx="178025" cy="432825"/>
            </a:xfrm>
            <a:custGeom>
              <a:avLst/>
              <a:gdLst/>
              <a:ahLst/>
              <a:cxnLst/>
              <a:rect l="l" t="t" r="r" b="b"/>
              <a:pathLst>
                <a:path w="7121" h="17313" extrusionOk="0">
                  <a:moveTo>
                    <a:pt x="6406" y="1"/>
                  </a:moveTo>
                  <a:cubicBezTo>
                    <a:pt x="6382" y="25"/>
                    <a:pt x="6382" y="60"/>
                    <a:pt x="6370" y="72"/>
                  </a:cubicBezTo>
                  <a:cubicBezTo>
                    <a:pt x="6359" y="72"/>
                    <a:pt x="6359" y="84"/>
                    <a:pt x="6359" y="84"/>
                  </a:cubicBezTo>
                  <a:cubicBezTo>
                    <a:pt x="6347" y="84"/>
                    <a:pt x="6347" y="108"/>
                    <a:pt x="6347" y="108"/>
                  </a:cubicBezTo>
                  <a:cubicBezTo>
                    <a:pt x="6323" y="120"/>
                    <a:pt x="6323" y="120"/>
                    <a:pt x="6323" y="132"/>
                  </a:cubicBezTo>
                  <a:cubicBezTo>
                    <a:pt x="6311" y="144"/>
                    <a:pt x="6311" y="179"/>
                    <a:pt x="6299" y="191"/>
                  </a:cubicBezTo>
                  <a:cubicBezTo>
                    <a:pt x="6299" y="203"/>
                    <a:pt x="6287" y="203"/>
                    <a:pt x="6287" y="227"/>
                  </a:cubicBezTo>
                  <a:cubicBezTo>
                    <a:pt x="6287" y="239"/>
                    <a:pt x="6263" y="251"/>
                    <a:pt x="6263" y="263"/>
                  </a:cubicBezTo>
                  <a:lnTo>
                    <a:pt x="6228" y="358"/>
                  </a:lnTo>
                  <a:cubicBezTo>
                    <a:pt x="6228" y="370"/>
                    <a:pt x="6204" y="382"/>
                    <a:pt x="6204" y="406"/>
                  </a:cubicBezTo>
                  <a:cubicBezTo>
                    <a:pt x="6192" y="441"/>
                    <a:pt x="6180" y="477"/>
                    <a:pt x="6168" y="501"/>
                  </a:cubicBezTo>
                  <a:lnTo>
                    <a:pt x="6168" y="525"/>
                  </a:lnTo>
                  <a:lnTo>
                    <a:pt x="6168" y="537"/>
                  </a:lnTo>
                  <a:cubicBezTo>
                    <a:pt x="6132" y="584"/>
                    <a:pt x="6109" y="620"/>
                    <a:pt x="6085" y="679"/>
                  </a:cubicBezTo>
                  <a:cubicBezTo>
                    <a:pt x="5930" y="1060"/>
                    <a:pt x="5775" y="1418"/>
                    <a:pt x="5608" y="1787"/>
                  </a:cubicBezTo>
                  <a:lnTo>
                    <a:pt x="5573" y="1870"/>
                  </a:lnTo>
                  <a:cubicBezTo>
                    <a:pt x="5549" y="1906"/>
                    <a:pt x="5549" y="1918"/>
                    <a:pt x="5537" y="1953"/>
                  </a:cubicBezTo>
                  <a:lnTo>
                    <a:pt x="5525" y="1989"/>
                  </a:lnTo>
                  <a:cubicBezTo>
                    <a:pt x="5347" y="2442"/>
                    <a:pt x="5156" y="2882"/>
                    <a:pt x="4977" y="3323"/>
                  </a:cubicBezTo>
                  <a:cubicBezTo>
                    <a:pt x="4942" y="3382"/>
                    <a:pt x="4918" y="3418"/>
                    <a:pt x="4894" y="3477"/>
                  </a:cubicBezTo>
                  <a:cubicBezTo>
                    <a:pt x="4882" y="3537"/>
                    <a:pt x="4858" y="3596"/>
                    <a:pt x="4835" y="3644"/>
                  </a:cubicBezTo>
                  <a:cubicBezTo>
                    <a:pt x="4823" y="3644"/>
                    <a:pt x="4823" y="3656"/>
                    <a:pt x="4823" y="3656"/>
                  </a:cubicBezTo>
                  <a:cubicBezTo>
                    <a:pt x="4811" y="3656"/>
                    <a:pt x="4811" y="3680"/>
                    <a:pt x="4811" y="3680"/>
                  </a:cubicBezTo>
                  <a:cubicBezTo>
                    <a:pt x="4799" y="3704"/>
                    <a:pt x="4799" y="3716"/>
                    <a:pt x="4775" y="3751"/>
                  </a:cubicBezTo>
                  <a:lnTo>
                    <a:pt x="4513" y="4418"/>
                  </a:lnTo>
                  <a:cubicBezTo>
                    <a:pt x="4454" y="4573"/>
                    <a:pt x="4394" y="4704"/>
                    <a:pt x="4335" y="4847"/>
                  </a:cubicBezTo>
                  <a:cubicBezTo>
                    <a:pt x="4323" y="4906"/>
                    <a:pt x="4287" y="4966"/>
                    <a:pt x="4275" y="5013"/>
                  </a:cubicBezTo>
                  <a:cubicBezTo>
                    <a:pt x="4215" y="5180"/>
                    <a:pt x="4144" y="5347"/>
                    <a:pt x="4084" y="5501"/>
                  </a:cubicBezTo>
                  <a:cubicBezTo>
                    <a:pt x="4061" y="5549"/>
                    <a:pt x="4049" y="5585"/>
                    <a:pt x="4037" y="5621"/>
                  </a:cubicBezTo>
                  <a:cubicBezTo>
                    <a:pt x="3846" y="6121"/>
                    <a:pt x="3668" y="6609"/>
                    <a:pt x="3465" y="7109"/>
                  </a:cubicBezTo>
                  <a:cubicBezTo>
                    <a:pt x="3442" y="7168"/>
                    <a:pt x="3430" y="7252"/>
                    <a:pt x="3394" y="7311"/>
                  </a:cubicBezTo>
                  <a:cubicBezTo>
                    <a:pt x="3394" y="7323"/>
                    <a:pt x="3382" y="7335"/>
                    <a:pt x="3382" y="7347"/>
                  </a:cubicBezTo>
                  <a:cubicBezTo>
                    <a:pt x="3382" y="7371"/>
                    <a:pt x="3370" y="7383"/>
                    <a:pt x="3370" y="7395"/>
                  </a:cubicBezTo>
                  <a:cubicBezTo>
                    <a:pt x="3346" y="7395"/>
                    <a:pt x="3346" y="7406"/>
                    <a:pt x="3346" y="7430"/>
                  </a:cubicBezTo>
                  <a:cubicBezTo>
                    <a:pt x="3334" y="7466"/>
                    <a:pt x="3322" y="7502"/>
                    <a:pt x="3311" y="7549"/>
                  </a:cubicBezTo>
                  <a:cubicBezTo>
                    <a:pt x="3192" y="7871"/>
                    <a:pt x="3072" y="8180"/>
                    <a:pt x="2953" y="8514"/>
                  </a:cubicBezTo>
                  <a:cubicBezTo>
                    <a:pt x="2870" y="8692"/>
                    <a:pt x="2811" y="8859"/>
                    <a:pt x="2751" y="9038"/>
                  </a:cubicBezTo>
                  <a:cubicBezTo>
                    <a:pt x="2739" y="9073"/>
                    <a:pt x="2727" y="9109"/>
                    <a:pt x="2715" y="9157"/>
                  </a:cubicBezTo>
                  <a:cubicBezTo>
                    <a:pt x="2537" y="9669"/>
                    <a:pt x="2334" y="10204"/>
                    <a:pt x="2144" y="10764"/>
                  </a:cubicBezTo>
                  <a:cubicBezTo>
                    <a:pt x="2132" y="10800"/>
                    <a:pt x="2120" y="10835"/>
                    <a:pt x="2096" y="10883"/>
                  </a:cubicBezTo>
                  <a:cubicBezTo>
                    <a:pt x="2072" y="10919"/>
                    <a:pt x="2060" y="10966"/>
                    <a:pt x="2037" y="11026"/>
                  </a:cubicBezTo>
                  <a:cubicBezTo>
                    <a:pt x="2025" y="11074"/>
                    <a:pt x="2013" y="11133"/>
                    <a:pt x="2001" y="11181"/>
                  </a:cubicBezTo>
                  <a:cubicBezTo>
                    <a:pt x="1846" y="11597"/>
                    <a:pt x="1715" y="12014"/>
                    <a:pt x="1560" y="12443"/>
                  </a:cubicBezTo>
                  <a:cubicBezTo>
                    <a:pt x="1548" y="12490"/>
                    <a:pt x="1537" y="12514"/>
                    <a:pt x="1525" y="12562"/>
                  </a:cubicBezTo>
                  <a:cubicBezTo>
                    <a:pt x="1441" y="12788"/>
                    <a:pt x="1370" y="12990"/>
                    <a:pt x="1298" y="13217"/>
                  </a:cubicBezTo>
                  <a:cubicBezTo>
                    <a:pt x="1203" y="13502"/>
                    <a:pt x="1108" y="13776"/>
                    <a:pt x="1013" y="14062"/>
                  </a:cubicBezTo>
                  <a:lnTo>
                    <a:pt x="977" y="14193"/>
                  </a:lnTo>
                  <a:cubicBezTo>
                    <a:pt x="977" y="14217"/>
                    <a:pt x="953" y="14229"/>
                    <a:pt x="953" y="14241"/>
                  </a:cubicBezTo>
                  <a:cubicBezTo>
                    <a:pt x="941" y="14276"/>
                    <a:pt x="929" y="14300"/>
                    <a:pt x="917" y="14348"/>
                  </a:cubicBezTo>
                  <a:cubicBezTo>
                    <a:pt x="739" y="14848"/>
                    <a:pt x="572" y="15360"/>
                    <a:pt x="394" y="15884"/>
                  </a:cubicBezTo>
                  <a:cubicBezTo>
                    <a:pt x="394" y="15907"/>
                    <a:pt x="382" y="15955"/>
                    <a:pt x="358" y="15979"/>
                  </a:cubicBezTo>
                  <a:cubicBezTo>
                    <a:pt x="286" y="16193"/>
                    <a:pt x="215" y="16419"/>
                    <a:pt x="144" y="16634"/>
                  </a:cubicBezTo>
                  <a:lnTo>
                    <a:pt x="96" y="16777"/>
                  </a:lnTo>
                  <a:cubicBezTo>
                    <a:pt x="84" y="16800"/>
                    <a:pt x="84" y="16836"/>
                    <a:pt x="60" y="16860"/>
                  </a:cubicBezTo>
                  <a:lnTo>
                    <a:pt x="24" y="16991"/>
                  </a:lnTo>
                  <a:cubicBezTo>
                    <a:pt x="1" y="17015"/>
                    <a:pt x="1" y="17015"/>
                    <a:pt x="1" y="17027"/>
                  </a:cubicBezTo>
                  <a:lnTo>
                    <a:pt x="36" y="17027"/>
                  </a:lnTo>
                  <a:cubicBezTo>
                    <a:pt x="346" y="17039"/>
                    <a:pt x="655" y="17074"/>
                    <a:pt x="977" y="17098"/>
                  </a:cubicBezTo>
                  <a:cubicBezTo>
                    <a:pt x="1060" y="17110"/>
                    <a:pt x="1144" y="17110"/>
                    <a:pt x="1239" y="17134"/>
                  </a:cubicBezTo>
                  <a:cubicBezTo>
                    <a:pt x="1287" y="17134"/>
                    <a:pt x="1334" y="17146"/>
                    <a:pt x="1370" y="17146"/>
                  </a:cubicBezTo>
                  <a:cubicBezTo>
                    <a:pt x="1679" y="17170"/>
                    <a:pt x="2001" y="17217"/>
                    <a:pt x="2310" y="17265"/>
                  </a:cubicBezTo>
                  <a:cubicBezTo>
                    <a:pt x="2358" y="17277"/>
                    <a:pt x="2418" y="17277"/>
                    <a:pt x="2453" y="17289"/>
                  </a:cubicBezTo>
                  <a:cubicBezTo>
                    <a:pt x="2489" y="17289"/>
                    <a:pt x="2513" y="17312"/>
                    <a:pt x="2549" y="17312"/>
                  </a:cubicBezTo>
                  <a:lnTo>
                    <a:pt x="2549" y="17229"/>
                  </a:lnTo>
                  <a:cubicBezTo>
                    <a:pt x="2549" y="17193"/>
                    <a:pt x="2560" y="17158"/>
                    <a:pt x="2560" y="17110"/>
                  </a:cubicBezTo>
                  <a:cubicBezTo>
                    <a:pt x="2572" y="17015"/>
                    <a:pt x="2596" y="16896"/>
                    <a:pt x="2608" y="16789"/>
                  </a:cubicBezTo>
                  <a:cubicBezTo>
                    <a:pt x="2608" y="16741"/>
                    <a:pt x="2620" y="16693"/>
                    <a:pt x="2620" y="16658"/>
                  </a:cubicBezTo>
                  <a:cubicBezTo>
                    <a:pt x="2668" y="16336"/>
                    <a:pt x="2691" y="16027"/>
                    <a:pt x="2739" y="15729"/>
                  </a:cubicBezTo>
                  <a:cubicBezTo>
                    <a:pt x="2775" y="15562"/>
                    <a:pt x="2787" y="15407"/>
                    <a:pt x="2811" y="15241"/>
                  </a:cubicBezTo>
                  <a:cubicBezTo>
                    <a:pt x="2811" y="15193"/>
                    <a:pt x="2834" y="15169"/>
                    <a:pt x="2834" y="15122"/>
                  </a:cubicBezTo>
                  <a:lnTo>
                    <a:pt x="2870" y="14812"/>
                  </a:lnTo>
                  <a:lnTo>
                    <a:pt x="2906" y="14669"/>
                  </a:lnTo>
                  <a:cubicBezTo>
                    <a:pt x="2918" y="14598"/>
                    <a:pt x="2930" y="14514"/>
                    <a:pt x="2953" y="14431"/>
                  </a:cubicBezTo>
                  <a:cubicBezTo>
                    <a:pt x="2965" y="14395"/>
                    <a:pt x="2965" y="14348"/>
                    <a:pt x="2977" y="14300"/>
                  </a:cubicBezTo>
                  <a:cubicBezTo>
                    <a:pt x="3037" y="13895"/>
                    <a:pt x="3108" y="13502"/>
                    <a:pt x="3203" y="13086"/>
                  </a:cubicBezTo>
                  <a:cubicBezTo>
                    <a:pt x="3215" y="13038"/>
                    <a:pt x="3215" y="12979"/>
                    <a:pt x="3227" y="12931"/>
                  </a:cubicBezTo>
                  <a:cubicBezTo>
                    <a:pt x="3251" y="12907"/>
                    <a:pt x="3263" y="12860"/>
                    <a:pt x="3263" y="12824"/>
                  </a:cubicBezTo>
                  <a:cubicBezTo>
                    <a:pt x="3263" y="12800"/>
                    <a:pt x="3275" y="12788"/>
                    <a:pt x="3275" y="12764"/>
                  </a:cubicBezTo>
                  <a:cubicBezTo>
                    <a:pt x="3275" y="12752"/>
                    <a:pt x="3299" y="12729"/>
                    <a:pt x="3299" y="12705"/>
                  </a:cubicBezTo>
                  <a:cubicBezTo>
                    <a:pt x="3299" y="12693"/>
                    <a:pt x="3311" y="12669"/>
                    <a:pt x="3311" y="12645"/>
                  </a:cubicBezTo>
                  <a:cubicBezTo>
                    <a:pt x="3418" y="12169"/>
                    <a:pt x="3537" y="11681"/>
                    <a:pt x="3668" y="11145"/>
                  </a:cubicBezTo>
                  <a:cubicBezTo>
                    <a:pt x="3668" y="11097"/>
                    <a:pt x="3680" y="11038"/>
                    <a:pt x="3692" y="11002"/>
                  </a:cubicBezTo>
                  <a:cubicBezTo>
                    <a:pt x="3799" y="10621"/>
                    <a:pt x="3906" y="10240"/>
                    <a:pt x="4013" y="9835"/>
                  </a:cubicBezTo>
                  <a:lnTo>
                    <a:pt x="4049" y="9704"/>
                  </a:lnTo>
                  <a:cubicBezTo>
                    <a:pt x="4096" y="9538"/>
                    <a:pt x="4144" y="9395"/>
                    <a:pt x="4192" y="9228"/>
                  </a:cubicBezTo>
                  <a:cubicBezTo>
                    <a:pt x="4204" y="9192"/>
                    <a:pt x="4204" y="9157"/>
                    <a:pt x="4215" y="9121"/>
                  </a:cubicBezTo>
                  <a:cubicBezTo>
                    <a:pt x="4227" y="9121"/>
                    <a:pt x="4227" y="9109"/>
                    <a:pt x="4227" y="9097"/>
                  </a:cubicBezTo>
                  <a:lnTo>
                    <a:pt x="4227" y="9073"/>
                  </a:lnTo>
                  <a:cubicBezTo>
                    <a:pt x="4346" y="8680"/>
                    <a:pt x="4465" y="8240"/>
                    <a:pt x="4608" y="7799"/>
                  </a:cubicBezTo>
                  <a:cubicBezTo>
                    <a:pt x="4668" y="7621"/>
                    <a:pt x="4704" y="7442"/>
                    <a:pt x="4763" y="7252"/>
                  </a:cubicBezTo>
                  <a:lnTo>
                    <a:pt x="4811" y="7109"/>
                  </a:lnTo>
                  <a:cubicBezTo>
                    <a:pt x="4882" y="6906"/>
                    <a:pt x="4942" y="6680"/>
                    <a:pt x="5025" y="6442"/>
                  </a:cubicBezTo>
                  <a:lnTo>
                    <a:pt x="5061" y="6311"/>
                  </a:lnTo>
                  <a:cubicBezTo>
                    <a:pt x="5085" y="6275"/>
                    <a:pt x="5085" y="6252"/>
                    <a:pt x="5097" y="6216"/>
                  </a:cubicBezTo>
                  <a:cubicBezTo>
                    <a:pt x="5204" y="5882"/>
                    <a:pt x="5299" y="5537"/>
                    <a:pt x="5418" y="5168"/>
                  </a:cubicBezTo>
                  <a:cubicBezTo>
                    <a:pt x="5418" y="5132"/>
                    <a:pt x="5442" y="5109"/>
                    <a:pt x="5442" y="5085"/>
                  </a:cubicBezTo>
                  <a:cubicBezTo>
                    <a:pt x="5442" y="5061"/>
                    <a:pt x="5454" y="5049"/>
                    <a:pt x="5454" y="5013"/>
                  </a:cubicBezTo>
                  <a:lnTo>
                    <a:pt x="5716" y="4168"/>
                  </a:lnTo>
                  <a:cubicBezTo>
                    <a:pt x="5716" y="4132"/>
                    <a:pt x="5739" y="4120"/>
                    <a:pt x="5739" y="4097"/>
                  </a:cubicBezTo>
                  <a:lnTo>
                    <a:pt x="5775" y="3954"/>
                  </a:lnTo>
                  <a:cubicBezTo>
                    <a:pt x="5775" y="3930"/>
                    <a:pt x="5799" y="3918"/>
                    <a:pt x="5799" y="3894"/>
                  </a:cubicBezTo>
                  <a:cubicBezTo>
                    <a:pt x="5859" y="3692"/>
                    <a:pt x="5918" y="3465"/>
                    <a:pt x="5989" y="3263"/>
                  </a:cubicBezTo>
                  <a:cubicBezTo>
                    <a:pt x="6001" y="3215"/>
                    <a:pt x="6013" y="3156"/>
                    <a:pt x="6037" y="3108"/>
                  </a:cubicBezTo>
                  <a:cubicBezTo>
                    <a:pt x="6061" y="3001"/>
                    <a:pt x="6097" y="2918"/>
                    <a:pt x="6120" y="2823"/>
                  </a:cubicBezTo>
                  <a:cubicBezTo>
                    <a:pt x="6132" y="2763"/>
                    <a:pt x="6168" y="2703"/>
                    <a:pt x="6180" y="2644"/>
                  </a:cubicBezTo>
                  <a:cubicBezTo>
                    <a:pt x="6192" y="2620"/>
                    <a:pt x="6192" y="2584"/>
                    <a:pt x="6216" y="2561"/>
                  </a:cubicBezTo>
                  <a:cubicBezTo>
                    <a:pt x="6216" y="2561"/>
                    <a:pt x="6228" y="2549"/>
                    <a:pt x="6228" y="2525"/>
                  </a:cubicBezTo>
                  <a:cubicBezTo>
                    <a:pt x="6347" y="2144"/>
                    <a:pt x="6478" y="1751"/>
                    <a:pt x="6632" y="1370"/>
                  </a:cubicBezTo>
                  <a:cubicBezTo>
                    <a:pt x="6632" y="1334"/>
                    <a:pt x="6644" y="1322"/>
                    <a:pt x="6644" y="1310"/>
                  </a:cubicBezTo>
                  <a:lnTo>
                    <a:pt x="6692" y="1215"/>
                  </a:lnTo>
                  <a:cubicBezTo>
                    <a:pt x="6692" y="1203"/>
                    <a:pt x="6704" y="1203"/>
                    <a:pt x="6704" y="1191"/>
                  </a:cubicBezTo>
                  <a:cubicBezTo>
                    <a:pt x="6716" y="1191"/>
                    <a:pt x="6716" y="1179"/>
                    <a:pt x="6716" y="1179"/>
                  </a:cubicBezTo>
                  <a:cubicBezTo>
                    <a:pt x="6728" y="1144"/>
                    <a:pt x="6751" y="1096"/>
                    <a:pt x="6763" y="1060"/>
                  </a:cubicBezTo>
                  <a:cubicBezTo>
                    <a:pt x="6811" y="965"/>
                    <a:pt x="6835" y="858"/>
                    <a:pt x="6882" y="775"/>
                  </a:cubicBezTo>
                  <a:cubicBezTo>
                    <a:pt x="6906" y="703"/>
                    <a:pt x="6954" y="620"/>
                    <a:pt x="6990" y="548"/>
                  </a:cubicBezTo>
                  <a:cubicBezTo>
                    <a:pt x="7002" y="548"/>
                    <a:pt x="7002" y="537"/>
                    <a:pt x="7002" y="537"/>
                  </a:cubicBezTo>
                  <a:cubicBezTo>
                    <a:pt x="7013" y="537"/>
                    <a:pt x="7013" y="525"/>
                    <a:pt x="7013" y="525"/>
                  </a:cubicBezTo>
                  <a:lnTo>
                    <a:pt x="7061" y="429"/>
                  </a:lnTo>
                  <a:cubicBezTo>
                    <a:pt x="7061" y="417"/>
                    <a:pt x="7073" y="406"/>
                    <a:pt x="7073" y="382"/>
                  </a:cubicBezTo>
                  <a:cubicBezTo>
                    <a:pt x="7085" y="358"/>
                    <a:pt x="7109" y="310"/>
                    <a:pt x="7121" y="287"/>
                  </a:cubicBezTo>
                  <a:cubicBezTo>
                    <a:pt x="7049" y="251"/>
                    <a:pt x="6966" y="239"/>
                    <a:pt x="6906" y="120"/>
                  </a:cubicBezTo>
                  <a:lnTo>
                    <a:pt x="6823" y="120"/>
                  </a:lnTo>
                  <a:cubicBezTo>
                    <a:pt x="6787" y="120"/>
                    <a:pt x="6775" y="108"/>
                    <a:pt x="6763" y="108"/>
                  </a:cubicBezTo>
                  <a:cubicBezTo>
                    <a:pt x="6680" y="72"/>
                    <a:pt x="6597" y="48"/>
                    <a:pt x="6525" y="25"/>
                  </a:cubicBezTo>
                  <a:cubicBezTo>
                    <a:pt x="6478" y="13"/>
                    <a:pt x="6442" y="13"/>
                    <a:pt x="6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740;p36">
              <a:extLst>
                <a:ext uri="{FF2B5EF4-FFF2-40B4-BE49-F238E27FC236}">
                  <a16:creationId xmlns:a16="http://schemas.microsoft.com/office/drawing/2014/main" id="{74A48DF5-997C-4F6B-939E-9F2D58C34467}"/>
                </a:ext>
              </a:extLst>
            </p:cNvPr>
            <p:cNvSpPr/>
            <p:nvPr/>
          </p:nvSpPr>
          <p:spPr>
            <a:xfrm>
              <a:off x="3482575" y="3559500"/>
              <a:ext cx="30975" cy="23525"/>
            </a:xfrm>
            <a:custGeom>
              <a:avLst/>
              <a:gdLst/>
              <a:ahLst/>
              <a:cxnLst/>
              <a:rect l="l" t="t" r="r" b="b"/>
              <a:pathLst>
                <a:path w="1239" h="941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1203" y="12"/>
                    <a:pt x="1167" y="36"/>
                    <a:pt x="1131" y="60"/>
                  </a:cubicBezTo>
                  <a:lnTo>
                    <a:pt x="1036" y="96"/>
                  </a:lnTo>
                  <a:cubicBezTo>
                    <a:pt x="881" y="203"/>
                    <a:pt x="715" y="310"/>
                    <a:pt x="548" y="429"/>
                  </a:cubicBezTo>
                  <a:cubicBezTo>
                    <a:pt x="405" y="548"/>
                    <a:pt x="238" y="655"/>
                    <a:pt x="72" y="774"/>
                  </a:cubicBezTo>
                  <a:lnTo>
                    <a:pt x="36" y="858"/>
                  </a:lnTo>
                  <a:cubicBezTo>
                    <a:pt x="12" y="893"/>
                    <a:pt x="12" y="905"/>
                    <a:pt x="0" y="941"/>
                  </a:cubicBezTo>
                  <a:cubicBezTo>
                    <a:pt x="12" y="917"/>
                    <a:pt x="36" y="917"/>
                    <a:pt x="48" y="905"/>
                  </a:cubicBezTo>
                  <a:cubicBezTo>
                    <a:pt x="191" y="798"/>
                    <a:pt x="334" y="715"/>
                    <a:pt x="476" y="608"/>
                  </a:cubicBezTo>
                  <a:cubicBezTo>
                    <a:pt x="667" y="477"/>
                    <a:pt x="869" y="346"/>
                    <a:pt x="1072" y="215"/>
                  </a:cubicBezTo>
                  <a:cubicBezTo>
                    <a:pt x="1107" y="203"/>
                    <a:pt x="1131" y="191"/>
                    <a:pt x="1167" y="167"/>
                  </a:cubicBezTo>
                  <a:lnTo>
                    <a:pt x="1179" y="143"/>
                  </a:lnTo>
                  <a:cubicBezTo>
                    <a:pt x="1191" y="107"/>
                    <a:pt x="1226" y="36"/>
                    <a:pt x="123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741;p36">
              <a:extLst>
                <a:ext uri="{FF2B5EF4-FFF2-40B4-BE49-F238E27FC236}">
                  <a16:creationId xmlns:a16="http://schemas.microsoft.com/office/drawing/2014/main" id="{682DC1A8-9AA0-4925-A8DC-AC5FBDC8E031}"/>
                </a:ext>
              </a:extLst>
            </p:cNvPr>
            <p:cNvSpPr/>
            <p:nvPr/>
          </p:nvSpPr>
          <p:spPr>
            <a:xfrm>
              <a:off x="3466500" y="3596700"/>
              <a:ext cx="33650" cy="24425"/>
            </a:xfrm>
            <a:custGeom>
              <a:avLst/>
              <a:gdLst/>
              <a:ahLst/>
              <a:cxnLst/>
              <a:rect l="l" t="t" r="r" b="b"/>
              <a:pathLst>
                <a:path w="1346" h="977" extrusionOk="0">
                  <a:moveTo>
                    <a:pt x="1346" y="1"/>
                  </a:moveTo>
                  <a:cubicBezTo>
                    <a:pt x="1238" y="60"/>
                    <a:pt x="1119" y="120"/>
                    <a:pt x="1012" y="191"/>
                  </a:cubicBezTo>
                  <a:cubicBezTo>
                    <a:pt x="988" y="203"/>
                    <a:pt x="953" y="227"/>
                    <a:pt x="941" y="239"/>
                  </a:cubicBezTo>
                  <a:cubicBezTo>
                    <a:pt x="810" y="310"/>
                    <a:pt x="679" y="405"/>
                    <a:pt x="536" y="489"/>
                  </a:cubicBezTo>
                  <a:cubicBezTo>
                    <a:pt x="381" y="596"/>
                    <a:pt x="226" y="703"/>
                    <a:pt x="84" y="822"/>
                  </a:cubicBezTo>
                  <a:cubicBezTo>
                    <a:pt x="48" y="882"/>
                    <a:pt x="36" y="917"/>
                    <a:pt x="0" y="977"/>
                  </a:cubicBezTo>
                  <a:cubicBezTo>
                    <a:pt x="155" y="882"/>
                    <a:pt x="298" y="763"/>
                    <a:pt x="465" y="655"/>
                  </a:cubicBezTo>
                  <a:cubicBezTo>
                    <a:pt x="631" y="548"/>
                    <a:pt x="798" y="429"/>
                    <a:pt x="977" y="322"/>
                  </a:cubicBezTo>
                  <a:cubicBezTo>
                    <a:pt x="1000" y="310"/>
                    <a:pt x="1036" y="298"/>
                    <a:pt x="1048" y="286"/>
                  </a:cubicBezTo>
                  <a:cubicBezTo>
                    <a:pt x="1131" y="239"/>
                    <a:pt x="1215" y="179"/>
                    <a:pt x="1298" y="132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742;p36">
              <a:extLst>
                <a:ext uri="{FF2B5EF4-FFF2-40B4-BE49-F238E27FC236}">
                  <a16:creationId xmlns:a16="http://schemas.microsoft.com/office/drawing/2014/main" id="{C1649B5C-5E45-4A06-8553-7EE8919580DC}"/>
                </a:ext>
              </a:extLst>
            </p:cNvPr>
            <p:cNvSpPr/>
            <p:nvPr/>
          </p:nvSpPr>
          <p:spPr>
            <a:xfrm>
              <a:off x="3451300" y="3633600"/>
              <a:ext cx="37550" cy="26225"/>
            </a:xfrm>
            <a:custGeom>
              <a:avLst/>
              <a:gdLst/>
              <a:ahLst/>
              <a:cxnLst/>
              <a:rect l="l" t="t" r="r" b="b"/>
              <a:pathLst>
                <a:path w="1502" h="1049" extrusionOk="0">
                  <a:moveTo>
                    <a:pt x="1501" y="1"/>
                  </a:moveTo>
                  <a:lnTo>
                    <a:pt x="1501" y="1"/>
                  </a:lnTo>
                  <a:cubicBezTo>
                    <a:pt x="1299" y="120"/>
                    <a:pt x="1084" y="251"/>
                    <a:pt x="882" y="370"/>
                  </a:cubicBezTo>
                  <a:cubicBezTo>
                    <a:pt x="846" y="382"/>
                    <a:pt x="823" y="394"/>
                    <a:pt x="811" y="418"/>
                  </a:cubicBezTo>
                  <a:cubicBezTo>
                    <a:pt x="703" y="477"/>
                    <a:pt x="608" y="549"/>
                    <a:pt x="513" y="608"/>
                  </a:cubicBezTo>
                  <a:cubicBezTo>
                    <a:pt x="346" y="680"/>
                    <a:pt x="215" y="787"/>
                    <a:pt x="61" y="894"/>
                  </a:cubicBezTo>
                  <a:cubicBezTo>
                    <a:pt x="49" y="953"/>
                    <a:pt x="13" y="989"/>
                    <a:pt x="1" y="1049"/>
                  </a:cubicBezTo>
                  <a:cubicBezTo>
                    <a:pt x="156" y="953"/>
                    <a:pt x="299" y="846"/>
                    <a:pt x="453" y="751"/>
                  </a:cubicBezTo>
                  <a:cubicBezTo>
                    <a:pt x="584" y="668"/>
                    <a:pt x="715" y="572"/>
                    <a:pt x="846" y="501"/>
                  </a:cubicBezTo>
                  <a:cubicBezTo>
                    <a:pt x="882" y="489"/>
                    <a:pt x="906" y="477"/>
                    <a:pt x="930" y="453"/>
                  </a:cubicBezTo>
                  <a:cubicBezTo>
                    <a:pt x="1108" y="334"/>
                    <a:pt x="1287" y="239"/>
                    <a:pt x="1465" y="132"/>
                  </a:cubicBezTo>
                  <a:lnTo>
                    <a:pt x="1501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743;p36">
              <a:extLst>
                <a:ext uri="{FF2B5EF4-FFF2-40B4-BE49-F238E27FC236}">
                  <a16:creationId xmlns:a16="http://schemas.microsoft.com/office/drawing/2014/main" id="{57AB0A46-3944-40E9-A50F-24482A28562A}"/>
                </a:ext>
              </a:extLst>
            </p:cNvPr>
            <p:cNvSpPr/>
            <p:nvPr/>
          </p:nvSpPr>
          <p:spPr>
            <a:xfrm>
              <a:off x="3427200" y="3691650"/>
              <a:ext cx="43175" cy="31575"/>
            </a:xfrm>
            <a:custGeom>
              <a:avLst/>
              <a:gdLst/>
              <a:ahLst/>
              <a:cxnLst/>
              <a:rect l="l" t="t" r="r" b="b"/>
              <a:pathLst>
                <a:path w="1727" h="1263" extrusionOk="0">
                  <a:moveTo>
                    <a:pt x="1727" y="1"/>
                  </a:moveTo>
                  <a:lnTo>
                    <a:pt x="1727" y="1"/>
                  </a:lnTo>
                  <a:cubicBezTo>
                    <a:pt x="1560" y="84"/>
                    <a:pt x="1417" y="191"/>
                    <a:pt x="1251" y="298"/>
                  </a:cubicBezTo>
                  <a:cubicBezTo>
                    <a:pt x="1215" y="310"/>
                    <a:pt x="1191" y="322"/>
                    <a:pt x="1179" y="334"/>
                  </a:cubicBezTo>
                  <a:lnTo>
                    <a:pt x="501" y="787"/>
                  </a:lnTo>
                  <a:cubicBezTo>
                    <a:pt x="370" y="870"/>
                    <a:pt x="239" y="977"/>
                    <a:pt x="84" y="1072"/>
                  </a:cubicBezTo>
                  <a:cubicBezTo>
                    <a:pt x="72" y="1084"/>
                    <a:pt x="60" y="1096"/>
                    <a:pt x="24" y="1108"/>
                  </a:cubicBezTo>
                  <a:cubicBezTo>
                    <a:pt x="48" y="1108"/>
                    <a:pt x="48" y="1108"/>
                    <a:pt x="24" y="1132"/>
                  </a:cubicBezTo>
                  <a:cubicBezTo>
                    <a:pt x="24" y="1132"/>
                    <a:pt x="24" y="1144"/>
                    <a:pt x="48" y="1144"/>
                  </a:cubicBezTo>
                  <a:cubicBezTo>
                    <a:pt x="24" y="1191"/>
                    <a:pt x="12" y="1215"/>
                    <a:pt x="1" y="1263"/>
                  </a:cubicBezTo>
                  <a:cubicBezTo>
                    <a:pt x="24" y="1251"/>
                    <a:pt x="60" y="1215"/>
                    <a:pt x="72" y="1203"/>
                  </a:cubicBezTo>
                  <a:cubicBezTo>
                    <a:pt x="108" y="1191"/>
                    <a:pt x="132" y="1168"/>
                    <a:pt x="143" y="1144"/>
                  </a:cubicBezTo>
                  <a:lnTo>
                    <a:pt x="465" y="917"/>
                  </a:lnTo>
                  <a:cubicBezTo>
                    <a:pt x="715" y="739"/>
                    <a:pt x="965" y="572"/>
                    <a:pt x="1215" y="417"/>
                  </a:cubicBezTo>
                  <a:cubicBezTo>
                    <a:pt x="1251" y="394"/>
                    <a:pt x="1275" y="382"/>
                    <a:pt x="1298" y="370"/>
                  </a:cubicBezTo>
                  <a:cubicBezTo>
                    <a:pt x="1429" y="275"/>
                    <a:pt x="1548" y="203"/>
                    <a:pt x="1679" y="132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744;p36">
              <a:extLst>
                <a:ext uri="{FF2B5EF4-FFF2-40B4-BE49-F238E27FC236}">
                  <a16:creationId xmlns:a16="http://schemas.microsoft.com/office/drawing/2014/main" id="{E7C36A62-2639-4170-A2A5-7109A7F2645C}"/>
                </a:ext>
              </a:extLst>
            </p:cNvPr>
            <p:cNvSpPr/>
            <p:nvPr/>
          </p:nvSpPr>
          <p:spPr>
            <a:xfrm>
              <a:off x="3394750" y="3776775"/>
              <a:ext cx="51525" cy="37550"/>
            </a:xfrm>
            <a:custGeom>
              <a:avLst/>
              <a:gdLst/>
              <a:ahLst/>
              <a:cxnLst/>
              <a:rect l="l" t="t" r="r" b="b"/>
              <a:pathLst>
                <a:path w="2061" h="1502" extrusionOk="0">
                  <a:moveTo>
                    <a:pt x="2061" y="1"/>
                  </a:moveTo>
                  <a:lnTo>
                    <a:pt x="1346" y="489"/>
                  </a:lnTo>
                  <a:lnTo>
                    <a:pt x="1263" y="549"/>
                  </a:lnTo>
                  <a:lnTo>
                    <a:pt x="668" y="953"/>
                  </a:lnTo>
                  <a:lnTo>
                    <a:pt x="239" y="1239"/>
                  </a:lnTo>
                  <a:lnTo>
                    <a:pt x="167" y="1299"/>
                  </a:lnTo>
                  <a:lnTo>
                    <a:pt x="48" y="1358"/>
                  </a:lnTo>
                  <a:cubicBezTo>
                    <a:pt x="37" y="1394"/>
                    <a:pt x="13" y="1453"/>
                    <a:pt x="1" y="1501"/>
                  </a:cubicBezTo>
                  <a:lnTo>
                    <a:pt x="191" y="1370"/>
                  </a:lnTo>
                  <a:lnTo>
                    <a:pt x="275" y="1311"/>
                  </a:lnTo>
                  <a:lnTo>
                    <a:pt x="608" y="1084"/>
                  </a:lnTo>
                  <a:lnTo>
                    <a:pt x="1299" y="620"/>
                  </a:lnTo>
                  <a:lnTo>
                    <a:pt x="1370" y="560"/>
                  </a:lnTo>
                  <a:lnTo>
                    <a:pt x="2013" y="132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745;p36">
              <a:extLst>
                <a:ext uri="{FF2B5EF4-FFF2-40B4-BE49-F238E27FC236}">
                  <a16:creationId xmlns:a16="http://schemas.microsoft.com/office/drawing/2014/main" id="{D8F274EE-062D-4E77-B4BF-4B6F95678290}"/>
                </a:ext>
              </a:extLst>
            </p:cNvPr>
            <p:cNvSpPr/>
            <p:nvPr/>
          </p:nvSpPr>
          <p:spPr>
            <a:xfrm>
              <a:off x="3369150" y="3851800"/>
              <a:ext cx="58375" cy="38125"/>
            </a:xfrm>
            <a:custGeom>
              <a:avLst/>
              <a:gdLst/>
              <a:ahLst/>
              <a:cxnLst/>
              <a:rect l="l" t="t" r="r" b="b"/>
              <a:pathLst>
                <a:path w="2335" h="1525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2287" y="36"/>
                    <a:pt x="2227" y="60"/>
                    <a:pt x="2192" y="96"/>
                  </a:cubicBezTo>
                  <a:cubicBezTo>
                    <a:pt x="2156" y="107"/>
                    <a:pt x="2132" y="119"/>
                    <a:pt x="2108" y="143"/>
                  </a:cubicBezTo>
                  <a:lnTo>
                    <a:pt x="1180" y="715"/>
                  </a:lnTo>
                  <a:cubicBezTo>
                    <a:pt x="1144" y="738"/>
                    <a:pt x="1120" y="750"/>
                    <a:pt x="1096" y="762"/>
                  </a:cubicBezTo>
                  <a:cubicBezTo>
                    <a:pt x="1025" y="810"/>
                    <a:pt x="953" y="857"/>
                    <a:pt x="894" y="893"/>
                  </a:cubicBezTo>
                  <a:cubicBezTo>
                    <a:pt x="584" y="1036"/>
                    <a:pt x="310" y="1191"/>
                    <a:pt x="48" y="1369"/>
                  </a:cubicBezTo>
                  <a:cubicBezTo>
                    <a:pt x="25" y="1417"/>
                    <a:pt x="13" y="1465"/>
                    <a:pt x="1" y="1524"/>
                  </a:cubicBezTo>
                  <a:cubicBezTo>
                    <a:pt x="287" y="1346"/>
                    <a:pt x="549" y="1167"/>
                    <a:pt x="834" y="1000"/>
                  </a:cubicBezTo>
                  <a:cubicBezTo>
                    <a:pt x="941" y="941"/>
                    <a:pt x="1025" y="881"/>
                    <a:pt x="1132" y="822"/>
                  </a:cubicBezTo>
                  <a:cubicBezTo>
                    <a:pt x="1156" y="810"/>
                    <a:pt x="1191" y="786"/>
                    <a:pt x="1203" y="774"/>
                  </a:cubicBezTo>
                  <a:cubicBezTo>
                    <a:pt x="1513" y="584"/>
                    <a:pt x="1834" y="393"/>
                    <a:pt x="2144" y="215"/>
                  </a:cubicBezTo>
                  <a:cubicBezTo>
                    <a:pt x="2168" y="203"/>
                    <a:pt x="2204" y="179"/>
                    <a:pt x="2215" y="167"/>
                  </a:cubicBezTo>
                  <a:lnTo>
                    <a:pt x="2311" y="119"/>
                  </a:lnTo>
                  <a:cubicBezTo>
                    <a:pt x="2323" y="84"/>
                    <a:pt x="2323" y="36"/>
                    <a:pt x="233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746;p36">
              <a:extLst>
                <a:ext uri="{FF2B5EF4-FFF2-40B4-BE49-F238E27FC236}">
                  <a16:creationId xmlns:a16="http://schemas.microsoft.com/office/drawing/2014/main" id="{5FF757B1-918F-47A0-8EB7-19E3CB13E413}"/>
                </a:ext>
              </a:extLst>
            </p:cNvPr>
            <p:cNvSpPr/>
            <p:nvPr/>
          </p:nvSpPr>
          <p:spPr>
            <a:xfrm>
              <a:off x="3347125" y="3913400"/>
              <a:ext cx="69375" cy="41100"/>
            </a:xfrm>
            <a:custGeom>
              <a:avLst/>
              <a:gdLst/>
              <a:ahLst/>
              <a:cxnLst/>
              <a:rect l="l" t="t" r="r" b="b"/>
              <a:pathLst>
                <a:path w="2775" h="1644" extrusionOk="0">
                  <a:moveTo>
                    <a:pt x="2775" y="1"/>
                  </a:moveTo>
                  <a:lnTo>
                    <a:pt x="2775" y="1"/>
                  </a:lnTo>
                  <a:cubicBezTo>
                    <a:pt x="2477" y="156"/>
                    <a:pt x="2156" y="322"/>
                    <a:pt x="1858" y="489"/>
                  </a:cubicBezTo>
                  <a:lnTo>
                    <a:pt x="1775" y="537"/>
                  </a:lnTo>
                  <a:lnTo>
                    <a:pt x="1144" y="894"/>
                  </a:lnTo>
                  <a:cubicBezTo>
                    <a:pt x="989" y="977"/>
                    <a:pt x="822" y="1084"/>
                    <a:pt x="644" y="1168"/>
                  </a:cubicBezTo>
                  <a:cubicBezTo>
                    <a:pt x="608" y="1191"/>
                    <a:pt x="584" y="1203"/>
                    <a:pt x="572" y="1215"/>
                  </a:cubicBezTo>
                  <a:cubicBezTo>
                    <a:pt x="394" y="1311"/>
                    <a:pt x="227" y="1406"/>
                    <a:pt x="48" y="1513"/>
                  </a:cubicBezTo>
                  <a:lnTo>
                    <a:pt x="1" y="1644"/>
                  </a:lnTo>
                  <a:cubicBezTo>
                    <a:pt x="215" y="1525"/>
                    <a:pt x="406" y="1406"/>
                    <a:pt x="608" y="1287"/>
                  </a:cubicBezTo>
                  <a:lnTo>
                    <a:pt x="703" y="1251"/>
                  </a:lnTo>
                  <a:cubicBezTo>
                    <a:pt x="834" y="1168"/>
                    <a:pt x="965" y="1084"/>
                    <a:pt x="1120" y="1013"/>
                  </a:cubicBezTo>
                  <a:lnTo>
                    <a:pt x="1834" y="608"/>
                  </a:lnTo>
                  <a:lnTo>
                    <a:pt x="1918" y="560"/>
                  </a:lnTo>
                  <a:cubicBezTo>
                    <a:pt x="2203" y="418"/>
                    <a:pt x="2477" y="263"/>
                    <a:pt x="2751" y="120"/>
                  </a:cubicBezTo>
                  <a:cubicBezTo>
                    <a:pt x="2751" y="72"/>
                    <a:pt x="2775" y="37"/>
                    <a:pt x="2775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747;p36">
              <a:extLst>
                <a:ext uri="{FF2B5EF4-FFF2-40B4-BE49-F238E27FC236}">
                  <a16:creationId xmlns:a16="http://schemas.microsoft.com/office/drawing/2014/main" id="{6B45B1E2-F65A-4513-AA91-49161936DE08}"/>
                </a:ext>
              </a:extLst>
            </p:cNvPr>
            <p:cNvSpPr/>
            <p:nvPr/>
          </p:nvSpPr>
          <p:spPr>
            <a:xfrm>
              <a:off x="3403400" y="3963425"/>
              <a:ext cx="6275" cy="4475"/>
            </a:xfrm>
            <a:custGeom>
              <a:avLst/>
              <a:gdLst/>
              <a:ahLst/>
              <a:cxnLst/>
              <a:rect l="l" t="t" r="r" b="b"/>
              <a:pathLst>
                <a:path w="251" h="179" extrusionOk="0">
                  <a:moveTo>
                    <a:pt x="250" y="0"/>
                  </a:moveTo>
                  <a:cubicBezTo>
                    <a:pt x="167" y="48"/>
                    <a:pt x="72" y="95"/>
                    <a:pt x="0" y="155"/>
                  </a:cubicBezTo>
                  <a:cubicBezTo>
                    <a:pt x="36" y="167"/>
                    <a:pt x="107" y="167"/>
                    <a:pt x="143" y="179"/>
                  </a:cubicBezTo>
                  <a:cubicBezTo>
                    <a:pt x="179" y="155"/>
                    <a:pt x="202" y="143"/>
                    <a:pt x="238" y="119"/>
                  </a:cubicBezTo>
                  <a:cubicBezTo>
                    <a:pt x="238" y="83"/>
                    <a:pt x="250" y="48"/>
                    <a:pt x="250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748;p36">
              <a:extLst>
                <a:ext uri="{FF2B5EF4-FFF2-40B4-BE49-F238E27FC236}">
                  <a16:creationId xmlns:a16="http://schemas.microsoft.com/office/drawing/2014/main" id="{3E065FCA-968E-4421-A54F-FE79B7BE12E7}"/>
                </a:ext>
              </a:extLst>
            </p:cNvPr>
            <p:cNvSpPr/>
            <p:nvPr/>
          </p:nvSpPr>
          <p:spPr>
            <a:xfrm>
              <a:off x="3501925" y="3536275"/>
              <a:ext cx="10125" cy="31275"/>
            </a:xfrm>
            <a:custGeom>
              <a:avLst/>
              <a:gdLst/>
              <a:ahLst/>
              <a:cxnLst/>
              <a:rect l="l" t="t" r="r" b="b"/>
              <a:pathLst>
                <a:path w="405" h="1251" extrusionOk="0">
                  <a:moveTo>
                    <a:pt x="60" y="1"/>
                  </a:moveTo>
                  <a:cubicBezTo>
                    <a:pt x="48" y="48"/>
                    <a:pt x="12" y="96"/>
                    <a:pt x="0" y="120"/>
                  </a:cubicBezTo>
                  <a:cubicBezTo>
                    <a:pt x="48" y="286"/>
                    <a:pt x="107" y="441"/>
                    <a:pt x="155" y="596"/>
                  </a:cubicBezTo>
                  <a:lnTo>
                    <a:pt x="286" y="1048"/>
                  </a:lnTo>
                  <a:cubicBezTo>
                    <a:pt x="298" y="1072"/>
                    <a:pt x="298" y="1108"/>
                    <a:pt x="310" y="1132"/>
                  </a:cubicBezTo>
                  <a:cubicBezTo>
                    <a:pt x="333" y="1179"/>
                    <a:pt x="333" y="1215"/>
                    <a:pt x="345" y="1251"/>
                  </a:cubicBezTo>
                  <a:cubicBezTo>
                    <a:pt x="357" y="1215"/>
                    <a:pt x="393" y="1144"/>
                    <a:pt x="405" y="1108"/>
                  </a:cubicBezTo>
                  <a:lnTo>
                    <a:pt x="405" y="1096"/>
                  </a:lnTo>
                  <a:cubicBezTo>
                    <a:pt x="393" y="1060"/>
                    <a:pt x="393" y="1036"/>
                    <a:pt x="369" y="1001"/>
                  </a:cubicBezTo>
                  <a:cubicBezTo>
                    <a:pt x="333" y="822"/>
                    <a:pt x="274" y="655"/>
                    <a:pt x="226" y="477"/>
                  </a:cubicBezTo>
                  <a:cubicBezTo>
                    <a:pt x="167" y="322"/>
                    <a:pt x="107" y="155"/>
                    <a:pt x="60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749;p36">
              <a:extLst>
                <a:ext uri="{FF2B5EF4-FFF2-40B4-BE49-F238E27FC236}">
                  <a16:creationId xmlns:a16="http://schemas.microsoft.com/office/drawing/2014/main" id="{26530889-6D5D-41D1-8C3B-3D5DF77CBAA6}"/>
                </a:ext>
              </a:extLst>
            </p:cNvPr>
            <p:cNvSpPr/>
            <p:nvPr/>
          </p:nvSpPr>
          <p:spPr>
            <a:xfrm>
              <a:off x="3482575" y="3580925"/>
              <a:ext cx="13100" cy="34250"/>
            </a:xfrm>
            <a:custGeom>
              <a:avLst/>
              <a:gdLst/>
              <a:ahLst/>
              <a:cxnLst/>
              <a:rect l="l" t="t" r="r" b="b"/>
              <a:pathLst>
                <a:path w="524" h="1370" extrusionOk="0">
                  <a:moveTo>
                    <a:pt x="48" y="1"/>
                  </a:moveTo>
                  <a:cubicBezTo>
                    <a:pt x="36" y="36"/>
                    <a:pt x="36" y="48"/>
                    <a:pt x="12" y="84"/>
                  </a:cubicBezTo>
                  <a:lnTo>
                    <a:pt x="0" y="120"/>
                  </a:lnTo>
                  <a:cubicBezTo>
                    <a:pt x="60" y="251"/>
                    <a:pt x="107" y="382"/>
                    <a:pt x="167" y="513"/>
                  </a:cubicBezTo>
                  <a:lnTo>
                    <a:pt x="298" y="870"/>
                  </a:lnTo>
                  <a:cubicBezTo>
                    <a:pt x="310" y="894"/>
                    <a:pt x="310" y="929"/>
                    <a:pt x="334" y="953"/>
                  </a:cubicBezTo>
                  <a:cubicBezTo>
                    <a:pt x="369" y="1096"/>
                    <a:pt x="429" y="1227"/>
                    <a:pt x="476" y="1370"/>
                  </a:cubicBezTo>
                  <a:cubicBezTo>
                    <a:pt x="488" y="1334"/>
                    <a:pt x="512" y="1263"/>
                    <a:pt x="524" y="1227"/>
                  </a:cubicBezTo>
                  <a:cubicBezTo>
                    <a:pt x="488" y="1120"/>
                    <a:pt x="441" y="1013"/>
                    <a:pt x="417" y="905"/>
                  </a:cubicBezTo>
                  <a:cubicBezTo>
                    <a:pt x="405" y="882"/>
                    <a:pt x="405" y="846"/>
                    <a:pt x="381" y="822"/>
                  </a:cubicBezTo>
                  <a:cubicBezTo>
                    <a:pt x="322" y="667"/>
                    <a:pt x="286" y="524"/>
                    <a:pt x="226" y="393"/>
                  </a:cubicBezTo>
                  <a:cubicBezTo>
                    <a:pt x="179" y="274"/>
                    <a:pt x="119" y="155"/>
                    <a:pt x="72" y="36"/>
                  </a:cubicBezTo>
                  <a:cubicBezTo>
                    <a:pt x="48" y="36"/>
                    <a:pt x="48" y="24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750;p36">
              <a:extLst>
                <a:ext uri="{FF2B5EF4-FFF2-40B4-BE49-F238E27FC236}">
                  <a16:creationId xmlns:a16="http://schemas.microsoft.com/office/drawing/2014/main" id="{3F3E7F47-8839-45F8-AC44-FC34846D6EF9}"/>
                </a:ext>
              </a:extLst>
            </p:cNvPr>
            <p:cNvSpPr/>
            <p:nvPr/>
          </p:nvSpPr>
          <p:spPr>
            <a:xfrm>
              <a:off x="3464100" y="3625275"/>
              <a:ext cx="17000" cy="37525"/>
            </a:xfrm>
            <a:custGeom>
              <a:avLst/>
              <a:gdLst/>
              <a:ahLst/>
              <a:cxnLst/>
              <a:rect l="l" t="t" r="r" b="b"/>
              <a:pathLst>
                <a:path w="680" h="1501" extrusionOk="0">
                  <a:moveTo>
                    <a:pt x="37" y="1"/>
                  </a:moveTo>
                  <a:cubicBezTo>
                    <a:pt x="25" y="48"/>
                    <a:pt x="13" y="72"/>
                    <a:pt x="1" y="120"/>
                  </a:cubicBezTo>
                  <a:cubicBezTo>
                    <a:pt x="60" y="239"/>
                    <a:pt x="120" y="358"/>
                    <a:pt x="180" y="489"/>
                  </a:cubicBezTo>
                  <a:cubicBezTo>
                    <a:pt x="215" y="584"/>
                    <a:pt x="251" y="655"/>
                    <a:pt x="299" y="751"/>
                  </a:cubicBezTo>
                  <a:lnTo>
                    <a:pt x="334" y="834"/>
                  </a:lnTo>
                  <a:cubicBezTo>
                    <a:pt x="441" y="1060"/>
                    <a:pt x="525" y="1286"/>
                    <a:pt x="632" y="1501"/>
                  </a:cubicBezTo>
                  <a:lnTo>
                    <a:pt x="680" y="1370"/>
                  </a:lnTo>
                  <a:cubicBezTo>
                    <a:pt x="584" y="1179"/>
                    <a:pt x="513" y="989"/>
                    <a:pt x="430" y="786"/>
                  </a:cubicBezTo>
                  <a:lnTo>
                    <a:pt x="382" y="703"/>
                  </a:lnTo>
                  <a:cubicBezTo>
                    <a:pt x="334" y="596"/>
                    <a:pt x="275" y="477"/>
                    <a:pt x="227" y="370"/>
                  </a:cubicBezTo>
                  <a:cubicBezTo>
                    <a:pt x="156" y="239"/>
                    <a:pt x="96" y="120"/>
                    <a:pt x="37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751;p36">
              <a:extLst>
                <a:ext uri="{FF2B5EF4-FFF2-40B4-BE49-F238E27FC236}">
                  <a16:creationId xmlns:a16="http://schemas.microsoft.com/office/drawing/2014/main" id="{44DF30F3-EE56-49FA-A3F9-0F06530E2EEF}"/>
                </a:ext>
              </a:extLst>
            </p:cNvPr>
            <p:cNvSpPr/>
            <p:nvPr/>
          </p:nvSpPr>
          <p:spPr>
            <a:xfrm>
              <a:off x="3445350" y="3672300"/>
              <a:ext cx="19375" cy="43500"/>
            </a:xfrm>
            <a:custGeom>
              <a:avLst/>
              <a:gdLst/>
              <a:ahLst/>
              <a:cxnLst/>
              <a:rect l="l" t="t" r="r" b="b"/>
              <a:pathLst>
                <a:path w="775" h="1740" extrusionOk="0">
                  <a:moveTo>
                    <a:pt x="48" y="1"/>
                  </a:moveTo>
                  <a:cubicBezTo>
                    <a:pt x="37" y="37"/>
                    <a:pt x="13" y="72"/>
                    <a:pt x="1" y="120"/>
                  </a:cubicBezTo>
                  <a:cubicBezTo>
                    <a:pt x="60" y="227"/>
                    <a:pt x="120" y="370"/>
                    <a:pt x="179" y="501"/>
                  </a:cubicBezTo>
                  <a:cubicBezTo>
                    <a:pt x="287" y="715"/>
                    <a:pt x="370" y="918"/>
                    <a:pt x="465" y="1132"/>
                  </a:cubicBezTo>
                  <a:lnTo>
                    <a:pt x="513" y="1215"/>
                  </a:lnTo>
                  <a:cubicBezTo>
                    <a:pt x="584" y="1394"/>
                    <a:pt x="656" y="1561"/>
                    <a:pt x="727" y="1739"/>
                  </a:cubicBezTo>
                  <a:lnTo>
                    <a:pt x="775" y="1608"/>
                  </a:lnTo>
                  <a:cubicBezTo>
                    <a:pt x="715" y="1453"/>
                    <a:pt x="656" y="1322"/>
                    <a:pt x="596" y="1168"/>
                  </a:cubicBezTo>
                  <a:lnTo>
                    <a:pt x="549" y="1084"/>
                  </a:lnTo>
                  <a:cubicBezTo>
                    <a:pt x="441" y="846"/>
                    <a:pt x="346" y="620"/>
                    <a:pt x="239" y="394"/>
                  </a:cubicBezTo>
                  <a:cubicBezTo>
                    <a:pt x="168" y="239"/>
                    <a:pt x="108" y="120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752;p36">
              <a:extLst>
                <a:ext uri="{FF2B5EF4-FFF2-40B4-BE49-F238E27FC236}">
                  <a16:creationId xmlns:a16="http://schemas.microsoft.com/office/drawing/2014/main" id="{0D328AE8-E0F3-44E4-8A8E-5BF2456DBC0D}"/>
                </a:ext>
              </a:extLst>
            </p:cNvPr>
            <p:cNvSpPr/>
            <p:nvPr/>
          </p:nvSpPr>
          <p:spPr>
            <a:xfrm>
              <a:off x="3427800" y="3717250"/>
              <a:ext cx="22350" cy="47650"/>
            </a:xfrm>
            <a:custGeom>
              <a:avLst/>
              <a:gdLst/>
              <a:ahLst/>
              <a:cxnLst/>
              <a:rect l="l" t="t" r="r" b="b"/>
              <a:pathLst>
                <a:path w="894" h="1906" extrusionOk="0">
                  <a:moveTo>
                    <a:pt x="48" y="1"/>
                  </a:moveTo>
                  <a:cubicBezTo>
                    <a:pt x="36" y="24"/>
                    <a:pt x="36" y="60"/>
                    <a:pt x="24" y="84"/>
                  </a:cubicBezTo>
                  <a:lnTo>
                    <a:pt x="0" y="108"/>
                  </a:lnTo>
                  <a:cubicBezTo>
                    <a:pt x="0" y="108"/>
                    <a:pt x="0" y="120"/>
                    <a:pt x="24" y="120"/>
                  </a:cubicBezTo>
                  <a:cubicBezTo>
                    <a:pt x="36" y="132"/>
                    <a:pt x="48" y="167"/>
                    <a:pt x="48" y="179"/>
                  </a:cubicBezTo>
                  <a:lnTo>
                    <a:pt x="227" y="536"/>
                  </a:lnTo>
                  <a:cubicBezTo>
                    <a:pt x="453" y="977"/>
                    <a:pt x="655" y="1441"/>
                    <a:pt x="858" y="1906"/>
                  </a:cubicBezTo>
                  <a:lnTo>
                    <a:pt x="893" y="1775"/>
                  </a:lnTo>
                  <a:cubicBezTo>
                    <a:pt x="703" y="1310"/>
                    <a:pt x="500" y="858"/>
                    <a:pt x="274" y="417"/>
                  </a:cubicBezTo>
                  <a:cubicBezTo>
                    <a:pt x="227" y="322"/>
                    <a:pt x="179" y="227"/>
                    <a:pt x="119" y="132"/>
                  </a:cubicBezTo>
                  <a:lnTo>
                    <a:pt x="84" y="48"/>
                  </a:lnTo>
                  <a:cubicBezTo>
                    <a:pt x="84" y="24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753;p36">
              <a:extLst>
                <a:ext uri="{FF2B5EF4-FFF2-40B4-BE49-F238E27FC236}">
                  <a16:creationId xmlns:a16="http://schemas.microsoft.com/office/drawing/2014/main" id="{700F41CB-84E8-4FA3-B62E-404C85E8E355}"/>
                </a:ext>
              </a:extLst>
            </p:cNvPr>
            <p:cNvSpPr/>
            <p:nvPr/>
          </p:nvSpPr>
          <p:spPr>
            <a:xfrm>
              <a:off x="3412325" y="3760425"/>
              <a:ext cx="25025" cy="52700"/>
            </a:xfrm>
            <a:custGeom>
              <a:avLst/>
              <a:gdLst/>
              <a:ahLst/>
              <a:cxnLst/>
              <a:rect l="l" t="t" r="r" b="b"/>
              <a:pathLst>
                <a:path w="1001" h="2108" extrusionOk="0">
                  <a:moveTo>
                    <a:pt x="48" y="0"/>
                  </a:moveTo>
                  <a:cubicBezTo>
                    <a:pt x="24" y="48"/>
                    <a:pt x="12" y="71"/>
                    <a:pt x="0" y="119"/>
                  </a:cubicBezTo>
                  <a:cubicBezTo>
                    <a:pt x="84" y="286"/>
                    <a:pt x="167" y="441"/>
                    <a:pt x="250" y="595"/>
                  </a:cubicBezTo>
                  <a:cubicBezTo>
                    <a:pt x="357" y="786"/>
                    <a:pt x="441" y="1000"/>
                    <a:pt x="536" y="1191"/>
                  </a:cubicBezTo>
                  <a:lnTo>
                    <a:pt x="584" y="1274"/>
                  </a:lnTo>
                  <a:cubicBezTo>
                    <a:pt x="715" y="1548"/>
                    <a:pt x="834" y="1834"/>
                    <a:pt x="953" y="2107"/>
                  </a:cubicBezTo>
                  <a:cubicBezTo>
                    <a:pt x="965" y="2072"/>
                    <a:pt x="977" y="2012"/>
                    <a:pt x="1000" y="1965"/>
                  </a:cubicBezTo>
                  <a:cubicBezTo>
                    <a:pt x="893" y="1715"/>
                    <a:pt x="774" y="1476"/>
                    <a:pt x="667" y="1238"/>
                  </a:cubicBezTo>
                  <a:lnTo>
                    <a:pt x="619" y="1143"/>
                  </a:lnTo>
                  <a:cubicBezTo>
                    <a:pt x="512" y="917"/>
                    <a:pt x="417" y="703"/>
                    <a:pt x="298" y="476"/>
                  </a:cubicBezTo>
                  <a:cubicBezTo>
                    <a:pt x="203" y="310"/>
                    <a:pt x="131" y="143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1754;p36">
              <a:extLst>
                <a:ext uri="{FF2B5EF4-FFF2-40B4-BE49-F238E27FC236}">
                  <a16:creationId xmlns:a16="http://schemas.microsoft.com/office/drawing/2014/main" id="{C01D7A37-2F82-4DB6-A0BA-CAB137FE7CCC}"/>
                </a:ext>
              </a:extLst>
            </p:cNvPr>
            <p:cNvSpPr/>
            <p:nvPr/>
          </p:nvSpPr>
          <p:spPr>
            <a:xfrm>
              <a:off x="3397150" y="3803575"/>
              <a:ext cx="28600" cy="58375"/>
            </a:xfrm>
            <a:custGeom>
              <a:avLst/>
              <a:gdLst/>
              <a:ahLst/>
              <a:cxnLst/>
              <a:rect l="l" t="t" r="r" b="b"/>
              <a:pathLst>
                <a:path w="1144" h="2335" extrusionOk="0">
                  <a:moveTo>
                    <a:pt x="36" y="0"/>
                  </a:moveTo>
                  <a:cubicBezTo>
                    <a:pt x="24" y="48"/>
                    <a:pt x="12" y="72"/>
                    <a:pt x="0" y="120"/>
                  </a:cubicBezTo>
                  <a:lnTo>
                    <a:pt x="36" y="203"/>
                  </a:lnTo>
                  <a:lnTo>
                    <a:pt x="83" y="298"/>
                  </a:lnTo>
                  <a:cubicBezTo>
                    <a:pt x="155" y="429"/>
                    <a:pt x="226" y="560"/>
                    <a:pt x="286" y="703"/>
                  </a:cubicBezTo>
                  <a:lnTo>
                    <a:pt x="964" y="2036"/>
                  </a:lnTo>
                  <a:lnTo>
                    <a:pt x="1000" y="2132"/>
                  </a:lnTo>
                  <a:cubicBezTo>
                    <a:pt x="1036" y="2203"/>
                    <a:pt x="1084" y="2275"/>
                    <a:pt x="1107" y="2334"/>
                  </a:cubicBezTo>
                  <a:cubicBezTo>
                    <a:pt x="1119" y="2286"/>
                    <a:pt x="1119" y="2227"/>
                    <a:pt x="1143" y="2191"/>
                  </a:cubicBezTo>
                  <a:cubicBezTo>
                    <a:pt x="1119" y="2155"/>
                    <a:pt x="1107" y="2108"/>
                    <a:pt x="1095" y="2084"/>
                  </a:cubicBezTo>
                  <a:lnTo>
                    <a:pt x="1048" y="1989"/>
                  </a:lnTo>
                  <a:cubicBezTo>
                    <a:pt x="833" y="1513"/>
                    <a:pt x="595" y="1036"/>
                    <a:pt x="333" y="584"/>
                  </a:cubicBezTo>
                  <a:cubicBezTo>
                    <a:pt x="274" y="477"/>
                    <a:pt x="214" y="358"/>
                    <a:pt x="155" y="250"/>
                  </a:cubicBezTo>
                  <a:lnTo>
                    <a:pt x="119" y="167"/>
                  </a:lnTo>
                  <a:cubicBezTo>
                    <a:pt x="95" y="108"/>
                    <a:pt x="71" y="60"/>
                    <a:pt x="3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755;p36">
              <a:extLst>
                <a:ext uri="{FF2B5EF4-FFF2-40B4-BE49-F238E27FC236}">
                  <a16:creationId xmlns:a16="http://schemas.microsoft.com/office/drawing/2014/main" id="{E30EDF06-AA53-4921-8B1E-1B408FFF8F89}"/>
                </a:ext>
              </a:extLst>
            </p:cNvPr>
            <p:cNvSpPr/>
            <p:nvPr/>
          </p:nvSpPr>
          <p:spPr>
            <a:xfrm>
              <a:off x="3382550" y="3845550"/>
              <a:ext cx="34850" cy="59850"/>
            </a:xfrm>
            <a:custGeom>
              <a:avLst/>
              <a:gdLst/>
              <a:ahLst/>
              <a:cxnLst/>
              <a:rect l="l" t="t" r="r" b="b"/>
              <a:pathLst>
                <a:path w="1394" h="2394" extrusionOk="0">
                  <a:moveTo>
                    <a:pt x="48" y="0"/>
                  </a:moveTo>
                  <a:cubicBezTo>
                    <a:pt x="24" y="48"/>
                    <a:pt x="13" y="72"/>
                    <a:pt x="1" y="119"/>
                  </a:cubicBezTo>
                  <a:cubicBezTo>
                    <a:pt x="132" y="334"/>
                    <a:pt x="263" y="548"/>
                    <a:pt x="405" y="774"/>
                  </a:cubicBezTo>
                  <a:cubicBezTo>
                    <a:pt x="441" y="846"/>
                    <a:pt x="489" y="905"/>
                    <a:pt x="525" y="977"/>
                  </a:cubicBezTo>
                  <a:cubicBezTo>
                    <a:pt x="536" y="1012"/>
                    <a:pt x="548" y="1036"/>
                    <a:pt x="560" y="1060"/>
                  </a:cubicBezTo>
                  <a:lnTo>
                    <a:pt x="1370" y="2393"/>
                  </a:lnTo>
                  <a:lnTo>
                    <a:pt x="1394" y="2250"/>
                  </a:lnTo>
                  <a:cubicBezTo>
                    <a:pt x="1144" y="1834"/>
                    <a:pt x="906" y="1417"/>
                    <a:pt x="655" y="1012"/>
                  </a:cubicBezTo>
                  <a:cubicBezTo>
                    <a:pt x="644" y="977"/>
                    <a:pt x="620" y="953"/>
                    <a:pt x="608" y="941"/>
                  </a:cubicBezTo>
                  <a:cubicBezTo>
                    <a:pt x="548" y="846"/>
                    <a:pt x="489" y="750"/>
                    <a:pt x="429" y="655"/>
                  </a:cubicBezTo>
                  <a:cubicBezTo>
                    <a:pt x="310" y="429"/>
                    <a:pt x="179" y="215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756;p36">
              <a:extLst>
                <a:ext uri="{FF2B5EF4-FFF2-40B4-BE49-F238E27FC236}">
                  <a16:creationId xmlns:a16="http://schemas.microsoft.com/office/drawing/2014/main" id="{1DDCD1CC-8CE4-4E96-A8DD-765020D527D5}"/>
                </a:ext>
              </a:extLst>
            </p:cNvPr>
            <p:cNvSpPr/>
            <p:nvPr/>
          </p:nvSpPr>
          <p:spPr>
            <a:xfrm>
              <a:off x="3367675" y="3890500"/>
              <a:ext cx="43475" cy="64900"/>
            </a:xfrm>
            <a:custGeom>
              <a:avLst/>
              <a:gdLst/>
              <a:ahLst/>
              <a:cxnLst/>
              <a:rect l="l" t="t" r="r" b="b"/>
              <a:pathLst>
                <a:path w="1739" h="2596" extrusionOk="0">
                  <a:moveTo>
                    <a:pt x="24" y="0"/>
                  </a:moveTo>
                  <a:cubicBezTo>
                    <a:pt x="12" y="36"/>
                    <a:pt x="0" y="83"/>
                    <a:pt x="0" y="107"/>
                  </a:cubicBezTo>
                  <a:cubicBezTo>
                    <a:pt x="179" y="345"/>
                    <a:pt x="358" y="595"/>
                    <a:pt x="536" y="857"/>
                  </a:cubicBezTo>
                  <a:cubicBezTo>
                    <a:pt x="667" y="1048"/>
                    <a:pt x="810" y="1238"/>
                    <a:pt x="953" y="1453"/>
                  </a:cubicBezTo>
                  <a:cubicBezTo>
                    <a:pt x="965" y="1476"/>
                    <a:pt x="977" y="1488"/>
                    <a:pt x="1012" y="1524"/>
                  </a:cubicBezTo>
                  <a:lnTo>
                    <a:pt x="1727" y="2596"/>
                  </a:lnTo>
                  <a:cubicBezTo>
                    <a:pt x="1727" y="2548"/>
                    <a:pt x="1739" y="2500"/>
                    <a:pt x="1739" y="2441"/>
                  </a:cubicBezTo>
                  <a:cubicBezTo>
                    <a:pt x="1524" y="2119"/>
                    <a:pt x="1310" y="1810"/>
                    <a:pt x="1096" y="1476"/>
                  </a:cubicBezTo>
                  <a:cubicBezTo>
                    <a:pt x="1084" y="1453"/>
                    <a:pt x="1072" y="1429"/>
                    <a:pt x="1036" y="1405"/>
                  </a:cubicBezTo>
                  <a:cubicBezTo>
                    <a:pt x="893" y="1179"/>
                    <a:pt x="727" y="953"/>
                    <a:pt x="572" y="738"/>
                  </a:cubicBezTo>
                  <a:cubicBezTo>
                    <a:pt x="381" y="500"/>
                    <a:pt x="203" y="238"/>
                    <a:pt x="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757;p36">
              <a:extLst>
                <a:ext uri="{FF2B5EF4-FFF2-40B4-BE49-F238E27FC236}">
                  <a16:creationId xmlns:a16="http://schemas.microsoft.com/office/drawing/2014/main" id="{3B3F10BD-FD68-4AD6-89B7-A11785DFBBBC}"/>
                </a:ext>
              </a:extLst>
            </p:cNvPr>
            <p:cNvSpPr/>
            <p:nvPr/>
          </p:nvSpPr>
          <p:spPr>
            <a:xfrm>
              <a:off x="3354275" y="3931875"/>
              <a:ext cx="25625" cy="32150"/>
            </a:xfrm>
            <a:custGeom>
              <a:avLst/>
              <a:gdLst/>
              <a:ahLst/>
              <a:cxnLst/>
              <a:rect l="l" t="t" r="r" b="b"/>
              <a:pathLst>
                <a:path w="1025" h="1286" extrusionOk="0">
                  <a:moveTo>
                    <a:pt x="24" y="0"/>
                  </a:moveTo>
                  <a:cubicBezTo>
                    <a:pt x="24" y="36"/>
                    <a:pt x="12" y="71"/>
                    <a:pt x="1" y="107"/>
                  </a:cubicBezTo>
                  <a:cubicBezTo>
                    <a:pt x="84" y="226"/>
                    <a:pt x="191" y="357"/>
                    <a:pt x="286" y="476"/>
                  </a:cubicBezTo>
                  <a:cubicBezTo>
                    <a:pt x="298" y="512"/>
                    <a:pt x="322" y="524"/>
                    <a:pt x="346" y="548"/>
                  </a:cubicBezTo>
                  <a:cubicBezTo>
                    <a:pt x="465" y="691"/>
                    <a:pt x="560" y="833"/>
                    <a:pt x="679" y="988"/>
                  </a:cubicBezTo>
                  <a:cubicBezTo>
                    <a:pt x="739" y="1083"/>
                    <a:pt x="822" y="1179"/>
                    <a:pt x="894" y="1262"/>
                  </a:cubicBezTo>
                  <a:cubicBezTo>
                    <a:pt x="941" y="1262"/>
                    <a:pt x="977" y="1286"/>
                    <a:pt x="1024" y="1286"/>
                  </a:cubicBezTo>
                  <a:cubicBezTo>
                    <a:pt x="905" y="1143"/>
                    <a:pt x="798" y="1012"/>
                    <a:pt x="703" y="857"/>
                  </a:cubicBezTo>
                  <a:cubicBezTo>
                    <a:pt x="608" y="750"/>
                    <a:pt x="501" y="619"/>
                    <a:pt x="417" y="500"/>
                  </a:cubicBezTo>
                  <a:cubicBezTo>
                    <a:pt x="405" y="476"/>
                    <a:pt x="370" y="464"/>
                    <a:pt x="358" y="429"/>
                  </a:cubicBezTo>
                  <a:cubicBezTo>
                    <a:pt x="251" y="286"/>
                    <a:pt x="143" y="131"/>
                    <a:pt x="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758;p36">
              <a:extLst>
                <a:ext uri="{FF2B5EF4-FFF2-40B4-BE49-F238E27FC236}">
                  <a16:creationId xmlns:a16="http://schemas.microsoft.com/office/drawing/2014/main" id="{E57064B3-23B8-419C-95B7-B8D0658F082F}"/>
                </a:ext>
              </a:extLst>
            </p:cNvPr>
            <p:cNvSpPr/>
            <p:nvPr/>
          </p:nvSpPr>
          <p:spPr>
            <a:xfrm>
              <a:off x="3345350" y="3960150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lnTo>
                    <a:pt x="0" y="36"/>
                  </a:lnTo>
                  <a:lnTo>
                    <a:pt x="2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759;p36">
              <a:extLst>
                <a:ext uri="{FF2B5EF4-FFF2-40B4-BE49-F238E27FC236}">
                  <a16:creationId xmlns:a16="http://schemas.microsoft.com/office/drawing/2014/main" id="{6FD22245-7FE1-4F04-8F7B-25EE62508F4F}"/>
                </a:ext>
              </a:extLst>
            </p:cNvPr>
            <p:cNvSpPr/>
            <p:nvPr/>
          </p:nvSpPr>
          <p:spPr>
            <a:xfrm>
              <a:off x="3510550" y="35151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4" y="0"/>
                  </a:moveTo>
                  <a:cubicBezTo>
                    <a:pt x="453" y="0"/>
                    <a:pt x="0" y="465"/>
                    <a:pt x="0" y="1024"/>
                  </a:cubicBezTo>
                  <a:cubicBezTo>
                    <a:pt x="0" y="1596"/>
                    <a:pt x="453" y="2048"/>
                    <a:pt x="1024" y="2048"/>
                  </a:cubicBezTo>
                  <a:cubicBezTo>
                    <a:pt x="1596" y="2048"/>
                    <a:pt x="2048" y="1596"/>
                    <a:pt x="2048" y="1024"/>
                  </a:cubicBezTo>
                  <a:cubicBezTo>
                    <a:pt x="2048" y="465"/>
                    <a:pt x="1596" y="0"/>
                    <a:pt x="102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760;p36">
              <a:extLst>
                <a:ext uri="{FF2B5EF4-FFF2-40B4-BE49-F238E27FC236}">
                  <a16:creationId xmlns:a16="http://schemas.microsoft.com/office/drawing/2014/main" id="{867BF632-9746-46DA-851E-813BF34E4D80}"/>
                </a:ext>
              </a:extLst>
            </p:cNvPr>
            <p:cNvSpPr/>
            <p:nvPr/>
          </p:nvSpPr>
          <p:spPr>
            <a:xfrm>
              <a:off x="3263200" y="3883150"/>
              <a:ext cx="454550" cy="91600"/>
            </a:xfrm>
            <a:custGeom>
              <a:avLst/>
              <a:gdLst/>
              <a:ahLst/>
              <a:cxnLst/>
              <a:rect l="l" t="t" r="r" b="b"/>
              <a:pathLst>
                <a:path w="18182" h="3664" extrusionOk="0">
                  <a:moveTo>
                    <a:pt x="5986" y="1"/>
                  </a:moveTo>
                  <a:cubicBezTo>
                    <a:pt x="5760" y="1"/>
                    <a:pt x="5535" y="15"/>
                    <a:pt x="5310" y="44"/>
                  </a:cubicBezTo>
                  <a:cubicBezTo>
                    <a:pt x="3239" y="318"/>
                    <a:pt x="1346" y="1711"/>
                    <a:pt x="0" y="3664"/>
                  </a:cubicBezTo>
                  <a:lnTo>
                    <a:pt x="18181" y="3664"/>
                  </a:lnTo>
                  <a:cubicBezTo>
                    <a:pt x="17514" y="2878"/>
                    <a:pt x="16621" y="2366"/>
                    <a:pt x="15716" y="2247"/>
                  </a:cubicBezTo>
                  <a:cubicBezTo>
                    <a:pt x="15503" y="2214"/>
                    <a:pt x="15288" y="2198"/>
                    <a:pt x="15073" y="2198"/>
                  </a:cubicBezTo>
                  <a:cubicBezTo>
                    <a:pt x="13796" y="2198"/>
                    <a:pt x="12503" y="2752"/>
                    <a:pt x="11454" y="3628"/>
                  </a:cubicBezTo>
                  <a:cubicBezTo>
                    <a:pt x="10354" y="1331"/>
                    <a:pt x="8160" y="1"/>
                    <a:pt x="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762;p36">
              <a:extLst>
                <a:ext uri="{FF2B5EF4-FFF2-40B4-BE49-F238E27FC236}">
                  <a16:creationId xmlns:a16="http://schemas.microsoft.com/office/drawing/2014/main" id="{7A7AA229-7CE0-4D3E-966C-8C42FFF0CAEE}"/>
                </a:ext>
              </a:extLst>
            </p:cNvPr>
            <p:cNvSpPr/>
            <p:nvPr/>
          </p:nvSpPr>
          <p:spPr>
            <a:xfrm>
              <a:off x="3515000" y="3689575"/>
              <a:ext cx="168500" cy="285775"/>
            </a:xfrm>
            <a:custGeom>
              <a:avLst/>
              <a:gdLst/>
              <a:ahLst/>
              <a:cxnLst/>
              <a:rect l="l" t="t" r="r" b="b"/>
              <a:pathLst>
                <a:path w="6740" h="11431" extrusionOk="0">
                  <a:moveTo>
                    <a:pt x="4037" y="0"/>
                  </a:moveTo>
                  <a:cubicBezTo>
                    <a:pt x="4054" y="4"/>
                    <a:pt x="4071" y="7"/>
                    <a:pt x="4088" y="10"/>
                  </a:cubicBezTo>
                  <a:lnTo>
                    <a:pt x="4088" y="10"/>
                  </a:lnTo>
                  <a:cubicBezTo>
                    <a:pt x="4075" y="7"/>
                    <a:pt x="4062" y="4"/>
                    <a:pt x="4049" y="0"/>
                  </a:cubicBezTo>
                  <a:close/>
                  <a:moveTo>
                    <a:pt x="1" y="11252"/>
                  </a:moveTo>
                  <a:cubicBezTo>
                    <a:pt x="11" y="11255"/>
                    <a:pt x="20" y="11259"/>
                    <a:pt x="30" y="11262"/>
                  </a:cubicBezTo>
                  <a:lnTo>
                    <a:pt x="30" y="11262"/>
                  </a:lnTo>
                  <a:cubicBezTo>
                    <a:pt x="20" y="11257"/>
                    <a:pt x="12" y="11252"/>
                    <a:pt x="1" y="11252"/>
                  </a:cubicBezTo>
                  <a:close/>
                  <a:moveTo>
                    <a:pt x="30" y="11262"/>
                  </a:moveTo>
                  <a:lnTo>
                    <a:pt x="30" y="11262"/>
                  </a:lnTo>
                  <a:cubicBezTo>
                    <a:pt x="39" y="11268"/>
                    <a:pt x="50" y="11274"/>
                    <a:pt x="65" y="11275"/>
                  </a:cubicBezTo>
                  <a:lnTo>
                    <a:pt x="65" y="11275"/>
                  </a:lnTo>
                  <a:cubicBezTo>
                    <a:pt x="53" y="11271"/>
                    <a:pt x="42" y="11267"/>
                    <a:pt x="30" y="11262"/>
                  </a:cubicBezTo>
                  <a:close/>
                  <a:moveTo>
                    <a:pt x="4088" y="10"/>
                  </a:moveTo>
                  <a:cubicBezTo>
                    <a:pt x="5720" y="431"/>
                    <a:pt x="6725" y="2097"/>
                    <a:pt x="6323" y="3739"/>
                  </a:cubicBezTo>
                  <a:cubicBezTo>
                    <a:pt x="6121" y="4608"/>
                    <a:pt x="5537" y="5334"/>
                    <a:pt x="4752" y="5751"/>
                  </a:cubicBezTo>
                  <a:cubicBezTo>
                    <a:pt x="4728" y="5751"/>
                    <a:pt x="4728" y="5763"/>
                    <a:pt x="4728" y="5775"/>
                  </a:cubicBezTo>
                  <a:cubicBezTo>
                    <a:pt x="5073" y="6585"/>
                    <a:pt x="5144" y="7466"/>
                    <a:pt x="4942" y="8311"/>
                  </a:cubicBezTo>
                  <a:cubicBezTo>
                    <a:pt x="4494" y="10153"/>
                    <a:pt x="2829" y="11386"/>
                    <a:pt x="1009" y="11386"/>
                  </a:cubicBezTo>
                  <a:cubicBezTo>
                    <a:pt x="700" y="11386"/>
                    <a:pt x="386" y="11350"/>
                    <a:pt x="72" y="11276"/>
                  </a:cubicBezTo>
                  <a:cubicBezTo>
                    <a:pt x="70" y="11276"/>
                    <a:pt x="67" y="11275"/>
                    <a:pt x="65" y="11275"/>
                  </a:cubicBezTo>
                  <a:lnTo>
                    <a:pt x="65" y="11275"/>
                  </a:lnTo>
                  <a:cubicBezTo>
                    <a:pt x="171" y="11314"/>
                    <a:pt x="273" y="11351"/>
                    <a:pt x="382" y="11371"/>
                  </a:cubicBezTo>
                  <a:cubicBezTo>
                    <a:pt x="418" y="11395"/>
                    <a:pt x="441" y="11395"/>
                    <a:pt x="489" y="11395"/>
                  </a:cubicBezTo>
                  <a:cubicBezTo>
                    <a:pt x="669" y="11419"/>
                    <a:pt x="849" y="11431"/>
                    <a:pt x="1028" y="11431"/>
                  </a:cubicBezTo>
                  <a:cubicBezTo>
                    <a:pt x="2862" y="11431"/>
                    <a:pt x="4534" y="10178"/>
                    <a:pt x="4990" y="8323"/>
                  </a:cubicBezTo>
                  <a:cubicBezTo>
                    <a:pt x="5192" y="7477"/>
                    <a:pt x="5121" y="6596"/>
                    <a:pt x="4787" y="5775"/>
                  </a:cubicBezTo>
                  <a:cubicBezTo>
                    <a:pt x="5561" y="5358"/>
                    <a:pt x="6145" y="4632"/>
                    <a:pt x="6359" y="3751"/>
                  </a:cubicBezTo>
                  <a:cubicBezTo>
                    <a:pt x="6740" y="2191"/>
                    <a:pt x="5859" y="596"/>
                    <a:pt x="4371" y="60"/>
                  </a:cubicBezTo>
                  <a:cubicBezTo>
                    <a:pt x="4269" y="40"/>
                    <a:pt x="4184" y="28"/>
                    <a:pt x="4088" y="1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763;p36">
              <a:extLst>
                <a:ext uri="{FF2B5EF4-FFF2-40B4-BE49-F238E27FC236}">
                  <a16:creationId xmlns:a16="http://schemas.microsoft.com/office/drawing/2014/main" id="{296F6534-0192-4531-BF38-BBEDD22D0697}"/>
                </a:ext>
              </a:extLst>
            </p:cNvPr>
            <p:cNvSpPr/>
            <p:nvPr/>
          </p:nvSpPr>
          <p:spPr>
            <a:xfrm>
              <a:off x="3540600" y="3762150"/>
              <a:ext cx="77425" cy="71500"/>
            </a:xfrm>
            <a:custGeom>
              <a:avLst/>
              <a:gdLst/>
              <a:ahLst/>
              <a:cxnLst/>
              <a:rect l="l" t="t" r="r" b="b"/>
              <a:pathLst>
                <a:path w="3097" h="2860" extrusionOk="0">
                  <a:moveTo>
                    <a:pt x="1561" y="38"/>
                  </a:moveTo>
                  <a:cubicBezTo>
                    <a:pt x="1680" y="38"/>
                    <a:pt x="1787" y="50"/>
                    <a:pt x="1894" y="62"/>
                  </a:cubicBezTo>
                  <a:cubicBezTo>
                    <a:pt x="2632" y="241"/>
                    <a:pt x="3096" y="1003"/>
                    <a:pt x="2918" y="1741"/>
                  </a:cubicBezTo>
                  <a:cubicBezTo>
                    <a:pt x="2835" y="2098"/>
                    <a:pt x="2608" y="2419"/>
                    <a:pt x="2299" y="2610"/>
                  </a:cubicBezTo>
                  <a:cubicBezTo>
                    <a:pt x="2064" y="2744"/>
                    <a:pt x="1811" y="2813"/>
                    <a:pt x="1557" y="2813"/>
                  </a:cubicBezTo>
                  <a:cubicBezTo>
                    <a:pt x="1451" y="2813"/>
                    <a:pt x="1345" y="2801"/>
                    <a:pt x="1239" y="2777"/>
                  </a:cubicBezTo>
                  <a:cubicBezTo>
                    <a:pt x="489" y="2598"/>
                    <a:pt x="37" y="1836"/>
                    <a:pt x="215" y="1086"/>
                  </a:cubicBezTo>
                  <a:cubicBezTo>
                    <a:pt x="358" y="467"/>
                    <a:pt x="941" y="38"/>
                    <a:pt x="1561" y="38"/>
                  </a:cubicBezTo>
                  <a:close/>
                  <a:moveTo>
                    <a:pt x="1582" y="1"/>
                  </a:moveTo>
                  <a:cubicBezTo>
                    <a:pt x="935" y="1"/>
                    <a:pt x="343" y="443"/>
                    <a:pt x="179" y="1086"/>
                  </a:cubicBezTo>
                  <a:cubicBezTo>
                    <a:pt x="1" y="1848"/>
                    <a:pt x="477" y="2622"/>
                    <a:pt x="1239" y="2812"/>
                  </a:cubicBezTo>
                  <a:cubicBezTo>
                    <a:pt x="1358" y="2848"/>
                    <a:pt x="1465" y="2860"/>
                    <a:pt x="1584" y="2860"/>
                  </a:cubicBezTo>
                  <a:cubicBezTo>
                    <a:pt x="1834" y="2860"/>
                    <a:pt x="2084" y="2789"/>
                    <a:pt x="2311" y="2634"/>
                  </a:cubicBezTo>
                  <a:cubicBezTo>
                    <a:pt x="2620" y="2443"/>
                    <a:pt x="2858" y="2134"/>
                    <a:pt x="2954" y="1753"/>
                  </a:cubicBezTo>
                  <a:cubicBezTo>
                    <a:pt x="3037" y="1384"/>
                    <a:pt x="2977" y="1003"/>
                    <a:pt x="2787" y="669"/>
                  </a:cubicBezTo>
                  <a:cubicBezTo>
                    <a:pt x="2596" y="360"/>
                    <a:pt x="2275" y="122"/>
                    <a:pt x="1906" y="38"/>
                  </a:cubicBezTo>
                  <a:cubicBezTo>
                    <a:pt x="1797" y="13"/>
                    <a:pt x="1689" y="1"/>
                    <a:pt x="1582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764;p36">
              <a:extLst>
                <a:ext uri="{FF2B5EF4-FFF2-40B4-BE49-F238E27FC236}">
                  <a16:creationId xmlns:a16="http://schemas.microsoft.com/office/drawing/2014/main" id="{8834BE90-894D-4C11-9079-A3F9235E31C2}"/>
                </a:ext>
              </a:extLst>
            </p:cNvPr>
            <p:cNvSpPr/>
            <p:nvPr/>
          </p:nvSpPr>
          <p:spPr>
            <a:xfrm>
              <a:off x="3499225" y="3848525"/>
              <a:ext cx="81000" cy="47350"/>
            </a:xfrm>
            <a:custGeom>
              <a:avLst/>
              <a:gdLst/>
              <a:ahLst/>
              <a:cxnLst/>
              <a:rect l="l" t="t" r="r" b="b"/>
              <a:pathLst>
                <a:path w="3240" h="1894" extrusionOk="0">
                  <a:moveTo>
                    <a:pt x="382" y="0"/>
                  </a:moveTo>
                  <a:lnTo>
                    <a:pt x="1" y="762"/>
                  </a:lnTo>
                  <a:lnTo>
                    <a:pt x="2882" y="1893"/>
                  </a:lnTo>
                  <a:lnTo>
                    <a:pt x="3239" y="1262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765;p36">
              <a:extLst>
                <a:ext uri="{FF2B5EF4-FFF2-40B4-BE49-F238E27FC236}">
                  <a16:creationId xmlns:a16="http://schemas.microsoft.com/office/drawing/2014/main" id="{90570145-59FD-47F4-9521-21B2BA5E3672}"/>
                </a:ext>
              </a:extLst>
            </p:cNvPr>
            <p:cNvSpPr/>
            <p:nvPr/>
          </p:nvSpPr>
          <p:spPr>
            <a:xfrm>
              <a:off x="3564425" y="3543725"/>
              <a:ext cx="162550" cy="262550"/>
            </a:xfrm>
            <a:custGeom>
              <a:avLst/>
              <a:gdLst/>
              <a:ahLst/>
              <a:cxnLst/>
              <a:rect l="l" t="t" r="r" b="b"/>
              <a:pathLst>
                <a:path w="6502" h="10502" extrusionOk="0">
                  <a:moveTo>
                    <a:pt x="5200" y="617"/>
                  </a:moveTo>
                  <a:cubicBezTo>
                    <a:pt x="5217" y="617"/>
                    <a:pt x="5235" y="622"/>
                    <a:pt x="5251" y="631"/>
                  </a:cubicBezTo>
                  <a:cubicBezTo>
                    <a:pt x="5299" y="655"/>
                    <a:pt x="5334" y="715"/>
                    <a:pt x="5311" y="762"/>
                  </a:cubicBezTo>
                  <a:cubicBezTo>
                    <a:pt x="5311" y="774"/>
                    <a:pt x="5311" y="774"/>
                    <a:pt x="5299" y="798"/>
                  </a:cubicBezTo>
                  <a:lnTo>
                    <a:pt x="4620" y="2132"/>
                  </a:lnTo>
                  <a:cubicBezTo>
                    <a:pt x="4594" y="2175"/>
                    <a:pt x="4549" y="2205"/>
                    <a:pt x="4504" y="2205"/>
                  </a:cubicBezTo>
                  <a:cubicBezTo>
                    <a:pt x="4487" y="2205"/>
                    <a:pt x="4470" y="2201"/>
                    <a:pt x="4453" y="2191"/>
                  </a:cubicBezTo>
                  <a:cubicBezTo>
                    <a:pt x="4406" y="2167"/>
                    <a:pt x="4382" y="2084"/>
                    <a:pt x="4406" y="2024"/>
                  </a:cubicBezTo>
                  <a:lnTo>
                    <a:pt x="5096" y="691"/>
                  </a:lnTo>
                  <a:cubicBezTo>
                    <a:pt x="5113" y="648"/>
                    <a:pt x="5156" y="617"/>
                    <a:pt x="5200" y="617"/>
                  </a:cubicBezTo>
                  <a:close/>
                  <a:moveTo>
                    <a:pt x="5854" y="784"/>
                  </a:moveTo>
                  <a:cubicBezTo>
                    <a:pt x="5871" y="784"/>
                    <a:pt x="5889" y="788"/>
                    <a:pt x="5906" y="798"/>
                  </a:cubicBezTo>
                  <a:cubicBezTo>
                    <a:pt x="5953" y="822"/>
                    <a:pt x="5989" y="881"/>
                    <a:pt x="5965" y="929"/>
                  </a:cubicBezTo>
                  <a:cubicBezTo>
                    <a:pt x="5965" y="941"/>
                    <a:pt x="5965" y="941"/>
                    <a:pt x="5953" y="953"/>
                  </a:cubicBezTo>
                  <a:lnTo>
                    <a:pt x="5287" y="2298"/>
                  </a:lnTo>
                  <a:cubicBezTo>
                    <a:pt x="5260" y="2342"/>
                    <a:pt x="5214" y="2367"/>
                    <a:pt x="5168" y="2367"/>
                  </a:cubicBezTo>
                  <a:cubicBezTo>
                    <a:pt x="5152" y="2367"/>
                    <a:pt x="5135" y="2364"/>
                    <a:pt x="5120" y="2358"/>
                  </a:cubicBezTo>
                  <a:cubicBezTo>
                    <a:pt x="5061" y="2322"/>
                    <a:pt x="5037" y="2251"/>
                    <a:pt x="5061" y="2191"/>
                  </a:cubicBezTo>
                  <a:lnTo>
                    <a:pt x="5751" y="846"/>
                  </a:lnTo>
                  <a:cubicBezTo>
                    <a:pt x="5768" y="812"/>
                    <a:pt x="5810" y="784"/>
                    <a:pt x="5854" y="784"/>
                  </a:cubicBezTo>
                  <a:close/>
                  <a:moveTo>
                    <a:pt x="5049" y="0"/>
                  </a:moveTo>
                  <a:lnTo>
                    <a:pt x="3918" y="2251"/>
                  </a:lnTo>
                  <a:lnTo>
                    <a:pt x="0" y="10025"/>
                  </a:lnTo>
                  <a:lnTo>
                    <a:pt x="1239" y="10502"/>
                  </a:lnTo>
                  <a:lnTo>
                    <a:pt x="5180" y="3144"/>
                  </a:lnTo>
                  <a:lnTo>
                    <a:pt x="6501" y="679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766;p36">
              <a:extLst>
                <a:ext uri="{FF2B5EF4-FFF2-40B4-BE49-F238E27FC236}">
                  <a16:creationId xmlns:a16="http://schemas.microsoft.com/office/drawing/2014/main" id="{C68A30A9-F4B5-4E11-92D3-33635516F6F5}"/>
                </a:ext>
              </a:extLst>
            </p:cNvPr>
            <p:cNvSpPr/>
            <p:nvPr/>
          </p:nvSpPr>
          <p:spPr>
            <a:xfrm>
              <a:off x="3545375" y="3766925"/>
              <a:ext cx="68475" cy="62025"/>
            </a:xfrm>
            <a:custGeom>
              <a:avLst/>
              <a:gdLst/>
              <a:ahLst/>
              <a:cxnLst/>
              <a:rect l="l" t="t" r="r" b="b"/>
              <a:pathLst>
                <a:path w="2739" h="2481" extrusionOk="0">
                  <a:moveTo>
                    <a:pt x="1365" y="0"/>
                  </a:moveTo>
                  <a:cubicBezTo>
                    <a:pt x="809" y="0"/>
                    <a:pt x="308" y="377"/>
                    <a:pt x="167" y="943"/>
                  </a:cubicBezTo>
                  <a:cubicBezTo>
                    <a:pt x="0" y="1609"/>
                    <a:pt x="405" y="2288"/>
                    <a:pt x="1072" y="2443"/>
                  </a:cubicBezTo>
                  <a:cubicBezTo>
                    <a:pt x="1175" y="2468"/>
                    <a:pt x="1278" y="2480"/>
                    <a:pt x="1379" y="2480"/>
                  </a:cubicBezTo>
                  <a:cubicBezTo>
                    <a:pt x="1942" y="2480"/>
                    <a:pt x="2443" y="2103"/>
                    <a:pt x="2584" y="1538"/>
                  </a:cubicBezTo>
                  <a:cubicBezTo>
                    <a:pt x="2739" y="871"/>
                    <a:pt x="2346" y="204"/>
                    <a:pt x="1667" y="38"/>
                  </a:cubicBezTo>
                  <a:cubicBezTo>
                    <a:pt x="1566" y="12"/>
                    <a:pt x="1464" y="0"/>
                    <a:pt x="1365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767;p36">
              <a:extLst>
                <a:ext uri="{FF2B5EF4-FFF2-40B4-BE49-F238E27FC236}">
                  <a16:creationId xmlns:a16="http://schemas.microsoft.com/office/drawing/2014/main" id="{0ABCA33A-9C6D-4F61-9CC4-0B75D742A64F}"/>
                </a:ext>
              </a:extLst>
            </p:cNvPr>
            <p:cNvSpPr/>
            <p:nvPr/>
          </p:nvSpPr>
          <p:spPr>
            <a:xfrm>
              <a:off x="3529000" y="3599975"/>
              <a:ext cx="140525" cy="268225"/>
            </a:xfrm>
            <a:custGeom>
              <a:avLst/>
              <a:gdLst/>
              <a:ahLst/>
              <a:cxnLst/>
              <a:rect l="l" t="t" r="r" b="b"/>
              <a:pathLst>
                <a:path w="5621" h="10729" extrusionOk="0">
                  <a:moveTo>
                    <a:pt x="5596" y="1"/>
                  </a:moveTo>
                  <a:cubicBezTo>
                    <a:pt x="5585" y="1"/>
                    <a:pt x="5573" y="1"/>
                    <a:pt x="5573" y="12"/>
                  </a:cubicBezTo>
                  <a:lnTo>
                    <a:pt x="1" y="10704"/>
                  </a:lnTo>
                  <a:cubicBezTo>
                    <a:pt x="1" y="10716"/>
                    <a:pt x="1" y="10728"/>
                    <a:pt x="24" y="10728"/>
                  </a:cubicBezTo>
                  <a:cubicBezTo>
                    <a:pt x="24" y="10728"/>
                    <a:pt x="36" y="10728"/>
                    <a:pt x="48" y="10716"/>
                  </a:cubicBezTo>
                  <a:lnTo>
                    <a:pt x="5620" y="36"/>
                  </a:lnTo>
                  <a:cubicBezTo>
                    <a:pt x="5620" y="12"/>
                    <a:pt x="5620" y="1"/>
                    <a:pt x="55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768;p36">
              <a:extLst>
                <a:ext uri="{FF2B5EF4-FFF2-40B4-BE49-F238E27FC236}">
                  <a16:creationId xmlns:a16="http://schemas.microsoft.com/office/drawing/2014/main" id="{7376D384-2A73-4FE6-ABB2-4C7A66E92250}"/>
                </a:ext>
              </a:extLst>
            </p:cNvPr>
            <p:cNvSpPr/>
            <p:nvPr/>
          </p:nvSpPr>
          <p:spPr>
            <a:xfrm>
              <a:off x="3537625" y="3602350"/>
              <a:ext cx="140225" cy="268225"/>
            </a:xfrm>
            <a:custGeom>
              <a:avLst/>
              <a:gdLst/>
              <a:ahLst/>
              <a:cxnLst/>
              <a:rect l="l" t="t" r="r" b="b"/>
              <a:pathLst>
                <a:path w="5609" h="10729" extrusionOk="0">
                  <a:moveTo>
                    <a:pt x="5597" y="1"/>
                  </a:moveTo>
                  <a:cubicBezTo>
                    <a:pt x="5585" y="1"/>
                    <a:pt x="5573" y="1"/>
                    <a:pt x="5573" y="13"/>
                  </a:cubicBezTo>
                  <a:lnTo>
                    <a:pt x="1" y="10693"/>
                  </a:lnTo>
                  <a:cubicBezTo>
                    <a:pt x="1" y="10716"/>
                    <a:pt x="1" y="10728"/>
                    <a:pt x="13" y="10728"/>
                  </a:cubicBezTo>
                  <a:lnTo>
                    <a:pt x="37" y="10728"/>
                  </a:lnTo>
                  <a:lnTo>
                    <a:pt x="5609" y="25"/>
                  </a:lnTo>
                  <a:cubicBezTo>
                    <a:pt x="5609" y="13"/>
                    <a:pt x="5609" y="1"/>
                    <a:pt x="5597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769;p36">
              <a:extLst>
                <a:ext uri="{FF2B5EF4-FFF2-40B4-BE49-F238E27FC236}">
                  <a16:creationId xmlns:a16="http://schemas.microsoft.com/office/drawing/2014/main" id="{8F712E22-03DB-4D89-A048-559CDDFF963F}"/>
                </a:ext>
              </a:extLst>
            </p:cNvPr>
            <p:cNvSpPr/>
            <p:nvPr/>
          </p:nvSpPr>
          <p:spPr>
            <a:xfrm>
              <a:off x="3545375" y="3604150"/>
              <a:ext cx="140525" cy="268200"/>
            </a:xfrm>
            <a:custGeom>
              <a:avLst/>
              <a:gdLst/>
              <a:ahLst/>
              <a:cxnLst/>
              <a:rect l="l" t="t" r="r" b="b"/>
              <a:pathLst>
                <a:path w="5621" h="10728" extrusionOk="0">
                  <a:moveTo>
                    <a:pt x="5596" y="0"/>
                  </a:moveTo>
                  <a:cubicBezTo>
                    <a:pt x="5584" y="0"/>
                    <a:pt x="5572" y="0"/>
                    <a:pt x="5572" y="12"/>
                  </a:cubicBezTo>
                  <a:lnTo>
                    <a:pt x="0" y="10704"/>
                  </a:lnTo>
                  <a:cubicBezTo>
                    <a:pt x="0" y="10716"/>
                    <a:pt x="0" y="10728"/>
                    <a:pt x="24" y="10728"/>
                  </a:cubicBezTo>
                  <a:cubicBezTo>
                    <a:pt x="24" y="10728"/>
                    <a:pt x="36" y="10728"/>
                    <a:pt x="48" y="10716"/>
                  </a:cubicBezTo>
                  <a:lnTo>
                    <a:pt x="5620" y="24"/>
                  </a:lnTo>
                  <a:cubicBezTo>
                    <a:pt x="5620" y="12"/>
                    <a:pt x="5620" y="0"/>
                    <a:pt x="559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770;p36">
              <a:extLst>
                <a:ext uri="{FF2B5EF4-FFF2-40B4-BE49-F238E27FC236}">
                  <a16:creationId xmlns:a16="http://schemas.microsoft.com/office/drawing/2014/main" id="{F1F70483-F4B1-4D53-AECF-F2A0CF480F27}"/>
                </a:ext>
              </a:extLst>
            </p:cNvPr>
            <p:cNvSpPr/>
            <p:nvPr/>
          </p:nvSpPr>
          <p:spPr>
            <a:xfrm>
              <a:off x="3552225" y="3605925"/>
              <a:ext cx="140225" cy="268225"/>
            </a:xfrm>
            <a:custGeom>
              <a:avLst/>
              <a:gdLst/>
              <a:ahLst/>
              <a:cxnLst/>
              <a:rect l="l" t="t" r="r" b="b"/>
              <a:pathLst>
                <a:path w="5609" h="10729" extrusionOk="0">
                  <a:moveTo>
                    <a:pt x="5596" y="1"/>
                  </a:moveTo>
                  <a:cubicBezTo>
                    <a:pt x="5584" y="1"/>
                    <a:pt x="5560" y="1"/>
                    <a:pt x="5560" y="13"/>
                  </a:cubicBezTo>
                  <a:lnTo>
                    <a:pt x="0" y="10704"/>
                  </a:lnTo>
                  <a:cubicBezTo>
                    <a:pt x="0" y="10716"/>
                    <a:pt x="0" y="10728"/>
                    <a:pt x="12" y="10728"/>
                  </a:cubicBezTo>
                  <a:cubicBezTo>
                    <a:pt x="24" y="10728"/>
                    <a:pt x="24" y="10728"/>
                    <a:pt x="48" y="10716"/>
                  </a:cubicBezTo>
                  <a:lnTo>
                    <a:pt x="5608" y="36"/>
                  </a:lnTo>
                  <a:cubicBezTo>
                    <a:pt x="5608" y="13"/>
                    <a:pt x="5608" y="1"/>
                    <a:pt x="55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771;p36">
              <a:extLst>
                <a:ext uri="{FF2B5EF4-FFF2-40B4-BE49-F238E27FC236}">
                  <a16:creationId xmlns:a16="http://schemas.microsoft.com/office/drawing/2014/main" id="{FD2C2CA1-AF17-4CC1-A0CB-D80DE2857B8B}"/>
                </a:ext>
              </a:extLst>
            </p:cNvPr>
            <p:cNvSpPr/>
            <p:nvPr/>
          </p:nvSpPr>
          <p:spPr>
            <a:xfrm>
              <a:off x="3660575" y="3543725"/>
              <a:ext cx="66400" cy="78300"/>
            </a:xfrm>
            <a:custGeom>
              <a:avLst/>
              <a:gdLst/>
              <a:ahLst/>
              <a:cxnLst/>
              <a:rect l="l" t="t" r="r" b="b"/>
              <a:pathLst>
                <a:path w="2656" h="3132" extrusionOk="0">
                  <a:moveTo>
                    <a:pt x="1354" y="629"/>
                  </a:moveTo>
                  <a:cubicBezTo>
                    <a:pt x="1371" y="629"/>
                    <a:pt x="1389" y="633"/>
                    <a:pt x="1405" y="643"/>
                  </a:cubicBezTo>
                  <a:cubicBezTo>
                    <a:pt x="1453" y="679"/>
                    <a:pt x="1488" y="738"/>
                    <a:pt x="1465" y="774"/>
                  </a:cubicBezTo>
                  <a:lnTo>
                    <a:pt x="1465" y="810"/>
                  </a:lnTo>
                  <a:lnTo>
                    <a:pt x="786" y="2143"/>
                  </a:lnTo>
                  <a:cubicBezTo>
                    <a:pt x="760" y="2187"/>
                    <a:pt x="715" y="2217"/>
                    <a:pt x="670" y="2217"/>
                  </a:cubicBezTo>
                  <a:cubicBezTo>
                    <a:pt x="653" y="2217"/>
                    <a:pt x="636" y="2213"/>
                    <a:pt x="619" y="2203"/>
                  </a:cubicBezTo>
                  <a:cubicBezTo>
                    <a:pt x="560" y="2179"/>
                    <a:pt x="536" y="2096"/>
                    <a:pt x="560" y="2036"/>
                  </a:cubicBezTo>
                  <a:lnTo>
                    <a:pt x="1250" y="703"/>
                  </a:lnTo>
                  <a:cubicBezTo>
                    <a:pt x="1267" y="660"/>
                    <a:pt x="1310" y="629"/>
                    <a:pt x="1354" y="629"/>
                  </a:cubicBezTo>
                  <a:close/>
                  <a:moveTo>
                    <a:pt x="2008" y="784"/>
                  </a:moveTo>
                  <a:cubicBezTo>
                    <a:pt x="2025" y="784"/>
                    <a:pt x="2043" y="788"/>
                    <a:pt x="2060" y="798"/>
                  </a:cubicBezTo>
                  <a:cubicBezTo>
                    <a:pt x="2107" y="822"/>
                    <a:pt x="2143" y="881"/>
                    <a:pt x="2119" y="929"/>
                  </a:cubicBezTo>
                  <a:cubicBezTo>
                    <a:pt x="2119" y="941"/>
                    <a:pt x="2119" y="941"/>
                    <a:pt x="2107" y="953"/>
                  </a:cubicBezTo>
                  <a:lnTo>
                    <a:pt x="1441" y="2298"/>
                  </a:lnTo>
                  <a:cubicBezTo>
                    <a:pt x="1414" y="2342"/>
                    <a:pt x="1368" y="2367"/>
                    <a:pt x="1322" y="2367"/>
                  </a:cubicBezTo>
                  <a:cubicBezTo>
                    <a:pt x="1306" y="2367"/>
                    <a:pt x="1289" y="2364"/>
                    <a:pt x="1274" y="2358"/>
                  </a:cubicBezTo>
                  <a:cubicBezTo>
                    <a:pt x="1215" y="2322"/>
                    <a:pt x="1191" y="2251"/>
                    <a:pt x="1215" y="2191"/>
                  </a:cubicBezTo>
                  <a:lnTo>
                    <a:pt x="1905" y="846"/>
                  </a:lnTo>
                  <a:cubicBezTo>
                    <a:pt x="1922" y="812"/>
                    <a:pt x="1964" y="784"/>
                    <a:pt x="2008" y="784"/>
                  </a:cubicBezTo>
                  <a:close/>
                  <a:moveTo>
                    <a:pt x="1203" y="0"/>
                  </a:moveTo>
                  <a:lnTo>
                    <a:pt x="0" y="2382"/>
                  </a:lnTo>
                  <a:cubicBezTo>
                    <a:pt x="429" y="2703"/>
                    <a:pt x="917" y="2905"/>
                    <a:pt x="1334" y="3132"/>
                  </a:cubicBezTo>
                  <a:lnTo>
                    <a:pt x="2655" y="655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772;p36">
              <a:extLst>
                <a:ext uri="{FF2B5EF4-FFF2-40B4-BE49-F238E27FC236}">
                  <a16:creationId xmlns:a16="http://schemas.microsoft.com/office/drawing/2014/main" id="{B7CAA689-999E-4129-8E5C-F5D5829954D3}"/>
                </a:ext>
              </a:extLst>
            </p:cNvPr>
            <p:cNvSpPr/>
            <p:nvPr/>
          </p:nvSpPr>
          <p:spPr>
            <a:xfrm>
              <a:off x="3669500" y="3553550"/>
              <a:ext cx="62525" cy="29475"/>
            </a:xfrm>
            <a:custGeom>
              <a:avLst/>
              <a:gdLst/>
              <a:ahLst/>
              <a:cxnLst/>
              <a:rect l="l" t="t" r="r" b="b"/>
              <a:pathLst>
                <a:path w="2501" h="1179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4"/>
                    <a:pt x="0" y="48"/>
                    <a:pt x="12" y="48"/>
                  </a:cubicBezTo>
                  <a:lnTo>
                    <a:pt x="2465" y="1179"/>
                  </a:lnTo>
                  <a:cubicBezTo>
                    <a:pt x="2477" y="1179"/>
                    <a:pt x="2477" y="1179"/>
                    <a:pt x="2501" y="1155"/>
                  </a:cubicBezTo>
                  <a:cubicBezTo>
                    <a:pt x="2501" y="1143"/>
                    <a:pt x="2501" y="1131"/>
                    <a:pt x="2477" y="113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773;p36">
              <a:extLst>
                <a:ext uri="{FF2B5EF4-FFF2-40B4-BE49-F238E27FC236}">
                  <a16:creationId xmlns:a16="http://schemas.microsoft.com/office/drawing/2014/main" id="{B0FB8525-589F-4961-9113-FE58B15ACAC2}"/>
                </a:ext>
              </a:extLst>
            </p:cNvPr>
            <p:cNvSpPr/>
            <p:nvPr/>
          </p:nvSpPr>
          <p:spPr>
            <a:xfrm>
              <a:off x="3663850" y="3547300"/>
              <a:ext cx="11025" cy="11925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60" y="0"/>
                  </a:moveTo>
                  <a:lnTo>
                    <a:pt x="0" y="393"/>
                  </a:lnTo>
                  <a:lnTo>
                    <a:pt x="357" y="476"/>
                  </a:lnTo>
                  <a:lnTo>
                    <a:pt x="441" y="2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774;p36">
              <a:extLst>
                <a:ext uri="{FF2B5EF4-FFF2-40B4-BE49-F238E27FC236}">
                  <a16:creationId xmlns:a16="http://schemas.microsoft.com/office/drawing/2014/main" id="{56DF89D7-9B03-4C47-8D43-271566335226}"/>
                </a:ext>
              </a:extLst>
            </p:cNvPr>
            <p:cNvSpPr/>
            <p:nvPr/>
          </p:nvSpPr>
          <p:spPr>
            <a:xfrm>
              <a:off x="3725450" y="3577050"/>
              <a:ext cx="13425" cy="10750"/>
            </a:xfrm>
            <a:custGeom>
              <a:avLst/>
              <a:gdLst/>
              <a:ahLst/>
              <a:cxnLst/>
              <a:rect l="l" t="t" r="r" b="b"/>
              <a:pathLst>
                <a:path w="537" h="430" extrusionOk="0">
                  <a:moveTo>
                    <a:pt x="108" y="1"/>
                  </a:moveTo>
                  <a:lnTo>
                    <a:pt x="1" y="251"/>
                  </a:lnTo>
                  <a:lnTo>
                    <a:pt x="322" y="429"/>
                  </a:lnTo>
                  <a:lnTo>
                    <a:pt x="536" y="84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775;p36">
              <a:extLst>
                <a:ext uri="{FF2B5EF4-FFF2-40B4-BE49-F238E27FC236}">
                  <a16:creationId xmlns:a16="http://schemas.microsoft.com/office/drawing/2014/main" id="{CC5242CB-07C8-4D4C-B274-F14F52970C20}"/>
                </a:ext>
              </a:extLst>
            </p:cNvPr>
            <p:cNvSpPr/>
            <p:nvPr/>
          </p:nvSpPr>
          <p:spPr>
            <a:xfrm>
              <a:off x="3659975" y="3574375"/>
              <a:ext cx="62525" cy="29500"/>
            </a:xfrm>
            <a:custGeom>
              <a:avLst/>
              <a:gdLst/>
              <a:ahLst/>
              <a:cxnLst/>
              <a:rect l="l" t="t" r="r" b="b"/>
              <a:pathLst>
                <a:path w="2501" h="1180" extrusionOk="0">
                  <a:moveTo>
                    <a:pt x="36" y="1"/>
                  </a:moveTo>
                  <a:cubicBezTo>
                    <a:pt x="24" y="1"/>
                    <a:pt x="0" y="1"/>
                    <a:pt x="0" y="13"/>
                  </a:cubicBezTo>
                  <a:cubicBezTo>
                    <a:pt x="0" y="24"/>
                    <a:pt x="0" y="48"/>
                    <a:pt x="24" y="48"/>
                  </a:cubicBezTo>
                  <a:lnTo>
                    <a:pt x="2477" y="1179"/>
                  </a:lnTo>
                  <a:cubicBezTo>
                    <a:pt x="2489" y="1179"/>
                    <a:pt x="2489" y="1179"/>
                    <a:pt x="2501" y="1156"/>
                  </a:cubicBezTo>
                  <a:cubicBezTo>
                    <a:pt x="2501" y="1144"/>
                    <a:pt x="2501" y="1132"/>
                    <a:pt x="2489" y="1132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776;p36">
              <a:extLst>
                <a:ext uri="{FF2B5EF4-FFF2-40B4-BE49-F238E27FC236}">
                  <a16:creationId xmlns:a16="http://schemas.microsoft.com/office/drawing/2014/main" id="{F43B0A22-E7EE-4C1E-9B69-2530738EB247}"/>
                </a:ext>
              </a:extLst>
            </p:cNvPr>
            <p:cNvSpPr/>
            <p:nvPr/>
          </p:nvSpPr>
          <p:spPr>
            <a:xfrm>
              <a:off x="3654600" y="3568125"/>
              <a:ext cx="11050" cy="11925"/>
            </a:xfrm>
            <a:custGeom>
              <a:avLst/>
              <a:gdLst/>
              <a:ahLst/>
              <a:cxnLst/>
              <a:rect l="l" t="t" r="r" b="b"/>
              <a:pathLst>
                <a:path w="442" h="477" extrusionOk="0">
                  <a:moveTo>
                    <a:pt x="60" y="1"/>
                  </a:moveTo>
                  <a:lnTo>
                    <a:pt x="1" y="394"/>
                  </a:lnTo>
                  <a:lnTo>
                    <a:pt x="358" y="477"/>
                  </a:lnTo>
                  <a:lnTo>
                    <a:pt x="441" y="2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777;p36">
              <a:extLst>
                <a:ext uri="{FF2B5EF4-FFF2-40B4-BE49-F238E27FC236}">
                  <a16:creationId xmlns:a16="http://schemas.microsoft.com/office/drawing/2014/main" id="{7AA4E078-D401-4EA5-A794-B1DE15F6EE00}"/>
                </a:ext>
              </a:extLst>
            </p:cNvPr>
            <p:cNvSpPr/>
            <p:nvPr/>
          </p:nvSpPr>
          <p:spPr>
            <a:xfrm>
              <a:off x="3716225" y="3597900"/>
              <a:ext cx="13425" cy="10725"/>
            </a:xfrm>
            <a:custGeom>
              <a:avLst/>
              <a:gdLst/>
              <a:ahLst/>
              <a:cxnLst/>
              <a:rect l="l" t="t" r="r" b="b"/>
              <a:pathLst>
                <a:path w="537" h="429" extrusionOk="0">
                  <a:moveTo>
                    <a:pt x="108" y="0"/>
                  </a:moveTo>
                  <a:lnTo>
                    <a:pt x="1" y="250"/>
                  </a:lnTo>
                  <a:lnTo>
                    <a:pt x="310" y="429"/>
                  </a:lnTo>
                  <a:lnTo>
                    <a:pt x="536" y="84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778;p36">
              <a:extLst>
                <a:ext uri="{FF2B5EF4-FFF2-40B4-BE49-F238E27FC236}">
                  <a16:creationId xmlns:a16="http://schemas.microsoft.com/office/drawing/2014/main" id="{DEC5F9FB-4839-418E-B0DF-653B7442BE3D}"/>
                </a:ext>
              </a:extLst>
            </p:cNvPr>
            <p:cNvSpPr/>
            <p:nvPr/>
          </p:nvSpPr>
          <p:spPr>
            <a:xfrm>
              <a:off x="3523650" y="3659300"/>
              <a:ext cx="27700" cy="16475"/>
            </a:xfrm>
            <a:custGeom>
              <a:avLst/>
              <a:gdLst/>
              <a:ahLst/>
              <a:cxnLst/>
              <a:rect l="l" t="t" r="r" b="b"/>
              <a:pathLst>
                <a:path w="1108" h="659" extrusionOk="0">
                  <a:moveTo>
                    <a:pt x="699" y="1"/>
                  </a:moveTo>
                  <a:cubicBezTo>
                    <a:pt x="547" y="1"/>
                    <a:pt x="378" y="64"/>
                    <a:pt x="250" y="128"/>
                  </a:cubicBezTo>
                  <a:cubicBezTo>
                    <a:pt x="119" y="199"/>
                    <a:pt x="0" y="354"/>
                    <a:pt x="36" y="497"/>
                  </a:cubicBezTo>
                  <a:cubicBezTo>
                    <a:pt x="75" y="613"/>
                    <a:pt x="200" y="659"/>
                    <a:pt x="316" y="659"/>
                  </a:cubicBezTo>
                  <a:cubicBezTo>
                    <a:pt x="343" y="659"/>
                    <a:pt x="369" y="656"/>
                    <a:pt x="393" y="652"/>
                  </a:cubicBezTo>
                  <a:cubicBezTo>
                    <a:pt x="536" y="604"/>
                    <a:pt x="631" y="497"/>
                    <a:pt x="738" y="414"/>
                  </a:cubicBezTo>
                  <a:cubicBezTo>
                    <a:pt x="869" y="283"/>
                    <a:pt x="1107" y="116"/>
                    <a:pt x="834" y="21"/>
                  </a:cubicBezTo>
                  <a:cubicBezTo>
                    <a:pt x="791" y="7"/>
                    <a:pt x="746" y="1"/>
                    <a:pt x="69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779;p36">
              <a:extLst>
                <a:ext uri="{FF2B5EF4-FFF2-40B4-BE49-F238E27FC236}">
                  <a16:creationId xmlns:a16="http://schemas.microsoft.com/office/drawing/2014/main" id="{7B9A28B6-6BED-4FB9-A087-19D0253CA0B4}"/>
                </a:ext>
              </a:extLst>
            </p:cNvPr>
            <p:cNvSpPr/>
            <p:nvPr/>
          </p:nvSpPr>
          <p:spPr>
            <a:xfrm>
              <a:off x="3524825" y="3606575"/>
              <a:ext cx="23550" cy="57425"/>
            </a:xfrm>
            <a:custGeom>
              <a:avLst/>
              <a:gdLst/>
              <a:ahLst/>
              <a:cxnLst/>
              <a:rect l="l" t="t" r="r" b="b"/>
              <a:pathLst>
                <a:path w="942" h="2297" extrusionOk="0">
                  <a:moveTo>
                    <a:pt x="53" y="0"/>
                  </a:moveTo>
                  <a:cubicBezTo>
                    <a:pt x="46" y="0"/>
                    <a:pt x="40" y="3"/>
                    <a:pt x="37" y="10"/>
                  </a:cubicBezTo>
                  <a:cubicBezTo>
                    <a:pt x="25" y="10"/>
                    <a:pt x="1" y="34"/>
                    <a:pt x="25" y="46"/>
                  </a:cubicBezTo>
                  <a:lnTo>
                    <a:pt x="37" y="70"/>
                  </a:lnTo>
                  <a:cubicBezTo>
                    <a:pt x="72" y="118"/>
                    <a:pt x="96" y="165"/>
                    <a:pt x="132" y="225"/>
                  </a:cubicBezTo>
                  <a:cubicBezTo>
                    <a:pt x="465" y="927"/>
                    <a:pt x="703" y="1570"/>
                    <a:pt x="870" y="2273"/>
                  </a:cubicBezTo>
                  <a:cubicBezTo>
                    <a:pt x="870" y="2285"/>
                    <a:pt x="882" y="2296"/>
                    <a:pt x="906" y="2296"/>
                  </a:cubicBezTo>
                  <a:cubicBezTo>
                    <a:pt x="918" y="2296"/>
                    <a:pt x="930" y="2285"/>
                    <a:pt x="941" y="2249"/>
                  </a:cubicBezTo>
                  <a:cubicBezTo>
                    <a:pt x="763" y="1558"/>
                    <a:pt x="525" y="903"/>
                    <a:pt x="179" y="201"/>
                  </a:cubicBezTo>
                  <a:cubicBezTo>
                    <a:pt x="156" y="141"/>
                    <a:pt x="132" y="94"/>
                    <a:pt x="96" y="34"/>
                  </a:cubicBezTo>
                  <a:lnTo>
                    <a:pt x="84" y="22"/>
                  </a:lnTo>
                  <a:cubicBezTo>
                    <a:pt x="84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780;p36">
              <a:extLst>
                <a:ext uri="{FF2B5EF4-FFF2-40B4-BE49-F238E27FC236}">
                  <a16:creationId xmlns:a16="http://schemas.microsoft.com/office/drawing/2014/main" id="{AF47A108-06D6-433D-80DA-4BC7F229FB40}"/>
                </a:ext>
              </a:extLst>
            </p:cNvPr>
            <p:cNvSpPr/>
            <p:nvPr/>
          </p:nvSpPr>
          <p:spPr>
            <a:xfrm>
              <a:off x="3525725" y="3583675"/>
              <a:ext cx="66700" cy="60675"/>
            </a:xfrm>
            <a:custGeom>
              <a:avLst/>
              <a:gdLst/>
              <a:ahLst/>
              <a:cxnLst/>
              <a:rect l="l" t="t" r="r" b="b"/>
              <a:pathLst>
                <a:path w="2668" h="2427" extrusionOk="0">
                  <a:moveTo>
                    <a:pt x="1621" y="1"/>
                  </a:moveTo>
                  <a:cubicBezTo>
                    <a:pt x="1617" y="1"/>
                    <a:pt x="1614" y="4"/>
                    <a:pt x="1608" y="10"/>
                  </a:cubicBezTo>
                  <a:cubicBezTo>
                    <a:pt x="1144" y="414"/>
                    <a:pt x="596" y="724"/>
                    <a:pt x="12" y="926"/>
                  </a:cubicBezTo>
                  <a:cubicBezTo>
                    <a:pt x="1" y="926"/>
                    <a:pt x="1" y="950"/>
                    <a:pt x="1" y="962"/>
                  </a:cubicBezTo>
                  <a:cubicBezTo>
                    <a:pt x="1" y="986"/>
                    <a:pt x="24" y="986"/>
                    <a:pt x="48" y="986"/>
                  </a:cubicBezTo>
                  <a:cubicBezTo>
                    <a:pt x="620" y="784"/>
                    <a:pt x="1155" y="474"/>
                    <a:pt x="1620" y="93"/>
                  </a:cubicBezTo>
                  <a:lnTo>
                    <a:pt x="1620" y="105"/>
                  </a:lnTo>
                  <a:cubicBezTo>
                    <a:pt x="1679" y="248"/>
                    <a:pt x="1727" y="403"/>
                    <a:pt x="1786" y="545"/>
                  </a:cubicBezTo>
                  <a:cubicBezTo>
                    <a:pt x="2048" y="1200"/>
                    <a:pt x="2334" y="1831"/>
                    <a:pt x="2608" y="2415"/>
                  </a:cubicBezTo>
                  <a:cubicBezTo>
                    <a:pt x="2608" y="2415"/>
                    <a:pt x="2620" y="2427"/>
                    <a:pt x="2632" y="2427"/>
                  </a:cubicBezTo>
                  <a:cubicBezTo>
                    <a:pt x="2668" y="2415"/>
                    <a:pt x="2668" y="2391"/>
                    <a:pt x="2668" y="2391"/>
                  </a:cubicBezTo>
                  <a:cubicBezTo>
                    <a:pt x="2394" y="1819"/>
                    <a:pt x="2120" y="1188"/>
                    <a:pt x="1846" y="534"/>
                  </a:cubicBezTo>
                  <a:cubicBezTo>
                    <a:pt x="1786" y="391"/>
                    <a:pt x="1739" y="236"/>
                    <a:pt x="1679" y="93"/>
                  </a:cubicBezTo>
                  <a:lnTo>
                    <a:pt x="1667" y="33"/>
                  </a:lnTo>
                  <a:cubicBezTo>
                    <a:pt x="1656" y="33"/>
                    <a:pt x="1656" y="10"/>
                    <a:pt x="1644" y="10"/>
                  </a:cubicBezTo>
                  <a:cubicBezTo>
                    <a:pt x="1632" y="4"/>
                    <a:pt x="1626" y="1"/>
                    <a:pt x="1621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781;p36">
              <a:extLst>
                <a:ext uri="{FF2B5EF4-FFF2-40B4-BE49-F238E27FC236}">
                  <a16:creationId xmlns:a16="http://schemas.microsoft.com/office/drawing/2014/main" id="{494725F3-9318-4024-A319-39A303A59E16}"/>
                </a:ext>
              </a:extLst>
            </p:cNvPr>
            <p:cNvSpPr/>
            <p:nvPr/>
          </p:nvSpPr>
          <p:spPr>
            <a:xfrm>
              <a:off x="3573350" y="3641275"/>
              <a:ext cx="23250" cy="15050"/>
            </a:xfrm>
            <a:custGeom>
              <a:avLst/>
              <a:gdLst/>
              <a:ahLst/>
              <a:cxnLst/>
              <a:rect l="l" t="t" r="r" b="b"/>
              <a:pathLst>
                <a:path w="930" h="602" extrusionOk="0">
                  <a:moveTo>
                    <a:pt x="608" y="1"/>
                  </a:moveTo>
                  <a:cubicBezTo>
                    <a:pt x="428" y="1"/>
                    <a:pt x="228" y="113"/>
                    <a:pt x="120" y="242"/>
                  </a:cubicBezTo>
                  <a:cubicBezTo>
                    <a:pt x="60" y="313"/>
                    <a:pt x="1" y="420"/>
                    <a:pt x="48" y="504"/>
                  </a:cubicBezTo>
                  <a:cubicBezTo>
                    <a:pt x="68" y="574"/>
                    <a:pt x="147" y="602"/>
                    <a:pt x="214" y="602"/>
                  </a:cubicBezTo>
                  <a:cubicBezTo>
                    <a:pt x="227" y="602"/>
                    <a:pt x="239" y="601"/>
                    <a:pt x="251" y="599"/>
                  </a:cubicBezTo>
                  <a:cubicBezTo>
                    <a:pt x="334" y="587"/>
                    <a:pt x="405" y="539"/>
                    <a:pt x="477" y="492"/>
                  </a:cubicBezTo>
                  <a:cubicBezTo>
                    <a:pt x="572" y="420"/>
                    <a:pt x="929" y="75"/>
                    <a:pt x="715" y="15"/>
                  </a:cubicBezTo>
                  <a:cubicBezTo>
                    <a:pt x="681" y="5"/>
                    <a:pt x="645" y="1"/>
                    <a:pt x="60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782;p36">
              <a:extLst>
                <a:ext uri="{FF2B5EF4-FFF2-40B4-BE49-F238E27FC236}">
                  <a16:creationId xmlns:a16="http://schemas.microsoft.com/office/drawing/2014/main" id="{A4B7F765-CD91-469B-B149-D9DB75A9C9E7}"/>
                </a:ext>
              </a:extLst>
            </p:cNvPr>
            <p:cNvSpPr/>
            <p:nvPr/>
          </p:nvSpPr>
          <p:spPr>
            <a:xfrm>
              <a:off x="3532875" y="3600875"/>
              <a:ext cx="41100" cy="21150"/>
            </a:xfrm>
            <a:custGeom>
              <a:avLst/>
              <a:gdLst/>
              <a:ahLst/>
              <a:cxnLst/>
              <a:rect l="l" t="t" r="r" b="b"/>
              <a:pathLst>
                <a:path w="1644" h="846" extrusionOk="0">
                  <a:moveTo>
                    <a:pt x="1608" y="0"/>
                  </a:moveTo>
                  <a:cubicBezTo>
                    <a:pt x="1179" y="429"/>
                    <a:pt x="548" y="619"/>
                    <a:pt x="0" y="786"/>
                  </a:cubicBezTo>
                  <a:lnTo>
                    <a:pt x="12" y="846"/>
                  </a:lnTo>
                  <a:cubicBezTo>
                    <a:pt x="560" y="667"/>
                    <a:pt x="1203" y="477"/>
                    <a:pt x="1643" y="36"/>
                  </a:cubicBezTo>
                  <a:lnTo>
                    <a:pt x="1608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783;p36">
              <a:extLst>
                <a:ext uri="{FF2B5EF4-FFF2-40B4-BE49-F238E27FC236}">
                  <a16:creationId xmlns:a16="http://schemas.microsoft.com/office/drawing/2014/main" id="{1F7EE69F-ABE5-4827-8AD6-48A80BA31859}"/>
                </a:ext>
              </a:extLst>
            </p:cNvPr>
            <p:cNvSpPr/>
            <p:nvPr/>
          </p:nvSpPr>
          <p:spPr>
            <a:xfrm>
              <a:off x="3720700" y="3618250"/>
              <a:ext cx="24575" cy="16250"/>
            </a:xfrm>
            <a:custGeom>
              <a:avLst/>
              <a:gdLst/>
              <a:ahLst/>
              <a:cxnLst/>
              <a:rect l="l" t="t" r="r" b="b"/>
              <a:pathLst>
                <a:path w="983" h="650" extrusionOk="0">
                  <a:moveTo>
                    <a:pt x="296" y="1"/>
                  </a:moveTo>
                  <a:cubicBezTo>
                    <a:pt x="209" y="1"/>
                    <a:pt x="125" y="29"/>
                    <a:pt x="72" y="103"/>
                  </a:cubicBezTo>
                  <a:cubicBezTo>
                    <a:pt x="0" y="222"/>
                    <a:pt x="60" y="389"/>
                    <a:pt x="167" y="472"/>
                  </a:cubicBezTo>
                  <a:cubicBezTo>
                    <a:pt x="274" y="567"/>
                    <a:pt x="417" y="579"/>
                    <a:pt x="572" y="615"/>
                  </a:cubicBezTo>
                  <a:cubicBezTo>
                    <a:pt x="655" y="625"/>
                    <a:pt x="752" y="649"/>
                    <a:pt x="826" y="649"/>
                  </a:cubicBezTo>
                  <a:cubicBezTo>
                    <a:pt x="923" y="649"/>
                    <a:pt x="983" y="609"/>
                    <a:pt x="929" y="448"/>
                  </a:cubicBezTo>
                  <a:cubicBezTo>
                    <a:pt x="869" y="270"/>
                    <a:pt x="655" y="115"/>
                    <a:pt x="488" y="43"/>
                  </a:cubicBezTo>
                  <a:cubicBezTo>
                    <a:pt x="431" y="18"/>
                    <a:pt x="363" y="1"/>
                    <a:pt x="29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784;p36">
              <a:extLst>
                <a:ext uri="{FF2B5EF4-FFF2-40B4-BE49-F238E27FC236}">
                  <a16:creationId xmlns:a16="http://schemas.microsoft.com/office/drawing/2014/main" id="{F75873FA-F2B9-4E95-A36A-101A480BB899}"/>
                </a:ext>
              </a:extLst>
            </p:cNvPr>
            <p:cNvSpPr/>
            <p:nvPr/>
          </p:nvSpPr>
          <p:spPr>
            <a:xfrm>
              <a:off x="3741825" y="3582300"/>
              <a:ext cx="34250" cy="52225"/>
            </a:xfrm>
            <a:custGeom>
              <a:avLst/>
              <a:gdLst/>
              <a:ahLst/>
              <a:cxnLst/>
              <a:rect l="l" t="t" r="r" b="b"/>
              <a:pathLst>
                <a:path w="1370" h="2089" extrusionOk="0">
                  <a:moveTo>
                    <a:pt x="1334" y="0"/>
                  </a:moveTo>
                  <a:cubicBezTo>
                    <a:pt x="1322" y="0"/>
                    <a:pt x="1307" y="11"/>
                    <a:pt x="1298" y="29"/>
                  </a:cubicBezTo>
                  <a:cubicBezTo>
                    <a:pt x="1274" y="100"/>
                    <a:pt x="1239" y="160"/>
                    <a:pt x="1215" y="219"/>
                  </a:cubicBezTo>
                  <a:cubicBezTo>
                    <a:pt x="858" y="898"/>
                    <a:pt x="477" y="1481"/>
                    <a:pt x="24" y="2029"/>
                  </a:cubicBezTo>
                  <a:cubicBezTo>
                    <a:pt x="0" y="2041"/>
                    <a:pt x="0" y="2065"/>
                    <a:pt x="24" y="2077"/>
                  </a:cubicBezTo>
                  <a:cubicBezTo>
                    <a:pt x="24" y="2089"/>
                    <a:pt x="24" y="2089"/>
                    <a:pt x="36" y="2089"/>
                  </a:cubicBezTo>
                  <a:cubicBezTo>
                    <a:pt x="48" y="2089"/>
                    <a:pt x="48" y="2089"/>
                    <a:pt x="60" y="2077"/>
                  </a:cubicBezTo>
                  <a:cubicBezTo>
                    <a:pt x="524" y="1529"/>
                    <a:pt x="917" y="946"/>
                    <a:pt x="1274" y="243"/>
                  </a:cubicBezTo>
                  <a:cubicBezTo>
                    <a:pt x="1298" y="172"/>
                    <a:pt x="1322" y="112"/>
                    <a:pt x="1358" y="53"/>
                  </a:cubicBezTo>
                  <a:cubicBezTo>
                    <a:pt x="1370" y="41"/>
                    <a:pt x="1358" y="29"/>
                    <a:pt x="1346" y="5"/>
                  </a:cubicBezTo>
                  <a:cubicBezTo>
                    <a:pt x="1343" y="2"/>
                    <a:pt x="1339" y="0"/>
                    <a:pt x="1334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1785;p36">
              <a:extLst>
                <a:ext uri="{FF2B5EF4-FFF2-40B4-BE49-F238E27FC236}">
                  <a16:creationId xmlns:a16="http://schemas.microsoft.com/office/drawing/2014/main" id="{F0586C5E-620A-43A7-A70A-E168F8AF4BA7}"/>
                </a:ext>
              </a:extLst>
            </p:cNvPr>
            <p:cNvSpPr/>
            <p:nvPr/>
          </p:nvSpPr>
          <p:spPr>
            <a:xfrm>
              <a:off x="3774575" y="3582425"/>
              <a:ext cx="44075" cy="75925"/>
            </a:xfrm>
            <a:custGeom>
              <a:avLst/>
              <a:gdLst/>
              <a:ahLst/>
              <a:cxnLst/>
              <a:rect l="l" t="t" r="r" b="b"/>
              <a:pathLst>
                <a:path w="1763" h="3037" extrusionOk="0">
                  <a:moveTo>
                    <a:pt x="48" y="0"/>
                  </a:moveTo>
                  <a:cubicBezTo>
                    <a:pt x="36" y="0"/>
                    <a:pt x="12" y="0"/>
                    <a:pt x="0" y="24"/>
                  </a:cubicBezTo>
                  <a:cubicBezTo>
                    <a:pt x="0" y="36"/>
                    <a:pt x="0" y="48"/>
                    <a:pt x="12" y="60"/>
                  </a:cubicBezTo>
                  <a:cubicBezTo>
                    <a:pt x="512" y="417"/>
                    <a:pt x="1072" y="679"/>
                    <a:pt x="1667" y="810"/>
                  </a:cubicBezTo>
                  <a:lnTo>
                    <a:pt x="1667" y="822"/>
                  </a:lnTo>
                  <a:lnTo>
                    <a:pt x="1405" y="1226"/>
                  </a:lnTo>
                  <a:cubicBezTo>
                    <a:pt x="1024" y="1834"/>
                    <a:pt x="703" y="2429"/>
                    <a:pt x="393" y="3000"/>
                  </a:cubicBezTo>
                  <a:cubicBezTo>
                    <a:pt x="369" y="3012"/>
                    <a:pt x="393" y="3024"/>
                    <a:pt x="405" y="3036"/>
                  </a:cubicBezTo>
                  <a:lnTo>
                    <a:pt x="417" y="3036"/>
                  </a:lnTo>
                  <a:cubicBezTo>
                    <a:pt x="441" y="3036"/>
                    <a:pt x="453" y="3036"/>
                    <a:pt x="453" y="3000"/>
                  </a:cubicBezTo>
                  <a:cubicBezTo>
                    <a:pt x="762" y="2441"/>
                    <a:pt x="1084" y="1846"/>
                    <a:pt x="1465" y="1238"/>
                  </a:cubicBezTo>
                  <a:lnTo>
                    <a:pt x="1727" y="834"/>
                  </a:lnTo>
                  <a:lnTo>
                    <a:pt x="1762" y="798"/>
                  </a:lnTo>
                  <a:lnTo>
                    <a:pt x="1762" y="762"/>
                  </a:lnTo>
                  <a:cubicBezTo>
                    <a:pt x="1738" y="762"/>
                    <a:pt x="1738" y="750"/>
                    <a:pt x="1727" y="750"/>
                  </a:cubicBezTo>
                  <a:cubicBezTo>
                    <a:pt x="1131" y="619"/>
                    <a:pt x="548" y="357"/>
                    <a:pt x="4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1786;p36">
              <a:extLst>
                <a:ext uri="{FF2B5EF4-FFF2-40B4-BE49-F238E27FC236}">
                  <a16:creationId xmlns:a16="http://schemas.microsoft.com/office/drawing/2014/main" id="{25F15CC4-4985-440B-9B0F-92187BAC2505}"/>
                </a:ext>
              </a:extLst>
            </p:cNvPr>
            <p:cNvSpPr/>
            <p:nvPr/>
          </p:nvSpPr>
          <p:spPr>
            <a:xfrm>
              <a:off x="3765350" y="3647525"/>
              <a:ext cx="21475" cy="11900"/>
            </a:xfrm>
            <a:custGeom>
              <a:avLst/>
              <a:gdLst/>
              <a:ahLst/>
              <a:cxnLst/>
              <a:rect l="l" t="t" r="r" b="b"/>
              <a:pathLst>
                <a:path w="859" h="476" extrusionOk="0">
                  <a:moveTo>
                    <a:pt x="249" y="1"/>
                  </a:moveTo>
                  <a:cubicBezTo>
                    <a:pt x="162" y="1"/>
                    <a:pt x="88" y="30"/>
                    <a:pt x="48" y="111"/>
                  </a:cubicBezTo>
                  <a:cubicBezTo>
                    <a:pt x="0" y="182"/>
                    <a:pt x="36" y="277"/>
                    <a:pt x="83" y="337"/>
                  </a:cubicBezTo>
                  <a:cubicBezTo>
                    <a:pt x="143" y="396"/>
                    <a:pt x="226" y="420"/>
                    <a:pt x="298" y="432"/>
                  </a:cubicBezTo>
                  <a:cubicBezTo>
                    <a:pt x="350" y="450"/>
                    <a:pt x="492" y="475"/>
                    <a:pt x="616" y="475"/>
                  </a:cubicBezTo>
                  <a:cubicBezTo>
                    <a:pt x="747" y="475"/>
                    <a:pt x="858" y="447"/>
                    <a:pt x="822" y="349"/>
                  </a:cubicBezTo>
                  <a:cubicBezTo>
                    <a:pt x="750" y="158"/>
                    <a:pt x="488" y="15"/>
                    <a:pt x="298" y="4"/>
                  </a:cubicBezTo>
                  <a:cubicBezTo>
                    <a:pt x="281" y="2"/>
                    <a:pt x="265" y="1"/>
                    <a:pt x="249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1787;p36">
              <a:extLst>
                <a:ext uri="{FF2B5EF4-FFF2-40B4-BE49-F238E27FC236}">
                  <a16:creationId xmlns:a16="http://schemas.microsoft.com/office/drawing/2014/main" id="{AA5A7765-55A9-4784-BE28-009F86D06D28}"/>
                </a:ext>
              </a:extLst>
            </p:cNvPr>
            <p:cNvSpPr/>
            <p:nvPr/>
          </p:nvSpPr>
          <p:spPr>
            <a:xfrm>
              <a:off x="3767725" y="3596400"/>
              <a:ext cx="40500" cy="22350"/>
            </a:xfrm>
            <a:custGeom>
              <a:avLst/>
              <a:gdLst/>
              <a:ahLst/>
              <a:cxnLst/>
              <a:rect l="l" t="t" r="r" b="b"/>
              <a:pathLst>
                <a:path w="1620" h="894" extrusionOk="0">
                  <a:moveTo>
                    <a:pt x="36" y="1"/>
                  </a:moveTo>
                  <a:lnTo>
                    <a:pt x="0" y="60"/>
                  </a:lnTo>
                  <a:cubicBezTo>
                    <a:pt x="477" y="394"/>
                    <a:pt x="989" y="798"/>
                    <a:pt x="1620" y="894"/>
                  </a:cubicBezTo>
                  <a:lnTo>
                    <a:pt x="1620" y="810"/>
                  </a:lnTo>
                  <a:cubicBezTo>
                    <a:pt x="1024" y="727"/>
                    <a:pt x="500" y="334"/>
                    <a:pt x="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1788;p36">
              <a:extLst>
                <a:ext uri="{FF2B5EF4-FFF2-40B4-BE49-F238E27FC236}">
                  <a16:creationId xmlns:a16="http://schemas.microsoft.com/office/drawing/2014/main" id="{D504387B-5A3B-4A8C-ABE9-E99CE00426A8}"/>
                </a:ext>
              </a:extLst>
            </p:cNvPr>
            <p:cNvSpPr/>
            <p:nvPr/>
          </p:nvSpPr>
          <p:spPr>
            <a:xfrm>
              <a:off x="3720700" y="3780775"/>
              <a:ext cx="24575" cy="16250"/>
            </a:xfrm>
            <a:custGeom>
              <a:avLst/>
              <a:gdLst/>
              <a:ahLst/>
              <a:cxnLst/>
              <a:rect l="l" t="t" r="r" b="b"/>
              <a:pathLst>
                <a:path w="983" h="650" extrusionOk="0">
                  <a:moveTo>
                    <a:pt x="296" y="0"/>
                  </a:moveTo>
                  <a:cubicBezTo>
                    <a:pt x="209" y="0"/>
                    <a:pt x="125" y="29"/>
                    <a:pt x="72" y="103"/>
                  </a:cubicBezTo>
                  <a:cubicBezTo>
                    <a:pt x="0" y="222"/>
                    <a:pt x="60" y="389"/>
                    <a:pt x="167" y="484"/>
                  </a:cubicBezTo>
                  <a:cubicBezTo>
                    <a:pt x="274" y="567"/>
                    <a:pt x="417" y="579"/>
                    <a:pt x="572" y="615"/>
                  </a:cubicBezTo>
                  <a:cubicBezTo>
                    <a:pt x="655" y="625"/>
                    <a:pt x="752" y="649"/>
                    <a:pt x="826" y="649"/>
                  </a:cubicBezTo>
                  <a:cubicBezTo>
                    <a:pt x="923" y="649"/>
                    <a:pt x="983" y="609"/>
                    <a:pt x="929" y="448"/>
                  </a:cubicBezTo>
                  <a:cubicBezTo>
                    <a:pt x="869" y="270"/>
                    <a:pt x="655" y="127"/>
                    <a:pt x="488" y="43"/>
                  </a:cubicBezTo>
                  <a:cubicBezTo>
                    <a:pt x="431" y="17"/>
                    <a:pt x="363" y="0"/>
                    <a:pt x="296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1789;p36">
              <a:extLst>
                <a:ext uri="{FF2B5EF4-FFF2-40B4-BE49-F238E27FC236}">
                  <a16:creationId xmlns:a16="http://schemas.microsoft.com/office/drawing/2014/main" id="{2B1BFB52-9C04-4764-AACF-D1103A945814}"/>
                </a:ext>
              </a:extLst>
            </p:cNvPr>
            <p:cNvSpPr/>
            <p:nvPr/>
          </p:nvSpPr>
          <p:spPr>
            <a:xfrm>
              <a:off x="3741825" y="3744975"/>
              <a:ext cx="34250" cy="52375"/>
            </a:xfrm>
            <a:custGeom>
              <a:avLst/>
              <a:gdLst/>
              <a:ahLst/>
              <a:cxnLst/>
              <a:rect l="l" t="t" r="r" b="b"/>
              <a:pathLst>
                <a:path w="1370" h="2095" extrusionOk="0">
                  <a:moveTo>
                    <a:pt x="1332" y="1"/>
                  </a:moveTo>
                  <a:cubicBezTo>
                    <a:pt x="1320" y="1"/>
                    <a:pt x="1306" y="15"/>
                    <a:pt x="1298" y="23"/>
                  </a:cubicBezTo>
                  <a:cubicBezTo>
                    <a:pt x="1274" y="94"/>
                    <a:pt x="1239" y="154"/>
                    <a:pt x="1215" y="213"/>
                  </a:cubicBezTo>
                  <a:cubicBezTo>
                    <a:pt x="858" y="904"/>
                    <a:pt x="477" y="1475"/>
                    <a:pt x="24" y="2035"/>
                  </a:cubicBezTo>
                  <a:cubicBezTo>
                    <a:pt x="0" y="2047"/>
                    <a:pt x="0" y="2059"/>
                    <a:pt x="24" y="2071"/>
                  </a:cubicBezTo>
                  <a:cubicBezTo>
                    <a:pt x="24" y="2094"/>
                    <a:pt x="24" y="2094"/>
                    <a:pt x="36" y="2094"/>
                  </a:cubicBezTo>
                  <a:cubicBezTo>
                    <a:pt x="48" y="2094"/>
                    <a:pt x="48" y="2071"/>
                    <a:pt x="60" y="2071"/>
                  </a:cubicBezTo>
                  <a:cubicBezTo>
                    <a:pt x="524" y="1523"/>
                    <a:pt x="917" y="940"/>
                    <a:pt x="1274" y="237"/>
                  </a:cubicBezTo>
                  <a:cubicBezTo>
                    <a:pt x="1298" y="166"/>
                    <a:pt x="1322" y="106"/>
                    <a:pt x="1358" y="47"/>
                  </a:cubicBezTo>
                  <a:cubicBezTo>
                    <a:pt x="1370" y="35"/>
                    <a:pt x="1358" y="23"/>
                    <a:pt x="1346" y="11"/>
                  </a:cubicBezTo>
                  <a:cubicBezTo>
                    <a:pt x="1342" y="3"/>
                    <a:pt x="1337" y="1"/>
                    <a:pt x="1332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1790;p36">
              <a:extLst>
                <a:ext uri="{FF2B5EF4-FFF2-40B4-BE49-F238E27FC236}">
                  <a16:creationId xmlns:a16="http://schemas.microsoft.com/office/drawing/2014/main" id="{B6FEF49F-05C5-4E74-86C5-610051FEBFD1}"/>
                </a:ext>
              </a:extLst>
            </p:cNvPr>
            <p:cNvSpPr/>
            <p:nvPr/>
          </p:nvSpPr>
          <p:spPr>
            <a:xfrm>
              <a:off x="3774575" y="3745225"/>
              <a:ext cx="44075" cy="75925"/>
            </a:xfrm>
            <a:custGeom>
              <a:avLst/>
              <a:gdLst/>
              <a:ahLst/>
              <a:cxnLst/>
              <a:rect l="l" t="t" r="r" b="b"/>
              <a:pathLst>
                <a:path w="1763" h="3037" extrusionOk="0">
                  <a:moveTo>
                    <a:pt x="48" y="1"/>
                  </a:moveTo>
                  <a:cubicBezTo>
                    <a:pt x="36" y="1"/>
                    <a:pt x="12" y="1"/>
                    <a:pt x="0" y="13"/>
                  </a:cubicBezTo>
                  <a:cubicBezTo>
                    <a:pt x="0" y="25"/>
                    <a:pt x="0" y="37"/>
                    <a:pt x="12" y="60"/>
                  </a:cubicBezTo>
                  <a:cubicBezTo>
                    <a:pt x="512" y="418"/>
                    <a:pt x="1072" y="668"/>
                    <a:pt x="1667" y="799"/>
                  </a:cubicBezTo>
                  <a:lnTo>
                    <a:pt x="1667" y="810"/>
                  </a:lnTo>
                  <a:lnTo>
                    <a:pt x="1405" y="1215"/>
                  </a:lnTo>
                  <a:cubicBezTo>
                    <a:pt x="1024" y="1822"/>
                    <a:pt x="703" y="2418"/>
                    <a:pt x="393" y="2989"/>
                  </a:cubicBezTo>
                  <a:cubicBezTo>
                    <a:pt x="369" y="3001"/>
                    <a:pt x="393" y="3013"/>
                    <a:pt x="405" y="3037"/>
                  </a:cubicBezTo>
                  <a:lnTo>
                    <a:pt x="417" y="3037"/>
                  </a:lnTo>
                  <a:cubicBezTo>
                    <a:pt x="441" y="3037"/>
                    <a:pt x="453" y="3013"/>
                    <a:pt x="453" y="3001"/>
                  </a:cubicBezTo>
                  <a:cubicBezTo>
                    <a:pt x="762" y="2454"/>
                    <a:pt x="1084" y="1858"/>
                    <a:pt x="1465" y="1251"/>
                  </a:cubicBezTo>
                  <a:cubicBezTo>
                    <a:pt x="1548" y="1096"/>
                    <a:pt x="1643" y="977"/>
                    <a:pt x="1727" y="846"/>
                  </a:cubicBezTo>
                  <a:lnTo>
                    <a:pt x="1762" y="787"/>
                  </a:lnTo>
                  <a:lnTo>
                    <a:pt x="1762" y="751"/>
                  </a:lnTo>
                  <a:cubicBezTo>
                    <a:pt x="1738" y="751"/>
                    <a:pt x="1738" y="739"/>
                    <a:pt x="1727" y="739"/>
                  </a:cubicBezTo>
                  <a:cubicBezTo>
                    <a:pt x="1131" y="608"/>
                    <a:pt x="548" y="358"/>
                    <a:pt x="48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791;p36">
              <a:extLst>
                <a:ext uri="{FF2B5EF4-FFF2-40B4-BE49-F238E27FC236}">
                  <a16:creationId xmlns:a16="http://schemas.microsoft.com/office/drawing/2014/main" id="{A9C097C2-DC4F-41E9-B56D-F8EAECF8E5AB}"/>
                </a:ext>
              </a:extLst>
            </p:cNvPr>
            <p:cNvSpPr/>
            <p:nvPr/>
          </p:nvSpPr>
          <p:spPr>
            <a:xfrm>
              <a:off x="3765350" y="381007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258" y="0"/>
                  </a:moveTo>
                  <a:cubicBezTo>
                    <a:pt x="168" y="0"/>
                    <a:pt x="89" y="37"/>
                    <a:pt x="48" y="110"/>
                  </a:cubicBezTo>
                  <a:cubicBezTo>
                    <a:pt x="0" y="181"/>
                    <a:pt x="36" y="276"/>
                    <a:pt x="83" y="336"/>
                  </a:cubicBezTo>
                  <a:cubicBezTo>
                    <a:pt x="143" y="395"/>
                    <a:pt x="226" y="419"/>
                    <a:pt x="298" y="443"/>
                  </a:cubicBezTo>
                  <a:cubicBezTo>
                    <a:pt x="348" y="454"/>
                    <a:pt x="483" y="476"/>
                    <a:pt x="604" y="476"/>
                  </a:cubicBezTo>
                  <a:cubicBezTo>
                    <a:pt x="741" y="476"/>
                    <a:pt x="859" y="448"/>
                    <a:pt x="822" y="348"/>
                  </a:cubicBezTo>
                  <a:cubicBezTo>
                    <a:pt x="750" y="157"/>
                    <a:pt x="488" y="26"/>
                    <a:pt x="298" y="2"/>
                  </a:cubicBezTo>
                  <a:cubicBezTo>
                    <a:pt x="284" y="1"/>
                    <a:pt x="271" y="0"/>
                    <a:pt x="258" y="0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792;p36">
              <a:extLst>
                <a:ext uri="{FF2B5EF4-FFF2-40B4-BE49-F238E27FC236}">
                  <a16:creationId xmlns:a16="http://schemas.microsoft.com/office/drawing/2014/main" id="{E1945791-B297-42A6-9330-1227ED9A2E0E}"/>
                </a:ext>
              </a:extLst>
            </p:cNvPr>
            <p:cNvSpPr/>
            <p:nvPr/>
          </p:nvSpPr>
          <p:spPr>
            <a:xfrm>
              <a:off x="3767725" y="3758925"/>
              <a:ext cx="40500" cy="22350"/>
            </a:xfrm>
            <a:custGeom>
              <a:avLst/>
              <a:gdLst/>
              <a:ahLst/>
              <a:cxnLst/>
              <a:rect l="l" t="t" r="r" b="b"/>
              <a:pathLst>
                <a:path w="1620" h="894" extrusionOk="0">
                  <a:moveTo>
                    <a:pt x="36" y="1"/>
                  </a:moveTo>
                  <a:lnTo>
                    <a:pt x="0" y="60"/>
                  </a:lnTo>
                  <a:cubicBezTo>
                    <a:pt x="477" y="405"/>
                    <a:pt x="989" y="798"/>
                    <a:pt x="1620" y="893"/>
                  </a:cubicBezTo>
                  <a:lnTo>
                    <a:pt x="1620" y="822"/>
                  </a:lnTo>
                  <a:cubicBezTo>
                    <a:pt x="1024" y="727"/>
                    <a:pt x="500" y="346"/>
                    <a:pt x="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793;p36">
              <a:extLst>
                <a:ext uri="{FF2B5EF4-FFF2-40B4-BE49-F238E27FC236}">
                  <a16:creationId xmlns:a16="http://schemas.microsoft.com/office/drawing/2014/main" id="{E828C087-0AD1-4398-9496-B49F824CA472}"/>
                </a:ext>
              </a:extLst>
            </p:cNvPr>
            <p:cNvSpPr/>
            <p:nvPr/>
          </p:nvSpPr>
          <p:spPr>
            <a:xfrm>
              <a:off x="3462025" y="3525850"/>
              <a:ext cx="51525" cy="51525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1036" y="1"/>
                  </a:moveTo>
                  <a:cubicBezTo>
                    <a:pt x="465" y="1"/>
                    <a:pt x="1" y="465"/>
                    <a:pt x="1" y="1037"/>
                  </a:cubicBezTo>
                  <a:cubicBezTo>
                    <a:pt x="1" y="1596"/>
                    <a:pt x="465" y="2061"/>
                    <a:pt x="1036" y="2061"/>
                  </a:cubicBezTo>
                  <a:cubicBezTo>
                    <a:pt x="1596" y="2061"/>
                    <a:pt x="2060" y="1596"/>
                    <a:pt x="2060" y="1037"/>
                  </a:cubicBezTo>
                  <a:cubicBezTo>
                    <a:pt x="2060" y="465"/>
                    <a:pt x="1596" y="1"/>
                    <a:pt x="1036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231158" y="4924424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9" y="147722"/>
            <a:ext cx="7218371" cy="338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7" name="Group 126"/>
          <p:cNvGrpSpPr/>
          <p:nvPr/>
        </p:nvGrpSpPr>
        <p:grpSpPr>
          <a:xfrm>
            <a:off x="5605476" y="990119"/>
            <a:ext cx="1850818" cy="1182822"/>
            <a:chOff x="1445852" y="2338073"/>
            <a:chExt cx="1306395" cy="1365661"/>
          </a:xfrm>
        </p:grpSpPr>
        <p:sp>
          <p:nvSpPr>
            <p:cNvPr id="130" name="TextBox 4"/>
            <p:cNvSpPr txBox="1">
              <a:spLocks noChangeArrowheads="1"/>
            </p:cNvSpPr>
            <p:nvPr/>
          </p:nvSpPr>
          <p:spPr bwMode="auto">
            <a:xfrm>
              <a:off x="1445852" y="2338073"/>
              <a:ext cx="1193814" cy="675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    </a:t>
              </a:r>
              <a:r>
                <a:rPr lang="en-US" altLang="vi-VN" sz="3200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19</a:t>
              </a: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,36</a:t>
              </a:r>
              <a:r>
                <a:rPr kumimoji="0" lang="en-US" alt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31" name="TextBox 10"/>
            <p:cNvSpPr txBox="1">
              <a:spLocks noChangeArrowheads="1"/>
            </p:cNvSpPr>
            <p:nvPr/>
          </p:nvSpPr>
          <p:spPr bwMode="auto">
            <a:xfrm>
              <a:off x="1507925" y="2685742"/>
              <a:ext cx="457200" cy="60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cxnSp>
          <p:nvCxnSpPr>
            <p:cNvPr id="132" name="Straight Connector 7"/>
            <p:cNvCxnSpPr>
              <a:cxnSpLocks noChangeShapeType="1"/>
            </p:cNvCxnSpPr>
            <p:nvPr/>
          </p:nvCxnSpPr>
          <p:spPr bwMode="auto">
            <a:xfrm>
              <a:off x="1736525" y="3694414"/>
              <a:ext cx="699344" cy="932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Rectangle 132"/>
            <p:cNvSpPr/>
            <p:nvPr/>
          </p:nvSpPr>
          <p:spPr>
            <a:xfrm>
              <a:off x="1849863" y="3002597"/>
              <a:ext cx="902384" cy="675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4,08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92523" y="3530011"/>
            <a:ext cx="2942638" cy="3250489"/>
            <a:chOff x="182068" y="3277894"/>
            <a:chExt cx="2942638" cy="3250489"/>
          </a:xfrm>
        </p:grpSpPr>
        <p:grpSp>
          <p:nvGrpSpPr>
            <p:cNvPr id="142" name="Group 141"/>
            <p:cNvGrpSpPr/>
            <p:nvPr/>
          </p:nvGrpSpPr>
          <p:grpSpPr>
            <a:xfrm>
              <a:off x="602828" y="3277894"/>
              <a:ext cx="2521878" cy="3250489"/>
              <a:chOff x="1744293" y="2929727"/>
              <a:chExt cx="3269049" cy="3386048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4293" y="2929727"/>
                <a:ext cx="3269049" cy="3386048"/>
              </a:xfrm>
              <a:prstGeom prst="rect">
                <a:avLst/>
              </a:prstGeom>
            </p:spPr>
          </p:pic>
          <p:grpSp>
            <p:nvGrpSpPr>
              <p:cNvPr id="144" name="Group 143"/>
              <p:cNvGrpSpPr/>
              <p:nvPr/>
            </p:nvGrpSpPr>
            <p:grpSpPr>
              <a:xfrm>
                <a:off x="2611473" y="3699487"/>
                <a:ext cx="1721202" cy="2239276"/>
                <a:chOff x="5506900" y="1518428"/>
                <a:chExt cx="1721202" cy="2268204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5506900" y="1518428"/>
                  <a:ext cx="1721202" cy="1640706"/>
                  <a:chOff x="1477211" y="1812526"/>
                  <a:chExt cx="1721202" cy="1894325"/>
                </a:xfrm>
              </p:grpSpPr>
              <p:sp>
                <p:nvSpPr>
                  <p:cNvPr id="148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5812" y="1812526"/>
                    <a:ext cx="1492601" cy="11623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    </a:t>
                    </a:r>
                    <a:r>
                      <a:rPr lang="en-US" altLang="vi-VN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19</a:t>
                    </a:r>
                    <a:r>
                      <a: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,36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1B1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149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211" y="2688699"/>
                    <a:ext cx="4572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</a:p>
                </p:txBody>
              </p:sp>
              <p:cxnSp>
                <p:nvCxnSpPr>
                  <p:cNvPr id="150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733858" y="3704829"/>
                    <a:ext cx="1282340" cy="2022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1934411" y="2916711"/>
                    <a:ext cx="1187446" cy="7124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4,08</a:t>
                    </a:r>
                  </a:p>
                </p:txBody>
              </p:sp>
            </p:grpSp>
            <p:sp>
              <p:nvSpPr>
                <p:cNvPr id="146" name="Rectangle 145"/>
                <p:cNvSpPr/>
                <p:nvPr/>
              </p:nvSpPr>
              <p:spPr>
                <a:xfrm>
                  <a:off x="5694851" y="3169600"/>
                  <a:ext cx="1430282" cy="6170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vi-VN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23</a:t>
                  </a:r>
                  <a:r>
                    <a:rPr kumimoji="0" lang="en-US" alt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,44</a:t>
                  </a:r>
                </a:p>
              </p:txBody>
            </p:sp>
          </p:grpSp>
        </p:grpSp>
        <p:sp>
          <p:nvSpPr>
            <p:cNvPr id="182" name="Oval 181"/>
            <p:cNvSpPr/>
            <p:nvPr/>
          </p:nvSpPr>
          <p:spPr>
            <a:xfrm>
              <a:off x="182068" y="4304362"/>
              <a:ext cx="916382" cy="8122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A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229174" y="3550066"/>
            <a:ext cx="2942638" cy="3250489"/>
            <a:chOff x="182068" y="3277894"/>
            <a:chExt cx="2942638" cy="3250489"/>
          </a:xfrm>
        </p:grpSpPr>
        <p:grpSp>
          <p:nvGrpSpPr>
            <p:cNvPr id="185" name="Group 184"/>
            <p:cNvGrpSpPr/>
            <p:nvPr/>
          </p:nvGrpSpPr>
          <p:grpSpPr>
            <a:xfrm>
              <a:off x="602828" y="3277894"/>
              <a:ext cx="2521878" cy="3250489"/>
              <a:chOff x="1744293" y="2929727"/>
              <a:chExt cx="3269049" cy="3386048"/>
            </a:xfrm>
          </p:grpSpPr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4293" y="2929727"/>
                <a:ext cx="3269049" cy="3386048"/>
              </a:xfrm>
              <a:prstGeom prst="rect">
                <a:avLst/>
              </a:prstGeom>
            </p:spPr>
          </p:pic>
          <p:grpSp>
            <p:nvGrpSpPr>
              <p:cNvPr id="188" name="Group 187"/>
              <p:cNvGrpSpPr/>
              <p:nvPr/>
            </p:nvGrpSpPr>
            <p:grpSpPr>
              <a:xfrm>
                <a:off x="2443941" y="3699487"/>
                <a:ext cx="1979343" cy="2445115"/>
                <a:chOff x="5339368" y="1518428"/>
                <a:chExt cx="1979343" cy="2476702"/>
              </a:xfrm>
            </p:grpSpPr>
            <p:grpSp>
              <p:nvGrpSpPr>
                <p:cNvPr id="189" name="Group 188"/>
                <p:cNvGrpSpPr/>
                <p:nvPr/>
              </p:nvGrpSpPr>
              <p:grpSpPr>
                <a:xfrm>
                  <a:off x="5339368" y="1518428"/>
                  <a:ext cx="1979343" cy="2476702"/>
                  <a:chOff x="1309679" y="1812526"/>
                  <a:chExt cx="1979343" cy="2859549"/>
                </a:xfrm>
              </p:grpSpPr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56D73F7C-F3BB-40E1-A16C-1ADAA9D7F4ED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679" y="2117530"/>
                    <a:ext cx="1750742" cy="2554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2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5812" y="1812526"/>
                    <a:ext cx="1583210" cy="11623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    </a:t>
                    </a:r>
                    <a:r>
                      <a:rPr lang="en-US" altLang="vi-VN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19</a:t>
                    </a:r>
                    <a:r>
                      <a: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,36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1B1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193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211" y="2688699"/>
                    <a:ext cx="4572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</a:p>
                </p:txBody>
              </p:sp>
              <p:cxnSp>
                <p:nvCxnSpPr>
                  <p:cNvPr id="194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733858" y="3696173"/>
                    <a:ext cx="1326563" cy="10677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1962760" y="2983761"/>
                    <a:ext cx="1187447" cy="7124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4,08</a:t>
                    </a:r>
                  </a:p>
                </p:txBody>
              </p:sp>
            </p:grpSp>
            <p:sp>
              <p:nvSpPr>
                <p:cNvPr id="190" name="Rectangle 189"/>
                <p:cNvSpPr/>
                <p:nvPr/>
              </p:nvSpPr>
              <p:spPr>
                <a:xfrm>
                  <a:off x="5764406" y="3153871"/>
                  <a:ext cx="1430282" cy="6170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vi-VN" sz="3200" noProof="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kumimoji="0" lang="en-US" alt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3,34</a:t>
                  </a:r>
                </a:p>
              </p:txBody>
            </p:sp>
          </p:grpSp>
        </p:grpSp>
        <p:sp>
          <p:nvSpPr>
            <p:cNvPr id="186" name="Oval 185"/>
            <p:cNvSpPr/>
            <p:nvPr/>
          </p:nvSpPr>
          <p:spPr>
            <a:xfrm>
              <a:off x="182068" y="4304362"/>
              <a:ext cx="916382" cy="8122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B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739996" y="3513614"/>
            <a:ext cx="2942638" cy="3250489"/>
            <a:chOff x="182068" y="3277894"/>
            <a:chExt cx="2942638" cy="3250489"/>
          </a:xfrm>
        </p:grpSpPr>
        <p:grpSp>
          <p:nvGrpSpPr>
            <p:cNvPr id="197" name="Group 196"/>
            <p:cNvGrpSpPr/>
            <p:nvPr/>
          </p:nvGrpSpPr>
          <p:grpSpPr>
            <a:xfrm>
              <a:off x="602828" y="3277894"/>
              <a:ext cx="2521878" cy="3250489"/>
              <a:chOff x="1744293" y="2929727"/>
              <a:chExt cx="3269049" cy="3386048"/>
            </a:xfrm>
          </p:grpSpPr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4293" y="2929727"/>
                <a:ext cx="3269049" cy="3386048"/>
              </a:xfrm>
              <a:prstGeom prst="rect">
                <a:avLst/>
              </a:prstGeom>
            </p:spPr>
          </p:pic>
          <p:grpSp>
            <p:nvGrpSpPr>
              <p:cNvPr id="200" name="Group 199"/>
              <p:cNvGrpSpPr/>
              <p:nvPr/>
            </p:nvGrpSpPr>
            <p:grpSpPr>
              <a:xfrm>
                <a:off x="2443941" y="3699487"/>
                <a:ext cx="1918274" cy="2445115"/>
                <a:chOff x="5339368" y="1518428"/>
                <a:chExt cx="1918274" cy="2476702"/>
              </a:xfrm>
            </p:grpSpPr>
            <p:grpSp>
              <p:nvGrpSpPr>
                <p:cNvPr id="201" name="Group 200"/>
                <p:cNvGrpSpPr/>
                <p:nvPr/>
              </p:nvGrpSpPr>
              <p:grpSpPr>
                <a:xfrm>
                  <a:off x="5339368" y="1518428"/>
                  <a:ext cx="1918274" cy="2476702"/>
                  <a:chOff x="1309679" y="1812526"/>
                  <a:chExt cx="1918274" cy="2859549"/>
                </a:xfrm>
              </p:grpSpPr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56D73F7C-F3BB-40E1-A16C-1ADAA9D7F4ED}"/>
                      </a:ext>
                    </a:extLst>
                  </p:cNvPr>
                  <p:cNvSpPr txBox="1"/>
                  <p:nvPr/>
                </p:nvSpPr>
                <p:spPr>
                  <a:xfrm>
                    <a:off x="1309679" y="2117530"/>
                    <a:ext cx="1750742" cy="25545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  <a:p>
                    <a:pPr marL="514350" marR="0" lvl="0" indent="-51435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AutoNum type="arabicPeriod"/>
                      <a:tabLst/>
                      <a:defRPr/>
                    </a:pPr>
                    <a:endParaRPr kumimoji="0" lang="en-US" alt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4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5812" y="1812526"/>
                    <a:ext cx="1522141" cy="11623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    </a:t>
                    </a:r>
                    <a:r>
                      <a:rPr lang="en-US" altLang="vi-VN" sz="3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rPr>
                      <a:t>19</a:t>
                    </a:r>
                    <a:r>
                      <a: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,36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1B1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altLang="vi-VN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205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211" y="2688699"/>
                    <a:ext cx="4572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anose="020B0604020202020204" pitchFamily="34" charset="0"/>
                      </a:rPr>
                      <a:t>+</a:t>
                    </a:r>
                  </a:p>
                </p:txBody>
              </p:sp>
              <p:cxnSp>
                <p:nvCxnSpPr>
                  <p:cNvPr id="206" name="Straight Connector 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733858" y="3694502"/>
                    <a:ext cx="1384212" cy="12348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1962759" y="2982090"/>
                    <a:ext cx="1187447" cy="7124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rPr>
                      <a:t>4,08</a:t>
                    </a:r>
                  </a:p>
                </p:txBody>
              </p:sp>
            </p:grpSp>
            <p:sp>
              <p:nvSpPr>
                <p:cNvPr id="202" name="Rectangle 201"/>
                <p:cNvSpPr/>
                <p:nvPr/>
              </p:nvSpPr>
              <p:spPr>
                <a:xfrm>
                  <a:off x="5815836" y="3189797"/>
                  <a:ext cx="1430282" cy="6170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vi-VN" sz="32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23</a:t>
                  </a:r>
                  <a:r>
                    <a:rPr kumimoji="0" lang="en-US" altLang="vi-VN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4,4</a:t>
                  </a:r>
                </a:p>
              </p:txBody>
            </p:sp>
          </p:grpSp>
        </p:grpSp>
        <p:sp>
          <p:nvSpPr>
            <p:cNvPr id="198" name="Oval 197"/>
            <p:cNvSpPr/>
            <p:nvPr/>
          </p:nvSpPr>
          <p:spPr>
            <a:xfrm>
              <a:off x="182068" y="4304362"/>
              <a:ext cx="916382" cy="8122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8" name="Oval 207"/>
          <p:cNvSpPr/>
          <p:nvPr/>
        </p:nvSpPr>
        <p:spPr>
          <a:xfrm>
            <a:off x="192523" y="4565619"/>
            <a:ext cx="916382" cy="812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3" name="图片 20">
            <a:extLst>
              <a:ext uri="{FF2B5EF4-FFF2-40B4-BE49-F238E27FC236}">
                <a16:creationId xmlns:a16="http://schemas.microsoft.com/office/drawing/2014/main" id="{D2A11763-EBA6-3448-9CE1-BAB081A9F9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4973">
            <a:off x="9939473" y="-393887"/>
            <a:ext cx="2618084" cy="2618084"/>
          </a:xfrm>
          <a:prstGeom prst="rect">
            <a:avLst/>
          </a:prstGeom>
        </p:spPr>
      </p:pic>
      <p:sp>
        <p:nvSpPr>
          <p:cNvPr id="122" name="TextBox 4"/>
          <p:cNvSpPr txBox="1">
            <a:spLocks noChangeArrowheads="1"/>
          </p:cNvSpPr>
          <p:nvPr/>
        </p:nvSpPr>
        <p:spPr bwMode="auto">
          <a:xfrm>
            <a:off x="3167373" y="422152"/>
            <a:ext cx="53951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21" name="yeah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96151" y="7108370"/>
            <a:ext cx="609600" cy="609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375544" y="6545156"/>
            <a:ext cx="196122" cy="205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47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7364">
        <p:circle/>
      </p:transition>
    </mc:Choice>
    <mc:Fallback xmlns="">
      <p:transition spd="slow" advTm="5736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06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</p:childTnLst>
        </p:cTn>
      </p:par>
    </p:tnLst>
    <p:bldLst>
      <p:bldP spid="208" grpId="0" animBg="1"/>
      <p:bldP spid="2" grpId="0" animBg="1"/>
    </p:bldLst>
  </p:timing>
  <p:extLst>
    <p:ext uri="{E180D4A7-C9FB-4DFB-919C-405C955672EB}">
      <p14:showEvtLst xmlns:p14="http://schemas.microsoft.com/office/powerpoint/2010/main">
        <p14:playEvt time="35067" objId="121"/>
        <p14:stopEvt time="36403" objId="121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66" y="41529"/>
            <a:ext cx="12192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966868" y="996519"/>
            <a:ext cx="7740649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Thứ </a:t>
            </a: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hai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ngày </a:t>
            </a: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8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tháng 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11</a:t>
            </a:r>
            <a:r>
              <a:rPr lang="vi-VN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năm 2021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575715" y="1669941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Toán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742018" y="1047751"/>
            <a:ext cx="7069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667">
                <a:solidFill>
                  <a:srgbClr val="FFFFFF"/>
                </a:solidFill>
                <a:latin typeface="HP001 4 hàng" panose="020B0603050302020204" pitchFamily="34" charset="0"/>
              </a:rPr>
              <a:t>(1)</a:t>
            </a:r>
            <a:endParaRPr lang="en-US" altLang="en-US" sz="2667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448985" y="2343363"/>
            <a:ext cx="6235700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Cộng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thập</a:t>
            </a:r>
            <a:r>
              <a:rPr lang="en-US" altLang="en-US" sz="3333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333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phân</a:t>
            </a:r>
            <a:endParaRPr lang="en-US" altLang="en-US" sz="3333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42018" y="740229"/>
            <a:ext cx="0" cy="53557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095501" y="3045053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1: </a:t>
            </a:r>
            <a:r>
              <a:rPr lang="en-US" altLang="en-US" sz="3333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42018" y="3706443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a)  58,2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966868" y="4379865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24,3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637428" y="3418114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82537" y="4895812"/>
            <a:ext cx="11675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54153" y="5050072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8309" y="5045559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8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1767" y="4985095"/>
            <a:ext cx="39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alt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070265" y="3717660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)  19,36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380925" y="4391082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4,08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965675" y="3429331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10784" y="4907029"/>
            <a:ext cx="11675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36271" y="5078444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3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60427" y="5073931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2654" y="4998938"/>
            <a:ext cx="39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alt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464734" y="3714408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c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)   75,8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6707232" y="4387830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249,19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7200119" y="3418113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422776" y="4903777"/>
            <a:ext cx="1506786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018140" y="5058037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4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74236" y="5044612"/>
            <a:ext cx="446064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15754" y="4993060"/>
            <a:ext cx="39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alt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9112741" y="3697506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>
                <a:solidFill>
                  <a:srgbClr val="FFFFFF"/>
                </a:solidFill>
                <a:latin typeface="HP001 4 hàng" panose="020B0603050302020204" pitchFamily="34" charset="0"/>
              </a:rPr>
              <a:t>d</a:t>
            </a: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)  0,995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9354452" y="4379865"/>
            <a:ext cx="29125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333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0,868</a:t>
            </a:r>
            <a:endParaRPr lang="en-US" altLang="en-US" sz="3333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9824972" y="3418114"/>
            <a:ext cx="63699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+</a:t>
            </a:r>
            <a:endParaRPr lang="en-US" altLang="en-US" sz="40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0070081" y="4895812"/>
            <a:ext cx="1485425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661904" y="5064088"/>
            <a:ext cx="34714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8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354736" y="5064087"/>
            <a:ext cx="34714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1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523288" y="4985095"/>
            <a:ext cx="39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alt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32858" y="5051768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5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26942" y="5051768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4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66303" y="5045555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4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612096" y="5051768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9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370794" y="5045555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9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531339" y="5064089"/>
            <a:ext cx="39665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3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147662" y="5073930"/>
            <a:ext cx="34714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>
                <a:solidFill>
                  <a:schemeClr val="bg1"/>
                </a:solidFill>
                <a:latin typeface="HP001 4 hàng" panose="020B0603050302020204" pitchFamily="34" charset="0"/>
              </a:rPr>
              <a:t>3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93549" y="5064088"/>
            <a:ext cx="38714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vi-VN" sz="333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6</a:t>
            </a:r>
            <a:endParaRPr lang="en-US" altLang="vi-VN" sz="333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2" grpId="0"/>
      <p:bldP spid="46" grpId="0"/>
      <p:bldP spid="51" grpId="0"/>
      <p:bldP spid="52" grpId="0"/>
      <p:bldP spid="53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080" end="109119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100" y="5496702"/>
            <a:ext cx="812800" cy="8128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870698" y="1452137"/>
            <a:ext cx="507999" cy="3323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559" y="2545029"/>
            <a:ext cx="1524000" cy="141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7241" y="2581701"/>
            <a:ext cx="1524000" cy="291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325" y="2429802"/>
            <a:ext cx="2642693" cy="306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009" y="5496703"/>
            <a:ext cx="3109366" cy="1361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951" y="4099354"/>
            <a:ext cx="1824020" cy="139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8986" y="3930348"/>
            <a:ext cx="2698724" cy="156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2065" y="3913897"/>
            <a:ext cx="774154" cy="1582805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55" y="3709730"/>
            <a:ext cx="2536623" cy="253662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733191" y="4917196"/>
            <a:ext cx="507999" cy="4406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28" y="380518"/>
            <a:ext cx="1957972" cy="214323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1165142" y="2362284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24" name="Picture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33" y="1359303"/>
            <a:ext cx="2235200" cy="2235200"/>
          </a:xfrm>
          <a:prstGeom prst="rect">
            <a:avLst/>
          </a:prstGeom>
        </p:spPr>
      </p:pic>
      <p:sp>
        <p:nvSpPr>
          <p:cNvPr id="9" name="Google Shape;2284;p44">
            <a:extLst>
              <a:ext uri="{FF2B5EF4-FFF2-40B4-BE49-F238E27FC236}">
                <a16:creationId xmlns:a16="http://schemas.microsoft.com/office/drawing/2014/main" id="{CAA67536-3D1F-4096-8544-F91F016FB786}"/>
              </a:ext>
            </a:extLst>
          </p:cNvPr>
          <p:cNvSpPr/>
          <p:nvPr/>
        </p:nvSpPr>
        <p:spPr>
          <a:xfrm>
            <a:off x="54569" y="218150"/>
            <a:ext cx="6062028" cy="11411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625519"/>
            <a: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</a:rPr>
              <a:t>TIÊU DIỆT VIRUS CORONA</a:t>
            </a:r>
            <a:endParaRPr lang="vi-VN" sz="32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4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871">
        <p:circle/>
      </p:transition>
    </mc:Choice>
    <mc:Fallback xmlns="">
      <p:transition advTm="2287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25758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6" grpId="0" animBg="1"/>
    </p:bldLst>
  </p:timing>
  <p:extLst>
    <p:ext uri="{E180D4A7-C9FB-4DFB-919C-405C955672EB}">
      <p14:showEvtLst xmlns:p14="http://schemas.microsoft.com/office/powerpoint/2010/main">
        <p14:playEvt time="26" objId="16"/>
        <p14:stopEvt time="3370" objId="16"/>
        <p14:triggerEvt type="onClick" time="22838" objId="2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4"/>
          <p:cNvSpPr txBox="1">
            <a:spLocks noChangeArrowheads="1"/>
          </p:cNvSpPr>
          <p:nvPr/>
        </p:nvSpPr>
        <p:spPr bwMode="auto">
          <a:xfrm>
            <a:off x="3586161" y="2590801"/>
            <a:ext cx="182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</a:br>
            <a:endParaRPr kumimoji="0" lang="en-US" alt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231158" y="4924424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757361" y="1519781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/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1897658" y="2035811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a) 7,8 + 9,6</a:t>
            </a:r>
            <a:r>
              <a:rPr lang="en-US" altLang="vi-VN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259869" y="2110066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b) 34,82 + 9,75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1946" y="2728529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7,8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2939311" y="3304151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9,6</a:t>
            </a:r>
            <a:r>
              <a:rPr lang="en-US" altLang="vi-VN" sz="32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987" y="3045251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879278" y="2634383"/>
            <a:ext cx="7690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01461" y="4021980"/>
            <a:ext cx="762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820060" y="4065446"/>
            <a:ext cx="13099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17 4 </a:t>
            </a:r>
            <a:endParaRPr lang="en-US" altLang="vi-VN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1158" y="4052126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479316" y="282368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34,82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663110" y="3493392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9,75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479316" y="4131602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44 57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414961" y="4104816"/>
            <a:ext cx="115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5248374" y="3201004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889685" y="4104983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079430" y="51191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</a:pPr>
            <a:r>
              <a:rPr lang="en-US" altLang="en-US" sz="3200" u="sng" kern="0" dirty="0" err="1">
                <a:solidFill>
                  <a:schemeClr val="bg1"/>
                </a:solidFill>
                <a:latin typeface="Times New Roman" panose="02020603050405020304" pitchFamily="18" charset="0"/>
                <a:cs typeface="Arial"/>
                <a:sym typeface="Arial"/>
              </a:rPr>
              <a:t>Toán</a:t>
            </a:r>
            <a:r>
              <a:rPr lang="en-US" alt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algn="ctr" defTabSz="1625519"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Arial"/>
                <a:sym typeface="Arial"/>
              </a:rPr>
              <a:t>Cộng</a:t>
            </a:r>
            <a:r>
              <a:rPr lang="en-US" altLang="en-US" sz="32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lang="en-US" altLang="en-US" sz="32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Arial"/>
                <a:sym typeface="Arial"/>
              </a:rPr>
              <a:t>thập</a:t>
            </a:r>
            <a:r>
              <a:rPr lang="en-US" altLang="en-US" sz="32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Arial"/>
                <a:sym typeface="Arial"/>
              </a:rPr>
              <a:t>phân</a:t>
            </a:r>
            <a:endParaRPr lang="en-US" altLang="en-US" sz="3200" b="1" kern="0" dirty="0">
              <a:solidFill>
                <a:srgbClr val="FFC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04211" y="2801750"/>
            <a:ext cx="14287" cy="1110037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570790" y="2807363"/>
            <a:ext cx="14287" cy="1110037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363600" y="2770534"/>
            <a:ext cx="20696" cy="181214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76100" y="6642100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13520" y="2035811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c) 57,648 + 35,37</a:t>
            </a:r>
            <a:r>
              <a:rPr lang="en-US" altLang="vi-VN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93343" y="2781012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57,648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93343" y="3450721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35,37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93343" y="4104816"/>
            <a:ext cx="131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93 018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370150" y="4062145"/>
            <a:ext cx="13363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162401" y="3158333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03712" y="407816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7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5277">
        <p:circle/>
      </p:transition>
    </mc:Choice>
    <mc:Fallback xmlns="">
      <p:transition spd="slow" advTm="13527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0" grpId="0"/>
      <p:bldP spid="103" grpId="0"/>
      <p:bldP spid="2" grpId="0"/>
      <p:bldP spid="85" grpId="0"/>
      <p:bldP spid="3" grpId="0"/>
      <p:bldP spid="86" grpId="0"/>
      <p:bldP spid="89" grpId="0"/>
      <p:bldP spid="7" grpId="0"/>
      <p:bldP spid="91" grpId="0"/>
      <p:bldP spid="92" grpId="0"/>
      <p:bldP spid="93" grpId="0"/>
      <p:bldP spid="96" grpId="0"/>
      <p:bldP spid="98" grpId="0"/>
      <p:bldP spid="11" grpId="0" animBg="1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0" y="5391149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endParaRPr lang="en-US" altLang="vi-V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33800" y="1100137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</a:pPr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668464" y="4630943"/>
            <a:ext cx="2362200" cy="153987"/>
            <a:chOff x="1344" y="2112"/>
            <a:chExt cx="1536" cy="96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344" y="2160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80" y="211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668464" y="5885490"/>
            <a:ext cx="2976563" cy="76200"/>
            <a:chOff x="1344" y="2112"/>
            <a:chExt cx="1536" cy="96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344" y="2160"/>
              <a:ext cx="1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880" y="211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1344" y="211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4024963" y="4784930"/>
            <a:ext cx="4184" cy="113255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defTabSz="1219170">
              <a:defRPr/>
            </a:pPr>
            <a:endParaRPr lang="en-US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6" name="AutoShape 25"/>
          <p:cNvSpPr>
            <a:spLocks/>
          </p:cNvSpPr>
          <p:nvPr/>
        </p:nvSpPr>
        <p:spPr bwMode="auto">
          <a:xfrm rot="16200000">
            <a:off x="2716214" y="3371799"/>
            <a:ext cx="266700" cy="2362200"/>
          </a:xfrm>
          <a:prstGeom prst="rightBrace">
            <a:avLst>
              <a:gd name="adj1" fmla="val 64583"/>
              <a:gd name="adj2" fmla="val 49282"/>
            </a:avLst>
          </a:prstGeom>
          <a:noFill/>
          <a:ln w="12700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/>
            <a:endParaRPr lang="en-US" altLang="en-US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utoShape 26"/>
          <p:cNvSpPr>
            <a:spLocks/>
          </p:cNvSpPr>
          <p:nvPr/>
        </p:nvSpPr>
        <p:spPr bwMode="auto">
          <a:xfrm rot="5400000">
            <a:off x="2966245" y="4620610"/>
            <a:ext cx="381000" cy="2976563"/>
          </a:xfrm>
          <a:prstGeom prst="rightBrace">
            <a:avLst>
              <a:gd name="adj1" fmla="val 42535"/>
              <a:gd name="adj2" fmla="val 50843"/>
            </a:avLst>
          </a:prstGeom>
          <a:noFill/>
          <a:ln w="12700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lIns="91428" tIns="45715" rIns="91428" bIns="4571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/>
            <a:endParaRPr lang="en-US" altLang="en-US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029148" y="5065493"/>
            <a:ext cx="1455737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4,8kg</a:t>
            </a:r>
          </a:p>
        </p:txBody>
      </p:sp>
      <p:sp>
        <p:nvSpPr>
          <p:cNvPr id="19" name="AutoShape 28"/>
          <p:cNvSpPr>
            <a:spLocks/>
          </p:cNvSpPr>
          <p:nvPr/>
        </p:nvSpPr>
        <p:spPr bwMode="auto">
          <a:xfrm rot="16200000">
            <a:off x="4187021" y="5473314"/>
            <a:ext cx="285751" cy="571500"/>
          </a:xfrm>
          <a:prstGeom prst="rightBrace">
            <a:avLst>
              <a:gd name="adj1" fmla="val 22222"/>
              <a:gd name="adj2" fmla="val 50000"/>
            </a:avLst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 defTabSz="1219170">
              <a:defRPr/>
            </a:pPr>
            <a:endParaRPr lang="en-US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1998" y="3340270"/>
            <a:ext cx="2941637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3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14307" y="4317131"/>
            <a:ext cx="1455734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Nam: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152034" y="5520371"/>
            <a:ext cx="1338259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2203535" y="3806211"/>
            <a:ext cx="160020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32,6kg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2697165" y="6212685"/>
            <a:ext cx="1298575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? kg</a:t>
            </a:r>
          </a:p>
        </p:txBody>
      </p:sp>
      <p:sp>
        <p:nvSpPr>
          <p:cNvPr id="2" name="Rectangle 1"/>
          <p:cNvSpPr/>
          <p:nvPr/>
        </p:nvSpPr>
        <p:spPr>
          <a:xfrm>
            <a:off x="6880308" y="31869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625519"/>
            <a:r>
              <a:rPr lang="en-US" sz="32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66747" y="39641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625519"/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5272" y="463094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625519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32,6 + 4,8 =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37,4 (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kg)</a:t>
            </a: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99372" y="532967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625519"/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37,4kg</a:t>
            </a: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50363" y="5037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</a:pPr>
            <a:r>
              <a:rPr lang="en-US" altLang="en-US" sz="3200" u="sng" kern="0" dirty="0" err="1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Toán</a:t>
            </a:r>
            <a:r>
              <a:rPr lang="en-US" alt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</a:p>
          <a:p>
            <a:pPr algn="ctr" defTabSz="1625519">
              <a:buClr>
                <a:srgbClr val="000000"/>
              </a:buClr>
            </a:pPr>
            <a:r>
              <a:rPr lang="en-US" altLang="en-US" sz="3200" b="1" kern="0" dirty="0" err="1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Cộng</a:t>
            </a:r>
            <a:r>
              <a:rPr lang="en-US" altLang="en-US" sz="3200" b="1" kern="0" dirty="0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lang="en-US" altLang="en-US" sz="3200" b="1" kern="0" dirty="0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thập</a:t>
            </a:r>
            <a:r>
              <a:rPr lang="en-US" altLang="en-US" sz="3200" b="1" kern="0" dirty="0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FFAAAA">
                    <a:lumMod val="50000"/>
                  </a:srgbClr>
                </a:solidFill>
                <a:latin typeface="Times New Roman" panose="02020603050405020304" pitchFamily="18" charset="0"/>
                <a:cs typeface="Arial"/>
                <a:sym typeface="Arial"/>
              </a:rPr>
              <a:t>phân</a:t>
            </a:r>
            <a:endParaRPr lang="en-US" altLang="en-US" sz="3200" b="1" kern="0" dirty="0">
              <a:solidFill>
                <a:srgbClr val="FFAAAA">
                  <a:lumMod val="50000"/>
                </a:srgbClr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055" y="1443327"/>
            <a:ext cx="10980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 3. 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Nam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cân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nặng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32,6kg.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Tiến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cân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nặng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Nam 4,8kg. </a:t>
            </a:r>
          </a:p>
          <a:p>
            <a:pPr algn="just" defTabSz="1219170">
              <a:buClr>
                <a:srgbClr val="000000"/>
              </a:buClr>
            </a:pP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Tiến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cân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nặng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bao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nhiêu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altLang="vi-VN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lang="en-US" alt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-gam?</a:t>
            </a:r>
          </a:p>
          <a:p>
            <a:pPr algn="just" defTabSz="1219170">
              <a:buClr>
                <a:srgbClr val="000000"/>
              </a:buClr>
            </a:pPr>
            <a:endParaRPr lang="en-US" altLang="vi-VN" sz="3200" kern="0" dirty="0">
              <a:solidFill>
                <a:srgbClr val="5F1B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265208" y="1984280"/>
            <a:ext cx="3478760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98026" y="1994659"/>
            <a:ext cx="4754598" cy="364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034" y="2450946"/>
            <a:ext cx="6386789" cy="242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3">
            <a:extLst>
              <a:ext uri="{FF2B5EF4-FFF2-40B4-BE49-F238E27FC236}">
                <a16:creationId xmlns:a16="http://schemas.microsoft.com/office/drawing/2014/main" id="{AE7F1472-274B-764D-8507-0C6DDEF203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32793" y="38957"/>
            <a:ext cx="1604555" cy="1604555"/>
          </a:xfrm>
          <a:prstGeom prst="rect">
            <a:avLst/>
          </a:prstGeom>
        </p:spPr>
      </p:pic>
      <p:pic>
        <p:nvPicPr>
          <p:cNvPr id="56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855271" y="-619658"/>
            <a:ext cx="2203884" cy="2203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4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7493">
        <p:circle/>
      </p:transition>
    </mc:Choice>
    <mc:Fallback xmlns="">
      <p:transition spd="slow" advTm="10749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" grpId="0"/>
      <p:bldP spid="29" grpId="0"/>
      <p:bldP spid="30" grpId="0"/>
      <p:bldP spid="31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00CC71-54DB-497A-93AA-D40BEACFA840}"/>
              </a:ext>
            </a:extLst>
          </p:cNvPr>
          <p:cNvSpPr/>
          <p:nvPr/>
        </p:nvSpPr>
        <p:spPr>
          <a:xfrm>
            <a:off x="1195697" y="569579"/>
            <a:ext cx="10034469" cy="81366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oogle Shape;3635;p60">
            <a:extLst>
              <a:ext uri="{FF2B5EF4-FFF2-40B4-BE49-F238E27FC236}">
                <a16:creationId xmlns:a16="http://schemas.microsoft.com/office/drawing/2014/main" id="{D6B20BC9-7778-4C20-8E81-AFFE40C704AF}"/>
              </a:ext>
            </a:extLst>
          </p:cNvPr>
          <p:cNvGrpSpPr/>
          <p:nvPr/>
        </p:nvGrpSpPr>
        <p:grpSpPr>
          <a:xfrm>
            <a:off x="243599" y="207640"/>
            <a:ext cx="1313465" cy="1451483"/>
            <a:chOff x="5501875" y="1822675"/>
            <a:chExt cx="1039425" cy="1079325"/>
          </a:xfrm>
        </p:grpSpPr>
        <p:sp>
          <p:nvSpPr>
            <p:cNvPr id="9" name="Google Shape;3636;p60">
              <a:extLst>
                <a:ext uri="{FF2B5EF4-FFF2-40B4-BE49-F238E27FC236}">
                  <a16:creationId xmlns:a16="http://schemas.microsoft.com/office/drawing/2014/main" id="{CA2FFFDB-B8B8-4784-AA16-52BCD99D47F1}"/>
                </a:ext>
              </a:extLst>
            </p:cNvPr>
            <p:cNvSpPr/>
            <p:nvPr/>
          </p:nvSpPr>
          <p:spPr>
            <a:xfrm>
              <a:off x="5501875" y="1822675"/>
              <a:ext cx="1039425" cy="1079325"/>
            </a:xfrm>
            <a:custGeom>
              <a:avLst/>
              <a:gdLst/>
              <a:ahLst/>
              <a:cxnLst/>
              <a:rect l="l" t="t" r="r" b="b"/>
              <a:pathLst>
                <a:path w="41577" h="43173" extrusionOk="0">
                  <a:moveTo>
                    <a:pt x="18764" y="1"/>
                  </a:moveTo>
                  <a:cubicBezTo>
                    <a:pt x="16740" y="1"/>
                    <a:pt x="14728" y="274"/>
                    <a:pt x="13002" y="536"/>
                  </a:cubicBezTo>
                  <a:cubicBezTo>
                    <a:pt x="11240" y="798"/>
                    <a:pt x="9585" y="1263"/>
                    <a:pt x="8084" y="1906"/>
                  </a:cubicBezTo>
                  <a:cubicBezTo>
                    <a:pt x="8084" y="1906"/>
                    <a:pt x="8061" y="1906"/>
                    <a:pt x="8061" y="1917"/>
                  </a:cubicBezTo>
                  <a:cubicBezTo>
                    <a:pt x="7846" y="2025"/>
                    <a:pt x="7608" y="2120"/>
                    <a:pt x="7346" y="2239"/>
                  </a:cubicBezTo>
                  <a:cubicBezTo>
                    <a:pt x="7311" y="2263"/>
                    <a:pt x="7263" y="2287"/>
                    <a:pt x="7215" y="2298"/>
                  </a:cubicBezTo>
                  <a:lnTo>
                    <a:pt x="7156" y="2334"/>
                  </a:lnTo>
                  <a:cubicBezTo>
                    <a:pt x="6977" y="2417"/>
                    <a:pt x="6811" y="2513"/>
                    <a:pt x="6632" y="2596"/>
                  </a:cubicBezTo>
                  <a:cubicBezTo>
                    <a:pt x="6572" y="2632"/>
                    <a:pt x="6513" y="2656"/>
                    <a:pt x="6477" y="2691"/>
                  </a:cubicBezTo>
                  <a:lnTo>
                    <a:pt x="6418" y="2739"/>
                  </a:lnTo>
                  <a:lnTo>
                    <a:pt x="5965" y="3001"/>
                  </a:lnTo>
                  <a:cubicBezTo>
                    <a:pt x="5882" y="3060"/>
                    <a:pt x="5798" y="3108"/>
                    <a:pt x="5715" y="3168"/>
                  </a:cubicBezTo>
                  <a:cubicBezTo>
                    <a:pt x="5584" y="3263"/>
                    <a:pt x="5429" y="3346"/>
                    <a:pt x="5298" y="3453"/>
                  </a:cubicBezTo>
                  <a:cubicBezTo>
                    <a:pt x="5203" y="3513"/>
                    <a:pt x="5120" y="3572"/>
                    <a:pt x="5048" y="3632"/>
                  </a:cubicBezTo>
                  <a:cubicBezTo>
                    <a:pt x="4906" y="3727"/>
                    <a:pt x="4775" y="3822"/>
                    <a:pt x="4655" y="3930"/>
                  </a:cubicBezTo>
                  <a:lnTo>
                    <a:pt x="4644" y="3941"/>
                  </a:lnTo>
                  <a:lnTo>
                    <a:pt x="4417" y="4120"/>
                  </a:lnTo>
                  <a:cubicBezTo>
                    <a:pt x="4286" y="4227"/>
                    <a:pt x="4167" y="4346"/>
                    <a:pt x="4048" y="4442"/>
                  </a:cubicBezTo>
                  <a:lnTo>
                    <a:pt x="3989" y="4489"/>
                  </a:lnTo>
                  <a:cubicBezTo>
                    <a:pt x="3929" y="4537"/>
                    <a:pt x="3870" y="4596"/>
                    <a:pt x="3822" y="4644"/>
                  </a:cubicBezTo>
                  <a:cubicBezTo>
                    <a:pt x="3691" y="4763"/>
                    <a:pt x="3560" y="4894"/>
                    <a:pt x="3441" y="5025"/>
                  </a:cubicBezTo>
                  <a:lnTo>
                    <a:pt x="3393" y="5084"/>
                  </a:lnTo>
                  <a:lnTo>
                    <a:pt x="3262" y="5215"/>
                  </a:lnTo>
                  <a:cubicBezTo>
                    <a:pt x="3060" y="5430"/>
                    <a:pt x="2881" y="5632"/>
                    <a:pt x="2727" y="5846"/>
                  </a:cubicBezTo>
                  <a:cubicBezTo>
                    <a:pt x="1988" y="6739"/>
                    <a:pt x="1429" y="7763"/>
                    <a:pt x="1036" y="8894"/>
                  </a:cubicBezTo>
                  <a:cubicBezTo>
                    <a:pt x="0" y="11883"/>
                    <a:pt x="191" y="15538"/>
                    <a:pt x="1596" y="18872"/>
                  </a:cubicBezTo>
                  <a:cubicBezTo>
                    <a:pt x="1619" y="18931"/>
                    <a:pt x="1631" y="18967"/>
                    <a:pt x="1667" y="19027"/>
                  </a:cubicBezTo>
                  <a:lnTo>
                    <a:pt x="1691" y="19074"/>
                  </a:lnTo>
                  <a:cubicBezTo>
                    <a:pt x="1738" y="19170"/>
                    <a:pt x="1786" y="19265"/>
                    <a:pt x="1834" y="19360"/>
                  </a:cubicBezTo>
                  <a:cubicBezTo>
                    <a:pt x="2048" y="19824"/>
                    <a:pt x="2310" y="20265"/>
                    <a:pt x="2572" y="20682"/>
                  </a:cubicBezTo>
                  <a:cubicBezTo>
                    <a:pt x="2703" y="20872"/>
                    <a:pt x="2846" y="21075"/>
                    <a:pt x="3001" y="21277"/>
                  </a:cubicBezTo>
                  <a:cubicBezTo>
                    <a:pt x="3036" y="21325"/>
                    <a:pt x="3084" y="21372"/>
                    <a:pt x="3108" y="21408"/>
                  </a:cubicBezTo>
                  <a:cubicBezTo>
                    <a:pt x="3298" y="21670"/>
                    <a:pt x="3524" y="21908"/>
                    <a:pt x="3751" y="22146"/>
                  </a:cubicBezTo>
                  <a:cubicBezTo>
                    <a:pt x="3917" y="22301"/>
                    <a:pt x="4060" y="22456"/>
                    <a:pt x="4215" y="22587"/>
                  </a:cubicBezTo>
                  <a:cubicBezTo>
                    <a:pt x="4310" y="22682"/>
                    <a:pt x="4417" y="22765"/>
                    <a:pt x="4536" y="22860"/>
                  </a:cubicBezTo>
                  <a:cubicBezTo>
                    <a:pt x="4715" y="23003"/>
                    <a:pt x="4906" y="23134"/>
                    <a:pt x="5108" y="23277"/>
                  </a:cubicBezTo>
                  <a:cubicBezTo>
                    <a:pt x="4001" y="23956"/>
                    <a:pt x="3274" y="25182"/>
                    <a:pt x="3274" y="26563"/>
                  </a:cubicBezTo>
                  <a:cubicBezTo>
                    <a:pt x="3274" y="28218"/>
                    <a:pt x="4310" y="29623"/>
                    <a:pt x="5775" y="30195"/>
                  </a:cubicBezTo>
                  <a:cubicBezTo>
                    <a:pt x="5739" y="30302"/>
                    <a:pt x="5739" y="30397"/>
                    <a:pt x="5739" y="30504"/>
                  </a:cubicBezTo>
                  <a:cubicBezTo>
                    <a:pt x="5739" y="30695"/>
                    <a:pt x="5775" y="30921"/>
                    <a:pt x="5882" y="31111"/>
                  </a:cubicBezTo>
                  <a:cubicBezTo>
                    <a:pt x="5858" y="31409"/>
                    <a:pt x="5965" y="31731"/>
                    <a:pt x="6263" y="32028"/>
                  </a:cubicBezTo>
                  <a:cubicBezTo>
                    <a:pt x="6489" y="32243"/>
                    <a:pt x="6775" y="32385"/>
                    <a:pt x="7084" y="32397"/>
                  </a:cubicBezTo>
                  <a:cubicBezTo>
                    <a:pt x="7156" y="32445"/>
                    <a:pt x="7251" y="32493"/>
                    <a:pt x="7334" y="32516"/>
                  </a:cubicBezTo>
                  <a:cubicBezTo>
                    <a:pt x="7168" y="33183"/>
                    <a:pt x="7156" y="33778"/>
                    <a:pt x="7275" y="34314"/>
                  </a:cubicBezTo>
                  <a:cubicBezTo>
                    <a:pt x="7275" y="34350"/>
                    <a:pt x="7287" y="34374"/>
                    <a:pt x="7311" y="34410"/>
                  </a:cubicBezTo>
                  <a:cubicBezTo>
                    <a:pt x="7322" y="34433"/>
                    <a:pt x="7322" y="34469"/>
                    <a:pt x="7334" y="34493"/>
                  </a:cubicBezTo>
                  <a:cubicBezTo>
                    <a:pt x="7394" y="34719"/>
                    <a:pt x="7489" y="34910"/>
                    <a:pt x="7608" y="35088"/>
                  </a:cubicBezTo>
                  <a:cubicBezTo>
                    <a:pt x="8001" y="35743"/>
                    <a:pt x="8644" y="36279"/>
                    <a:pt x="9394" y="36612"/>
                  </a:cubicBezTo>
                  <a:cubicBezTo>
                    <a:pt x="9906" y="36898"/>
                    <a:pt x="10478" y="37053"/>
                    <a:pt x="11037" y="37088"/>
                  </a:cubicBezTo>
                  <a:lnTo>
                    <a:pt x="11192" y="37088"/>
                  </a:lnTo>
                  <a:cubicBezTo>
                    <a:pt x="11371" y="37088"/>
                    <a:pt x="11537" y="37088"/>
                    <a:pt x="11692" y="37076"/>
                  </a:cubicBezTo>
                  <a:cubicBezTo>
                    <a:pt x="11978" y="37041"/>
                    <a:pt x="12275" y="36957"/>
                    <a:pt x="12561" y="36803"/>
                  </a:cubicBezTo>
                  <a:cubicBezTo>
                    <a:pt x="12585" y="36791"/>
                    <a:pt x="12633" y="36779"/>
                    <a:pt x="12668" y="36755"/>
                  </a:cubicBezTo>
                  <a:cubicBezTo>
                    <a:pt x="12692" y="36743"/>
                    <a:pt x="12740" y="36707"/>
                    <a:pt x="12764" y="36695"/>
                  </a:cubicBezTo>
                  <a:cubicBezTo>
                    <a:pt x="12811" y="36672"/>
                    <a:pt x="12847" y="36660"/>
                    <a:pt x="12871" y="36624"/>
                  </a:cubicBezTo>
                  <a:cubicBezTo>
                    <a:pt x="13216" y="36398"/>
                    <a:pt x="13526" y="36100"/>
                    <a:pt x="13823" y="35731"/>
                  </a:cubicBezTo>
                  <a:cubicBezTo>
                    <a:pt x="13835" y="35719"/>
                    <a:pt x="13859" y="35707"/>
                    <a:pt x="13871" y="35672"/>
                  </a:cubicBezTo>
                  <a:cubicBezTo>
                    <a:pt x="13895" y="35648"/>
                    <a:pt x="13930" y="35600"/>
                    <a:pt x="13942" y="35564"/>
                  </a:cubicBezTo>
                  <a:cubicBezTo>
                    <a:pt x="13954" y="35553"/>
                    <a:pt x="13978" y="35529"/>
                    <a:pt x="13990" y="35505"/>
                  </a:cubicBezTo>
                  <a:cubicBezTo>
                    <a:pt x="14002" y="35481"/>
                    <a:pt x="14038" y="35445"/>
                    <a:pt x="14050" y="35422"/>
                  </a:cubicBezTo>
                  <a:cubicBezTo>
                    <a:pt x="14097" y="35350"/>
                    <a:pt x="14157" y="35267"/>
                    <a:pt x="14192" y="35195"/>
                  </a:cubicBezTo>
                  <a:cubicBezTo>
                    <a:pt x="14216" y="35183"/>
                    <a:pt x="14228" y="35148"/>
                    <a:pt x="14228" y="35136"/>
                  </a:cubicBezTo>
                  <a:cubicBezTo>
                    <a:pt x="14252" y="35088"/>
                    <a:pt x="14276" y="35064"/>
                    <a:pt x="14288" y="35017"/>
                  </a:cubicBezTo>
                  <a:lnTo>
                    <a:pt x="14300" y="35005"/>
                  </a:lnTo>
                  <a:cubicBezTo>
                    <a:pt x="14311" y="34993"/>
                    <a:pt x="14311" y="34969"/>
                    <a:pt x="14335" y="34945"/>
                  </a:cubicBezTo>
                  <a:cubicBezTo>
                    <a:pt x="14395" y="34838"/>
                    <a:pt x="14431" y="34755"/>
                    <a:pt x="14478" y="34636"/>
                  </a:cubicBezTo>
                  <a:cubicBezTo>
                    <a:pt x="14835" y="35136"/>
                    <a:pt x="15252" y="35612"/>
                    <a:pt x="15704" y="36064"/>
                  </a:cubicBezTo>
                  <a:cubicBezTo>
                    <a:pt x="17752" y="38100"/>
                    <a:pt x="20657" y="39458"/>
                    <a:pt x="23872" y="39886"/>
                  </a:cubicBezTo>
                  <a:cubicBezTo>
                    <a:pt x="24706" y="39994"/>
                    <a:pt x="25491" y="40053"/>
                    <a:pt x="26242" y="40053"/>
                  </a:cubicBezTo>
                  <a:cubicBezTo>
                    <a:pt x="27468" y="40053"/>
                    <a:pt x="28623" y="39898"/>
                    <a:pt x="29659" y="39589"/>
                  </a:cubicBezTo>
                  <a:cubicBezTo>
                    <a:pt x="30385" y="39362"/>
                    <a:pt x="31075" y="39053"/>
                    <a:pt x="31754" y="38624"/>
                  </a:cubicBezTo>
                  <a:cubicBezTo>
                    <a:pt x="32373" y="38231"/>
                    <a:pt x="32921" y="37850"/>
                    <a:pt x="33397" y="37434"/>
                  </a:cubicBezTo>
                  <a:lnTo>
                    <a:pt x="33397" y="37434"/>
                  </a:lnTo>
                  <a:cubicBezTo>
                    <a:pt x="33361" y="37565"/>
                    <a:pt x="33338" y="37684"/>
                    <a:pt x="33326" y="37803"/>
                  </a:cubicBezTo>
                  <a:cubicBezTo>
                    <a:pt x="33159" y="38767"/>
                    <a:pt x="33159" y="39601"/>
                    <a:pt x="33350" y="40363"/>
                  </a:cubicBezTo>
                  <a:cubicBezTo>
                    <a:pt x="33540" y="41148"/>
                    <a:pt x="33873" y="41779"/>
                    <a:pt x="34302" y="42232"/>
                  </a:cubicBezTo>
                  <a:lnTo>
                    <a:pt x="34362" y="42291"/>
                  </a:lnTo>
                  <a:cubicBezTo>
                    <a:pt x="34397" y="42327"/>
                    <a:pt x="34421" y="42351"/>
                    <a:pt x="34457" y="42375"/>
                  </a:cubicBezTo>
                  <a:cubicBezTo>
                    <a:pt x="34612" y="42518"/>
                    <a:pt x="34790" y="42649"/>
                    <a:pt x="34969" y="42744"/>
                  </a:cubicBezTo>
                  <a:cubicBezTo>
                    <a:pt x="35505" y="43030"/>
                    <a:pt x="36136" y="43172"/>
                    <a:pt x="36779" y="43172"/>
                  </a:cubicBezTo>
                  <a:cubicBezTo>
                    <a:pt x="36933" y="43172"/>
                    <a:pt x="37112" y="43161"/>
                    <a:pt x="37279" y="43149"/>
                  </a:cubicBezTo>
                  <a:cubicBezTo>
                    <a:pt x="37874" y="43113"/>
                    <a:pt x="38457" y="42970"/>
                    <a:pt x="38981" y="42696"/>
                  </a:cubicBezTo>
                  <a:cubicBezTo>
                    <a:pt x="39005" y="42684"/>
                    <a:pt x="39041" y="42672"/>
                    <a:pt x="39065" y="42637"/>
                  </a:cubicBezTo>
                  <a:cubicBezTo>
                    <a:pt x="39231" y="42553"/>
                    <a:pt x="39362" y="42458"/>
                    <a:pt x="39493" y="42351"/>
                  </a:cubicBezTo>
                  <a:cubicBezTo>
                    <a:pt x="39719" y="42172"/>
                    <a:pt x="39934" y="41958"/>
                    <a:pt x="40112" y="41684"/>
                  </a:cubicBezTo>
                  <a:cubicBezTo>
                    <a:pt x="40136" y="41660"/>
                    <a:pt x="40148" y="41613"/>
                    <a:pt x="40184" y="41577"/>
                  </a:cubicBezTo>
                  <a:cubicBezTo>
                    <a:pt x="40196" y="41553"/>
                    <a:pt x="40231" y="41518"/>
                    <a:pt x="40243" y="41494"/>
                  </a:cubicBezTo>
                  <a:cubicBezTo>
                    <a:pt x="40255" y="41446"/>
                    <a:pt x="40291" y="41422"/>
                    <a:pt x="40303" y="41375"/>
                  </a:cubicBezTo>
                  <a:cubicBezTo>
                    <a:pt x="40481" y="41017"/>
                    <a:pt x="40600" y="40589"/>
                    <a:pt x="40672" y="40124"/>
                  </a:cubicBezTo>
                  <a:cubicBezTo>
                    <a:pt x="40672" y="40089"/>
                    <a:pt x="40684" y="40077"/>
                    <a:pt x="40684" y="40053"/>
                  </a:cubicBezTo>
                  <a:cubicBezTo>
                    <a:pt x="40684" y="40005"/>
                    <a:pt x="40708" y="39958"/>
                    <a:pt x="40708" y="39934"/>
                  </a:cubicBezTo>
                  <a:lnTo>
                    <a:pt x="40708" y="39851"/>
                  </a:lnTo>
                  <a:cubicBezTo>
                    <a:pt x="40708" y="39827"/>
                    <a:pt x="40708" y="39779"/>
                    <a:pt x="40720" y="39755"/>
                  </a:cubicBezTo>
                  <a:cubicBezTo>
                    <a:pt x="40720" y="39660"/>
                    <a:pt x="40731" y="39577"/>
                    <a:pt x="40731" y="39482"/>
                  </a:cubicBezTo>
                  <a:lnTo>
                    <a:pt x="40731" y="39422"/>
                  </a:lnTo>
                  <a:lnTo>
                    <a:pt x="40731" y="39291"/>
                  </a:lnTo>
                  <a:lnTo>
                    <a:pt x="40731" y="39255"/>
                  </a:lnTo>
                  <a:lnTo>
                    <a:pt x="40731" y="39184"/>
                  </a:lnTo>
                  <a:cubicBezTo>
                    <a:pt x="40720" y="38839"/>
                    <a:pt x="40672" y="38470"/>
                    <a:pt x="40589" y="38100"/>
                  </a:cubicBezTo>
                  <a:cubicBezTo>
                    <a:pt x="40565" y="38005"/>
                    <a:pt x="40553" y="37934"/>
                    <a:pt x="40529" y="37862"/>
                  </a:cubicBezTo>
                  <a:lnTo>
                    <a:pt x="40505" y="37803"/>
                  </a:lnTo>
                  <a:lnTo>
                    <a:pt x="40505" y="37767"/>
                  </a:lnTo>
                  <a:cubicBezTo>
                    <a:pt x="40505" y="37743"/>
                    <a:pt x="40493" y="37708"/>
                    <a:pt x="40481" y="37696"/>
                  </a:cubicBezTo>
                  <a:cubicBezTo>
                    <a:pt x="40434" y="37529"/>
                    <a:pt x="40386" y="37386"/>
                    <a:pt x="40327" y="37219"/>
                  </a:cubicBezTo>
                  <a:cubicBezTo>
                    <a:pt x="40255" y="37029"/>
                    <a:pt x="40196" y="36850"/>
                    <a:pt x="40124" y="36684"/>
                  </a:cubicBezTo>
                  <a:cubicBezTo>
                    <a:pt x="40124" y="36672"/>
                    <a:pt x="40112" y="36660"/>
                    <a:pt x="40112" y="36660"/>
                  </a:cubicBezTo>
                  <a:lnTo>
                    <a:pt x="40065" y="36565"/>
                  </a:lnTo>
                  <a:cubicBezTo>
                    <a:pt x="40065" y="36553"/>
                    <a:pt x="40053" y="36541"/>
                    <a:pt x="40053" y="36541"/>
                  </a:cubicBezTo>
                  <a:cubicBezTo>
                    <a:pt x="39946" y="36314"/>
                    <a:pt x="39827" y="36100"/>
                    <a:pt x="39707" y="35910"/>
                  </a:cubicBezTo>
                  <a:cubicBezTo>
                    <a:pt x="39791" y="35767"/>
                    <a:pt x="39874" y="35600"/>
                    <a:pt x="39910" y="35445"/>
                  </a:cubicBezTo>
                  <a:cubicBezTo>
                    <a:pt x="39946" y="35386"/>
                    <a:pt x="39958" y="35314"/>
                    <a:pt x="39993" y="35243"/>
                  </a:cubicBezTo>
                  <a:cubicBezTo>
                    <a:pt x="40029" y="35076"/>
                    <a:pt x="40065" y="34910"/>
                    <a:pt x="40065" y="34755"/>
                  </a:cubicBezTo>
                  <a:cubicBezTo>
                    <a:pt x="40958" y="33350"/>
                    <a:pt x="41148" y="31552"/>
                    <a:pt x="40505" y="30052"/>
                  </a:cubicBezTo>
                  <a:cubicBezTo>
                    <a:pt x="40410" y="29826"/>
                    <a:pt x="40303" y="29599"/>
                    <a:pt x="40172" y="29397"/>
                  </a:cubicBezTo>
                  <a:cubicBezTo>
                    <a:pt x="40731" y="28992"/>
                    <a:pt x="41160" y="28183"/>
                    <a:pt x="41160" y="27290"/>
                  </a:cubicBezTo>
                  <a:cubicBezTo>
                    <a:pt x="41160" y="26242"/>
                    <a:pt x="40589" y="25325"/>
                    <a:pt x="39731" y="24849"/>
                  </a:cubicBezTo>
                  <a:cubicBezTo>
                    <a:pt x="40839" y="24218"/>
                    <a:pt x="41577" y="23027"/>
                    <a:pt x="41577" y="21634"/>
                  </a:cubicBezTo>
                  <a:cubicBezTo>
                    <a:pt x="41577" y="19777"/>
                    <a:pt x="40208" y="18241"/>
                    <a:pt x="38445" y="17979"/>
                  </a:cubicBezTo>
                  <a:cubicBezTo>
                    <a:pt x="39398" y="15538"/>
                    <a:pt x="38862" y="12645"/>
                    <a:pt x="36933" y="10716"/>
                  </a:cubicBezTo>
                  <a:cubicBezTo>
                    <a:pt x="35374" y="9144"/>
                    <a:pt x="33100" y="8252"/>
                    <a:pt x="30706" y="8252"/>
                  </a:cubicBezTo>
                  <a:cubicBezTo>
                    <a:pt x="30480" y="8252"/>
                    <a:pt x="30242" y="8275"/>
                    <a:pt x="30016" y="8287"/>
                  </a:cubicBezTo>
                  <a:cubicBezTo>
                    <a:pt x="29182" y="4942"/>
                    <a:pt x="27313" y="2358"/>
                    <a:pt x="24872" y="1203"/>
                  </a:cubicBezTo>
                  <a:cubicBezTo>
                    <a:pt x="23158" y="393"/>
                    <a:pt x="21158" y="1"/>
                    <a:pt x="18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3637;p60">
              <a:extLst>
                <a:ext uri="{FF2B5EF4-FFF2-40B4-BE49-F238E27FC236}">
                  <a16:creationId xmlns:a16="http://schemas.microsoft.com/office/drawing/2014/main" id="{9295CE4E-86BE-4EBA-A277-9092E0728B43}"/>
                </a:ext>
              </a:extLst>
            </p:cNvPr>
            <p:cNvSpPr/>
            <p:nvPr/>
          </p:nvSpPr>
          <p:spPr>
            <a:xfrm>
              <a:off x="5528350" y="1854275"/>
              <a:ext cx="710825" cy="553025"/>
            </a:xfrm>
            <a:custGeom>
              <a:avLst/>
              <a:gdLst/>
              <a:ahLst/>
              <a:cxnLst/>
              <a:rect l="l" t="t" r="r" b="b"/>
              <a:pathLst>
                <a:path w="28433" h="22121" extrusionOk="0">
                  <a:moveTo>
                    <a:pt x="17705" y="0"/>
                  </a:moveTo>
                  <a:cubicBezTo>
                    <a:pt x="15810" y="0"/>
                    <a:pt x="13892" y="263"/>
                    <a:pt x="12121" y="534"/>
                  </a:cubicBezTo>
                  <a:cubicBezTo>
                    <a:pt x="8573" y="1070"/>
                    <a:pt x="4942" y="2511"/>
                    <a:pt x="2620" y="5392"/>
                  </a:cubicBezTo>
                  <a:cubicBezTo>
                    <a:pt x="1" y="8631"/>
                    <a:pt x="96" y="13369"/>
                    <a:pt x="1656" y="17120"/>
                  </a:cubicBezTo>
                  <a:cubicBezTo>
                    <a:pt x="2406" y="18906"/>
                    <a:pt x="3704" y="20513"/>
                    <a:pt x="5430" y="21406"/>
                  </a:cubicBezTo>
                  <a:cubicBezTo>
                    <a:pt x="6330" y="21871"/>
                    <a:pt x="7349" y="22120"/>
                    <a:pt x="8360" y="22120"/>
                  </a:cubicBezTo>
                  <a:cubicBezTo>
                    <a:pt x="9289" y="22120"/>
                    <a:pt x="10211" y="21910"/>
                    <a:pt x="11026" y="21465"/>
                  </a:cubicBezTo>
                  <a:cubicBezTo>
                    <a:pt x="10264" y="21084"/>
                    <a:pt x="9454" y="20358"/>
                    <a:pt x="9692" y="19537"/>
                  </a:cubicBezTo>
                  <a:cubicBezTo>
                    <a:pt x="9856" y="18952"/>
                    <a:pt x="10525" y="18631"/>
                    <a:pt x="11136" y="18631"/>
                  </a:cubicBezTo>
                  <a:cubicBezTo>
                    <a:pt x="11147" y="18631"/>
                    <a:pt x="11158" y="18632"/>
                    <a:pt x="11169" y="18632"/>
                  </a:cubicBezTo>
                  <a:cubicBezTo>
                    <a:pt x="11800" y="18644"/>
                    <a:pt x="12359" y="18929"/>
                    <a:pt x="12943" y="19168"/>
                  </a:cubicBezTo>
                  <a:cubicBezTo>
                    <a:pt x="14787" y="19959"/>
                    <a:pt x="16795" y="20445"/>
                    <a:pt x="18796" y="20445"/>
                  </a:cubicBezTo>
                  <a:cubicBezTo>
                    <a:pt x="19443" y="20445"/>
                    <a:pt x="20090" y="20394"/>
                    <a:pt x="20730" y="20287"/>
                  </a:cubicBezTo>
                  <a:cubicBezTo>
                    <a:pt x="23349" y="19834"/>
                    <a:pt x="25825" y="18334"/>
                    <a:pt x="27159" y="16024"/>
                  </a:cubicBezTo>
                  <a:cubicBezTo>
                    <a:pt x="27195" y="15941"/>
                    <a:pt x="27254" y="15846"/>
                    <a:pt x="27302" y="15762"/>
                  </a:cubicBezTo>
                  <a:cubicBezTo>
                    <a:pt x="28433" y="13572"/>
                    <a:pt x="28361" y="10452"/>
                    <a:pt x="27861" y="7976"/>
                  </a:cubicBezTo>
                  <a:cubicBezTo>
                    <a:pt x="27814" y="7773"/>
                    <a:pt x="27766" y="7571"/>
                    <a:pt x="27719" y="7380"/>
                  </a:cubicBezTo>
                  <a:cubicBezTo>
                    <a:pt x="27111" y="4868"/>
                    <a:pt x="25683" y="2249"/>
                    <a:pt x="23242" y="1082"/>
                  </a:cubicBezTo>
                  <a:cubicBezTo>
                    <a:pt x="21537" y="272"/>
                    <a:pt x="19633" y="0"/>
                    <a:pt x="17705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3638;p60">
              <a:extLst>
                <a:ext uri="{FF2B5EF4-FFF2-40B4-BE49-F238E27FC236}">
                  <a16:creationId xmlns:a16="http://schemas.microsoft.com/office/drawing/2014/main" id="{5A88B0CF-66A5-40F5-97D1-7FF945B7115D}"/>
                </a:ext>
              </a:extLst>
            </p:cNvPr>
            <p:cNvSpPr/>
            <p:nvPr/>
          </p:nvSpPr>
          <p:spPr>
            <a:xfrm>
              <a:off x="5750100" y="2389875"/>
              <a:ext cx="158100" cy="189100"/>
            </a:xfrm>
            <a:custGeom>
              <a:avLst/>
              <a:gdLst/>
              <a:ahLst/>
              <a:cxnLst/>
              <a:rect l="l" t="t" r="r" b="b"/>
              <a:pathLst>
                <a:path w="6324" h="7564" extrusionOk="0">
                  <a:moveTo>
                    <a:pt x="4232" y="1"/>
                  </a:moveTo>
                  <a:cubicBezTo>
                    <a:pt x="3322" y="1"/>
                    <a:pt x="2407" y="296"/>
                    <a:pt x="1704" y="875"/>
                  </a:cubicBezTo>
                  <a:cubicBezTo>
                    <a:pt x="441" y="1911"/>
                    <a:pt x="1" y="3792"/>
                    <a:pt x="656" y="5280"/>
                  </a:cubicBezTo>
                  <a:cubicBezTo>
                    <a:pt x="1258" y="6648"/>
                    <a:pt x="2745" y="7564"/>
                    <a:pt x="4258" y="7564"/>
                  </a:cubicBezTo>
                  <a:cubicBezTo>
                    <a:pt x="4391" y="7564"/>
                    <a:pt x="4524" y="7557"/>
                    <a:pt x="4656" y="7542"/>
                  </a:cubicBezTo>
                  <a:lnTo>
                    <a:pt x="6323" y="589"/>
                  </a:lnTo>
                  <a:cubicBezTo>
                    <a:pt x="5705" y="195"/>
                    <a:pt x="4970" y="1"/>
                    <a:pt x="4232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3639;p60">
              <a:extLst>
                <a:ext uri="{FF2B5EF4-FFF2-40B4-BE49-F238E27FC236}">
                  <a16:creationId xmlns:a16="http://schemas.microsoft.com/office/drawing/2014/main" id="{CA573D5C-6123-41CF-84FE-D9AE47107F3C}"/>
                </a:ext>
              </a:extLst>
            </p:cNvPr>
            <p:cNvSpPr/>
            <p:nvPr/>
          </p:nvSpPr>
          <p:spPr>
            <a:xfrm>
              <a:off x="5793575" y="2432525"/>
              <a:ext cx="74425" cy="92950"/>
            </a:xfrm>
            <a:custGeom>
              <a:avLst/>
              <a:gdLst/>
              <a:ahLst/>
              <a:cxnLst/>
              <a:rect l="l" t="t" r="r" b="b"/>
              <a:pathLst>
                <a:path w="2977" h="3718" extrusionOk="0">
                  <a:moveTo>
                    <a:pt x="138" y="1"/>
                  </a:moveTo>
                  <a:cubicBezTo>
                    <a:pt x="49" y="1"/>
                    <a:pt x="0" y="9"/>
                    <a:pt x="0" y="14"/>
                  </a:cubicBezTo>
                  <a:cubicBezTo>
                    <a:pt x="0" y="62"/>
                    <a:pt x="286" y="86"/>
                    <a:pt x="715" y="252"/>
                  </a:cubicBezTo>
                  <a:cubicBezTo>
                    <a:pt x="1143" y="419"/>
                    <a:pt x="1715" y="752"/>
                    <a:pt x="2143" y="1312"/>
                  </a:cubicBezTo>
                  <a:cubicBezTo>
                    <a:pt x="2572" y="1860"/>
                    <a:pt x="2751" y="2503"/>
                    <a:pt x="2798" y="2943"/>
                  </a:cubicBezTo>
                  <a:cubicBezTo>
                    <a:pt x="2846" y="3419"/>
                    <a:pt x="2798" y="3717"/>
                    <a:pt x="2846" y="3717"/>
                  </a:cubicBezTo>
                  <a:cubicBezTo>
                    <a:pt x="2870" y="3717"/>
                    <a:pt x="2977" y="3431"/>
                    <a:pt x="2977" y="2943"/>
                  </a:cubicBezTo>
                  <a:cubicBezTo>
                    <a:pt x="2977" y="2455"/>
                    <a:pt x="2810" y="1764"/>
                    <a:pt x="2334" y="1157"/>
                  </a:cubicBezTo>
                  <a:cubicBezTo>
                    <a:pt x="1870" y="562"/>
                    <a:pt x="1239" y="217"/>
                    <a:pt x="774" y="98"/>
                  </a:cubicBezTo>
                  <a:cubicBezTo>
                    <a:pt x="491" y="20"/>
                    <a:pt x="270" y="1"/>
                    <a:pt x="138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3640;p60">
              <a:extLst>
                <a:ext uri="{FF2B5EF4-FFF2-40B4-BE49-F238E27FC236}">
                  <a16:creationId xmlns:a16="http://schemas.microsoft.com/office/drawing/2014/main" id="{04011E5D-1023-4BE1-B249-2D2050BD37FF}"/>
                </a:ext>
              </a:extLst>
            </p:cNvPr>
            <p:cNvSpPr/>
            <p:nvPr/>
          </p:nvSpPr>
          <p:spPr>
            <a:xfrm>
              <a:off x="5815600" y="2459850"/>
              <a:ext cx="31275" cy="82000"/>
            </a:xfrm>
            <a:custGeom>
              <a:avLst/>
              <a:gdLst/>
              <a:ahLst/>
              <a:cxnLst/>
              <a:rect l="l" t="t" r="r" b="b"/>
              <a:pathLst>
                <a:path w="1251" h="3280" extrusionOk="0">
                  <a:moveTo>
                    <a:pt x="1202" y="0"/>
                  </a:moveTo>
                  <a:cubicBezTo>
                    <a:pt x="1151" y="0"/>
                    <a:pt x="956" y="81"/>
                    <a:pt x="715" y="290"/>
                  </a:cubicBezTo>
                  <a:cubicBezTo>
                    <a:pt x="441" y="529"/>
                    <a:pt x="143" y="969"/>
                    <a:pt x="72" y="1541"/>
                  </a:cubicBezTo>
                  <a:cubicBezTo>
                    <a:pt x="0" y="2100"/>
                    <a:pt x="191" y="2612"/>
                    <a:pt x="393" y="2898"/>
                  </a:cubicBezTo>
                  <a:cubicBezTo>
                    <a:pt x="609" y="3159"/>
                    <a:pt x="793" y="3280"/>
                    <a:pt x="830" y="3280"/>
                  </a:cubicBezTo>
                  <a:cubicBezTo>
                    <a:pt x="831" y="3280"/>
                    <a:pt x="833" y="3279"/>
                    <a:pt x="834" y="3279"/>
                  </a:cubicBezTo>
                  <a:cubicBezTo>
                    <a:pt x="858" y="3255"/>
                    <a:pt x="715" y="3100"/>
                    <a:pt x="560" y="2803"/>
                  </a:cubicBezTo>
                  <a:cubicBezTo>
                    <a:pt x="417" y="2505"/>
                    <a:pt x="262" y="2065"/>
                    <a:pt x="322" y="1553"/>
                  </a:cubicBezTo>
                  <a:cubicBezTo>
                    <a:pt x="381" y="1064"/>
                    <a:pt x="631" y="648"/>
                    <a:pt x="846" y="410"/>
                  </a:cubicBezTo>
                  <a:cubicBezTo>
                    <a:pt x="1072" y="160"/>
                    <a:pt x="1250" y="40"/>
                    <a:pt x="1215" y="5"/>
                  </a:cubicBezTo>
                  <a:cubicBezTo>
                    <a:pt x="1213" y="2"/>
                    <a:pt x="1209" y="0"/>
                    <a:pt x="120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3641;p60">
              <a:extLst>
                <a:ext uri="{FF2B5EF4-FFF2-40B4-BE49-F238E27FC236}">
                  <a16:creationId xmlns:a16="http://schemas.microsoft.com/office/drawing/2014/main" id="{5BA563D1-5C91-4E08-A1BC-7CC8EFAA8777}"/>
                </a:ext>
              </a:extLst>
            </p:cNvPr>
            <p:cNvSpPr/>
            <p:nvPr/>
          </p:nvSpPr>
          <p:spPr>
            <a:xfrm>
              <a:off x="5774225" y="2496225"/>
              <a:ext cx="101825" cy="98200"/>
            </a:xfrm>
            <a:custGeom>
              <a:avLst/>
              <a:gdLst/>
              <a:ahLst/>
              <a:cxnLst/>
              <a:rect l="l" t="t" r="r" b="b"/>
              <a:pathLst>
                <a:path w="4073" h="3928" extrusionOk="0">
                  <a:moveTo>
                    <a:pt x="2951" y="1"/>
                  </a:moveTo>
                  <a:cubicBezTo>
                    <a:pt x="2819" y="1"/>
                    <a:pt x="2694" y="73"/>
                    <a:pt x="2608" y="169"/>
                  </a:cubicBezTo>
                  <a:cubicBezTo>
                    <a:pt x="2167" y="550"/>
                    <a:pt x="1965" y="1098"/>
                    <a:pt x="1798" y="1657"/>
                  </a:cubicBezTo>
                  <a:cubicBezTo>
                    <a:pt x="1846" y="1407"/>
                    <a:pt x="1822" y="1145"/>
                    <a:pt x="1762" y="883"/>
                  </a:cubicBezTo>
                  <a:cubicBezTo>
                    <a:pt x="1729" y="682"/>
                    <a:pt x="1580" y="428"/>
                    <a:pt x="1374" y="428"/>
                  </a:cubicBezTo>
                  <a:cubicBezTo>
                    <a:pt x="1361" y="428"/>
                    <a:pt x="1347" y="429"/>
                    <a:pt x="1334" y="431"/>
                  </a:cubicBezTo>
                  <a:cubicBezTo>
                    <a:pt x="1131" y="443"/>
                    <a:pt x="1012" y="693"/>
                    <a:pt x="977" y="907"/>
                  </a:cubicBezTo>
                  <a:cubicBezTo>
                    <a:pt x="900" y="1288"/>
                    <a:pt x="894" y="1679"/>
                    <a:pt x="948" y="2071"/>
                  </a:cubicBezTo>
                  <a:lnTo>
                    <a:pt x="948" y="2071"/>
                  </a:lnTo>
                  <a:cubicBezTo>
                    <a:pt x="893" y="1785"/>
                    <a:pt x="748" y="1499"/>
                    <a:pt x="548" y="1288"/>
                  </a:cubicBezTo>
                  <a:cubicBezTo>
                    <a:pt x="482" y="1222"/>
                    <a:pt x="395" y="1156"/>
                    <a:pt x="298" y="1156"/>
                  </a:cubicBezTo>
                  <a:cubicBezTo>
                    <a:pt x="290" y="1156"/>
                    <a:pt x="282" y="1156"/>
                    <a:pt x="274" y="1157"/>
                  </a:cubicBezTo>
                  <a:cubicBezTo>
                    <a:pt x="131" y="1169"/>
                    <a:pt x="60" y="1360"/>
                    <a:pt x="36" y="1514"/>
                  </a:cubicBezTo>
                  <a:cubicBezTo>
                    <a:pt x="0" y="2038"/>
                    <a:pt x="203" y="2538"/>
                    <a:pt x="524" y="2943"/>
                  </a:cubicBezTo>
                  <a:cubicBezTo>
                    <a:pt x="727" y="3229"/>
                    <a:pt x="1000" y="3491"/>
                    <a:pt x="1310" y="3669"/>
                  </a:cubicBezTo>
                  <a:cubicBezTo>
                    <a:pt x="1620" y="3848"/>
                    <a:pt x="1977" y="3908"/>
                    <a:pt x="2322" y="3919"/>
                  </a:cubicBezTo>
                  <a:cubicBezTo>
                    <a:pt x="2366" y="3925"/>
                    <a:pt x="2411" y="3927"/>
                    <a:pt x="2457" y="3927"/>
                  </a:cubicBezTo>
                  <a:cubicBezTo>
                    <a:pt x="2618" y="3927"/>
                    <a:pt x="2783" y="3897"/>
                    <a:pt x="2941" y="3860"/>
                  </a:cubicBezTo>
                  <a:cubicBezTo>
                    <a:pt x="3239" y="3788"/>
                    <a:pt x="3525" y="3658"/>
                    <a:pt x="3775" y="3467"/>
                  </a:cubicBezTo>
                  <a:cubicBezTo>
                    <a:pt x="3810" y="3431"/>
                    <a:pt x="3834" y="3407"/>
                    <a:pt x="3882" y="3372"/>
                  </a:cubicBezTo>
                  <a:cubicBezTo>
                    <a:pt x="3977" y="3253"/>
                    <a:pt x="4072" y="3086"/>
                    <a:pt x="4001" y="2955"/>
                  </a:cubicBezTo>
                  <a:cubicBezTo>
                    <a:pt x="3941" y="2872"/>
                    <a:pt x="3834" y="2836"/>
                    <a:pt x="3739" y="2824"/>
                  </a:cubicBezTo>
                  <a:cubicBezTo>
                    <a:pt x="3686" y="2819"/>
                    <a:pt x="3634" y="2816"/>
                    <a:pt x="3581" y="2816"/>
                  </a:cubicBezTo>
                  <a:cubicBezTo>
                    <a:pt x="3325" y="2816"/>
                    <a:pt x="3074" y="2880"/>
                    <a:pt x="2853" y="2998"/>
                  </a:cubicBezTo>
                  <a:lnTo>
                    <a:pt x="2853" y="2998"/>
                  </a:lnTo>
                  <a:cubicBezTo>
                    <a:pt x="3196" y="2794"/>
                    <a:pt x="3500" y="2547"/>
                    <a:pt x="3763" y="2241"/>
                  </a:cubicBezTo>
                  <a:cubicBezTo>
                    <a:pt x="3894" y="2074"/>
                    <a:pt x="4037" y="1836"/>
                    <a:pt x="3918" y="1657"/>
                  </a:cubicBezTo>
                  <a:cubicBezTo>
                    <a:pt x="3857" y="1560"/>
                    <a:pt x="3749" y="1525"/>
                    <a:pt x="3628" y="1525"/>
                  </a:cubicBezTo>
                  <a:cubicBezTo>
                    <a:pt x="3513" y="1525"/>
                    <a:pt x="3385" y="1557"/>
                    <a:pt x="3275" y="1598"/>
                  </a:cubicBezTo>
                  <a:cubicBezTo>
                    <a:pt x="3036" y="1705"/>
                    <a:pt x="2822" y="1872"/>
                    <a:pt x="2644" y="2062"/>
                  </a:cubicBezTo>
                  <a:cubicBezTo>
                    <a:pt x="2989" y="1598"/>
                    <a:pt x="3298" y="1098"/>
                    <a:pt x="3334" y="514"/>
                  </a:cubicBezTo>
                  <a:cubicBezTo>
                    <a:pt x="3334" y="348"/>
                    <a:pt x="3322" y="157"/>
                    <a:pt x="3167" y="74"/>
                  </a:cubicBezTo>
                  <a:cubicBezTo>
                    <a:pt x="3156" y="50"/>
                    <a:pt x="3120" y="38"/>
                    <a:pt x="3108" y="38"/>
                  </a:cubicBezTo>
                  <a:cubicBezTo>
                    <a:pt x="3096" y="26"/>
                    <a:pt x="3060" y="26"/>
                    <a:pt x="3048" y="14"/>
                  </a:cubicBezTo>
                  <a:cubicBezTo>
                    <a:pt x="3016" y="5"/>
                    <a:pt x="2983" y="1"/>
                    <a:pt x="2951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3642;p60">
              <a:extLst>
                <a:ext uri="{FF2B5EF4-FFF2-40B4-BE49-F238E27FC236}">
                  <a16:creationId xmlns:a16="http://schemas.microsoft.com/office/drawing/2014/main" id="{071A1BC8-0882-4C54-96E8-863B19BED88B}"/>
                </a:ext>
              </a:extLst>
            </p:cNvPr>
            <p:cNvSpPr/>
            <p:nvPr/>
          </p:nvSpPr>
          <p:spPr>
            <a:xfrm>
              <a:off x="5708725" y="2565600"/>
              <a:ext cx="139625" cy="153700"/>
            </a:xfrm>
            <a:custGeom>
              <a:avLst/>
              <a:gdLst/>
              <a:ahLst/>
              <a:cxnLst/>
              <a:rect l="l" t="t" r="r" b="b"/>
              <a:pathLst>
                <a:path w="5585" h="6148" extrusionOk="0">
                  <a:moveTo>
                    <a:pt x="3226" y="1"/>
                  </a:moveTo>
                  <a:cubicBezTo>
                    <a:pt x="3119" y="1"/>
                    <a:pt x="3012" y="12"/>
                    <a:pt x="2906" y="37"/>
                  </a:cubicBezTo>
                  <a:cubicBezTo>
                    <a:pt x="2263" y="180"/>
                    <a:pt x="1739" y="656"/>
                    <a:pt x="1311" y="1168"/>
                  </a:cubicBezTo>
                  <a:cubicBezTo>
                    <a:pt x="858" y="1680"/>
                    <a:pt x="477" y="2264"/>
                    <a:pt x="275" y="2907"/>
                  </a:cubicBezTo>
                  <a:cubicBezTo>
                    <a:pt x="120" y="3466"/>
                    <a:pt x="1" y="4216"/>
                    <a:pt x="322" y="4752"/>
                  </a:cubicBezTo>
                  <a:cubicBezTo>
                    <a:pt x="608" y="5216"/>
                    <a:pt x="1073" y="5574"/>
                    <a:pt x="1573" y="5788"/>
                  </a:cubicBezTo>
                  <a:cubicBezTo>
                    <a:pt x="1983" y="6018"/>
                    <a:pt x="2452" y="6147"/>
                    <a:pt x="2910" y="6147"/>
                  </a:cubicBezTo>
                  <a:cubicBezTo>
                    <a:pt x="2996" y="6147"/>
                    <a:pt x="3083" y="6143"/>
                    <a:pt x="3168" y="6133"/>
                  </a:cubicBezTo>
                  <a:cubicBezTo>
                    <a:pt x="3775" y="6062"/>
                    <a:pt x="4299" y="5526"/>
                    <a:pt x="4644" y="5038"/>
                  </a:cubicBezTo>
                  <a:cubicBezTo>
                    <a:pt x="5049" y="4466"/>
                    <a:pt x="5264" y="3811"/>
                    <a:pt x="5406" y="3145"/>
                  </a:cubicBezTo>
                  <a:cubicBezTo>
                    <a:pt x="5537" y="2490"/>
                    <a:pt x="5585" y="1787"/>
                    <a:pt x="5299" y="1192"/>
                  </a:cubicBezTo>
                  <a:cubicBezTo>
                    <a:pt x="5109" y="763"/>
                    <a:pt x="4656" y="490"/>
                    <a:pt x="4240" y="287"/>
                  </a:cubicBezTo>
                  <a:cubicBezTo>
                    <a:pt x="3929" y="123"/>
                    <a:pt x="3577" y="1"/>
                    <a:pt x="3226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3643;p60">
              <a:extLst>
                <a:ext uri="{FF2B5EF4-FFF2-40B4-BE49-F238E27FC236}">
                  <a16:creationId xmlns:a16="http://schemas.microsoft.com/office/drawing/2014/main" id="{01052470-A4D7-446B-B9DA-4D1BB8CC7AF6}"/>
                </a:ext>
              </a:extLst>
            </p:cNvPr>
            <p:cNvSpPr/>
            <p:nvPr/>
          </p:nvSpPr>
          <p:spPr>
            <a:xfrm>
              <a:off x="5713500" y="2566525"/>
              <a:ext cx="132475" cy="152725"/>
            </a:xfrm>
            <a:custGeom>
              <a:avLst/>
              <a:gdLst/>
              <a:ahLst/>
              <a:cxnLst/>
              <a:rect l="l" t="t" r="r" b="b"/>
              <a:pathLst>
                <a:path w="5299" h="6109" extrusionOk="0">
                  <a:moveTo>
                    <a:pt x="3632" y="250"/>
                  </a:moveTo>
                  <a:cubicBezTo>
                    <a:pt x="3668" y="512"/>
                    <a:pt x="3703" y="798"/>
                    <a:pt x="3751" y="1096"/>
                  </a:cubicBezTo>
                  <a:cubicBezTo>
                    <a:pt x="3489" y="1191"/>
                    <a:pt x="3215" y="1274"/>
                    <a:pt x="2929" y="1369"/>
                  </a:cubicBezTo>
                  <a:cubicBezTo>
                    <a:pt x="2894" y="1072"/>
                    <a:pt x="2846" y="786"/>
                    <a:pt x="2810" y="512"/>
                  </a:cubicBezTo>
                  <a:cubicBezTo>
                    <a:pt x="3096" y="441"/>
                    <a:pt x="3370" y="334"/>
                    <a:pt x="3632" y="250"/>
                  </a:cubicBezTo>
                  <a:close/>
                  <a:moveTo>
                    <a:pt x="2739" y="560"/>
                  </a:moveTo>
                  <a:cubicBezTo>
                    <a:pt x="2775" y="834"/>
                    <a:pt x="2810" y="1107"/>
                    <a:pt x="2858" y="1405"/>
                  </a:cubicBezTo>
                  <a:cubicBezTo>
                    <a:pt x="2632" y="1488"/>
                    <a:pt x="2394" y="1560"/>
                    <a:pt x="2179" y="1631"/>
                  </a:cubicBezTo>
                  <a:cubicBezTo>
                    <a:pt x="2132" y="1643"/>
                    <a:pt x="2084" y="1667"/>
                    <a:pt x="2060" y="1679"/>
                  </a:cubicBezTo>
                  <a:cubicBezTo>
                    <a:pt x="2001" y="1381"/>
                    <a:pt x="1965" y="1096"/>
                    <a:pt x="1917" y="834"/>
                  </a:cubicBezTo>
                  <a:cubicBezTo>
                    <a:pt x="2203" y="738"/>
                    <a:pt x="2477" y="655"/>
                    <a:pt x="2739" y="560"/>
                  </a:cubicBezTo>
                  <a:close/>
                  <a:moveTo>
                    <a:pt x="4644" y="893"/>
                  </a:moveTo>
                  <a:cubicBezTo>
                    <a:pt x="4680" y="1155"/>
                    <a:pt x="4715" y="1453"/>
                    <a:pt x="4763" y="1750"/>
                  </a:cubicBezTo>
                  <a:cubicBezTo>
                    <a:pt x="4513" y="1846"/>
                    <a:pt x="4239" y="1929"/>
                    <a:pt x="3941" y="2024"/>
                  </a:cubicBezTo>
                  <a:cubicBezTo>
                    <a:pt x="3906" y="1727"/>
                    <a:pt x="3858" y="1441"/>
                    <a:pt x="3822" y="1167"/>
                  </a:cubicBezTo>
                  <a:cubicBezTo>
                    <a:pt x="4120" y="1072"/>
                    <a:pt x="4394" y="976"/>
                    <a:pt x="4644" y="893"/>
                  </a:cubicBezTo>
                  <a:close/>
                  <a:moveTo>
                    <a:pt x="3751" y="1191"/>
                  </a:moveTo>
                  <a:cubicBezTo>
                    <a:pt x="3799" y="1453"/>
                    <a:pt x="3822" y="1738"/>
                    <a:pt x="3870" y="2036"/>
                  </a:cubicBezTo>
                  <a:cubicBezTo>
                    <a:pt x="3620" y="2119"/>
                    <a:pt x="3334" y="2215"/>
                    <a:pt x="3048" y="2298"/>
                  </a:cubicBezTo>
                  <a:cubicBezTo>
                    <a:pt x="3013" y="2000"/>
                    <a:pt x="2977" y="1727"/>
                    <a:pt x="2929" y="1453"/>
                  </a:cubicBezTo>
                  <a:cubicBezTo>
                    <a:pt x="3215" y="1369"/>
                    <a:pt x="3489" y="1274"/>
                    <a:pt x="3751" y="1191"/>
                  </a:cubicBezTo>
                  <a:close/>
                  <a:moveTo>
                    <a:pt x="2858" y="1488"/>
                  </a:moveTo>
                  <a:cubicBezTo>
                    <a:pt x="2894" y="1750"/>
                    <a:pt x="2929" y="2036"/>
                    <a:pt x="2977" y="2334"/>
                  </a:cubicBezTo>
                  <a:cubicBezTo>
                    <a:pt x="2810" y="2393"/>
                    <a:pt x="2656" y="2441"/>
                    <a:pt x="2477" y="2500"/>
                  </a:cubicBezTo>
                  <a:cubicBezTo>
                    <a:pt x="2370" y="2524"/>
                    <a:pt x="2263" y="2572"/>
                    <a:pt x="2156" y="2596"/>
                  </a:cubicBezTo>
                  <a:cubicBezTo>
                    <a:pt x="2132" y="2298"/>
                    <a:pt x="2084" y="2024"/>
                    <a:pt x="2060" y="1750"/>
                  </a:cubicBezTo>
                  <a:lnTo>
                    <a:pt x="2191" y="1703"/>
                  </a:lnTo>
                  <a:cubicBezTo>
                    <a:pt x="2417" y="1631"/>
                    <a:pt x="2656" y="1560"/>
                    <a:pt x="2858" y="1488"/>
                  </a:cubicBezTo>
                  <a:close/>
                  <a:moveTo>
                    <a:pt x="1977" y="1786"/>
                  </a:moveTo>
                  <a:cubicBezTo>
                    <a:pt x="2025" y="2048"/>
                    <a:pt x="2060" y="2334"/>
                    <a:pt x="2096" y="2631"/>
                  </a:cubicBezTo>
                  <a:cubicBezTo>
                    <a:pt x="1822" y="2715"/>
                    <a:pt x="1548" y="2810"/>
                    <a:pt x="1298" y="2893"/>
                  </a:cubicBezTo>
                  <a:cubicBezTo>
                    <a:pt x="1239" y="2596"/>
                    <a:pt x="1203" y="2322"/>
                    <a:pt x="1167" y="2048"/>
                  </a:cubicBezTo>
                  <a:cubicBezTo>
                    <a:pt x="1429" y="1965"/>
                    <a:pt x="1703" y="1869"/>
                    <a:pt x="1977" y="1786"/>
                  </a:cubicBezTo>
                  <a:close/>
                  <a:moveTo>
                    <a:pt x="4775" y="1822"/>
                  </a:moveTo>
                  <a:cubicBezTo>
                    <a:pt x="4811" y="2096"/>
                    <a:pt x="4858" y="2381"/>
                    <a:pt x="4894" y="2679"/>
                  </a:cubicBezTo>
                  <a:cubicBezTo>
                    <a:pt x="4644" y="2762"/>
                    <a:pt x="4382" y="2858"/>
                    <a:pt x="4096" y="2941"/>
                  </a:cubicBezTo>
                  <a:cubicBezTo>
                    <a:pt x="4096" y="2893"/>
                    <a:pt x="4084" y="2858"/>
                    <a:pt x="4084" y="2810"/>
                  </a:cubicBezTo>
                  <a:cubicBezTo>
                    <a:pt x="4049" y="2572"/>
                    <a:pt x="4001" y="2322"/>
                    <a:pt x="3977" y="2096"/>
                  </a:cubicBezTo>
                  <a:cubicBezTo>
                    <a:pt x="4263" y="2000"/>
                    <a:pt x="4525" y="1905"/>
                    <a:pt x="4775" y="1822"/>
                  </a:cubicBezTo>
                  <a:close/>
                  <a:moveTo>
                    <a:pt x="3870" y="2108"/>
                  </a:moveTo>
                  <a:cubicBezTo>
                    <a:pt x="3906" y="2334"/>
                    <a:pt x="3930" y="2572"/>
                    <a:pt x="3977" y="2810"/>
                  </a:cubicBezTo>
                  <a:cubicBezTo>
                    <a:pt x="3977" y="2858"/>
                    <a:pt x="3989" y="2893"/>
                    <a:pt x="3989" y="2953"/>
                  </a:cubicBezTo>
                  <a:lnTo>
                    <a:pt x="3191" y="3227"/>
                  </a:lnTo>
                  <a:lnTo>
                    <a:pt x="3144" y="2905"/>
                  </a:lnTo>
                  <a:cubicBezTo>
                    <a:pt x="3132" y="2739"/>
                    <a:pt x="3096" y="2560"/>
                    <a:pt x="3072" y="2381"/>
                  </a:cubicBezTo>
                  <a:cubicBezTo>
                    <a:pt x="3346" y="2286"/>
                    <a:pt x="3620" y="2203"/>
                    <a:pt x="3870" y="2108"/>
                  </a:cubicBezTo>
                  <a:close/>
                  <a:moveTo>
                    <a:pt x="3013" y="2417"/>
                  </a:moveTo>
                  <a:cubicBezTo>
                    <a:pt x="3037" y="2584"/>
                    <a:pt x="3048" y="2762"/>
                    <a:pt x="3084" y="2929"/>
                  </a:cubicBezTo>
                  <a:cubicBezTo>
                    <a:pt x="3096" y="3048"/>
                    <a:pt x="3108" y="3155"/>
                    <a:pt x="3132" y="3251"/>
                  </a:cubicBezTo>
                  <a:cubicBezTo>
                    <a:pt x="3025" y="3286"/>
                    <a:pt x="2918" y="3334"/>
                    <a:pt x="2798" y="3358"/>
                  </a:cubicBezTo>
                  <a:cubicBezTo>
                    <a:pt x="2632" y="3417"/>
                    <a:pt x="2465" y="3465"/>
                    <a:pt x="2310" y="3524"/>
                  </a:cubicBezTo>
                  <a:cubicBezTo>
                    <a:pt x="2275" y="3358"/>
                    <a:pt x="2251" y="3179"/>
                    <a:pt x="2239" y="3012"/>
                  </a:cubicBezTo>
                  <a:cubicBezTo>
                    <a:pt x="2215" y="2893"/>
                    <a:pt x="2203" y="2798"/>
                    <a:pt x="2191" y="2691"/>
                  </a:cubicBezTo>
                  <a:cubicBezTo>
                    <a:pt x="2298" y="2655"/>
                    <a:pt x="2394" y="2620"/>
                    <a:pt x="2513" y="2584"/>
                  </a:cubicBezTo>
                  <a:cubicBezTo>
                    <a:pt x="2679" y="2524"/>
                    <a:pt x="2846" y="2477"/>
                    <a:pt x="3013" y="2417"/>
                  </a:cubicBezTo>
                  <a:close/>
                  <a:moveTo>
                    <a:pt x="2096" y="2691"/>
                  </a:moveTo>
                  <a:cubicBezTo>
                    <a:pt x="2120" y="2810"/>
                    <a:pt x="2132" y="2917"/>
                    <a:pt x="2144" y="3012"/>
                  </a:cubicBezTo>
                  <a:cubicBezTo>
                    <a:pt x="2179" y="3191"/>
                    <a:pt x="2191" y="3370"/>
                    <a:pt x="2215" y="3536"/>
                  </a:cubicBezTo>
                  <a:cubicBezTo>
                    <a:pt x="1941" y="3632"/>
                    <a:pt x="1667" y="3715"/>
                    <a:pt x="1417" y="3810"/>
                  </a:cubicBezTo>
                  <a:cubicBezTo>
                    <a:pt x="1382" y="3584"/>
                    <a:pt x="1358" y="3346"/>
                    <a:pt x="1310" y="3108"/>
                  </a:cubicBezTo>
                  <a:cubicBezTo>
                    <a:pt x="1310" y="3060"/>
                    <a:pt x="1298" y="3012"/>
                    <a:pt x="1298" y="2953"/>
                  </a:cubicBezTo>
                  <a:lnTo>
                    <a:pt x="2096" y="2691"/>
                  </a:lnTo>
                  <a:close/>
                  <a:moveTo>
                    <a:pt x="4882" y="2751"/>
                  </a:moveTo>
                  <a:cubicBezTo>
                    <a:pt x="4942" y="3036"/>
                    <a:pt x="4989" y="3310"/>
                    <a:pt x="5013" y="3596"/>
                  </a:cubicBezTo>
                  <a:cubicBezTo>
                    <a:pt x="4763" y="3691"/>
                    <a:pt x="4477" y="3774"/>
                    <a:pt x="4203" y="3870"/>
                  </a:cubicBezTo>
                  <a:cubicBezTo>
                    <a:pt x="4156" y="3596"/>
                    <a:pt x="4120" y="3310"/>
                    <a:pt x="4084" y="3012"/>
                  </a:cubicBezTo>
                  <a:cubicBezTo>
                    <a:pt x="4358" y="2929"/>
                    <a:pt x="4632" y="2834"/>
                    <a:pt x="4882" y="2751"/>
                  </a:cubicBezTo>
                  <a:close/>
                  <a:moveTo>
                    <a:pt x="1203" y="2989"/>
                  </a:moveTo>
                  <a:cubicBezTo>
                    <a:pt x="1203" y="3036"/>
                    <a:pt x="1227" y="3072"/>
                    <a:pt x="1227" y="3120"/>
                  </a:cubicBezTo>
                  <a:cubicBezTo>
                    <a:pt x="1251" y="3358"/>
                    <a:pt x="1298" y="3608"/>
                    <a:pt x="1322" y="3834"/>
                  </a:cubicBezTo>
                  <a:cubicBezTo>
                    <a:pt x="1048" y="3929"/>
                    <a:pt x="774" y="4024"/>
                    <a:pt x="512" y="4108"/>
                  </a:cubicBezTo>
                  <a:cubicBezTo>
                    <a:pt x="489" y="3834"/>
                    <a:pt x="453" y="3548"/>
                    <a:pt x="405" y="3251"/>
                  </a:cubicBezTo>
                  <a:cubicBezTo>
                    <a:pt x="655" y="3167"/>
                    <a:pt x="929" y="3072"/>
                    <a:pt x="1203" y="2989"/>
                  </a:cubicBezTo>
                  <a:close/>
                  <a:moveTo>
                    <a:pt x="4001" y="3048"/>
                  </a:moveTo>
                  <a:cubicBezTo>
                    <a:pt x="4049" y="3346"/>
                    <a:pt x="4084" y="3632"/>
                    <a:pt x="4120" y="3894"/>
                  </a:cubicBezTo>
                  <a:cubicBezTo>
                    <a:pt x="3858" y="3989"/>
                    <a:pt x="3584" y="4072"/>
                    <a:pt x="3310" y="4167"/>
                  </a:cubicBezTo>
                  <a:cubicBezTo>
                    <a:pt x="3275" y="3882"/>
                    <a:pt x="3251" y="3596"/>
                    <a:pt x="3203" y="3310"/>
                  </a:cubicBezTo>
                  <a:cubicBezTo>
                    <a:pt x="3489" y="3227"/>
                    <a:pt x="3751" y="3132"/>
                    <a:pt x="4001" y="3048"/>
                  </a:cubicBezTo>
                  <a:close/>
                  <a:moveTo>
                    <a:pt x="3132" y="3334"/>
                  </a:moveTo>
                  <a:cubicBezTo>
                    <a:pt x="3168" y="3632"/>
                    <a:pt x="3203" y="3905"/>
                    <a:pt x="3251" y="4179"/>
                  </a:cubicBezTo>
                  <a:lnTo>
                    <a:pt x="3108" y="4227"/>
                  </a:lnTo>
                  <a:cubicBezTo>
                    <a:pt x="2882" y="4298"/>
                    <a:pt x="2656" y="4370"/>
                    <a:pt x="2441" y="4441"/>
                  </a:cubicBezTo>
                  <a:cubicBezTo>
                    <a:pt x="2406" y="4179"/>
                    <a:pt x="2370" y="3894"/>
                    <a:pt x="2322" y="3596"/>
                  </a:cubicBezTo>
                  <a:cubicBezTo>
                    <a:pt x="2489" y="3548"/>
                    <a:pt x="2656" y="3489"/>
                    <a:pt x="2810" y="3429"/>
                  </a:cubicBezTo>
                  <a:cubicBezTo>
                    <a:pt x="2918" y="3405"/>
                    <a:pt x="3025" y="3358"/>
                    <a:pt x="3132" y="3334"/>
                  </a:cubicBezTo>
                  <a:close/>
                  <a:moveTo>
                    <a:pt x="2251" y="3632"/>
                  </a:moveTo>
                  <a:cubicBezTo>
                    <a:pt x="2298" y="3929"/>
                    <a:pt x="2322" y="4203"/>
                    <a:pt x="2370" y="4477"/>
                  </a:cubicBezTo>
                  <a:cubicBezTo>
                    <a:pt x="2084" y="4560"/>
                    <a:pt x="1822" y="4656"/>
                    <a:pt x="1548" y="4739"/>
                  </a:cubicBezTo>
                  <a:cubicBezTo>
                    <a:pt x="1501" y="4477"/>
                    <a:pt x="1465" y="4191"/>
                    <a:pt x="1429" y="3894"/>
                  </a:cubicBezTo>
                  <a:cubicBezTo>
                    <a:pt x="1679" y="3798"/>
                    <a:pt x="1965" y="3715"/>
                    <a:pt x="2251" y="3632"/>
                  </a:cubicBezTo>
                  <a:close/>
                  <a:moveTo>
                    <a:pt x="1358" y="3905"/>
                  </a:moveTo>
                  <a:cubicBezTo>
                    <a:pt x="1405" y="4203"/>
                    <a:pt x="1441" y="4489"/>
                    <a:pt x="1477" y="4763"/>
                  </a:cubicBezTo>
                  <a:cubicBezTo>
                    <a:pt x="1179" y="4858"/>
                    <a:pt x="905" y="4965"/>
                    <a:pt x="655" y="5037"/>
                  </a:cubicBezTo>
                  <a:cubicBezTo>
                    <a:pt x="632" y="4775"/>
                    <a:pt x="584" y="4477"/>
                    <a:pt x="536" y="4179"/>
                  </a:cubicBezTo>
                  <a:cubicBezTo>
                    <a:pt x="786" y="4084"/>
                    <a:pt x="1060" y="4001"/>
                    <a:pt x="1358" y="3905"/>
                  </a:cubicBezTo>
                  <a:close/>
                  <a:moveTo>
                    <a:pt x="4144" y="3965"/>
                  </a:moveTo>
                  <a:cubicBezTo>
                    <a:pt x="4180" y="4263"/>
                    <a:pt x="4227" y="4548"/>
                    <a:pt x="4263" y="4822"/>
                  </a:cubicBezTo>
                  <a:cubicBezTo>
                    <a:pt x="4001" y="4906"/>
                    <a:pt x="3727" y="5001"/>
                    <a:pt x="3441" y="5084"/>
                  </a:cubicBezTo>
                  <a:cubicBezTo>
                    <a:pt x="3406" y="4822"/>
                    <a:pt x="3370" y="4536"/>
                    <a:pt x="3322" y="4239"/>
                  </a:cubicBezTo>
                  <a:cubicBezTo>
                    <a:pt x="3608" y="4144"/>
                    <a:pt x="3870" y="4060"/>
                    <a:pt x="4144" y="3965"/>
                  </a:cubicBezTo>
                  <a:close/>
                  <a:moveTo>
                    <a:pt x="3251" y="4263"/>
                  </a:moveTo>
                  <a:cubicBezTo>
                    <a:pt x="3287" y="4560"/>
                    <a:pt x="3334" y="4846"/>
                    <a:pt x="3358" y="5120"/>
                  </a:cubicBezTo>
                  <a:lnTo>
                    <a:pt x="2560" y="5382"/>
                  </a:lnTo>
                  <a:cubicBezTo>
                    <a:pt x="2537" y="5120"/>
                    <a:pt x="2489" y="4834"/>
                    <a:pt x="2441" y="4536"/>
                  </a:cubicBezTo>
                  <a:cubicBezTo>
                    <a:pt x="2667" y="4465"/>
                    <a:pt x="2906" y="4382"/>
                    <a:pt x="3132" y="4310"/>
                  </a:cubicBezTo>
                  <a:cubicBezTo>
                    <a:pt x="3168" y="4298"/>
                    <a:pt x="3215" y="4286"/>
                    <a:pt x="3251" y="4263"/>
                  </a:cubicBezTo>
                  <a:close/>
                  <a:moveTo>
                    <a:pt x="2370" y="4560"/>
                  </a:moveTo>
                  <a:cubicBezTo>
                    <a:pt x="2417" y="4858"/>
                    <a:pt x="2453" y="5144"/>
                    <a:pt x="2489" y="5418"/>
                  </a:cubicBezTo>
                  <a:cubicBezTo>
                    <a:pt x="2203" y="5501"/>
                    <a:pt x="1917" y="5596"/>
                    <a:pt x="1667" y="5679"/>
                  </a:cubicBezTo>
                  <a:cubicBezTo>
                    <a:pt x="1644" y="5418"/>
                    <a:pt x="1596" y="5132"/>
                    <a:pt x="1548" y="4834"/>
                  </a:cubicBezTo>
                  <a:cubicBezTo>
                    <a:pt x="1822" y="4739"/>
                    <a:pt x="2084" y="4656"/>
                    <a:pt x="2370" y="4560"/>
                  </a:cubicBezTo>
                  <a:close/>
                  <a:moveTo>
                    <a:pt x="2727" y="0"/>
                  </a:moveTo>
                  <a:cubicBezTo>
                    <a:pt x="2715" y="0"/>
                    <a:pt x="2691" y="12"/>
                    <a:pt x="2679" y="12"/>
                  </a:cubicBezTo>
                  <a:cubicBezTo>
                    <a:pt x="2691" y="155"/>
                    <a:pt x="2727" y="310"/>
                    <a:pt x="2739" y="476"/>
                  </a:cubicBezTo>
                  <a:cubicBezTo>
                    <a:pt x="2477" y="560"/>
                    <a:pt x="2203" y="655"/>
                    <a:pt x="1917" y="738"/>
                  </a:cubicBezTo>
                  <a:cubicBezTo>
                    <a:pt x="1905" y="619"/>
                    <a:pt x="1894" y="512"/>
                    <a:pt x="1882" y="417"/>
                  </a:cubicBezTo>
                  <a:cubicBezTo>
                    <a:pt x="1858" y="429"/>
                    <a:pt x="1834" y="441"/>
                    <a:pt x="1822" y="453"/>
                  </a:cubicBezTo>
                  <a:lnTo>
                    <a:pt x="1858" y="774"/>
                  </a:lnTo>
                  <a:cubicBezTo>
                    <a:pt x="1667" y="834"/>
                    <a:pt x="1477" y="905"/>
                    <a:pt x="1298" y="965"/>
                  </a:cubicBezTo>
                  <a:cubicBezTo>
                    <a:pt x="1263" y="1012"/>
                    <a:pt x="1227" y="1036"/>
                    <a:pt x="1191" y="1084"/>
                  </a:cubicBezTo>
                  <a:cubicBezTo>
                    <a:pt x="1417" y="1012"/>
                    <a:pt x="1644" y="929"/>
                    <a:pt x="1882" y="857"/>
                  </a:cubicBezTo>
                  <a:cubicBezTo>
                    <a:pt x="1905" y="1131"/>
                    <a:pt x="1953" y="1405"/>
                    <a:pt x="2001" y="1703"/>
                  </a:cubicBezTo>
                  <a:cubicBezTo>
                    <a:pt x="1715" y="1798"/>
                    <a:pt x="1441" y="1881"/>
                    <a:pt x="1179" y="1977"/>
                  </a:cubicBezTo>
                  <a:cubicBezTo>
                    <a:pt x="1143" y="1703"/>
                    <a:pt x="1108" y="1465"/>
                    <a:pt x="1072" y="1227"/>
                  </a:cubicBezTo>
                  <a:cubicBezTo>
                    <a:pt x="1060" y="1262"/>
                    <a:pt x="1024" y="1274"/>
                    <a:pt x="1013" y="1310"/>
                  </a:cubicBezTo>
                  <a:cubicBezTo>
                    <a:pt x="1048" y="1524"/>
                    <a:pt x="1072" y="1762"/>
                    <a:pt x="1108" y="2000"/>
                  </a:cubicBezTo>
                  <a:cubicBezTo>
                    <a:pt x="846" y="2096"/>
                    <a:pt x="608" y="2167"/>
                    <a:pt x="393" y="2239"/>
                  </a:cubicBezTo>
                  <a:lnTo>
                    <a:pt x="346" y="2334"/>
                  </a:lnTo>
                  <a:cubicBezTo>
                    <a:pt x="596" y="2262"/>
                    <a:pt x="846" y="2167"/>
                    <a:pt x="1120" y="2084"/>
                  </a:cubicBezTo>
                  <a:cubicBezTo>
                    <a:pt x="1167" y="2346"/>
                    <a:pt x="1191" y="2631"/>
                    <a:pt x="1239" y="2929"/>
                  </a:cubicBezTo>
                  <a:cubicBezTo>
                    <a:pt x="953" y="3012"/>
                    <a:pt x="691" y="3108"/>
                    <a:pt x="429" y="3191"/>
                  </a:cubicBezTo>
                  <a:cubicBezTo>
                    <a:pt x="393" y="2929"/>
                    <a:pt x="358" y="2655"/>
                    <a:pt x="310" y="2393"/>
                  </a:cubicBezTo>
                  <a:cubicBezTo>
                    <a:pt x="298" y="2441"/>
                    <a:pt x="274" y="2477"/>
                    <a:pt x="251" y="2536"/>
                  </a:cubicBezTo>
                  <a:cubicBezTo>
                    <a:pt x="286" y="2762"/>
                    <a:pt x="310" y="2989"/>
                    <a:pt x="346" y="3227"/>
                  </a:cubicBezTo>
                  <a:cubicBezTo>
                    <a:pt x="227" y="3274"/>
                    <a:pt x="120" y="3298"/>
                    <a:pt x="12" y="3334"/>
                  </a:cubicBezTo>
                  <a:cubicBezTo>
                    <a:pt x="12" y="3358"/>
                    <a:pt x="0" y="3370"/>
                    <a:pt x="0" y="3405"/>
                  </a:cubicBezTo>
                  <a:cubicBezTo>
                    <a:pt x="120" y="3370"/>
                    <a:pt x="227" y="3334"/>
                    <a:pt x="358" y="3286"/>
                  </a:cubicBezTo>
                  <a:cubicBezTo>
                    <a:pt x="405" y="3584"/>
                    <a:pt x="429" y="3870"/>
                    <a:pt x="477" y="4144"/>
                  </a:cubicBezTo>
                  <a:cubicBezTo>
                    <a:pt x="310" y="4203"/>
                    <a:pt x="155" y="4251"/>
                    <a:pt x="12" y="4310"/>
                  </a:cubicBezTo>
                  <a:cubicBezTo>
                    <a:pt x="12" y="4322"/>
                    <a:pt x="36" y="4358"/>
                    <a:pt x="36" y="4370"/>
                  </a:cubicBezTo>
                  <a:cubicBezTo>
                    <a:pt x="179" y="4322"/>
                    <a:pt x="334" y="4263"/>
                    <a:pt x="489" y="4227"/>
                  </a:cubicBezTo>
                  <a:cubicBezTo>
                    <a:pt x="536" y="4525"/>
                    <a:pt x="584" y="4798"/>
                    <a:pt x="608" y="5084"/>
                  </a:cubicBezTo>
                  <a:cubicBezTo>
                    <a:pt x="572" y="5096"/>
                    <a:pt x="524" y="5120"/>
                    <a:pt x="489" y="5132"/>
                  </a:cubicBezTo>
                  <a:lnTo>
                    <a:pt x="536" y="5179"/>
                  </a:lnTo>
                  <a:cubicBezTo>
                    <a:pt x="572" y="5156"/>
                    <a:pt x="596" y="5156"/>
                    <a:pt x="632" y="5144"/>
                  </a:cubicBezTo>
                  <a:cubicBezTo>
                    <a:pt x="632" y="5191"/>
                    <a:pt x="643" y="5215"/>
                    <a:pt x="643" y="5263"/>
                  </a:cubicBezTo>
                  <a:cubicBezTo>
                    <a:pt x="667" y="5298"/>
                    <a:pt x="703" y="5310"/>
                    <a:pt x="727" y="5334"/>
                  </a:cubicBezTo>
                  <a:cubicBezTo>
                    <a:pt x="715" y="5263"/>
                    <a:pt x="715" y="5203"/>
                    <a:pt x="703" y="5132"/>
                  </a:cubicBezTo>
                  <a:cubicBezTo>
                    <a:pt x="953" y="5037"/>
                    <a:pt x="1215" y="4953"/>
                    <a:pt x="1513" y="4858"/>
                  </a:cubicBezTo>
                  <a:cubicBezTo>
                    <a:pt x="1560" y="5156"/>
                    <a:pt x="1608" y="5441"/>
                    <a:pt x="1632" y="5715"/>
                  </a:cubicBezTo>
                  <a:cubicBezTo>
                    <a:pt x="1572" y="5727"/>
                    <a:pt x="1513" y="5751"/>
                    <a:pt x="1441" y="5775"/>
                  </a:cubicBezTo>
                  <a:lnTo>
                    <a:pt x="1536" y="5810"/>
                  </a:lnTo>
                  <a:cubicBezTo>
                    <a:pt x="1560" y="5799"/>
                    <a:pt x="1608" y="5787"/>
                    <a:pt x="1632" y="5787"/>
                  </a:cubicBezTo>
                  <a:cubicBezTo>
                    <a:pt x="1632" y="5810"/>
                    <a:pt x="1655" y="5846"/>
                    <a:pt x="1655" y="5870"/>
                  </a:cubicBezTo>
                  <a:cubicBezTo>
                    <a:pt x="1679" y="5894"/>
                    <a:pt x="1691" y="5894"/>
                    <a:pt x="1727" y="5906"/>
                  </a:cubicBezTo>
                  <a:cubicBezTo>
                    <a:pt x="1727" y="5858"/>
                    <a:pt x="1715" y="5810"/>
                    <a:pt x="1715" y="5751"/>
                  </a:cubicBezTo>
                  <a:cubicBezTo>
                    <a:pt x="1977" y="5668"/>
                    <a:pt x="2251" y="5572"/>
                    <a:pt x="2525" y="5489"/>
                  </a:cubicBezTo>
                  <a:cubicBezTo>
                    <a:pt x="2560" y="5715"/>
                    <a:pt x="2584" y="5918"/>
                    <a:pt x="2620" y="6108"/>
                  </a:cubicBezTo>
                  <a:lnTo>
                    <a:pt x="2679" y="6108"/>
                  </a:lnTo>
                  <a:cubicBezTo>
                    <a:pt x="2644" y="5918"/>
                    <a:pt x="2620" y="5691"/>
                    <a:pt x="2584" y="5477"/>
                  </a:cubicBezTo>
                  <a:cubicBezTo>
                    <a:pt x="2858" y="5382"/>
                    <a:pt x="3120" y="5298"/>
                    <a:pt x="3406" y="5203"/>
                  </a:cubicBezTo>
                  <a:cubicBezTo>
                    <a:pt x="3453" y="5477"/>
                    <a:pt x="3477" y="5715"/>
                    <a:pt x="3513" y="5953"/>
                  </a:cubicBezTo>
                  <a:cubicBezTo>
                    <a:pt x="3525" y="5929"/>
                    <a:pt x="3560" y="5929"/>
                    <a:pt x="3572" y="5918"/>
                  </a:cubicBezTo>
                  <a:cubicBezTo>
                    <a:pt x="3549" y="5691"/>
                    <a:pt x="3513" y="5453"/>
                    <a:pt x="3465" y="5191"/>
                  </a:cubicBezTo>
                  <a:cubicBezTo>
                    <a:pt x="3751" y="5096"/>
                    <a:pt x="4025" y="5013"/>
                    <a:pt x="4287" y="4917"/>
                  </a:cubicBezTo>
                  <a:cubicBezTo>
                    <a:pt x="4299" y="5025"/>
                    <a:pt x="4322" y="5120"/>
                    <a:pt x="4334" y="5215"/>
                  </a:cubicBezTo>
                  <a:cubicBezTo>
                    <a:pt x="4346" y="5191"/>
                    <a:pt x="4370" y="5179"/>
                    <a:pt x="4394" y="5144"/>
                  </a:cubicBezTo>
                  <a:cubicBezTo>
                    <a:pt x="4358" y="5025"/>
                    <a:pt x="4358" y="4953"/>
                    <a:pt x="4346" y="4882"/>
                  </a:cubicBezTo>
                  <a:cubicBezTo>
                    <a:pt x="4442" y="4846"/>
                    <a:pt x="4513" y="4822"/>
                    <a:pt x="4596" y="4786"/>
                  </a:cubicBezTo>
                  <a:cubicBezTo>
                    <a:pt x="4620" y="4763"/>
                    <a:pt x="4644" y="4715"/>
                    <a:pt x="4656" y="4679"/>
                  </a:cubicBezTo>
                  <a:lnTo>
                    <a:pt x="4656" y="4679"/>
                  </a:lnTo>
                  <a:cubicBezTo>
                    <a:pt x="4561" y="4715"/>
                    <a:pt x="4453" y="4763"/>
                    <a:pt x="4346" y="4786"/>
                  </a:cubicBezTo>
                  <a:cubicBezTo>
                    <a:pt x="4322" y="4525"/>
                    <a:pt x="4275" y="4239"/>
                    <a:pt x="4227" y="3941"/>
                  </a:cubicBezTo>
                  <a:cubicBezTo>
                    <a:pt x="4513" y="3846"/>
                    <a:pt x="4775" y="3763"/>
                    <a:pt x="5049" y="3667"/>
                  </a:cubicBezTo>
                  <a:cubicBezTo>
                    <a:pt x="5049" y="3703"/>
                    <a:pt x="5061" y="3727"/>
                    <a:pt x="5061" y="3763"/>
                  </a:cubicBezTo>
                  <a:cubicBezTo>
                    <a:pt x="5073" y="3703"/>
                    <a:pt x="5096" y="3643"/>
                    <a:pt x="5120" y="3572"/>
                  </a:cubicBezTo>
                  <a:cubicBezTo>
                    <a:pt x="5073" y="3286"/>
                    <a:pt x="5049" y="3001"/>
                    <a:pt x="5001" y="2715"/>
                  </a:cubicBezTo>
                  <a:cubicBezTo>
                    <a:pt x="5108" y="2691"/>
                    <a:pt x="5215" y="2643"/>
                    <a:pt x="5299" y="2620"/>
                  </a:cubicBezTo>
                  <a:lnTo>
                    <a:pt x="5299" y="2536"/>
                  </a:lnTo>
                  <a:cubicBezTo>
                    <a:pt x="5192" y="2572"/>
                    <a:pt x="5096" y="2620"/>
                    <a:pt x="4977" y="2643"/>
                  </a:cubicBezTo>
                  <a:cubicBezTo>
                    <a:pt x="4930" y="2346"/>
                    <a:pt x="4894" y="2060"/>
                    <a:pt x="4858" y="1786"/>
                  </a:cubicBezTo>
                  <a:cubicBezTo>
                    <a:pt x="5001" y="1738"/>
                    <a:pt x="5132" y="1691"/>
                    <a:pt x="5275" y="1643"/>
                  </a:cubicBezTo>
                  <a:cubicBezTo>
                    <a:pt x="5275" y="1631"/>
                    <a:pt x="5251" y="1608"/>
                    <a:pt x="5251" y="1584"/>
                  </a:cubicBezTo>
                  <a:cubicBezTo>
                    <a:pt x="5120" y="1631"/>
                    <a:pt x="4989" y="1679"/>
                    <a:pt x="4834" y="1727"/>
                  </a:cubicBezTo>
                  <a:cubicBezTo>
                    <a:pt x="4799" y="1429"/>
                    <a:pt x="4751" y="1143"/>
                    <a:pt x="4715" y="857"/>
                  </a:cubicBezTo>
                  <a:cubicBezTo>
                    <a:pt x="4763" y="846"/>
                    <a:pt x="4823" y="834"/>
                    <a:pt x="4870" y="810"/>
                  </a:cubicBezTo>
                  <a:lnTo>
                    <a:pt x="4823" y="774"/>
                  </a:lnTo>
                  <a:cubicBezTo>
                    <a:pt x="4799" y="786"/>
                    <a:pt x="4751" y="798"/>
                    <a:pt x="4715" y="798"/>
                  </a:cubicBezTo>
                  <a:cubicBezTo>
                    <a:pt x="4703" y="738"/>
                    <a:pt x="4703" y="691"/>
                    <a:pt x="4703" y="655"/>
                  </a:cubicBezTo>
                  <a:cubicBezTo>
                    <a:pt x="4680" y="631"/>
                    <a:pt x="4644" y="607"/>
                    <a:pt x="4632" y="595"/>
                  </a:cubicBezTo>
                  <a:lnTo>
                    <a:pt x="4632" y="595"/>
                  </a:lnTo>
                  <a:cubicBezTo>
                    <a:pt x="4644" y="667"/>
                    <a:pt x="4644" y="738"/>
                    <a:pt x="4656" y="834"/>
                  </a:cubicBezTo>
                  <a:cubicBezTo>
                    <a:pt x="4406" y="917"/>
                    <a:pt x="4144" y="1012"/>
                    <a:pt x="3846" y="1096"/>
                  </a:cubicBezTo>
                  <a:cubicBezTo>
                    <a:pt x="3799" y="798"/>
                    <a:pt x="3751" y="512"/>
                    <a:pt x="3727" y="250"/>
                  </a:cubicBezTo>
                  <a:cubicBezTo>
                    <a:pt x="3787" y="238"/>
                    <a:pt x="3846" y="203"/>
                    <a:pt x="3918" y="191"/>
                  </a:cubicBezTo>
                  <a:cubicBezTo>
                    <a:pt x="3882" y="179"/>
                    <a:pt x="3846" y="155"/>
                    <a:pt x="3810" y="143"/>
                  </a:cubicBezTo>
                  <a:cubicBezTo>
                    <a:pt x="3787" y="155"/>
                    <a:pt x="3751" y="155"/>
                    <a:pt x="3703" y="179"/>
                  </a:cubicBezTo>
                  <a:cubicBezTo>
                    <a:pt x="3703" y="143"/>
                    <a:pt x="3703" y="131"/>
                    <a:pt x="3691" y="95"/>
                  </a:cubicBezTo>
                  <a:cubicBezTo>
                    <a:pt x="3668" y="84"/>
                    <a:pt x="3644" y="84"/>
                    <a:pt x="3620" y="72"/>
                  </a:cubicBezTo>
                  <a:lnTo>
                    <a:pt x="3620" y="72"/>
                  </a:lnTo>
                  <a:cubicBezTo>
                    <a:pt x="3620" y="119"/>
                    <a:pt x="3632" y="143"/>
                    <a:pt x="3632" y="191"/>
                  </a:cubicBezTo>
                  <a:cubicBezTo>
                    <a:pt x="3370" y="274"/>
                    <a:pt x="3096" y="369"/>
                    <a:pt x="2810" y="453"/>
                  </a:cubicBezTo>
                  <a:cubicBezTo>
                    <a:pt x="2787" y="298"/>
                    <a:pt x="2775" y="143"/>
                    <a:pt x="2739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3644;p60">
              <a:extLst>
                <a:ext uri="{FF2B5EF4-FFF2-40B4-BE49-F238E27FC236}">
                  <a16:creationId xmlns:a16="http://schemas.microsoft.com/office/drawing/2014/main" id="{0F7D8A9B-53B6-419F-A43B-52C4E2009461}"/>
                </a:ext>
              </a:extLst>
            </p:cNvPr>
            <p:cNvSpPr/>
            <p:nvPr/>
          </p:nvSpPr>
          <p:spPr>
            <a:xfrm>
              <a:off x="6339475" y="2530650"/>
              <a:ext cx="159275" cy="188950"/>
            </a:xfrm>
            <a:custGeom>
              <a:avLst/>
              <a:gdLst/>
              <a:ahLst/>
              <a:cxnLst/>
              <a:rect l="l" t="t" r="r" b="b"/>
              <a:pathLst>
                <a:path w="6371" h="7558" extrusionOk="0">
                  <a:moveTo>
                    <a:pt x="2144" y="0"/>
                  </a:moveTo>
                  <a:cubicBezTo>
                    <a:pt x="2025" y="0"/>
                    <a:pt x="1905" y="6"/>
                    <a:pt x="1786" y="18"/>
                  </a:cubicBezTo>
                  <a:lnTo>
                    <a:pt x="0" y="6936"/>
                  </a:lnTo>
                  <a:cubicBezTo>
                    <a:pt x="636" y="7350"/>
                    <a:pt x="1400" y="7557"/>
                    <a:pt x="2164" y="7557"/>
                  </a:cubicBezTo>
                  <a:cubicBezTo>
                    <a:pt x="3045" y="7557"/>
                    <a:pt x="3926" y="7282"/>
                    <a:pt x="4608" y="6733"/>
                  </a:cubicBezTo>
                  <a:cubicBezTo>
                    <a:pt x="5894" y="5698"/>
                    <a:pt x="6370" y="3828"/>
                    <a:pt x="5739" y="2340"/>
                  </a:cubicBezTo>
                  <a:cubicBezTo>
                    <a:pt x="5165" y="960"/>
                    <a:pt x="3660" y="0"/>
                    <a:pt x="2144" y="0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3645;p60">
              <a:extLst>
                <a:ext uri="{FF2B5EF4-FFF2-40B4-BE49-F238E27FC236}">
                  <a16:creationId xmlns:a16="http://schemas.microsoft.com/office/drawing/2014/main" id="{8356BB4B-FE87-43C2-A2A5-D9E2A46DA615}"/>
                </a:ext>
              </a:extLst>
            </p:cNvPr>
            <p:cNvSpPr/>
            <p:nvPr/>
          </p:nvSpPr>
          <p:spPr>
            <a:xfrm>
              <a:off x="6086750" y="2061025"/>
              <a:ext cx="369425" cy="288525"/>
            </a:xfrm>
            <a:custGeom>
              <a:avLst/>
              <a:gdLst/>
              <a:ahLst/>
              <a:cxnLst/>
              <a:rect l="l" t="t" r="r" b="b"/>
              <a:pathLst>
                <a:path w="14777" h="11541" extrusionOk="0">
                  <a:moveTo>
                    <a:pt x="7289" y="0"/>
                  </a:moveTo>
                  <a:cubicBezTo>
                    <a:pt x="6716" y="0"/>
                    <a:pt x="6146" y="61"/>
                    <a:pt x="5597" y="182"/>
                  </a:cubicBezTo>
                  <a:cubicBezTo>
                    <a:pt x="1608" y="1063"/>
                    <a:pt x="1" y="6373"/>
                    <a:pt x="2906" y="9326"/>
                  </a:cubicBezTo>
                  <a:lnTo>
                    <a:pt x="8800" y="11541"/>
                  </a:lnTo>
                  <a:cubicBezTo>
                    <a:pt x="10205" y="11469"/>
                    <a:pt x="11717" y="10779"/>
                    <a:pt x="12705" y="9755"/>
                  </a:cubicBezTo>
                  <a:cubicBezTo>
                    <a:pt x="14777" y="7623"/>
                    <a:pt x="14729" y="4171"/>
                    <a:pt x="12633" y="2087"/>
                  </a:cubicBezTo>
                  <a:cubicBezTo>
                    <a:pt x="11252" y="705"/>
                    <a:pt x="9250" y="0"/>
                    <a:pt x="728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3646;p60">
              <a:extLst>
                <a:ext uri="{FF2B5EF4-FFF2-40B4-BE49-F238E27FC236}">
                  <a16:creationId xmlns:a16="http://schemas.microsoft.com/office/drawing/2014/main" id="{B88F17A6-32C2-41E0-8A8B-3F6D5E775167}"/>
                </a:ext>
              </a:extLst>
            </p:cNvPr>
            <p:cNvSpPr/>
            <p:nvPr/>
          </p:nvSpPr>
          <p:spPr>
            <a:xfrm>
              <a:off x="6169800" y="2074200"/>
              <a:ext cx="95875" cy="226275"/>
            </a:xfrm>
            <a:custGeom>
              <a:avLst/>
              <a:gdLst/>
              <a:ahLst/>
              <a:cxnLst/>
              <a:rect l="l" t="t" r="r" b="b"/>
              <a:pathLst>
                <a:path w="3835" h="9051" extrusionOk="0">
                  <a:moveTo>
                    <a:pt x="1215" y="0"/>
                  </a:moveTo>
                  <a:lnTo>
                    <a:pt x="1215" y="0"/>
                  </a:lnTo>
                  <a:cubicBezTo>
                    <a:pt x="1108" y="48"/>
                    <a:pt x="1013" y="107"/>
                    <a:pt x="906" y="167"/>
                  </a:cubicBezTo>
                  <a:cubicBezTo>
                    <a:pt x="775" y="405"/>
                    <a:pt x="632" y="655"/>
                    <a:pt x="537" y="917"/>
                  </a:cubicBezTo>
                  <a:cubicBezTo>
                    <a:pt x="203" y="1691"/>
                    <a:pt x="1" y="2620"/>
                    <a:pt x="36" y="3596"/>
                  </a:cubicBezTo>
                  <a:cubicBezTo>
                    <a:pt x="84" y="4572"/>
                    <a:pt x="370" y="5477"/>
                    <a:pt x="751" y="6215"/>
                  </a:cubicBezTo>
                  <a:cubicBezTo>
                    <a:pt x="953" y="6596"/>
                    <a:pt x="1168" y="6918"/>
                    <a:pt x="1394" y="7215"/>
                  </a:cubicBezTo>
                  <a:cubicBezTo>
                    <a:pt x="1632" y="7513"/>
                    <a:pt x="1870" y="7763"/>
                    <a:pt x="2096" y="7977"/>
                  </a:cubicBezTo>
                  <a:cubicBezTo>
                    <a:pt x="2573" y="8406"/>
                    <a:pt x="3001" y="8680"/>
                    <a:pt x="3311" y="8835"/>
                  </a:cubicBezTo>
                  <a:cubicBezTo>
                    <a:pt x="3606" y="8988"/>
                    <a:pt x="3791" y="9050"/>
                    <a:pt x="3819" y="9050"/>
                  </a:cubicBezTo>
                  <a:cubicBezTo>
                    <a:pt x="3821" y="9050"/>
                    <a:pt x="3823" y="9050"/>
                    <a:pt x="3823" y="9049"/>
                  </a:cubicBezTo>
                  <a:cubicBezTo>
                    <a:pt x="3835" y="9037"/>
                    <a:pt x="3656" y="8942"/>
                    <a:pt x="3358" y="8763"/>
                  </a:cubicBezTo>
                  <a:cubicBezTo>
                    <a:pt x="3061" y="8585"/>
                    <a:pt x="2644" y="8287"/>
                    <a:pt x="2215" y="7858"/>
                  </a:cubicBezTo>
                  <a:cubicBezTo>
                    <a:pt x="1989" y="7644"/>
                    <a:pt x="1763" y="7382"/>
                    <a:pt x="1549" y="7096"/>
                  </a:cubicBezTo>
                  <a:cubicBezTo>
                    <a:pt x="1334" y="6799"/>
                    <a:pt x="1108" y="6489"/>
                    <a:pt x="929" y="6120"/>
                  </a:cubicBezTo>
                  <a:cubicBezTo>
                    <a:pt x="560" y="5382"/>
                    <a:pt x="298" y="4525"/>
                    <a:pt x="251" y="3584"/>
                  </a:cubicBezTo>
                  <a:cubicBezTo>
                    <a:pt x="215" y="2643"/>
                    <a:pt x="394" y="1750"/>
                    <a:pt x="715" y="1000"/>
                  </a:cubicBezTo>
                  <a:cubicBezTo>
                    <a:pt x="858" y="619"/>
                    <a:pt x="1037" y="298"/>
                    <a:pt x="1215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3647;p60">
              <a:extLst>
                <a:ext uri="{FF2B5EF4-FFF2-40B4-BE49-F238E27FC236}">
                  <a16:creationId xmlns:a16="http://schemas.microsoft.com/office/drawing/2014/main" id="{7A065FBD-2BCD-40BF-97D4-A00A1A6733BF}"/>
                </a:ext>
              </a:extLst>
            </p:cNvPr>
            <p:cNvSpPr/>
            <p:nvPr/>
          </p:nvSpPr>
          <p:spPr>
            <a:xfrm>
              <a:off x="6229625" y="2063775"/>
              <a:ext cx="209875" cy="235775"/>
            </a:xfrm>
            <a:custGeom>
              <a:avLst/>
              <a:gdLst/>
              <a:ahLst/>
              <a:cxnLst/>
              <a:rect l="l" t="t" r="r" b="b"/>
              <a:pathLst>
                <a:path w="8395" h="9431" extrusionOk="0">
                  <a:moveTo>
                    <a:pt x="799" y="4275"/>
                  </a:moveTo>
                  <a:lnTo>
                    <a:pt x="799" y="4275"/>
                  </a:lnTo>
                  <a:cubicBezTo>
                    <a:pt x="1037" y="4287"/>
                    <a:pt x="1549" y="4287"/>
                    <a:pt x="2251" y="4346"/>
                  </a:cubicBezTo>
                  <a:cubicBezTo>
                    <a:pt x="2370" y="4358"/>
                    <a:pt x="2501" y="4370"/>
                    <a:pt x="2620" y="4394"/>
                  </a:cubicBezTo>
                  <a:cubicBezTo>
                    <a:pt x="2751" y="4406"/>
                    <a:pt x="2882" y="4430"/>
                    <a:pt x="3025" y="4465"/>
                  </a:cubicBezTo>
                  <a:cubicBezTo>
                    <a:pt x="3299" y="4513"/>
                    <a:pt x="3597" y="4584"/>
                    <a:pt x="3918" y="4656"/>
                  </a:cubicBezTo>
                  <a:lnTo>
                    <a:pt x="4228" y="4751"/>
                  </a:lnTo>
                  <a:cubicBezTo>
                    <a:pt x="4299" y="4834"/>
                    <a:pt x="4478" y="5013"/>
                    <a:pt x="4728" y="5287"/>
                  </a:cubicBezTo>
                  <a:cubicBezTo>
                    <a:pt x="5061" y="5644"/>
                    <a:pt x="5466" y="6180"/>
                    <a:pt x="5823" y="6835"/>
                  </a:cubicBezTo>
                  <a:cubicBezTo>
                    <a:pt x="6156" y="7490"/>
                    <a:pt x="6383" y="8121"/>
                    <a:pt x="6490" y="8585"/>
                  </a:cubicBezTo>
                  <a:cubicBezTo>
                    <a:pt x="6549" y="8811"/>
                    <a:pt x="6573" y="8990"/>
                    <a:pt x="6609" y="9121"/>
                  </a:cubicBezTo>
                  <a:cubicBezTo>
                    <a:pt x="6240" y="9037"/>
                    <a:pt x="5847" y="8942"/>
                    <a:pt x="5442" y="8775"/>
                  </a:cubicBezTo>
                  <a:cubicBezTo>
                    <a:pt x="4430" y="8406"/>
                    <a:pt x="3406" y="7799"/>
                    <a:pt x="2525" y="6930"/>
                  </a:cubicBezTo>
                  <a:cubicBezTo>
                    <a:pt x="1739" y="6132"/>
                    <a:pt x="1180" y="5192"/>
                    <a:pt x="799" y="4275"/>
                  </a:cubicBezTo>
                  <a:close/>
                  <a:moveTo>
                    <a:pt x="239" y="1"/>
                  </a:moveTo>
                  <a:cubicBezTo>
                    <a:pt x="191" y="1"/>
                    <a:pt x="144" y="12"/>
                    <a:pt x="108" y="24"/>
                  </a:cubicBezTo>
                  <a:cubicBezTo>
                    <a:pt x="49" y="370"/>
                    <a:pt x="13" y="774"/>
                    <a:pt x="1" y="1239"/>
                  </a:cubicBezTo>
                  <a:cubicBezTo>
                    <a:pt x="1" y="1656"/>
                    <a:pt x="25" y="2096"/>
                    <a:pt x="108" y="2584"/>
                  </a:cubicBezTo>
                  <a:cubicBezTo>
                    <a:pt x="191" y="3060"/>
                    <a:pt x="299" y="3584"/>
                    <a:pt x="489" y="4096"/>
                  </a:cubicBezTo>
                  <a:cubicBezTo>
                    <a:pt x="846" y="5132"/>
                    <a:pt x="1465" y="6204"/>
                    <a:pt x="2358" y="7109"/>
                  </a:cubicBezTo>
                  <a:cubicBezTo>
                    <a:pt x="3275" y="8002"/>
                    <a:pt x="4347" y="8633"/>
                    <a:pt x="5371" y="9002"/>
                  </a:cubicBezTo>
                  <a:cubicBezTo>
                    <a:pt x="5799" y="9168"/>
                    <a:pt x="6252" y="9276"/>
                    <a:pt x="6645" y="9347"/>
                  </a:cubicBezTo>
                  <a:cubicBezTo>
                    <a:pt x="6645" y="9359"/>
                    <a:pt x="6668" y="9359"/>
                    <a:pt x="6668" y="9359"/>
                  </a:cubicBezTo>
                  <a:lnTo>
                    <a:pt x="6680" y="9347"/>
                  </a:lnTo>
                  <a:cubicBezTo>
                    <a:pt x="6740" y="9359"/>
                    <a:pt x="6811" y="9371"/>
                    <a:pt x="6871" y="9395"/>
                  </a:cubicBezTo>
                  <a:cubicBezTo>
                    <a:pt x="6978" y="9406"/>
                    <a:pt x="7085" y="9418"/>
                    <a:pt x="7168" y="9430"/>
                  </a:cubicBezTo>
                  <a:cubicBezTo>
                    <a:pt x="7216" y="9371"/>
                    <a:pt x="7264" y="9335"/>
                    <a:pt x="7299" y="9276"/>
                  </a:cubicBezTo>
                  <a:cubicBezTo>
                    <a:pt x="7168" y="9252"/>
                    <a:pt x="7038" y="9240"/>
                    <a:pt x="6907" y="9216"/>
                  </a:cubicBezTo>
                  <a:cubicBezTo>
                    <a:pt x="6823" y="9192"/>
                    <a:pt x="6752" y="9180"/>
                    <a:pt x="6692" y="9168"/>
                  </a:cubicBezTo>
                  <a:cubicBezTo>
                    <a:pt x="6692" y="9037"/>
                    <a:pt x="6680" y="8823"/>
                    <a:pt x="6633" y="8573"/>
                  </a:cubicBezTo>
                  <a:cubicBezTo>
                    <a:pt x="6561" y="8085"/>
                    <a:pt x="6347" y="7406"/>
                    <a:pt x="5990" y="6739"/>
                  </a:cubicBezTo>
                  <a:cubicBezTo>
                    <a:pt x="5633" y="6073"/>
                    <a:pt x="5192" y="5537"/>
                    <a:pt x="4823" y="5192"/>
                  </a:cubicBezTo>
                  <a:cubicBezTo>
                    <a:pt x="4644" y="5013"/>
                    <a:pt x="4478" y="4894"/>
                    <a:pt x="4359" y="4811"/>
                  </a:cubicBezTo>
                  <a:lnTo>
                    <a:pt x="4359" y="4811"/>
                  </a:lnTo>
                  <a:cubicBezTo>
                    <a:pt x="4835" y="4954"/>
                    <a:pt x="5335" y="5144"/>
                    <a:pt x="5835" y="5406"/>
                  </a:cubicBezTo>
                  <a:cubicBezTo>
                    <a:pt x="6490" y="5727"/>
                    <a:pt x="7085" y="6120"/>
                    <a:pt x="7597" y="6501"/>
                  </a:cubicBezTo>
                  <a:cubicBezTo>
                    <a:pt x="7859" y="6716"/>
                    <a:pt x="8097" y="6894"/>
                    <a:pt x="8300" y="7085"/>
                  </a:cubicBezTo>
                  <a:cubicBezTo>
                    <a:pt x="8311" y="7097"/>
                    <a:pt x="8335" y="7109"/>
                    <a:pt x="8347" y="7109"/>
                  </a:cubicBezTo>
                  <a:lnTo>
                    <a:pt x="8395" y="6894"/>
                  </a:lnTo>
                  <a:cubicBezTo>
                    <a:pt x="8192" y="6692"/>
                    <a:pt x="7978" y="6513"/>
                    <a:pt x="7740" y="6323"/>
                  </a:cubicBezTo>
                  <a:cubicBezTo>
                    <a:pt x="7216" y="5918"/>
                    <a:pt x="6621" y="5525"/>
                    <a:pt x="5930" y="5192"/>
                  </a:cubicBezTo>
                  <a:cubicBezTo>
                    <a:pt x="5252" y="4870"/>
                    <a:pt x="4561" y="4632"/>
                    <a:pt x="3942" y="4465"/>
                  </a:cubicBezTo>
                  <a:cubicBezTo>
                    <a:pt x="3632" y="4394"/>
                    <a:pt x="3311" y="4311"/>
                    <a:pt x="3037" y="4287"/>
                  </a:cubicBezTo>
                  <a:cubicBezTo>
                    <a:pt x="2882" y="4275"/>
                    <a:pt x="2751" y="4239"/>
                    <a:pt x="2620" y="4227"/>
                  </a:cubicBezTo>
                  <a:cubicBezTo>
                    <a:pt x="2477" y="4215"/>
                    <a:pt x="2358" y="4215"/>
                    <a:pt x="2227" y="4192"/>
                  </a:cubicBezTo>
                  <a:cubicBezTo>
                    <a:pt x="2102" y="4180"/>
                    <a:pt x="1983" y="4177"/>
                    <a:pt x="1872" y="4177"/>
                  </a:cubicBezTo>
                  <a:cubicBezTo>
                    <a:pt x="1760" y="4177"/>
                    <a:pt x="1656" y="4180"/>
                    <a:pt x="1561" y="4180"/>
                  </a:cubicBezTo>
                  <a:lnTo>
                    <a:pt x="1287" y="4180"/>
                  </a:lnTo>
                  <a:lnTo>
                    <a:pt x="1072" y="4192"/>
                  </a:lnTo>
                  <a:cubicBezTo>
                    <a:pt x="930" y="4215"/>
                    <a:pt x="846" y="4227"/>
                    <a:pt x="775" y="4227"/>
                  </a:cubicBezTo>
                  <a:lnTo>
                    <a:pt x="680" y="4001"/>
                  </a:lnTo>
                  <a:cubicBezTo>
                    <a:pt x="501" y="3513"/>
                    <a:pt x="382" y="3037"/>
                    <a:pt x="299" y="2572"/>
                  </a:cubicBezTo>
                  <a:cubicBezTo>
                    <a:pt x="370" y="2572"/>
                    <a:pt x="525" y="2560"/>
                    <a:pt x="715" y="2548"/>
                  </a:cubicBezTo>
                  <a:cubicBezTo>
                    <a:pt x="1025" y="2513"/>
                    <a:pt x="1465" y="2489"/>
                    <a:pt x="2037" y="2453"/>
                  </a:cubicBezTo>
                  <a:cubicBezTo>
                    <a:pt x="2406" y="2434"/>
                    <a:pt x="2822" y="2415"/>
                    <a:pt x="3274" y="2415"/>
                  </a:cubicBezTo>
                  <a:cubicBezTo>
                    <a:pt x="4193" y="2415"/>
                    <a:pt x="5257" y="2491"/>
                    <a:pt x="6359" y="2787"/>
                  </a:cubicBezTo>
                  <a:cubicBezTo>
                    <a:pt x="6907" y="2929"/>
                    <a:pt x="7430" y="3120"/>
                    <a:pt x="7907" y="3358"/>
                  </a:cubicBezTo>
                  <a:cubicBezTo>
                    <a:pt x="7847" y="3263"/>
                    <a:pt x="7788" y="3144"/>
                    <a:pt x="7728" y="3037"/>
                  </a:cubicBezTo>
                  <a:cubicBezTo>
                    <a:pt x="7335" y="2870"/>
                    <a:pt x="6907" y="2703"/>
                    <a:pt x="6430" y="2572"/>
                  </a:cubicBezTo>
                  <a:cubicBezTo>
                    <a:pt x="5597" y="2346"/>
                    <a:pt x="4763" y="2263"/>
                    <a:pt x="4013" y="2251"/>
                  </a:cubicBezTo>
                  <a:cubicBezTo>
                    <a:pt x="3837" y="2242"/>
                    <a:pt x="3665" y="2239"/>
                    <a:pt x="3497" y="2239"/>
                  </a:cubicBezTo>
                  <a:cubicBezTo>
                    <a:pt x="2962" y="2239"/>
                    <a:pt x="2472" y="2277"/>
                    <a:pt x="2037" y="2322"/>
                  </a:cubicBezTo>
                  <a:cubicBezTo>
                    <a:pt x="1477" y="2370"/>
                    <a:pt x="1025" y="2441"/>
                    <a:pt x="715" y="2489"/>
                  </a:cubicBezTo>
                  <a:cubicBezTo>
                    <a:pt x="525" y="2513"/>
                    <a:pt x="370" y="2548"/>
                    <a:pt x="299" y="2560"/>
                  </a:cubicBezTo>
                  <a:lnTo>
                    <a:pt x="299" y="2548"/>
                  </a:lnTo>
                  <a:cubicBezTo>
                    <a:pt x="227" y="2072"/>
                    <a:pt x="180" y="1632"/>
                    <a:pt x="180" y="1215"/>
                  </a:cubicBezTo>
                  <a:cubicBezTo>
                    <a:pt x="180" y="763"/>
                    <a:pt x="203" y="346"/>
                    <a:pt x="239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3648;p60">
              <a:extLst>
                <a:ext uri="{FF2B5EF4-FFF2-40B4-BE49-F238E27FC236}">
                  <a16:creationId xmlns:a16="http://schemas.microsoft.com/office/drawing/2014/main" id="{62939106-A887-40C0-95DD-56307F73760D}"/>
                </a:ext>
              </a:extLst>
            </p:cNvPr>
            <p:cNvSpPr/>
            <p:nvPr/>
          </p:nvSpPr>
          <p:spPr>
            <a:xfrm>
              <a:off x="6158800" y="2247300"/>
              <a:ext cx="158375" cy="81700"/>
            </a:xfrm>
            <a:custGeom>
              <a:avLst/>
              <a:gdLst/>
              <a:ahLst/>
              <a:cxnLst/>
              <a:rect l="l" t="t" r="r" b="b"/>
              <a:pathLst>
                <a:path w="6335" h="3268" extrusionOk="0">
                  <a:moveTo>
                    <a:pt x="2551" y="1"/>
                  </a:moveTo>
                  <a:cubicBezTo>
                    <a:pt x="1632" y="1"/>
                    <a:pt x="706" y="321"/>
                    <a:pt x="0" y="922"/>
                  </a:cubicBezTo>
                  <a:lnTo>
                    <a:pt x="6334" y="3268"/>
                  </a:lnTo>
                  <a:cubicBezTo>
                    <a:pt x="6120" y="1911"/>
                    <a:pt x="5144" y="708"/>
                    <a:pt x="3858" y="232"/>
                  </a:cubicBezTo>
                  <a:cubicBezTo>
                    <a:pt x="3442" y="76"/>
                    <a:pt x="2997" y="1"/>
                    <a:pt x="2551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3649;p60">
              <a:extLst>
                <a:ext uri="{FF2B5EF4-FFF2-40B4-BE49-F238E27FC236}">
                  <a16:creationId xmlns:a16="http://schemas.microsoft.com/office/drawing/2014/main" id="{C1EFB691-2E6C-4A46-B5ED-E0EC45A66D48}"/>
                </a:ext>
              </a:extLst>
            </p:cNvPr>
            <p:cNvSpPr/>
            <p:nvPr/>
          </p:nvSpPr>
          <p:spPr>
            <a:xfrm>
              <a:off x="5913825" y="2251050"/>
              <a:ext cx="501575" cy="292575"/>
            </a:xfrm>
            <a:custGeom>
              <a:avLst/>
              <a:gdLst/>
              <a:ahLst/>
              <a:cxnLst/>
              <a:rect l="l" t="t" r="r" b="b"/>
              <a:pathLst>
                <a:path w="20063" h="11703" extrusionOk="0">
                  <a:moveTo>
                    <a:pt x="7940" y="0"/>
                  </a:moveTo>
                  <a:cubicBezTo>
                    <a:pt x="5837" y="0"/>
                    <a:pt x="3707" y="466"/>
                    <a:pt x="1989" y="1546"/>
                  </a:cubicBezTo>
                  <a:cubicBezTo>
                    <a:pt x="1227" y="2023"/>
                    <a:pt x="572" y="2594"/>
                    <a:pt x="0" y="3273"/>
                  </a:cubicBezTo>
                  <a:cubicBezTo>
                    <a:pt x="1620" y="4225"/>
                    <a:pt x="3453" y="4821"/>
                    <a:pt x="5322" y="4952"/>
                  </a:cubicBezTo>
                  <a:cubicBezTo>
                    <a:pt x="5614" y="4973"/>
                    <a:pt x="5907" y="4983"/>
                    <a:pt x="6200" y="4983"/>
                  </a:cubicBezTo>
                  <a:cubicBezTo>
                    <a:pt x="8521" y="4983"/>
                    <a:pt x="10844" y="4318"/>
                    <a:pt x="12800" y="3070"/>
                  </a:cubicBezTo>
                  <a:cubicBezTo>
                    <a:pt x="12990" y="2951"/>
                    <a:pt x="13193" y="2808"/>
                    <a:pt x="13371" y="2654"/>
                  </a:cubicBezTo>
                  <a:lnTo>
                    <a:pt x="13371" y="2654"/>
                  </a:lnTo>
                  <a:cubicBezTo>
                    <a:pt x="13216" y="4606"/>
                    <a:pt x="13478" y="6607"/>
                    <a:pt x="14431" y="8297"/>
                  </a:cubicBezTo>
                  <a:cubicBezTo>
                    <a:pt x="15514" y="10238"/>
                    <a:pt x="17634" y="11643"/>
                    <a:pt x="19789" y="11702"/>
                  </a:cubicBezTo>
                  <a:cubicBezTo>
                    <a:pt x="20062" y="9774"/>
                    <a:pt x="19884" y="7809"/>
                    <a:pt x="18943" y="6083"/>
                  </a:cubicBezTo>
                  <a:cubicBezTo>
                    <a:pt x="17455" y="3285"/>
                    <a:pt x="14645" y="1249"/>
                    <a:pt x="11526" y="451"/>
                  </a:cubicBezTo>
                  <a:cubicBezTo>
                    <a:pt x="10399" y="160"/>
                    <a:pt x="9174" y="0"/>
                    <a:pt x="7940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3650;p60">
              <a:extLst>
                <a:ext uri="{FF2B5EF4-FFF2-40B4-BE49-F238E27FC236}">
                  <a16:creationId xmlns:a16="http://schemas.microsoft.com/office/drawing/2014/main" id="{E8D93896-9083-4638-AEAE-D3895BC68F44}"/>
                </a:ext>
              </a:extLst>
            </p:cNvPr>
            <p:cNvSpPr/>
            <p:nvPr/>
          </p:nvSpPr>
          <p:spPr>
            <a:xfrm>
              <a:off x="5839700" y="2317375"/>
              <a:ext cx="570350" cy="476675"/>
            </a:xfrm>
            <a:custGeom>
              <a:avLst/>
              <a:gdLst/>
              <a:ahLst/>
              <a:cxnLst/>
              <a:rect l="l" t="t" r="r" b="b"/>
              <a:pathLst>
                <a:path w="22814" h="19067" extrusionOk="0">
                  <a:moveTo>
                    <a:pt x="16360" y="1"/>
                  </a:moveTo>
                  <a:lnTo>
                    <a:pt x="16360" y="1"/>
                  </a:lnTo>
                  <a:cubicBezTo>
                    <a:pt x="16158" y="155"/>
                    <a:pt x="15967" y="286"/>
                    <a:pt x="15777" y="417"/>
                  </a:cubicBezTo>
                  <a:cubicBezTo>
                    <a:pt x="13821" y="1665"/>
                    <a:pt x="11498" y="2330"/>
                    <a:pt x="9177" y="2330"/>
                  </a:cubicBezTo>
                  <a:cubicBezTo>
                    <a:pt x="8884" y="2330"/>
                    <a:pt x="8591" y="2320"/>
                    <a:pt x="8299" y="2299"/>
                  </a:cubicBezTo>
                  <a:cubicBezTo>
                    <a:pt x="6430" y="2168"/>
                    <a:pt x="4597" y="1572"/>
                    <a:pt x="2977" y="620"/>
                  </a:cubicBezTo>
                  <a:cubicBezTo>
                    <a:pt x="1751" y="2025"/>
                    <a:pt x="953" y="3787"/>
                    <a:pt x="644" y="5620"/>
                  </a:cubicBezTo>
                  <a:cubicBezTo>
                    <a:pt x="346" y="7347"/>
                    <a:pt x="1" y="9073"/>
                    <a:pt x="417" y="10812"/>
                  </a:cubicBezTo>
                  <a:cubicBezTo>
                    <a:pt x="834" y="12550"/>
                    <a:pt x="1751" y="14169"/>
                    <a:pt x="3037" y="15443"/>
                  </a:cubicBezTo>
                  <a:cubicBezTo>
                    <a:pt x="5001" y="17384"/>
                    <a:pt x="7692" y="18539"/>
                    <a:pt x="10478" y="18908"/>
                  </a:cubicBezTo>
                  <a:cubicBezTo>
                    <a:pt x="11203" y="19007"/>
                    <a:pt x="11941" y="19067"/>
                    <a:pt x="12678" y="19067"/>
                  </a:cubicBezTo>
                  <a:cubicBezTo>
                    <a:pt x="13710" y="19067"/>
                    <a:pt x="14738" y="18949"/>
                    <a:pt x="15717" y="18658"/>
                  </a:cubicBezTo>
                  <a:cubicBezTo>
                    <a:pt x="16384" y="18455"/>
                    <a:pt x="16967" y="18181"/>
                    <a:pt x="17503" y="17836"/>
                  </a:cubicBezTo>
                  <a:cubicBezTo>
                    <a:pt x="19396" y="16646"/>
                    <a:pt x="20563" y="15419"/>
                    <a:pt x="21480" y="13395"/>
                  </a:cubicBezTo>
                  <a:cubicBezTo>
                    <a:pt x="22111" y="11966"/>
                    <a:pt x="22635" y="10347"/>
                    <a:pt x="22813" y="8716"/>
                  </a:cubicBezTo>
                  <a:lnTo>
                    <a:pt x="22813" y="8716"/>
                  </a:lnTo>
                  <a:cubicBezTo>
                    <a:pt x="22801" y="8811"/>
                    <a:pt x="22789" y="8930"/>
                    <a:pt x="22765" y="9049"/>
                  </a:cubicBezTo>
                  <a:cubicBezTo>
                    <a:pt x="20610" y="8990"/>
                    <a:pt x="18503" y="7585"/>
                    <a:pt x="17408" y="5644"/>
                  </a:cubicBezTo>
                  <a:cubicBezTo>
                    <a:pt x="16455" y="3954"/>
                    <a:pt x="16193" y="1965"/>
                    <a:pt x="16360" y="1"/>
                  </a:cubicBezTo>
                  <a:close/>
                </a:path>
              </a:pathLst>
            </a:custGeom>
            <a:solidFill>
              <a:srgbClr val="FF40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3651;p60">
              <a:extLst>
                <a:ext uri="{FF2B5EF4-FFF2-40B4-BE49-F238E27FC236}">
                  <a16:creationId xmlns:a16="http://schemas.microsoft.com/office/drawing/2014/main" id="{85AD8C35-94B7-4914-AD80-B00A5A971412}"/>
                </a:ext>
              </a:extLst>
            </p:cNvPr>
            <p:cNvSpPr/>
            <p:nvPr/>
          </p:nvSpPr>
          <p:spPr>
            <a:xfrm>
              <a:off x="6262675" y="2303100"/>
              <a:ext cx="85750" cy="192350"/>
            </a:xfrm>
            <a:custGeom>
              <a:avLst/>
              <a:gdLst/>
              <a:ahLst/>
              <a:cxnLst/>
              <a:rect l="l" t="t" r="r" b="b"/>
              <a:pathLst>
                <a:path w="3430" h="7694" extrusionOk="0">
                  <a:moveTo>
                    <a:pt x="108" y="0"/>
                  </a:moveTo>
                  <a:cubicBezTo>
                    <a:pt x="84" y="0"/>
                    <a:pt x="60" y="119"/>
                    <a:pt x="48" y="334"/>
                  </a:cubicBezTo>
                  <a:cubicBezTo>
                    <a:pt x="24" y="441"/>
                    <a:pt x="12" y="572"/>
                    <a:pt x="12" y="738"/>
                  </a:cubicBezTo>
                  <a:cubicBezTo>
                    <a:pt x="12" y="905"/>
                    <a:pt x="1" y="1084"/>
                    <a:pt x="12" y="1274"/>
                  </a:cubicBezTo>
                  <a:cubicBezTo>
                    <a:pt x="12" y="1465"/>
                    <a:pt x="24" y="1691"/>
                    <a:pt x="60" y="1929"/>
                  </a:cubicBezTo>
                  <a:cubicBezTo>
                    <a:pt x="72" y="2167"/>
                    <a:pt x="131" y="2405"/>
                    <a:pt x="179" y="2679"/>
                  </a:cubicBezTo>
                  <a:cubicBezTo>
                    <a:pt x="286" y="3191"/>
                    <a:pt x="441" y="3751"/>
                    <a:pt x="679" y="4310"/>
                  </a:cubicBezTo>
                  <a:cubicBezTo>
                    <a:pt x="917" y="4882"/>
                    <a:pt x="1215" y="5370"/>
                    <a:pt x="1501" y="5810"/>
                  </a:cubicBezTo>
                  <a:cubicBezTo>
                    <a:pt x="1655" y="6025"/>
                    <a:pt x="1798" y="6227"/>
                    <a:pt x="1953" y="6406"/>
                  </a:cubicBezTo>
                  <a:cubicBezTo>
                    <a:pt x="2096" y="6584"/>
                    <a:pt x="2251" y="6751"/>
                    <a:pt x="2382" y="6882"/>
                  </a:cubicBezTo>
                  <a:cubicBezTo>
                    <a:pt x="2513" y="7037"/>
                    <a:pt x="2644" y="7156"/>
                    <a:pt x="2763" y="7263"/>
                  </a:cubicBezTo>
                  <a:cubicBezTo>
                    <a:pt x="2882" y="7358"/>
                    <a:pt x="2989" y="7453"/>
                    <a:pt x="3084" y="7513"/>
                  </a:cubicBezTo>
                  <a:cubicBezTo>
                    <a:pt x="3270" y="7633"/>
                    <a:pt x="3375" y="7693"/>
                    <a:pt x="3392" y="7693"/>
                  </a:cubicBezTo>
                  <a:cubicBezTo>
                    <a:pt x="3393" y="7693"/>
                    <a:pt x="3394" y="7693"/>
                    <a:pt x="3394" y="7692"/>
                  </a:cubicBezTo>
                  <a:cubicBezTo>
                    <a:pt x="3430" y="7656"/>
                    <a:pt x="3037" y="7346"/>
                    <a:pt x="2513" y="6763"/>
                  </a:cubicBezTo>
                  <a:cubicBezTo>
                    <a:pt x="2382" y="6620"/>
                    <a:pt x="2251" y="6453"/>
                    <a:pt x="2120" y="6275"/>
                  </a:cubicBezTo>
                  <a:cubicBezTo>
                    <a:pt x="1965" y="6096"/>
                    <a:pt x="1834" y="5894"/>
                    <a:pt x="1679" y="5679"/>
                  </a:cubicBezTo>
                  <a:cubicBezTo>
                    <a:pt x="1394" y="5251"/>
                    <a:pt x="1132" y="4763"/>
                    <a:pt x="893" y="4203"/>
                  </a:cubicBezTo>
                  <a:cubicBezTo>
                    <a:pt x="667" y="3655"/>
                    <a:pt x="489" y="3120"/>
                    <a:pt x="370" y="2620"/>
                  </a:cubicBezTo>
                  <a:cubicBezTo>
                    <a:pt x="334" y="2358"/>
                    <a:pt x="262" y="2119"/>
                    <a:pt x="239" y="1905"/>
                  </a:cubicBezTo>
                  <a:cubicBezTo>
                    <a:pt x="191" y="1679"/>
                    <a:pt x="179" y="1465"/>
                    <a:pt x="167" y="1262"/>
                  </a:cubicBezTo>
                  <a:cubicBezTo>
                    <a:pt x="108" y="488"/>
                    <a:pt x="143" y="0"/>
                    <a:pt x="108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3652;p60">
              <a:extLst>
                <a:ext uri="{FF2B5EF4-FFF2-40B4-BE49-F238E27FC236}">
                  <a16:creationId xmlns:a16="http://schemas.microsoft.com/office/drawing/2014/main" id="{1BF463C2-6C0D-44FC-B299-12F3A28941F3}"/>
                </a:ext>
              </a:extLst>
            </p:cNvPr>
            <p:cNvSpPr/>
            <p:nvPr/>
          </p:nvSpPr>
          <p:spPr>
            <a:xfrm>
              <a:off x="6296600" y="2321850"/>
              <a:ext cx="94975" cy="152725"/>
            </a:xfrm>
            <a:custGeom>
              <a:avLst/>
              <a:gdLst/>
              <a:ahLst/>
              <a:cxnLst/>
              <a:rect l="l" t="t" r="r" b="b"/>
              <a:pathLst>
                <a:path w="3799" h="6109" extrusionOk="0">
                  <a:moveTo>
                    <a:pt x="25" y="0"/>
                  </a:moveTo>
                  <a:lnTo>
                    <a:pt x="25" y="0"/>
                  </a:lnTo>
                  <a:cubicBezTo>
                    <a:pt x="1" y="0"/>
                    <a:pt x="1" y="417"/>
                    <a:pt x="144" y="1096"/>
                  </a:cubicBezTo>
                  <a:cubicBezTo>
                    <a:pt x="227" y="1417"/>
                    <a:pt x="322" y="1810"/>
                    <a:pt x="489" y="2227"/>
                  </a:cubicBezTo>
                  <a:cubicBezTo>
                    <a:pt x="656" y="2643"/>
                    <a:pt x="870" y="3084"/>
                    <a:pt x="1144" y="3513"/>
                  </a:cubicBezTo>
                  <a:cubicBezTo>
                    <a:pt x="1418" y="3953"/>
                    <a:pt x="1727" y="4346"/>
                    <a:pt x="2025" y="4679"/>
                  </a:cubicBezTo>
                  <a:cubicBezTo>
                    <a:pt x="2323" y="5001"/>
                    <a:pt x="2620" y="5287"/>
                    <a:pt x="2882" y="5501"/>
                  </a:cubicBezTo>
                  <a:cubicBezTo>
                    <a:pt x="3379" y="5917"/>
                    <a:pt x="3741" y="6109"/>
                    <a:pt x="3773" y="6109"/>
                  </a:cubicBezTo>
                  <a:cubicBezTo>
                    <a:pt x="3774" y="6109"/>
                    <a:pt x="3775" y="6108"/>
                    <a:pt x="3775" y="6108"/>
                  </a:cubicBezTo>
                  <a:cubicBezTo>
                    <a:pt x="3799" y="6072"/>
                    <a:pt x="3466" y="5834"/>
                    <a:pt x="2977" y="5394"/>
                  </a:cubicBezTo>
                  <a:cubicBezTo>
                    <a:pt x="2727" y="5168"/>
                    <a:pt x="2454" y="4882"/>
                    <a:pt x="2168" y="4560"/>
                  </a:cubicBezTo>
                  <a:cubicBezTo>
                    <a:pt x="1882" y="4227"/>
                    <a:pt x="1608" y="3846"/>
                    <a:pt x="1334" y="3417"/>
                  </a:cubicBezTo>
                  <a:cubicBezTo>
                    <a:pt x="1072" y="2977"/>
                    <a:pt x="858" y="2548"/>
                    <a:pt x="679" y="2143"/>
                  </a:cubicBezTo>
                  <a:cubicBezTo>
                    <a:pt x="525" y="1750"/>
                    <a:pt x="382" y="1369"/>
                    <a:pt x="298" y="1048"/>
                  </a:cubicBezTo>
                  <a:cubicBezTo>
                    <a:pt x="120" y="405"/>
                    <a:pt x="60" y="0"/>
                    <a:pt x="25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3653;p60">
              <a:extLst>
                <a:ext uri="{FF2B5EF4-FFF2-40B4-BE49-F238E27FC236}">
                  <a16:creationId xmlns:a16="http://schemas.microsoft.com/office/drawing/2014/main" id="{BCDA5ABB-3A78-4B31-8812-4AF1CD80ED10}"/>
                </a:ext>
              </a:extLst>
            </p:cNvPr>
            <p:cNvSpPr/>
            <p:nvPr/>
          </p:nvSpPr>
          <p:spPr>
            <a:xfrm>
              <a:off x="5956100" y="2311650"/>
              <a:ext cx="279525" cy="35225"/>
            </a:xfrm>
            <a:custGeom>
              <a:avLst/>
              <a:gdLst/>
              <a:ahLst/>
              <a:cxnLst/>
              <a:rect l="l" t="t" r="r" b="b"/>
              <a:pathLst>
                <a:path w="11181" h="1409" extrusionOk="0">
                  <a:moveTo>
                    <a:pt x="8" y="0"/>
                  </a:moveTo>
                  <a:cubicBezTo>
                    <a:pt x="3" y="0"/>
                    <a:pt x="1" y="1"/>
                    <a:pt x="0" y="3"/>
                  </a:cubicBezTo>
                  <a:cubicBezTo>
                    <a:pt x="0" y="27"/>
                    <a:pt x="131" y="99"/>
                    <a:pt x="405" y="230"/>
                  </a:cubicBezTo>
                  <a:cubicBezTo>
                    <a:pt x="536" y="301"/>
                    <a:pt x="703" y="384"/>
                    <a:pt x="893" y="456"/>
                  </a:cubicBezTo>
                  <a:cubicBezTo>
                    <a:pt x="1084" y="527"/>
                    <a:pt x="1310" y="634"/>
                    <a:pt x="1560" y="706"/>
                  </a:cubicBezTo>
                  <a:cubicBezTo>
                    <a:pt x="1691" y="754"/>
                    <a:pt x="1834" y="801"/>
                    <a:pt x="1953" y="837"/>
                  </a:cubicBezTo>
                  <a:cubicBezTo>
                    <a:pt x="2084" y="885"/>
                    <a:pt x="2227" y="920"/>
                    <a:pt x="2381" y="956"/>
                  </a:cubicBezTo>
                  <a:cubicBezTo>
                    <a:pt x="2679" y="1051"/>
                    <a:pt x="3000" y="1111"/>
                    <a:pt x="3346" y="1182"/>
                  </a:cubicBezTo>
                  <a:cubicBezTo>
                    <a:pt x="4036" y="1301"/>
                    <a:pt x="4786" y="1396"/>
                    <a:pt x="5596" y="1408"/>
                  </a:cubicBezTo>
                  <a:cubicBezTo>
                    <a:pt x="6394" y="1408"/>
                    <a:pt x="7156" y="1349"/>
                    <a:pt x="7858" y="1242"/>
                  </a:cubicBezTo>
                  <a:cubicBezTo>
                    <a:pt x="8203" y="1182"/>
                    <a:pt x="8525" y="1123"/>
                    <a:pt x="8823" y="1051"/>
                  </a:cubicBezTo>
                  <a:cubicBezTo>
                    <a:pt x="8977" y="1004"/>
                    <a:pt x="9120" y="980"/>
                    <a:pt x="9251" y="944"/>
                  </a:cubicBezTo>
                  <a:cubicBezTo>
                    <a:pt x="9394" y="896"/>
                    <a:pt x="9525" y="873"/>
                    <a:pt x="9656" y="825"/>
                  </a:cubicBezTo>
                  <a:cubicBezTo>
                    <a:pt x="9918" y="754"/>
                    <a:pt x="10132" y="658"/>
                    <a:pt x="10323" y="587"/>
                  </a:cubicBezTo>
                  <a:cubicBezTo>
                    <a:pt x="10525" y="515"/>
                    <a:pt x="10692" y="444"/>
                    <a:pt x="10823" y="384"/>
                  </a:cubicBezTo>
                  <a:cubicBezTo>
                    <a:pt x="11025" y="230"/>
                    <a:pt x="11180" y="158"/>
                    <a:pt x="11180" y="146"/>
                  </a:cubicBezTo>
                  <a:cubicBezTo>
                    <a:pt x="11179" y="143"/>
                    <a:pt x="11175" y="141"/>
                    <a:pt x="11167" y="141"/>
                  </a:cubicBezTo>
                  <a:cubicBezTo>
                    <a:pt x="11074" y="141"/>
                    <a:pt x="10496" y="394"/>
                    <a:pt x="9573" y="646"/>
                  </a:cubicBezTo>
                  <a:cubicBezTo>
                    <a:pt x="9442" y="682"/>
                    <a:pt x="9299" y="730"/>
                    <a:pt x="9180" y="754"/>
                  </a:cubicBezTo>
                  <a:cubicBezTo>
                    <a:pt x="9049" y="777"/>
                    <a:pt x="8906" y="813"/>
                    <a:pt x="8751" y="849"/>
                  </a:cubicBezTo>
                  <a:cubicBezTo>
                    <a:pt x="8454" y="920"/>
                    <a:pt x="8132" y="968"/>
                    <a:pt x="7799" y="1027"/>
                  </a:cubicBezTo>
                  <a:cubicBezTo>
                    <a:pt x="7120" y="1111"/>
                    <a:pt x="6370" y="1170"/>
                    <a:pt x="5584" y="1170"/>
                  </a:cubicBezTo>
                  <a:cubicBezTo>
                    <a:pt x="4798" y="1158"/>
                    <a:pt x="4036" y="1075"/>
                    <a:pt x="3370" y="968"/>
                  </a:cubicBezTo>
                  <a:cubicBezTo>
                    <a:pt x="3024" y="908"/>
                    <a:pt x="2703" y="849"/>
                    <a:pt x="2405" y="765"/>
                  </a:cubicBezTo>
                  <a:cubicBezTo>
                    <a:pt x="2262" y="742"/>
                    <a:pt x="2107" y="706"/>
                    <a:pt x="1977" y="670"/>
                  </a:cubicBezTo>
                  <a:cubicBezTo>
                    <a:pt x="1846" y="623"/>
                    <a:pt x="1715" y="587"/>
                    <a:pt x="1596" y="551"/>
                  </a:cubicBezTo>
                  <a:cubicBezTo>
                    <a:pt x="653" y="270"/>
                    <a:pt x="80" y="0"/>
                    <a:pt x="8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3654;p60">
              <a:extLst>
                <a:ext uri="{FF2B5EF4-FFF2-40B4-BE49-F238E27FC236}">
                  <a16:creationId xmlns:a16="http://schemas.microsoft.com/office/drawing/2014/main" id="{0C27F9C8-9AF3-4502-A54E-9BC1CCE0B0C2}"/>
                </a:ext>
              </a:extLst>
            </p:cNvPr>
            <p:cNvSpPr/>
            <p:nvPr/>
          </p:nvSpPr>
          <p:spPr>
            <a:xfrm>
              <a:off x="6033175" y="2280950"/>
              <a:ext cx="196475" cy="28525"/>
            </a:xfrm>
            <a:custGeom>
              <a:avLst/>
              <a:gdLst/>
              <a:ahLst/>
              <a:cxnLst/>
              <a:rect l="l" t="t" r="r" b="b"/>
              <a:pathLst>
                <a:path w="7859" h="1141" extrusionOk="0">
                  <a:moveTo>
                    <a:pt x="26" y="0"/>
                  </a:moveTo>
                  <a:cubicBezTo>
                    <a:pt x="18" y="0"/>
                    <a:pt x="14" y="2"/>
                    <a:pt x="13" y="5"/>
                  </a:cubicBezTo>
                  <a:cubicBezTo>
                    <a:pt x="1" y="29"/>
                    <a:pt x="394" y="243"/>
                    <a:pt x="1084" y="481"/>
                  </a:cubicBezTo>
                  <a:cubicBezTo>
                    <a:pt x="1430" y="600"/>
                    <a:pt x="1846" y="719"/>
                    <a:pt x="2323" y="839"/>
                  </a:cubicBezTo>
                  <a:cubicBezTo>
                    <a:pt x="2799" y="934"/>
                    <a:pt x="3323" y="1029"/>
                    <a:pt x="3870" y="1089"/>
                  </a:cubicBezTo>
                  <a:cubicBezTo>
                    <a:pt x="4289" y="1125"/>
                    <a:pt x="4700" y="1140"/>
                    <a:pt x="5083" y="1140"/>
                  </a:cubicBezTo>
                  <a:cubicBezTo>
                    <a:pt x="5202" y="1140"/>
                    <a:pt x="5318" y="1139"/>
                    <a:pt x="5430" y="1136"/>
                  </a:cubicBezTo>
                  <a:cubicBezTo>
                    <a:pt x="5906" y="1112"/>
                    <a:pt x="6335" y="1077"/>
                    <a:pt x="6716" y="1017"/>
                  </a:cubicBezTo>
                  <a:cubicBezTo>
                    <a:pt x="7430" y="910"/>
                    <a:pt x="7859" y="779"/>
                    <a:pt x="7847" y="743"/>
                  </a:cubicBezTo>
                  <a:cubicBezTo>
                    <a:pt x="7844" y="740"/>
                    <a:pt x="7833" y="739"/>
                    <a:pt x="7815" y="739"/>
                  </a:cubicBezTo>
                  <a:cubicBezTo>
                    <a:pt x="7702" y="739"/>
                    <a:pt x="7298" y="799"/>
                    <a:pt x="6680" y="850"/>
                  </a:cubicBezTo>
                  <a:cubicBezTo>
                    <a:pt x="6323" y="886"/>
                    <a:pt x="5894" y="910"/>
                    <a:pt x="5418" y="910"/>
                  </a:cubicBezTo>
                  <a:cubicBezTo>
                    <a:pt x="4942" y="910"/>
                    <a:pt x="4418" y="898"/>
                    <a:pt x="3870" y="850"/>
                  </a:cubicBezTo>
                  <a:cubicBezTo>
                    <a:pt x="3323" y="791"/>
                    <a:pt x="2811" y="719"/>
                    <a:pt x="2346" y="624"/>
                  </a:cubicBezTo>
                  <a:cubicBezTo>
                    <a:pt x="1894" y="529"/>
                    <a:pt x="1477" y="434"/>
                    <a:pt x="1132" y="327"/>
                  </a:cubicBezTo>
                  <a:cubicBezTo>
                    <a:pt x="505" y="154"/>
                    <a:pt x="104" y="0"/>
                    <a:pt x="26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3655;p60">
              <a:extLst>
                <a:ext uri="{FF2B5EF4-FFF2-40B4-BE49-F238E27FC236}">
                  <a16:creationId xmlns:a16="http://schemas.microsoft.com/office/drawing/2014/main" id="{6AED6D35-6C0B-4E93-AF87-718FC1DCA5D6}"/>
                </a:ext>
              </a:extLst>
            </p:cNvPr>
            <p:cNvSpPr/>
            <p:nvPr/>
          </p:nvSpPr>
          <p:spPr>
            <a:xfrm>
              <a:off x="6136475" y="2260000"/>
              <a:ext cx="70575" cy="21500"/>
            </a:xfrm>
            <a:custGeom>
              <a:avLst/>
              <a:gdLst/>
              <a:ahLst/>
              <a:cxnLst/>
              <a:rect l="l" t="t" r="r" b="b"/>
              <a:pathLst>
                <a:path w="2823" h="860" extrusionOk="0">
                  <a:moveTo>
                    <a:pt x="61" y="1"/>
                  </a:moveTo>
                  <a:cubicBezTo>
                    <a:pt x="47" y="1"/>
                    <a:pt x="38" y="4"/>
                    <a:pt x="36" y="10"/>
                  </a:cubicBezTo>
                  <a:cubicBezTo>
                    <a:pt x="0" y="69"/>
                    <a:pt x="572" y="414"/>
                    <a:pt x="1358" y="653"/>
                  </a:cubicBezTo>
                  <a:cubicBezTo>
                    <a:pt x="1900" y="803"/>
                    <a:pt x="2389" y="859"/>
                    <a:pt x="2642" y="859"/>
                  </a:cubicBezTo>
                  <a:cubicBezTo>
                    <a:pt x="2750" y="859"/>
                    <a:pt x="2815" y="849"/>
                    <a:pt x="2822" y="831"/>
                  </a:cubicBezTo>
                  <a:cubicBezTo>
                    <a:pt x="2822" y="772"/>
                    <a:pt x="2179" y="653"/>
                    <a:pt x="1417" y="426"/>
                  </a:cubicBezTo>
                  <a:cubicBezTo>
                    <a:pt x="733" y="223"/>
                    <a:pt x="183" y="1"/>
                    <a:pt x="61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3656;p60">
              <a:extLst>
                <a:ext uri="{FF2B5EF4-FFF2-40B4-BE49-F238E27FC236}">
                  <a16:creationId xmlns:a16="http://schemas.microsoft.com/office/drawing/2014/main" id="{7D2ABDFF-A78F-417D-A2CC-54A3E02F3B65}"/>
                </a:ext>
              </a:extLst>
            </p:cNvPr>
            <p:cNvSpPr/>
            <p:nvPr/>
          </p:nvSpPr>
          <p:spPr>
            <a:xfrm>
              <a:off x="6027225" y="2555200"/>
              <a:ext cx="119975" cy="74150"/>
            </a:xfrm>
            <a:custGeom>
              <a:avLst/>
              <a:gdLst/>
              <a:ahLst/>
              <a:cxnLst/>
              <a:rect l="l" t="t" r="r" b="b"/>
              <a:pathLst>
                <a:path w="4799" h="2966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" y="1358"/>
                    <a:pt x="786" y="2656"/>
                    <a:pt x="2037" y="2918"/>
                  </a:cubicBezTo>
                  <a:cubicBezTo>
                    <a:pt x="2191" y="2950"/>
                    <a:pt x="2345" y="2966"/>
                    <a:pt x="2497" y="2966"/>
                  </a:cubicBezTo>
                  <a:cubicBezTo>
                    <a:pt x="3519" y="2966"/>
                    <a:pt x="4457" y="2259"/>
                    <a:pt x="4799" y="1191"/>
                  </a:cubicBezTo>
                  <a:lnTo>
                    <a:pt x="4799" y="1191"/>
                  </a:lnTo>
                  <a:cubicBezTo>
                    <a:pt x="4528" y="1219"/>
                    <a:pt x="4250" y="1234"/>
                    <a:pt x="3971" y="1234"/>
                  </a:cubicBezTo>
                  <a:cubicBezTo>
                    <a:pt x="2580" y="1234"/>
                    <a:pt x="1141" y="873"/>
                    <a:pt x="239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3657;p60">
              <a:extLst>
                <a:ext uri="{FF2B5EF4-FFF2-40B4-BE49-F238E27FC236}">
                  <a16:creationId xmlns:a16="http://schemas.microsoft.com/office/drawing/2014/main" id="{091A6A6E-051F-4395-8CAE-71BD53A98B8F}"/>
                </a:ext>
              </a:extLst>
            </p:cNvPr>
            <p:cNvSpPr/>
            <p:nvPr/>
          </p:nvSpPr>
          <p:spPr>
            <a:xfrm>
              <a:off x="6044200" y="2599250"/>
              <a:ext cx="63725" cy="30175"/>
            </a:xfrm>
            <a:custGeom>
              <a:avLst/>
              <a:gdLst/>
              <a:ahLst/>
              <a:cxnLst/>
              <a:rect l="l" t="t" r="r" b="b"/>
              <a:pathLst>
                <a:path w="2549" h="1207" extrusionOk="0">
                  <a:moveTo>
                    <a:pt x="941" y="1"/>
                  </a:moveTo>
                  <a:cubicBezTo>
                    <a:pt x="596" y="1"/>
                    <a:pt x="286" y="96"/>
                    <a:pt x="0" y="263"/>
                  </a:cubicBezTo>
                  <a:cubicBezTo>
                    <a:pt x="334" y="715"/>
                    <a:pt x="798" y="1037"/>
                    <a:pt x="1346" y="1156"/>
                  </a:cubicBezTo>
                  <a:cubicBezTo>
                    <a:pt x="1499" y="1191"/>
                    <a:pt x="1650" y="1206"/>
                    <a:pt x="1799" y="1206"/>
                  </a:cubicBezTo>
                  <a:cubicBezTo>
                    <a:pt x="2056" y="1206"/>
                    <a:pt x="2307" y="1160"/>
                    <a:pt x="2548" y="1084"/>
                  </a:cubicBezTo>
                  <a:cubicBezTo>
                    <a:pt x="2298" y="441"/>
                    <a:pt x="1667" y="1"/>
                    <a:pt x="941" y="1"/>
                  </a:cubicBezTo>
                  <a:close/>
                </a:path>
              </a:pathLst>
            </a:custGeom>
            <a:solidFill>
              <a:srgbClr val="FF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3658;p60">
              <a:extLst>
                <a:ext uri="{FF2B5EF4-FFF2-40B4-BE49-F238E27FC236}">
                  <a16:creationId xmlns:a16="http://schemas.microsoft.com/office/drawing/2014/main" id="{A996A5BF-FAAC-46FF-ACE7-D5AEA144218E}"/>
                </a:ext>
              </a:extLst>
            </p:cNvPr>
            <p:cNvSpPr/>
            <p:nvPr/>
          </p:nvSpPr>
          <p:spPr>
            <a:xfrm>
              <a:off x="6401375" y="2315300"/>
              <a:ext cx="93800" cy="98250"/>
            </a:xfrm>
            <a:custGeom>
              <a:avLst/>
              <a:gdLst/>
              <a:ahLst/>
              <a:cxnLst/>
              <a:rect l="l" t="t" r="r" b="b"/>
              <a:pathLst>
                <a:path w="3752" h="3930" extrusionOk="0">
                  <a:moveTo>
                    <a:pt x="1882" y="0"/>
                  </a:moveTo>
                  <a:cubicBezTo>
                    <a:pt x="1775" y="0"/>
                    <a:pt x="1692" y="596"/>
                    <a:pt x="1656" y="1429"/>
                  </a:cubicBezTo>
                  <a:cubicBezTo>
                    <a:pt x="1009" y="826"/>
                    <a:pt x="484" y="395"/>
                    <a:pt x="349" y="395"/>
                  </a:cubicBezTo>
                  <a:cubicBezTo>
                    <a:pt x="337" y="395"/>
                    <a:pt x="328" y="398"/>
                    <a:pt x="322" y="405"/>
                  </a:cubicBezTo>
                  <a:cubicBezTo>
                    <a:pt x="239" y="477"/>
                    <a:pt x="679" y="1036"/>
                    <a:pt x="1346" y="1739"/>
                  </a:cubicBezTo>
                  <a:cubicBezTo>
                    <a:pt x="572" y="1774"/>
                    <a:pt x="1" y="1858"/>
                    <a:pt x="1" y="1965"/>
                  </a:cubicBezTo>
                  <a:cubicBezTo>
                    <a:pt x="1" y="2072"/>
                    <a:pt x="572" y="2155"/>
                    <a:pt x="1346" y="2191"/>
                  </a:cubicBezTo>
                  <a:cubicBezTo>
                    <a:pt x="715" y="2858"/>
                    <a:pt x="298" y="3394"/>
                    <a:pt x="382" y="3465"/>
                  </a:cubicBezTo>
                  <a:cubicBezTo>
                    <a:pt x="387" y="3470"/>
                    <a:pt x="395" y="3473"/>
                    <a:pt x="406" y="3473"/>
                  </a:cubicBezTo>
                  <a:cubicBezTo>
                    <a:pt x="534" y="3473"/>
                    <a:pt x="1039" y="3073"/>
                    <a:pt x="1656" y="2501"/>
                  </a:cubicBezTo>
                  <a:cubicBezTo>
                    <a:pt x="1692" y="3322"/>
                    <a:pt x="1775" y="3929"/>
                    <a:pt x="1882" y="3929"/>
                  </a:cubicBezTo>
                  <a:cubicBezTo>
                    <a:pt x="1989" y="3929"/>
                    <a:pt x="2073" y="3334"/>
                    <a:pt x="2108" y="2501"/>
                  </a:cubicBezTo>
                  <a:cubicBezTo>
                    <a:pt x="2750" y="3109"/>
                    <a:pt x="3288" y="3532"/>
                    <a:pt x="3419" y="3532"/>
                  </a:cubicBezTo>
                  <a:cubicBezTo>
                    <a:pt x="3429" y="3532"/>
                    <a:pt x="3437" y="3530"/>
                    <a:pt x="3442" y="3525"/>
                  </a:cubicBezTo>
                  <a:cubicBezTo>
                    <a:pt x="3513" y="3453"/>
                    <a:pt x="3085" y="2882"/>
                    <a:pt x="2418" y="2191"/>
                  </a:cubicBezTo>
                  <a:cubicBezTo>
                    <a:pt x="3192" y="2155"/>
                    <a:pt x="3751" y="2072"/>
                    <a:pt x="3751" y="1965"/>
                  </a:cubicBezTo>
                  <a:cubicBezTo>
                    <a:pt x="3751" y="1858"/>
                    <a:pt x="3192" y="1774"/>
                    <a:pt x="2418" y="1739"/>
                  </a:cubicBezTo>
                  <a:cubicBezTo>
                    <a:pt x="3037" y="1072"/>
                    <a:pt x="3454" y="536"/>
                    <a:pt x="3382" y="453"/>
                  </a:cubicBezTo>
                  <a:cubicBezTo>
                    <a:pt x="3377" y="447"/>
                    <a:pt x="3369" y="445"/>
                    <a:pt x="3359" y="445"/>
                  </a:cubicBezTo>
                  <a:cubicBezTo>
                    <a:pt x="3230" y="445"/>
                    <a:pt x="2725" y="845"/>
                    <a:pt x="2108" y="1429"/>
                  </a:cubicBezTo>
                  <a:cubicBezTo>
                    <a:pt x="2073" y="608"/>
                    <a:pt x="1989" y="0"/>
                    <a:pt x="1882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3659;p60">
              <a:extLst>
                <a:ext uri="{FF2B5EF4-FFF2-40B4-BE49-F238E27FC236}">
                  <a16:creationId xmlns:a16="http://schemas.microsoft.com/office/drawing/2014/main" id="{DF135CDD-9E61-4420-8260-B9DC9B1B0C5C}"/>
                </a:ext>
              </a:extLst>
            </p:cNvPr>
            <p:cNvSpPr/>
            <p:nvPr/>
          </p:nvSpPr>
          <p:spPr>
            <a:xfrm>
              <a:off x="5627475" y="2435250"/>
              <a:ext cx="99150" cy="103600"/>
            </a:xfrm>
            <a:custGeom>
              <a:avLst/>
              <a:gdLst/>
              <a:ahLst/>
              <a:cxnLst/>
              <a:rect l="l" t="t" r="r" b="b"/>
              <a:pathLst>
                <a:path w="3966" h="4144" extrusionOk="0">
                  <a:moveTo>
                    <a:pt x="1989" y="1"/>
                  </a:moveTo>
                  <a:cubicBezTo>
                    <a:pt x="1882" y="1"/>
                    <a:pt x="1775" y="643"/>
                    <a:pt x="1751" y="1513"/>
                  </a:cubicBezTo>
                  <a:cubicBezTo>
                    <a:pt x="1063" y="858"/>
                    <a:pt x="499" y="410"/>
                    <a:pt x="358" y="410"/>
                  </a:cubicBezTo>
                  <a:cubicBezTo>
                    <a:pt x="348" y="410"/>
                    <a:pt x="340" y="412"/>
                    <a:pt x="334" y="417"/>
                  </a:cubicBezTo>
                  <a:cubicBezTo>
                    <a:pt x="263" y="501"/>
                    <a:pt x="715" y="1108"/>
                    <a:pt x="1417" y="1834"/>
                  </a:cubicBezTo>
                  <a:cubicBezTo>
                    <a:pt x="596" y="1870"/>
                    <a:pt x="1" y="1953"/>
                    <a:pt x="1" y="2072"/>
                  </a:cubicBezTo>
                  <a:cubicBezTo>
                    <a:pt x="1" y="2179"/>
                    <a:pt x="596" y="2287"/>
                    <a:pt x="1417" y="2310"/>
                  </a:cubicBezTo>
                  <a:cubicBezTo>
                    <a:pt x="751" y="3013"/>
                    <a:pt x="322" y="3596"/>
                    <a:pt x="393" y="3668"/>
                  </a:cubicBezTo>
                  <a:cubicBezTo>
                    <a:pt x="399" y="3673"/>
                    <a:pt x="407" y="3675"/>
                    <a:pt x="417" y="3675"/>
                  </a:cubicBezTo>
                  <a:cubicBezTo>
                    <a:pt x="551" y="3675"/>
                    <a:pt x="1099" y="3262"/>
                    <a:pt x="1751" y="2644"/>
                  </a:cubicBezTo>
                  <a:cubicBezTo>
                    <a:pt x="1775" y="3501"/>
                    <a:pt x="1870" y="4144"/>
                    <a:pt x="1989" y="4144"/>
                  </a:cubicBezTo>
                  <a:cubicBezTo>
                    <a:pt x="2084" y="4144"/>
                    <a:pt x="2191" y="3501"/>
                    <a:pt x="2227" y="2644"/>
                  </a:cubicBezTo>
                  <a:cubicBezTo>
                    <a:pt x="2903" y="3297"/>
                    <a:pt x="3465" y="3735"/>
                    <a:pt x="3607" y="3735"/>
                  </a:cubicBezTo>
                  <a:cubicBezTo>
                    <a:pt x="3618" y="3735"/>
                    <a:pt x="3626" y="3732"/>
                    <a:pt x="3632" y="3727"/>
                  </a:cubicBezTo>
                  <a:cubicBezTo>
                    <a:pt x="3715" y="3656"/>
                    <a:pt x="3251" y="3049"/>
                    <a:pt x="2549" y="2310"/>
                  </a:cubicBezTo>
                  <a:cubicBezTo>
                    <a:pt x="3370" y="2287"/>
                    <a:pt x="3965" y="2191"/>
                    <a:pt x="3965" y="2072"/>
                  </a:cubicBezTo>
                  <a:cubicBezTo>
                    <a:pt x="3965" y="1977"/>
                    <a:pt x="3370" y="1870"/>
                    <a:pt x="2549" y="1834"/>
                  </a:cubicBezTo>
                  <a:cubicBezTo>
                    <a:pt x="3215" y="1144"/>
                    <a:pt x="3656" y="560"/>
                    <a:pt x="3572" y="477"/>
                  </a:cubicBezTo>
                  <a:cubicBezTo>
                    <a:pt x="3567" y="472"/>
                    <a:pt x="3559" y="469"/>
                    <a:pt x="3549" y="469"/>
                  </a:cubicBezTo>
                  <a:cubicBezTo>
                    <a:pt x="3416" y="469"/>
                    <a:pt x="2867" y="883"/>
                    <a:pt x="2227" y="1513"/>
                  </a:cubicBezTo>
                  <a:cubicBezTo>
                    <a:pt x="2191" y="643"/>
                    <a:pt x="2108" y="1"/>
                    <a:pt x="1989" y="1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3660;p60">
              <a:extLst>
                <a:ext uri="{FF2B5EF4-FFF2-40B4-BE49-F238E27FC236}">
                  <a16:creationId xmlns:a16="http://schemas.microsoft.com/office/drawing/2014/main" id="{960A6436-66EA-4C47-B5F0-66563E5267DF}"/>
                </a:ext>
              </a:extLst>
            </p:cNvPr>
            <p:cNvSpPr/>
            <p:nvPr/>
          </p:nvSpPr>
          <p:spPr>
            <a:xfrm>
              <a:off x="6436200" y="2480200"/>
              <a:ext cx="48250" cy="49725"/>
            </a:xfrm>
            <a:custGeom>
              <a:avLst/>
              <a:gdLst/>
              <a:ahLst/>
              <a:cxnLst/>
              <a:rect l="l" t="t" r="r" b="b"/>
              <a:pathLst>
                <a:path w="1930" h="1989" extrusionOk="0">
                  <a:moveTo>
                    <a:pt x="965" y="0"/>
                  </a:moveTo>
                  <a:cubicBezTo>
                    <a:pt x="906" y="0"/>
                    <a:pt x="858" y="310"/>
                    <a:pt x="846" y="727"/>
                  </a:cubicBezTo>
                  <a:cubicBezTo>
                    <a:pt x="521" y="412"/>
                    <a:pt x="255" y="196"/>
                    <a:pt x="174" y="196"/>
                  </a:cubicBezTo>
                  <a:cubicBezTo>
                    <a:pt x="166" y="196"/>
                    <a:pt x="160" y="199"/>
                    <a:pt x="156" y="203"/>
                  </a:cubicBezTo>
                  <a:cubicBezTo>
                    <a:pt x="120" y="250"/>
                    <a:pt x="334" y="536"/>
                    <a:pt x="680" y="893"/>
                  </a:cubicBezTo>
                  <a:cubicBezTo>
                    <a:pt x="275" y="905"/>
                    <a:pt x="1" y="953"/>
                    <a:pt x="1" y="989"/>
                  </a:cubicBezTo>
                  <a:cubicBezTo>
                    <a:pt x="1" y="1048"/>
                    <a:pt x="275" y="1096"/>
                    <a:pt x="680" y="1096"/>
                  </a:cubicBezTo>
                  <a:cubicBezTo>
                    <a:pt x="358" y="1441"/>
                    <a:pt x="144" y="1703"/>
                    <a:pt x="191" y="1751"/>
                  </a:cubicBezTo>
                  <a:cubicBezTo>
                    <a:pt x="196" y="1755"/>
                    <a:pt x="202" y="1757"/>
                    <a:pt x="209" y="1757"/>
                  </a:cubicBezTo>
                  <a:cubicBezTo>
                    <a:pt x="287" y="1757"/>
                    <a:pt x="532" y="1544"/>
                    <a:pt x="846" y="1262"/>
                  </a:cubicBezTo>
                  <a:cubicBezTo>
                    <a:pt x="858" y="1679"/>
                    <a:pt x="906" y="1989"/>
                    <a:pt x="965" y="1989"/>
                  </a:cubicBezTo>
                  <a:cubicBezTo>
                    <a:pt x="1025" y="1989"/>
                    <a:pt x="1072" y="1679"/>
                    <a:pt x="1084" y="1262"/>
                  </a:cubicBezTo>
                  <a:cubicBezTo>
                    <a:pt x="1416" y="1583"/>
                    <a:pt x="1685" y="1790"/>
                    <a:pt x="1751" y="1790"/>
                  </a:cubicBezTo>
                  <a:cubicBezTo>
                    <a:pt x="1756" y="1790"/>
                    <a:pt x="1760" y="1789"/>
                    <a:pt x="1763" y="1786"/>
                  </a:cubicBezTo>
                  <a:cubicBezTo>
                    <a:pt x="1811" y="1739"/>
                    <a:pt x="1584" y="1453"/>
                    <a:pt x="1251" y="1096"/>
                  </a:cubicBezTo>
                  <a:cubicBezTo>
                    <a:pt x="1644" y="1084"/>
                    <a:pt x="1930" y="1036"/>
                    <a:pt x="1930" y="989"/>
                  </a:cubicBezTo>
                  <a:cubicBezTo>
                    <a:pt x="1930" y="929"/>
                    <a:pt x="1644" y="893"/>
                    <a:pt x="1251" y="893"/>
                  </a:cubicBezTo>
                  <a:cubicBezTo>
                    <a:pt x="1572" y="548"/>
                    <a:pt x="1787" y="274"/>
                    <a:pt x="1739" y="238"/>
                  </a:cubicBezTo>
                  <a:cubicBezTo>
                    <a:pt x="1735" y="234"/>
                    <a:pt x="1729" y="232"/>
                    <a:pt x="1721" y="232"/>
                  </a:cubicBezTo>
                  <a:cubicBezTo>
                    <a:pt x="1644" y="232"/>
                    <a:pt x="1399" y="445"/>
                    <a:pt x="1084" y="727"/>
                  </a:cubicBezTo>
                  <a:cubicBezTo>
                    <a:pt x="1072" y="310"/>
                    <a:pt x="1025" y="0"/>
                    <a:pt x="965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3661;p60">
              <a:extLst>
                <a:ext uri="{FF2B5EF4-FFF2-40B4-BE49-F238E27FC236}">
                  <a16:creationId xmlns:a16="http://schemas.microsoft.com/office/drawing/2014/main" id="{D52AA77E-C905-4B56-9595-D02E92618232}"/>
                </a:ext>
              </a:extLst>
            </p:cNvPr>
            <p:cNvSpPr/>
            <p:nvPr/>
          </p:nvSpPr>
          <p:spPr>
            <a:xfrm>
              <a:off x="5675100" y="2565325"/>
              <a:ext cx="38725" cy="40800"/>
            </a:xfrm>
            <a:custGeom>
              <a:avLst/>
              <a:gdLst/>
              <a:ahLst/>
              <a:cxnLst/>
              <a:rect l="l" t="t" r="r" b="b"/>
              <a:pathLst>
                <a:path w="1549" h="1632" extrusionOk="0">
                  <a:moveTo>
                    <a:pt x="774" y="1"/>
                  </a:moveTo>
                  <a:cubicBezTo>
                    <a:pt x="739" y="1"/>
                    <a:pt x="703" y="251"/>
                    <a:pt x="691" y="596"/>
                  </a:cubicBezTo>
                  <a:cubicBezTo>
                    <a:pt x="435" y="350"/>
                    <a:pt x="217" y="172"/>
                    <a:pt x="158" y="172"/>
                  </a:cubicBezTo>
                  <a:cubicBezTo>
                    <a:pt x="151" y="172"/>
                    <a:pt x="146" y="174"/>
                    <a:pt x="143" y="179"/>
                  </a:cubicBezTo>
                  <a:cubicBezTo>
                    <a:pt x="108" y="203"/>
                    <a:pt x="286" y="441"/>
                    <a:pt x="560" y="727"/>
                  </a:cubicBezTo>
                  <a:cubicBezTo>
                    <a:pt x="227" y="739"/>
                    <a:pt x="1" y="774"/>
                    <a:pt x="1" y="810"/>
                  </a:cubicBezTo>
                  <a:cubicBezTo>
                    <a:pt x="1" y="858"/>
                    <a:pt x="239" y="894"/>
                    <a:pt x="560" y="905"/>
                  </a:cubicBezTo>
                  <a:cubicBezTo>
                    <a:pt x="286" y="1191"/>
                    <a:pt x="120" y="1405"/>
                    <a:pt x="155" y="1441"/>
                  </a:cubicBezTo>
                  <a:cubicBezTo>
                    <a:pt x="157" y="1443"/>
                    <a:pt x="159" y="1444"/>
                    <a:pt x="163" y="1444"/>
                  </a:cubicBezTo>
                  <a:cubicBezTo>
                    <a:pt x="210" y="1444"/>
                    <a:pt x="425" y="1292"/>
                    <a:pt x="691" y="1036"/>
                  </a:cubicBezTo>
                  <a:cubicBezTo>
                    <a:pt x="703" y="1382"/>
                    <a:pt x="739" y="1632"/>
                    <a:pt x="774" y="1632"/>
                  </a:cubicBezTo>
                  <a:cubicBezTo>
                    <a:pt x="822" y="1632"/>
                    <a:pt x="858" y="1382"/>
                    <a:pt x="870" y="1036"/>
                  </a:cubicBezTo>
                  <a:cubicBezTo>
                    <a:pt x="1126" y="1282"/>
                    <a:pt x="1344" y="1460"/>
                    <a:pt x="1403" y="1460"/>
                  </a:cubicBezTo>
                  <a:cubicBezTo>
                    <a:pt x="1410" y="1460"/>
                    <a:pt x="1415" y="1458"/>
                    <a:pt x="1417" y="1453"/>
                  </a:cubicBezTo>
                  <a:cubicBezTo>
                    <a:pt x="1453" y="1429"/>
                    <a:pt x="1275" y="1191"/>
                    <a:pt x="1001" y="905"/>
                  </a:cubicBezTo>
                  <a:cubicBezTo>
                    <a:pt x="1334" y="905"/>
                    <a:pt x="1548" y="858"/>
                    <a:pt x="1548" y="822"/>
                  </a:cubicBezTo>
                  <a:cubicBezTo>
                    <a:pt x="1548" y="774"/>
                    <a:pt x="1310" y="739"/>
                    <a:pt x="1001" y="727"/>
                  </a:cubicBezTo>
                  <a:cubicBezTo>
                    <a:pt x="1275" y="441"/>
                    <a:pt x="1429" y="227"/>
                    <a:pt x="1406" y="191"/>
                  </a:cubicBezTo>
                  <a:cubicBezTo>
                    <a:pt x="1402" y="188"/>
                    <a:pt x="1398" y="186"/>
                    <a:pt x="1392" y="186"/>
                  </a:cubicBezTo>
                  <a:cubicBezTo>
                    <a:pt x="1331" y="186"/>
                    <a:pt x="1130" y="347"/>
                    <a:pt x="870" y="596"/>
                  </a:cubicBezTo>
                  <a:cubicBezTo>
                    <a:pt x="858" y="251"/>
                    <a:pt x="822" y="1"/>
                    <a:pt x="774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3662;p60">
              <a:extLst>
                <a:ext uri="{FF2B5EF4-FFF2-40B4-BE49-F238E27FC236}">
                  <a16:creationId xmlns:a16="http://schemas.microsoft.com/office/drawing/2014/main" id="{F102293B-55A6-4E28-B79A-13727B3B59B3}"/>
                </a:ext>
              </a:extLst>
            </p:cNvPr>
            <p:cNvSpPr/>
            <p:nvPr/>
          </p:nvSpPr>
          <p:spPr>
            <a:xfrm>
              <a:off x="6365375" y="2599450"/>
              <a:ext cx="107475" cy="58475"/>
            </a:xfrm>
            <a:custGeom>
              <a:avLst/>
              <a:gdLst/>
              <a:ahLst/>
              <a:cxnLst/>
              <a:rect l="l" t="t" r="r" b="b"/>
              <a:pathLst>
                <a:path w="4299" h="2339" extrusionOk="0">
                  <a:moveTo>
                    <a:pt x="3007" y="0"/>
                  </a:moveTo>
                  <a:cubicBezTo>
                    <a:pt x="2604" y="0"/>
                    <a:pt x="2133" y="77"/>
                    <a:pt x="1667" y="291"/>
                  </a:cubicBezTo>
                  <a:cubicBezTo>
                    <a:pt x="965" y="612"/>
                    <a:pt x="500" y="1148"/>
                    <a:pt x="262" y="1576"/>
                  </a:cubicBezTo>
                  <a:cubicBezTo>
                    <a:pt x="36" y="2029"/>
                    <a:pt x="0" y="2338"/>
                    <a:pt x="36" y="2338"/>
                  </a:cubicBezTo>
                  <a:cubicBezTo>
                    <a:pt x="37" y="2339"/>
                    <a:pt x="37" y="2339"/>
                    <a:pt x="38" y="2339"/>
                  </a:cubicBezTo>
                  <a:cubicBezTo>
                    <a:pt x="76" y="2339"/>
                    <a:pt x="172" y="2068"/>
                    <a:pt x="417" y="1684"/>
                  </a:cubicBezTo>
                  <a:cubicBezTo>
                    <a:pt x="667" y="1303"/>
                    <a:pt x="1131" y="826"/>
                    <a:pt x="1774" y="529"/>
                  </a:cubicBezTo>
                  <a:cubicBezTo>
                    <a:pt x="2271" y="294"/>
                    <a:pt x="2789" y="215"/>
                    <a:pt x="3208" y="215"/>
                  </a:cubicBezTo>
                  <a:cubicBezTo>
                    <a:pt x="3322" y="215"/>
                    <a:pt x="3428" y="221"/>
                    <a:pt x="3524" y="231"/>
                  </a:cubicBezTo>
                  <a:cubicBezTo>
                    <a:pt x="3907" y="260"/>
                    <a:pt x="4168" y="338"/>
                    <a:pt x="4255" y="338"/>
                  </a:cubicBezTo>
                  <a:cubicBezTo>
                    <a:pt x="4274" y="338"/>
                    <a:pt x="4284" y="335"/>
                    <a:pt x="4286" y="326"/>
                  </a:cubicBezTo>
                  <a:cubicBezTo>
                    <a:pt x="4298" y="302"/>
                    <a:pt x="4036" y="136"/>
                    <a:pt x="3560" y="52"/>
                  </a:cubicBezTo>
                  <a:cubicBezTo>
                    <a:pt x="3400" y="20"/>
                    <a:pt x="3212" y="0"/>
                    <a:pt x="300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3663;p60">
              <a:extLst>
                <a:ext uri="{FF2B5EF4-FFF2-40B4-BE49-F238E27FC236}">
                  <a16:creationId xmlns:a16="http://schemas.microsoft.com/office/drawing/2014/main" id="{3FD8F1DC-A8C4-4561-91B2-E70050EDDAE6}"/>
                </a:ext>
              </a:extLst>
            </p:cNvPr>
            <p:cNvSpPr/>
            <p:nvPr/>
          </p:nvSpPr>
          <p:spPr>
            <a:xfrm>
              <a:off x="6383225" y="2607275"/>
              <a:ext cx="42000" cy="78150"/>
            </a:xfrm>
            <a:custGeom>
              <a:avLst/>
              <a:gdLst/>
              <a:ahLst/>
              <a:cxnLst/>
              <a:rect l="l" t="t" r="r" b="b"/>
              <a:pathLst>
                <a:path w="1680" h="3126" extrusionOk="0">
                  <a:moveTo>
                    <a:pt x="1182" y="1"/>
                  </a:moveTo>
                  <a:cubicBezTo>
                    <a:pt x="1181" y="1"/>
                    <a:pt x="1180" y="1"/>
                    <a:pt x="1179" y="1"/>
                  </a:cubicBezTo>
                  <a:cubicBezTo>
                    <a:pt x="1144" y="13"/>
                    <a:pt x="1251" y="216"/>
                    <a:pt x="1322" y="537"/>
                  </a:cubicBezTo>
                  <a:cubicBezTo>
                    <a:pt x="1405" y="870"/>
                    <a:pt x="1429" y="1347"/>
                    <a:pt x="1239" y="1799"/>
                  </a:cubicBezTo>
                  <a:cubicBezTo>
                    <a:pt x="1060" y="2264"/>
                    <a:pt x="715" y="2609"/>
                    <a:pt x="453" y="2799"/>
                  </a:cubicBezTo>
                  <a:cubicBezTo>
                    <a:pt x="191" y="2990"/>
                    <a:pt x="1" y="3073"/>
                    <a:pt x="1" y="3109"/>
                  </a:cubicBezTo>
                  <a:cubicBezTo>
                    <a:pt x="1" y="3119"/>
                    <a:pt x="19" y="3125"/>
                    <a:pt x="52" y="3125"/>
                  </a:cubicBezTo>
                  <a:cubicBezTo>
                    <a:pt x="139" y="3125"/>
                    <a:pt x="325" y="3083"/>
                    <a:pt x="548" y="2954"/>
                  </a:cubicBezTo>
                  <a:cubicBezTo>
                    <a:pt x="870" y="2787"/>
                    <a:pt x="1263" y="2430"/>
                    <a:pt x="1477" y="1894"/>
                  </a:cubicBezTo>
                  <a:cubicBezTo>
                    <a:pt x="1679" y="1359"/>
                    <a:pt x="1620" y="823"/>
                    <a:pt x="1489" y="489"/>
                  </a:cubicBezTo>
                  <a:cubicBezTo>
                    <a:pt x="1374" y="167"/>
                    <a:pt x="1214" y="1"/>
                    <a:pt x="1182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3664;p60">
              <a:extLst>
                <a:ext uri="{FF2B5EF4-FFF2-40B4-BE49-F238E27FC236}">
                  <a16:creationId xmlns:a16="http://schemas.microsoft.com/office/drawing/2014/main" id="{27721045-983B-4377-9C5D-FBD8BA288F25}"/>
                </a:ext>
              </a:extLst>
            </p:cNvPr>
            <p:cNvSpPr/>
            <p:nvPr/>
          </p:nvSpPr>
          <p:spPr>
            <a:xfrm>
              <a:off x="6055800" y="2484800"/>
              <a:ext cx="42900" cy="72450"/>
            </a:xfrm>
            <a:custGeom>
              <a:avLst/>
              <a:gdLst/>
              <a:ahLst/>
              <a:cxnLst/>
              <a:rect l="l" t="t" r="r" b="b"/>
              <a:pathLst>
                <a:path w="1716" h="2898" extrusionOk="0">
                  <a:moveTo>
                    <a:pt x="1492" y="0"/>
                  </a:moveTo>
                  <a:cubicBezTo>
                    <a:pt x="1391" y="0"/>
                    <a:pt x="1261" y="17"/>
                    <a:pt x="1108" y="66"/>
                  </a:cubicBezTo>
                  <a:cubicBezTo>
                    <a:pt x="929" y="126"/>
                    <a:pt x="715" y="245"/>
                    <a:pt x="525" y="424"/>
                  </a:cubicBezTo>
                  <a:cubicBezTo>
                    <a:pt x="334" y="602"/>
                    <a:pt x="167" y="852"/>
                    <a:pt x="72" y="1138"/>
                  </a:cubicBezTo>
                  <a:cubicBezTo>
                    <a:pt x="1" y="1436"/>
                    <a:pt x="13" y="1733"/>
                    <a:pt x="96" y="1983"/>
                  </a:cubicBezTo>
                  <a:cubicBezTo>
                    <a:pt x="167" y="2233"/>
                    <a:pt x="286" y="2436"/>
                    <a:pt x="417" y="2579"/>
                  </a:cubicBezTo>
                  <a:cubicBezTo>
                    <a:pt x="645" y="2816"/>
                    <a:pt x="848" y="2897"/>
                    <a:pt x="917" y="2897"/>
                  </a:cubicBezTo>
                  <a:cubicBezTo>
                    <a:pt x="931" y="2897"/>
                    <a:pt x="939" y="2894"/>
                    <a:pt x="941" y="2888"/>
                  </a:cubicBezTo>
                  <a:cubicBezTo>
                    <a:pt x="965" y="2852"/>
                    <a:pt x="775" y="2733"/>
                    <a:pt x="596" y="2448"/>
                  </a:cubicBezTo>
                  <a:cubicBezTo>
                    <a:pt x="417" y="2162"/>
                    <a:pt x="251" y="1698"/>
                    <a:pt x="370" y="1209"/>
                  </a:cubicBezTo>
                  <a:cubicBezTo>
                    <a:pt x="513" y="733"/>
                    <a:pt x="882" y="412"/>
                    <a:pt x="1179" y="257"/>
                  </a:cubicBezTo>
                  <a:cubicBezTo>
                    <a:pt x="1477" y="114"/>
                    <a:pt x="1715" y="90"/>
                    <a:pt x="1715" y="54"/>
                  </a:cubicBezTo>
                  <a:cubicBezTo>
                    <a:pt x="1715" y="34"/>
                    <a:pt x="1634" y="0"/>
                    <a:pt x="149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3665;p60">
              <a:extLst>
                <a:ext uri="{FF2B5EF4-FFF2-40B4-BE49-F238E27FC236}">
                  <a16:creationId xmlns:a16="http://schemas.microsoft.com/office/drawing/2014/main" id="{62A4CAC5-6560-4B9F-BE1C-8B874F07600A}"/>
                </a:ext>
              </a:extLst>
            </p:cNvPr>
            <p:cNvSpPr/>
            <p:nvPr/>
          </p:nvSpPr>
          <p:spPr>
            <a:xfrm>
              <a:off x="6093000" y="2547750"/>
              <a:ext cx="25325" cy="9875"/>
            </a:xfrm>
            <a:custGeom>
              <a:avLst/>
              <a:gdLst/>
              <a:ahLst/>
              <a:cxnLst/>
              <a:rect l="l" t="t" r="r" b="b"/>
              <a:pathLst>
                <a:path w="1013" h="395" extrusionOk="0">
                  <a:moveTo>
                    <a:pt x="813" y="1"/>
                  </a:moveTo>
                  <a:cubicBezTo>
                    <a:pt x="721" y="1"/>
                    <a:pt x="603" y="16"/>
                    <a:pt x="477" y="49"/>
                  </a:cubicBezTo>
                  <a:cubicBezTo>
                    <a:pt x="215" y="120"/>
                    <a:pt x="1" y="239"/>
                    <a:pt x="37" y="334"/>
                  </a:cubicBezTo>
                  <a:cubicBezTo>
                    <a:pt x="43" y="373"/>
                    <a:pt x="116" y="394"/>
                    <a:pt x="223" y="394"/>
                  </a:cubicBezTo>
                  <a:cubicBezTo>
                    <a:pt x="313" y="394"/>
                    <a:pt x="429" y="379"/>
                    <a:pt x="549" y="346"/>
                  </a:cubicBezTo>
                  <a:cubicBezTo>
                    <a:pt x="822" y="275"/>
                    <a:pt x="1013" y="156"/>
                    <a:pt x="1001" y="61"/>
                  </a:cubicBezTo>
                  <a:cubicBezTo>
                    <a:pt x="995" y="22"/>
                    <a:pt x="922" y="1"/>
                    <a:pt x="81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666;p60">
              <a:extLst>
                <a:ext uri="{FF2B5EF4-FFF2-40B4-BE49-F238E27FC236}">
                  <a16:creationId xmlns:a16="http://schemas.microsoft.com/office/drawing/2014/main" id="{40B50914-47A2-44F6-9FBB-7E391C9D8976}"/>
                </a:ext>
              </a:extLst>
            </p:cNvPr>
            <p:cNvSpPr/>
            <p:nvPr/>
          </p:nvSpPr>
          <p:spPr>
            <a:xfrm>
              <a:off x="5999550" y="2446550"/>
              <a:ext cx="23525" cy="65550"/>
            </a:xfrm>
            <a:custGeom>
              <a:avLst/>
              <a:gdLst/>
              <a:ahLst/>
              <a:cxnLst/>
              <a:rect l="l" t="t" r="r" b="b"/>
              <a:pathLst>
                <a:path w="941" h="2622" extrusionOk="0">
                  <a:moveTo>
                    <a:pt x="867" y="1"/>
                  </a:moveTo>
                  <a:cubicBezTo>
                    <a:pt x="770" y="1"/>
                    <a:pt x="582" y="580"/>
                    <a:pt x="381" y="1287"/>
                  </a:cubicBezTo>
                  <a:cubicBezTo>
                    <a:pt x="167" y="2001"/>
                    <a:pt x="0" y="2597"/>
                    <a:pt x="84" y="2620"/>
                  </a:cubicBezTo>
                  <a:cubicBezTo>
                    <a:pt x="86" y="2621"/>
                    <a:pt x="88" y="2622"/>
                    <a:pt x="91" y="2622"/>
                  </a:cubicBezTo>
                  <a:cubicBezTo>
                    <a:pt x="173" y="2622"/>
                    <a:pt x="459" y="2074"/>
                    <a:pt x="655" y="1370"/>
                  </a:cubicBezTo>
                  <a:cubicBezTo>
                    <a:pt x="881" y="644"/>
                    <a:pt x="941" y="37"/>
                    <a:pt x="870" y="1"/>
                  </a:cubicBezTo>
                  <a:cubicBezTo>
                    <a:pt x="869" y="1"/>
                    <a:pt x="868" y="1"/>
                    <a:pt x="86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3667;p60">
              <a:extLst>
                <a:ext uri="{FF2B5EF4-FFF2-40B4-BE49-F238E27FC236}">
                  <a16:creationId xmlns:a16="http://schemas.microsoft.com/office/drawing/2014/main" id="{DFD8EC05-CE0E-4934-A670-1598562E33DD}"/>
                </a:ext>
              </a:extLst>
            </p:cNvPr>
            <p:cNvSpPr/>
            <p:nvPr/>
          </p:nvSpPr>
          <p:spPr>
            <a:xfrm>
              <a:off x="6190050" y="2503400"/>
              <a:ext cx="27700" cy="66750"/>
            </a:xfrm>
            <a:custGeom>
              <a:avLst/>
              <a:gdLst/>
              <a:ahLst/>
              <a:cxnLst/>
              <a:rect l="l" t="t" r="r" b="b"/>
              <a:pathLst>
                <a:path w="1108" h="2670" extrusionOk="0">
                  <a:moveTo>
                    <a:pt x="1031" y="0"/>
                  </a:moveTo>
                  <a:cubicBezTo>
                    <a:pt x="941" y="0"/>
                    <a:pt x="662" y="564"/>
                    <a:pt x="417" y="1287"/>
                  </a:cubicBezTo>
                  <a:cubicBezTo>
                    <a:pt x="155" y="2013"/>
                    <a:pt x="0" y="2644"/>
                    <a:pt x="96" y="2668"/>
                  </a:cubicBezTo>
                  <a:cubicBezTo>
                    <a:pt x="98" y="2669"/>
                    <a:pt x="100" y="2670"/>
                    <a:pt x="102" y="2670"/>
                  </a:cubicBezTo>
                  <a:cubicBezTo>
                    <a:pt x="184" y="2670"/>
                    <a:pt x="460" y="2099"/>
                    <a:pt x="703" y="1394"/>
                  </a:cubicBezTo>
                  <a:cubicBezTo>
                    <a:pt x="965" y="644"/>
                    <a:pt x="1108" y="37"/>
                    <a:pt x="1036" y="1"/>
                  </a:cubicBezTo>
                  <a:cubicBezTo>
                    <a:pt x="1035" y="1"/>
                    <a:pt x="1033" y="0"/>
                    <a:pt x="1031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3668;p60">
              <a:extLst>
                <a:ext uri="{FF2B5EF4-FFF2-40B4-BE49-F238E27FC236}">
                  <a16:creationId xmlns:a16="http://schemas.microsoft.com/office/drawing/2014/main" id="{C13A2F65-572E-4B54-9EB8-87EEE53D47F2}"/>
                </a:ext>
              </a:extLst>
            </p:cNvPr>
            <p:cNvSpPr/>
            <p:nvPr/>
          </p:nvSpPr>
          <p:spPr>
            <a:xfrm>
              <a:off x="6360600" y="2635275"/>
              <a:ext cx="109275" cy="101225"/>
            </a:xfrm>
            <a:custGeom>
              <a:avLst/>
              <a:gdLst/>
              <a:ahLst/>
              <a:cxnLst/>
              <a:rect l="l" t="t" r="r" b="b"/>
              <a:pathLst>
                <a:path w="4371" h="4049" extrusionOk="0">
                  <a:moveTo>
                    <a:pt x="1989" y="1"/>
                  </a:moveTo>
                  <a:cubicBezTo>
                    <a:pt x="1977" y="1"/>
                    <a:pt x="1953" y="1"/>
                    <a:pt x="1929" y="12"/>
                  </a:cubicBezTo>
                  <a:cubicBezTo>
                    <a:pt x="1775" y="60"/>
                    <a:pt x="1679" y="227"/>
                    <a:pt x="1620" y="382"/>
                  </a:cubicBezTo>
                  <a:cubicBezTo>
                    <a:pt x="1441" y="917"/>
                    <a:pt x="1537" y="1513"/>
                    <a:pt x="1691" y="2072"/>
                  </a:cubicBezTo>
                  <a:cubicBezTo>
                    <a:pt x="1608" y="1834"/>
                    <a:pt x="1453" y="1608"/>
                    <a:pt x="1275" y="1417"/>
                  </a:cubicBezTo>
                  <a:cubicBezTo>
                    <a:pt x="1163" y="1297"/>
                    <a:pt x="995" y="1182"/>
                    <a:pt x="838" y="1182"/>
                  </a:cubicBezTo>
                  <a:cubicBezTo>
                    <a:pt x="778" y="1182"/>
                    <a:pt x="720" y="1199"/>
                    <a:pt x="667" y="1239"/>
                  </a:cubicBezTo>
                  <a:cubicBezTo>
                    <a:pt x="489" y="1370"/>
                    <a:pt x="536" y="1632"/>
                    <a:pt x="596" y="1834"/>
                  </a:cubicBezTo>
                  <a:cubicBezTo>
                    <a:pt x="729" y="2199"/>
                    <a:pt x="922" y="2553"/>
                    <a:pt x="1178" y="2859"/>
                  </a:cubicBezTo>
                  <a:lnTo>
                    <a:pt x="1178" y="2859"/>
                  </a:lnTo>
                  <a:cubicBezTo>
                    <a:pt x="972" y="2631"/>
                    <a:pt x="709" y="2457"/>
                    <a:pt x="417" y="2382"/>
                  </a:cubicBezTo>
                  <a:cubicBezTo>
                    <a:pt x="367" y="2365"/>
                    <a:pt x="314" y="2353"/>
                    <a:pt x="264" y="2353"/>
                  </a:cubicBezTo>
                  <a:cubicBezTo>
                    <a:pt x="208" y="2353"/>
                    <a:pt x="157" y="2368"/>
                    <a:pt x="120" y="2406"/>
                  </a:cubicBezTo>
                  <a:cubicBezTo>
                    <a:pt x="1" y="2501"/>
                    <a:pt x="24" y="2691"/>
                    <a:pt x="108" y="2846"/>
                  </a:cubicBezTo>
                  <a:cubicBezTo>
                    <a:pt x="322" y="3322"/>
                    <a:pt x="775" y="3644"/>
                    <a:pt x="1239" y="3822"/>
                  </a:cubicBezTo>
                  <a:cubicBezTo>
                    <a:pt x="1560" y="3953"/>
                    <a:pt x="1918" y="4049"/>
                    <a:pt x="2275" y="4049"/>
                  </a:cubicBezTo>
                  <a:cubicBezTo>
                    <a:pt x="2632" y="4049"/>
                    <a:pt x="2977" y="3918"/>
                    <a:pt x="3287" y="3751"/>
                  </a:cubicBezTo>
                  <a:cubicBezTo>
                    <a:pt x="3465" y="3644"/>
                    <a:pt x="3644" y="3525"/>
                    <a:pt x="3799" y="3382"/>
                  </a:cubicBezTo>
                  <a:cubicBezTo>
                    <a:pt x="4013" y="3156"/>
                    <a:pt x="4192" y="2906"/>
                    <a:pt x="4299" y="2608"/>
                  </a:cubicBezTo>
                  <a:cubicBezTo>
                    <a:pt x="4311" y="2560"/>
                    <a:pt x="4335" y="2513"/>
                    <a:pt x="4346" y="2489"/>
                  </a:cubicBezTo>
                  <a:cubicBezTo>
                    <a:pt x="4358" y="2334"/>
                    <a:pt x="4370" y="2144"/>
                    <a:pt x="4239" y="2072"/>
                  </a:cubicBezTo>
                  <a:cubicBezTo>
                    <a:pt x="4207" y="2054"/>
                    <a:pt x="4170" y="2046"/>
                    <a:pt x="4131" y="2046"/>
                  </a:cubicBezTo>
                  <a:cubicBezTo>
                    <a:pt x="4068" y="2046"/>
                    <a:pt x="4001" y="2067"/>
                    <a:pt x="3942" y="2096"/>
                  </a:cubicBezTo>
                  <a:cubicBezTo>
                    <a:pt x="3672" y="2210"/>
                    <a:pt x="3448" y="2423"/>
                    <a:pt x="3292" y="2673"/>
                  </a:cubicBezTo>
                  <a:lnTo>
                    <a:pt x="3292" y="2673"/>
                  </a:lnTo>
                  <a:cubicBezTo>
                    <a:pt x="3481" y="2328"/>
                    <a:pt x="3605" y="1971"/>
                    <a:pt x="3680" y="1596"/>
                  </a:cubicBezTo>
                  <a:cubicBezTo>
                    <a:pt x="3715" y="1382"/>
                    <a:pt x="3704" y="1120"/>
                    <a:pt x="3513" y="1013"/>
                  </a:cubicBezTo>
                  <a:cubicBezTo>
                    <a:pt x="3470" y="991"/>
                    <a:pt x="3427" y="982"/>
                    <a:pt x="3383" y="982"/>
                  </a:cubicBezTo>
                  <a:cubicBezTo>
                    <a:pt x="3208" y="982"/>
                    <a:pt x="3035" y="1136"/>
                    <a:pt x="2930" y="1298"/>
                  </a:cubicBezTo>
                  <a:cubicBezTo>
                    <a:pt x="2787" y="1501"/>
                    <a:pt x="2691" y="1751"/>
                    <a:pt x="2632" y="1989"/>
                  </a:cubicBezTo>
                  <a:cubicBezTo>
                    <a:pt x="2691" y="1417"/>
                    <a:pt x="2691" y="822"/>
                    <a:pt x="2430" y="310"/>
                  </a:cubicBezTo>
                  <a:cubicBezTo>
                    <a:pt x="2346" y="167"/>
                    <a:pt x="2227" y="12"/>
                    <a:pt x="2049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3669;p60">
              <a:extLst>
                <a:ext uri="{FF2B5EF4-FFF2-40B4-BE49-F238E27FC236}">
                  <a16:creationId xmlns:a16="http://schemas.microsoft.com/office/drawing/2014/main" id="{EC528EBE-DFFF-4255-85F2-58EA1A31ED0A}"/>
                </a:ext>
              </a:extLst>
            </p:cNvPr>
            <p:cNvSpPr/>
            <p:nvPr/>
          </p:nvSpPr>
          <p:spPr>
            <a:xfrm>
              <a:off x="6360900" y="2718850"/>
              <a:ext cx="126525" cy="153450"/>
            </a:xfrm>
            <a:custGeom>
              <a:avLst/>
              <a:gdLst/>
              <a:ahLst/>
              <a:cxnLst/>
              <a:rect l="l" t="t" r="r" b="b"/>
              <a:pathLst>
                <a:path w="5061" h="6138" extrusionOk="0">
                  <a:moveTo>
                    <a:pt x="2583" y="0"/>
                  </a:moveTo>
                  <a:cubicBezTo>
                    <a:pt x="2466" y="0"/>
                    <a:pt x="2350" y="6"/>
                    <a:pt x="2239" y="15"/>
                  </a:cubicBezTo>
                  <a:cubicBezTo>
                    <a:pt x="1775" y="51"/>
                    <a:pt x="1298" y="146"/>
                    <a:pt x="953" y="479"/>
                  </a:cubicBezTo>
                  <a:cubicBezTo>
                    <a:pt x="477" y="944"/>
                    <a:pt x="274" y="1610"/>
                    <a:pt x="155" y="2265"/>
                  </a:cubicBezTo>
                  <a:cubicBezTo>
                    <a:pt x="36" y="2932"/>
                    <a:pt x="1" y="3635"/>
                    <a:pt x="167" y="4289"/>
                  </a:cubicBezTo>
                  <a:cubicBezTo>
                    <a:pt x="310" y="4873"/>
                    <a:pt x="596" y="5575"/>
                    <a:pt x="1132" y="5849"/>
                  </a:cubicBezTo>
                  <a:cubicBezTo>
                    <a:pt x="1493" y="6048"/>
                    <a:pt x="1917" y="6137"/>
                    <a:pt x="2340" y="6137"/>
                  </a:cubicBezTo>
                  <a:cubicBezTo>
                    <a:pt x="2474" y="6137"/>
                    <a:pt x="2607" y="6128"/>
                    <a:pt x="2739" y="6111"/>
                  </a:cubicBezTo>
                  <a:cubicBezTo>
                    <a:pt x="3299" y="6087"/>
                    <a:pt x="3858" y="5909"/>
                    <a:pt x="4287" y="5587"/>
                  </a:cubicBezTo>
                  <a:cubicBezTo>
                    <a:pt x="4775" y="5218"/>
                    <a:pt x="4942" y="4480"/>
                    <a:pt x="4989" y="3885"/>
                  </a:cubicBezTo>
                  <a:cubicBezTo>
                    <a:pt x="5061" y="3218"/>
                    <a:pt x="4894" y="2539"/>
                    <a:pt x="4680" y="1896"/>
                  </a:cubicBezTo>
                  <a:cubicBezTo>
                    <a:pt x="4454" y="1265"/>
                    <a:pt x="4144" y="646"/>
                    <a:pt x="3608" y="253"/>
                  </a:cubicBezTo>
                  <a:cubicBezTo>
                    <a:pt x="3312" y="56"/>
                    <a:pt x="2941" y="0"/>
                    <a:pt x="2583" y="0"/>
                  </a:cubicBezTo>
                  <a:close/>
                </a:path>
              </a:pathLst>
            </a:custGeom>
            <a:solidFill>
              <a:srgbClr val="FFC9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3670;p60">
              <a:extLst>
                <a:ext uri="{FF2B5EF4-FFF2-40B4-BE49-F238E27FC236}">
                  <a16:creationId xmlns:a16="http://schemas.microsoft.com/office/drawing/2014/main" id="{2E0AAD9E-57A6-4394-BE45-CAB008F308DC}"/>
                </a:ext>
              </a:extLst>
            </p:cNvPr>
            <p:cNvSpPr/>
            <p:nvPr/>
          </p:nvSpPr>
          <p:spPr>
            <a:xfrm>
              <a:off x="6363275" y="2720400"/>
              <a:ext cx="122975" cy="151250"/>
            </a:xfrm>
            <a:custGeom>
              <a:avLst/>
              <a:gdLst/>
              <a:ahLst/>
              <a:cxnLst/>
              <a:rect l="l" t="t" r="r" b="b"/>
              <a:pathLst>
                <a:path w="4919" h="6050" extrusionOk="0">
                  <a:moveTo>
                    <a:pt x="1787" y="179"/>
                  </a:moveTo>
                  <a:cubicBezTo>
                    <a:pt x="1942" y="394"/>
                    <a:pt x="2120" y="608"/>
                    <a:pt x="2323" y="846"/>
                  </a:cubicBezTo>
                  <a:cubicBezTo>
                    <a:pt x="2144" y="1060"/>
                    <a:pt x="1942" y="1263"/>
                    <a:pt x="1751" y="1489"/>
                  </a:cubicBezTo>
                  <a:cubicBezTo>
                    <a:pt x="1561" y="1251"/>
                    <a:pt x="1382" y="1025"/>
                    <a:pt x="1215" y="822"/>
                  </a:cubicBezTo>
                  <a:cubicBezTo>
                    <a:pt x="1406" y="608"/>
                    <a:pt x="1608" y="394"/>
                    <a:pt x="1787" y="179"/>
                  </a:cubicBezTo>
                  <a:close/>
                  <a:moveTo>
                    <a:pt x="2977" y="215"/>
                  </a:moveTo>
                  <a:cubicBezTo>
                    <a:pt x="3132" y="429"/>
                    <a:pt x="3335" y="656"/>
                    <a:pt x="3513" y="894"/>
                  </a:cubicBezTo>
                  <a:cubicBezTo>
                    <a:pt x="3335" y="1084"/>
                    <a:pt x="3132" y="1310"/>
                    <a:pt x="2942" y="1537"/>
                  </a:cubicBezTo>
                  <a:cubicBezTo>
                    <a:pt x="2763" y="1298"/>
                    <a:pt x="2573" y="1072"/>
                    <a:pt x="2406" y="870"/>
                  </a:cubicBezTo>
                  <a:cubicBezTo>
                    <a:pt x="2620" y="632"/>
                    <a:pt x="2799" y="405"/>
                    <a:pt x="2977" y="215"/>
                  </a:cubicBezTo>
                  <a:close/>
                  <a:moveTo>
                    <a:pt x="1156" y="894"/>
                  </a:moveTo>
                  <a:cubicBezTo>
                    <a:pt x="1322" y="1108"/>
                    <a:pt x="1501" y="1322"/>
                    <a:pt x="1692" y="1560"/>
                  </a:cubicBezTo>
                  <a:cubicBezTo>
                    <a:pt x="1549" y="1739"/>
                    <a:pt x="1382" y="1918"/>
                    <a:pt x="1215" y="2120"/>
                  </a:cubicBezTo>
                  <a:cubicBezTo>
                    <a:pt x="1180" y="2144"/>
                    <a:pt x="1156" y="2180"/>
                    <a:pt x="1132" y="2215"/>
                  </a:cubicBezTo>
                  <a:cubicBezTo>
                    <a:pt x="953" y="1977"/>
                    <a:pt x="775" y="1763"/>
                    <a:pt x="596" y="1548"/>
                  </a:cubicBezTo>
                  <a:cubicBezTo>
                    <a:pt x="787" y="1322"/>
                    <a:pt x="977" y="1108"/>
                    <a:pt x="1156" y="894"/>
                  </a:cubicBezTo>
                  <a:close/>
                  <a:moveTo>
                    <a:pt x="2358" y="906"/>
                  </a:moveTo>
                  <a:cubicBezTo>
                    <a:pt x="2525" y="1132"/>
                    <a:pt x="2704" y="1358"/>
                    <a:pt x="2894" y="1596"/>
                  </a:cubicBezTo>
                  <a:cubicBezTo>
                    <a:pt x="2715" y="1799"/>
                    <a:pt x="2525" y="2013"/>
                    <a:pt x="2334" y="2227"/>
                  </a:cubicBezTo>
                  <a:lnTo>
                    <a:pt x="1799" y="1560"/>
                  </a:lnTo>
                  <a:cubicBezTo>
                    <a:pt x="1989" y="1334"/>
                    <a:pt x="2180" y="1120"/>
                    <a:pt x="2358" y="906"/>
                  </a:cubicBezTo>
                  <a:close/>
                  <a:moveTo>
                    <a:pt x="3549" y="941"/>
                  </a:moveTo>
                  <a:cubicBezTo>
                    <a:pt x="3727" y="1167"/>
                    <a:pt x="3906" y="1382"/>
                    <a:pt x="4085" y="1620"/>
                  </a:cubicBezTo>
                  <a:cubicBezTo>
                    <a:pt x="3906" y="1834"/>
                    <a:pt x="3716" y="2037"/>
                    <a:pt x="3525" y="2263"/>
                  </a:cubicBezTo>
                  <a:cubicBezTo>
                    <a:pt x="3489" y="2227"/>
                    <a:pt x="3466" y="2191"/>
                    <a:pt x="3430" y="2156"/>
                  </a:cubicBezTo>
                  <a:cubicBezTo>
                    <a:pt x="3287" y="1965"/>
                    <a:pt x="3120" y="1775"/>
                    <a:pt x="2989" y="1596"/>
                  </a:cubicBezTo>
                  <a:cubicBezTo>
                    <a:pt x="3180" y="1370"/>
                    <a:pt x="3370" y="1144"/>
                    <a:pt x="3549" y="941"/>
                  </a:cubicBezTo>
                  <a:close/>
                  <a:moveTo>
                    <a:pt x="1739" y="1632"/>
                  </a:moveTo>
                  <a:cubicBezTo>
                    <a:pt x="1894" y="1846"/>
                    <a:pt x="2073" y="2072"/>
                    <a:pt x="2275" y="2310"/>
                  </a:cubicBezTo>
                  <a:cubicBezTo>
                    <a:pt x="2156" y="2441"/>
                    <a:pt x="2037" y="2572"/>
                    <a:pt x="1930" y="2703"/>
                  </a:cubicBezTo>
                  <a:cubicBezTo>
                    <a:pt x="1858" y="2799"/>
                    <a:pt x="1775" y="2870"/>
                    <a:pt x="1715" y="2953"/>
                  </a:cubicBezTo>
                  <a:cubicBezTo>
                    <a:pt x="1525" y="2703"/>
                    <a:pt x="1346" y="2489"/>
                    <a:pt x="1191" y="2275"/>
                  </a:cubicBezTo>
                  <a:cubicBezTo>
                    <a:pt x="1215" y="2251"/>
                    <a:pt x="1251" y="2203"/>
                    <a:pt x="1275" y="2168"/>
                  </a:cubicBezTo>
                  <a:cubicBezTo>
                    <a:pt x="1441" y="1989"/>
                    <a:pt x="1584" y="1810"/>
                    <a:pt x="1739" y="1632"/>
                  </a:cubicBezTo>
                  <a:close/>
                  <a:moveTo>
                    <a:pt x="2942" y="1656"/>
                  </a:moveTo>
                  <a:cubicBezTo>
                    <a:pt x="3096" y="1834"/>
                    <a:pt x="3239" y="2025"/>
                    <a:pt x="3394" y="2203"/>
                  </a:cubicBezTo>
                  <a:cubicBezTo>
                    <a:pt x="3418" y="2251"/>
                    <a:pt x="3454" y="2275"/>
                    <a:pt x="3477" y="2322"/>
                  </a:cubicBezTo>
                  <a:cubicBezTo>
                    <a:pt x="3299" y="2537"/>
                    <a:pt x="3108" y="2739"/>
                    <a:pt x="2918" y="2965"/>
                  </a:cubicBezTo>
                  <a:cubicBezTo>
                    <a:pt x="2858" y="2870"/>
                    <a:pt x="2775" y="2799"/>
                    <a:pt x="2704" y="2703"/>
                  </a:cubicBezTo>
                  <a:cubicBezTo>
                    <a:pt x="2596" y="2572"/>
                    <a:pt x="2501" y="2430"/>
                    <a:pt x="2382" y="2299"/>
                  </a:cubicBezTo>
                  <a:cubicBezTo>
                    <a:pt x="2573" y="2072"/>
                    <a:pt x="2763" y="1858"/>
                    <a:pt x="2942" y="1656"/>
                  </a:cubicBezTo>
                  <a:close/>
                  <a:moveTo>
                    <a:pt x="4144" y="1679"/>
                  </a:moveTo>
                  <a:lnTo>
                    <a:pt x="4680" y="2358"/>
                  </a:lnTo>
                  <a:cubicBezTo>
                    <a:pt x="4501" y="2561"/>
                    <a:pt x="4311" y="2763"/>
                    <a:pt x="4120" y="2989"/>
                  </a:cubicBezTo>
                  <a:lnTo>
                    <a:pt x="3585" y="2322"/>
                  </a:lnTo>
                  <a:cubicBezTo>
                    <a:pt x="3775" y="2096"/>
                    <a:pt x="3966" y="1870"/>
                    <a:pt x="4144" y="1679"/>
                  </a:cubicBezTo>
                  <a:close/>
                  <a:moveTo>
                    <a:pt x="1132" y="2334"/>
                  </a:moveTo>
                  <a:cubicBezTo>
                    <a:pt x="1287" y="2549"/>
                    <a:pt x="1465" y="2775"/>
                    <a:pt x="1668" y="3013"/>
                  </a:cubicBezTo>
                  <a:cubicBezTo>
                    <a:pt x="1465" y="3227"/>
                    <a:pt x="1275" y="3442"/>
                    <a:pt x="1096" y="3644"/>
                  </a:cubicBezTo>
                  <a:cubicBezTo>
                    <a:pt x="918" y="3406"/>
                    <a:pt x="739" y="3192"/>
                    <a:pt x="560" y="2977"/>
                  </a:cubicBezTo>
                  <a:cubicBezTo>
                    <a:pt x="739" y="2775"/>
                    <a:pt x="930" y="2561"/>
                    <a:pt x="1132" y="2334"/>
                  </a:cubicBezTo>
                  <a:close/>
                  <a:moveTo>
                    <a:pt x="2334" y="2358"/>
                  </a:moveTo>
                  <a:cubicBezTo>
                    <a:pt x="2442" y="2489"/>
                    <a:pt x="2537" y="2620"/>
                    <a:pt x="2656" y="2751"/>
                  </a:cubicBezTo>
                  <a:cubicBezTo>
                    <a:pt x="2739" y="2846"/>
                    <a:pt x="2799" y="2930"/>
                    <a:pt x="2870" y="3025"/>
                  </a:cubicBezTo>
                  <a:cubicBezTo>
                    <a:pt x="2799" y="3108"/>
                    <a:pt x="2715" y="3192"/>
                    <a:pt x="2644" y="3275"/>
                  </a:cubicBezTo>
                  <a:cubicBezTo>
                    <a:pt x="2525" y="3406"/>
                    <a:pt x="2418" y="3549"/>
                    <a:pt x="2299" y="3668"/>
                  </a:cubicBezTo>
                  <a:cubicBezTo>
                    <a:pt x="2203" y="3549"/>
                    <a:pt x="2084" y="3406"/>
                    <a:pt x="1977" y="3263"/>
                  </a:cubicBezTo>
                  <a:cubicBezTo>
                    <a:pt x="1906" y="3168"/>
                    <a:pt x="1846" y="3084"/>
                    <a:pt x="1763" y="2989"/>
                  </a:cubicBezTo>
                  <a:cubicBezTo>
                    <a:pt x="1846" y="2906"/>
                    <a:pt x="1918" y="2834"/>
                    <a:pt x="1989" y="2739"/>
                  </a:cubicBezTo>
                  <a:cubicBezTo>
                    <a:pt x="2108" y="2608"/>
                    <a:pt x="2215" y="2477"/>
                    <a:pt x="2334" y="2358"/>
                  </a:cubicBezTo>
                  <a:close/>
                  <a:moveTo>
                    <a:pt x="3537" y="2382"/>
                  </a:moveTo>
                  <a:lnTo>
                    <a:pt x="4073" y="3049"/>
                  </a:lnTo>
                  <a:cubicBezTo>
                    <a:pt x="3894" y="3263"/>
                    <a:pt x="3704" y="3465"/>
                    <a:pt x="3513" y="3692"/>
                  </a:cubicBezTo>
                  <a:cubicBezTo>
                    <a:pt x="3335" y="3489"/>
                    <a:pt x="3156" y="3263"/>
                    <a:pt x="2977" y="3025"/>
                  </a:cubicBezTo>
                  <a:cubicBezTo>
                    <a:pt x="3168" y="2799"/>
                    <a:pt x="3358" y="2596"/>
                    <a:pt x="3537" y="2382"/>
                  </a:cubicBezTo>
                  <a:close/>
                  <a:moveTo>
                    <a:pt x="1703" y="3061"/>
                  </a:moveTo>
                  <a:cubicBezTo>
                    <a:pt x="1787" y="3144"/>
                    <a:pt x="1846" y="3227"/>
                    <a:pt x="1918" y="3323"/>
                  </a:cubicBezTo>
                  <a:cubicBezTo>
                    <a:pt x="2037" y="3453"/>
                    <a:pt x="2144" y="3596"/>
                    <a:pt x="2239" y="3739"/>
                  </a:cubicBezTo>
                  <a:cubicBezTo>
                    <a:pt x="2049" y="3954"/>
                    <a:pt x="1858" y="4168"/>
                    <a:pt x="1680" y="4370"/>
                  </a:cubicBezTo>
                  <a:cubicBezTo>
                    <a:pt x="1525" y="4192"/>
                    <a:pt x="1382" y="4001"/>
                    <a:pt x="1227" y="3823"/>
                  </a:cubicBezTo>
                  <a:cubicBezTo>
                    <a:pt x="1203" y="3775"/>
                    <a:pt x="1168" y="3751"/>
                    <a:pt x="1144" y="3704"/>
                  </a:cubicBezTo>
                  <a:cubicBezTo>
                    <a:pt x="1322" y="3501"/>
                    <a:pt x="1513" y="3287"/>
                    <a:pt x="1703" y="3061"/>
                  </a:cubicBezTo>
                  <a:close/>
                  <a:moveTo>
                    <a:pt x="2918" y="3096"/>
                  </a:moveTo>
                  <a:lnTo>
                    <a:pt x="3454" y="3763"/>
                  </a:lnTo>
                  <a:cubicBezTo>
                    <a:pt x="3418" y="3799"/>
                    <a:pt x="3394" y="3846"/>
                    <a:pt x="3358" y="3870"/>
                  </a:cubicBezTo>
                  <a:cubicBezTo>
                    <a:pt x="3192" y="4049"/>
                    <a:pt x="3049" y="4227"/>
                    <a:pt x="2894" y="4406"/>
                  </a:cubicBezTo>
                  <a:cubicBezTo>
                    <a:pt x="2739" y="4204"/>
                    <a:pt x="2561" y="3977"/>
                    <a:pt x="2358" y="3739"/>
                  </a:cubicBezTo>
                  <a:cubicBezTo>
                    <a:pt x="2465" y="3596"/>
                    <a:pt x="2584" y="3465"/>
                    <a:pt x="2704" y="3334"/>
                  </a:cubicBezTo>
                  <a:cubicBezTo>
                    <a:pt x="2775" y="3251"/>
                    <a:pt x="2858" y="3168"/>
                    <a:pt x="2918" y="3096"/>
                  </a:cubicBezTo>
                  <a:close/>
                  <a:moveTo>
                    <a:pt x="4108" y="3132"/>
                  </a:moveTo>
                  <a:cubicBezTo>
                    <a:pt x="4299" y="3370"/>
                    <a:pt x="4478" y="3584"/>
                    <a:pt x="4644" y="3799"/>
                  </a:cubicBezTo>
                  <a:cubicBezTo>
                    <a:pt x="4466" y="3989"/>
                    <a:pt x="4263" y="4215"/>
                    <a:pt x="4073" y="4442"/>
                  </a:cubicBezTo>
                  <a:cubicBezTo>
                    <a:pt x="3906" y="4227"/>
                    <a:pt x="3727" y="4001"/>
                    <a:pt x="3537" y="3763"/>
                  </a:cubicBezTo>
                  <a:cubicBezTo>
                    <a:pt x="3727" y="3549"/>
                    <a:pt x="3930" y="3334"/>
                    <a:pt x="4108" y="3132"/>
                  </a:cubicBezTo>
                  <a:close/>
                  <a:moveTo>
                    <a:pt x="1096" y="3763"/>
                  </a:moveTo>
                  <a:cubicBezTo>
                    <a:pt x="1132" y="3799"/>
                    <a:pt x="1156" y="3846"/>
                    <a:pt x="1180" y="3870"/>
                  </a:cubicBezTo>
                  <a:cubicBezTo>
                    <a:pt x="1334" y="4061"/>
                    <a:pt x="1501" y="4263"/>
                    <a:pt x="1632" y="4442"/>
                  </a:cubicBezTo>
                  <a:cubicBezTo>
                    <a:pt x="1441" y="4656"/>
                    <a:pt x="1251" y="4882"/>
                    <a:pt x="1072" y="5097"/>
                  </a:cubicBezTo>
                  <a:cubicBezTo>
                    <a:pt x="906" y="4870"/>
                    <a:pt x="727" y="4644"/>
                    <a:pt x="537" y="4406"/>
                  </a:cubicBezTo>
                  <a:cubicBezTo>
                    <a:pt x="715" y="4204"/>
                    <a:pt x="906" y="3989"/>
                    <a:pt x="1096" y="3763"/>
                  </a:cubicBezTo>
                  <a:close/>
                  <a:moveTo>
                    <a:pt x="2299" y="3799"/>
                  </a:moveTo>
                  <a:lnTo>
                    <a:pt x="2835" y="4466"/>
                  </a:lnTo>
                  <a:cubicBezTo>
                    <a:pt x="2644" y="4692"/>
                    <a:pt x="2454" y="4918"/>
                    <a:pt x="2275" y="5120"/>
                  </a:cubicBezTo>
                  <a:cubicBezTo>
                    <a:pt x="2096" y="4894"/>
                    <a:pt x="1918" y="4680"/>
                    <a:pt x="1739" y="4442"/>
                  </a:cubicBezTo>
                  <a:cubicBezTo>
                    <a:pt x="1918" y="4227"/>
                    <a:pt x="2108" y="4025"/>
                    <a:pt x="2299" y="3799"/>
                  </a:cubicBezTo>
                  <a:close/>
                  <a:moveTo>
                    <a:pt x="3489" y="3811"/>
                  </a:moveTo>
                  <a:cubicBezTo>
                    <a:pt x="3692" y="4049"/>
                    <a:pt x="3870" y="4275"/>
                    <a:pt x="4025" y="4477"/>
                  </a:cubicBezTo>
                  <a:cubicBezTo>
                    <a:pt x="3835" y="4704"/>
                    <a:pt x="3644" y="4930"/>
                    <a:pt x="3466" y="5132"/>
                  </a:cubicBezTo>
                  <a:cubicBezTo>
                    <a:pt x="3299" y="4930"/>
                    <a:pt x="3120" y="4704"/>
                    <a:pt x="2930" y="4466"/>
                  </a:cubicBezTo>
                  <a:cubicBezTo>
                    <a:pt x="3073" y="4287"/>
                    <a:pt x="3239" y="4108"/>
                    <a:pt x="3406" y="3918"/>
                  </a:cubicBezTo>
                  <a:cubicBezTo>
                    <a:pt x="3430" y="3882"/>
                    <a:pt x="3466" y="3858"/>
                    <a:pt x="3489" y="3811"/>
                  </a:cubicBezTo>
                  <a:close/>
                  <a:moveTo>
                    <a:pt x="1680" y="4501"/>
                  </a:moveTo>
                  <a:cubicBezTo>
                    <a:pt x="1858" y="4739"/>
                    <a:pt x="2049" y="4954"/>
                    <a:pt x="2215" y="5168"/>
                  </a:cubicBezTo>
                  <a:cubicBezTo>
                    <a:pt x="2025" y="5406"/>
                    <a:pt x="1822" y="5609"/>
                    <a:pt x="1644" y="5823"/>
                  </a:cubicBezTo>
                  <a:cubicBezTo>
                    <a:pt x="1465" y="5597"/>
                    <a:pt x="1287" y="5370"/>
                    <a:pt x="1108" y="5132"/>
                  </a:cubicBezTo>
                  <a:cubicBezTo>
                    <a:pt x="1287" y="4942"/>
                    <a:pt x="1489" y="4716"/>
                    <a:pt x="1680" y="4501"/>
                  </a:cubicBezTo>
                  <a:close/>
                  <a:moveTo>
                    <a:pt x="2882" y="4537"/>
                  </a:moveTo>
                  <a:cubicBezTo>
                    <a:pt x="3073" y="4775"/>
                    <a:pt x="3251" y="5001"/>
                    <a:pt x="3418" y="5216"/>
                  </a:cubicBezTo>
                  <a:cubicBezTo>
                    <a:pt x="3227" y="5418"/>
                    <a:pt x="3037" y="5644"/>
                    <a:pt x="2858" y="5847"/>
                  </a:cubicBezTo>
                  <a:cubicBezTo>
                    <a:pt x="2692" y="5644"/>
                    <a:pt x="2513" y="5418"/>
                    <a:pt x="2323" y="5180"/>
                  </a:cubicBezTo>
                  <a:cubicBezTo>
                    <a:pt x="2501" y="4977"/>
                    <a:pt x="2692" y="4763"/>
                    <a:pt x="2882" y="4537"/>
                  </a:cubicBezTo>
                  <a:close/>
                  <a:moveTo>
                    <a:pt x="2811" y="1"/>
                  </a:moveTo>
                  <a:cubicBezTo>
                    <a:pt x="2858" y="60"/>
                    <a:pt x="2918" y="120"/>
                    <a:pt x="2954" y="191"/>
                  </a:cubicBezTo>
                  <a:cubicBezTo>
                    <a:pt x="2775" y="394"/>
                    <a:pt x="2584" y="608"/>
                    <a:pt x="2394" y="834"/>
                  </a:cubicBezTo>
                  <a:cubicBezTo>
                    <a:pt x="2203" y="596"/>
                    <a:pt x="2025" y="370"/>
                    <a:pt x="1858" y="167"/>
                  </a:cubicBezTo>
                  <a:cubicBezTo>
                    <a:pt x="1906" y="120"/>
                    <a:pt x="1942" y="60"/>
                    <a:pt x="1989" y="13"/>
                  </a:cubicBezTo>
                  <a:cubicBezTo>
                    <a:pt x="1965" y="13"/>
                    <a:pt x="1918" y="36"/>
                    <a:pt x="1882" y="36"/>
                  </a:cubicBezTo>
                  <a:lnTo>
                    <a:pt x="1811" y="108"/>
                  </a:lnTo>
                  <a:cubicBezTo>
                    <a:pt x="1799" y="96"/>
                    <a:pt x="1787" y="60"/>
                    <a:pt x="1763" y="48"/>
                  </a:cubicBezTo>
                  <a:cubicBezTo>
                    <a:pt x="1739" y="48"/>
                    <a:pt x="1727" y="60"/>
                    <a:pt x="1692" y="60"/>
                  </a:cubicBezTo>
                  <a:cubicBezTo>
                    <a:pt x="1727" y="96"/>
                    <a:pt x="1739" y="120"/>
                    <a:pt x="1763" y="155"/>
                  </a:cubicBezTo>
                  <a:cubicBezTo>
                    <a:pt x="1584" y="358"/>
                    <a:pt x="1394" y="584"/>
                    <a:pt x="1203" y="810"/>
                  </a:cubicBezTo>
                  <a:cubicBezTo>
                    <a:pt x="1096" y="691"/>
                    <a:pt x="1013" y="548"/>
                    <a:pt x="906" y="453"/>
                  </a:cubicBezTo>
                  <a:cubicBezTo>
                    <a:pt x="906" y="453"/>
                    <a:pt x="894" y="453"/>
                    <a:pt x="894" y="465"/>
                  </a:cubicBezTo>
                  <a:lnTo>
                    <a:pt x="858" y="489"/>
                  </a:lnTo>
                  <a:cubicBezTo>
                    <a:pt x="953" y="608"/>
                    <a:pt x="1049" y="727"/>
                    <a:pt x="1144" y="870"/>
                  </a:cubicBezTo>
                  <a:cubicBezTo>
                    <a:pt x="965" y="1072"/>
                    <a:pt x="775" y="1298"/>
                    <a:pt x="572" y="1525"/>
                  </a:cubicBezTo>
                  <a:cubicBezTo>
                    <a:pt x="501" y="1429"/>
                    <a:pt x="429" y="1346"/>
                    <a:pt x="370" y="1251"/>
                  </a:cubicBezTo>
                  <a:cubicBezTo>
                    <a:pt x="358" y="1287"/>
                    <a:pt x="358" y="1298"/>
                    <a:pt x="334" y="1322"/>
                  </a:cubicBezTo>
                  <a:cubicBezTo>
                    <a:pt x="394" y="1406"/>
                    <a:pt x="477" y="1489"/>
                    <a:pt x="537" y="1560"/>
                  </a:cubicBezTo>
                  <a:cubicBezTo>
                    <a:pt x="394" y="1715"/>
                    <a:pt x="263" y="1882"/>
                    <a:pt x="132" y="2025"/>
                  </a:cubicBezTo>
                  <a:cubicBezTo>
                    <a:pt x="120" y="2084"/>
                    <a:pt x="120" y="2132"/>
                    <a:pt x="96" y="2180"/>
                  </a:cubicBezTo>
                  <a:cubicBezTo>
                    <a:pt x="251" y="2001"/>
                    <a:pt x="418" y="1822"/>
                    <a:pt x="572" y="1620"/>
                  </a:cubicBezTo>
                  <a:cubicBezTo>
                    <a:pt x="739" y="1834"/>
                    <a:pt x="918" y="2060"/>
                    <a:pt x="1108" y="2299"/>
                  </a:cubicBezTo>
                  <a:cubicBezTo>
                    <a:pt x="918" y="2513"/>
                    <a:pt x="727" y="2727"/>
                    <a:pt x="549" y="2930"/>
                  </a:cubicBezTo>
                  <a:cubicBezTo>
                    <a:pt x="382" y="2727"/>
                    <a:pt x="215" y="2537"/>
                    <a:pt x="72" y="2334"/>
                  </a:cubicBezTo>
                  <a:cubicBezTo>
                    <a:pt x="72" y="2370"/>
                    <a:pt x="60" y="2394"/>
                    <a:pt x="60" y="2441"/>
                  </a:cubicBezTo>
                  <a:cubicBezTo>
                    <a:pt x="191" y="2620"/>
                    <a:pt x="334" y="2799"/>
                    <a:pt x="489" y="2989"/>
                  </a:cubicBezTo>
                  <a:cubicBezTo>
                    <a:pt x="310" y="3192"/>
                    <a:pt x="144" y="3382"/>
                    <a:pt x="1" y="3561"/>
                  </a:cubicBezTo>
                  <a:cubicBezTo>
                    <a:pt x="1" y="3584"/>
                    <a:pt x="1" y="3632"/>
                    <a:pt x="13" y="3668"/>
                  </a:cubicBezTo>
                  <a:cubicBezTo>
                    <a:pt x="179" y="3465"/>
                    <a:pt x="370" y="3263"/>
                    <a:pt x="549" y="3049"/>
                  </a:cubicBezTo>
                  <a:lnTo>
                    <a:pt x="1084" y="3727"/>
                  </a:lnTo>
                  <a:cubicBezTo>
                    <a:pt x="894" y="3942"/>
                    <a:pt x="691" y="4168"/>
                    <a:pt x="513" y="4358"/>
                  </a:cubicBezTo>
                  <a:cubicBezTo>
                    <a:pt x="334" y="4144"/>
                    <a:pt x="179" y="3930"/>
                    <a:pt x="13" y="3727"/>
                  </a:cubicBezTo>
                  <a:lnTo>
                    <a:pt x="13" y="3727"/>
                  </a:lnTo>
                  <a:cubicBezTo>
                    <a:pt x="13" y="3763"/>
                    <a:pt x="25" y="3823"/>
                    <a:pt x="25" y="3870"/>
                  </a:cubicBezTo>
                  <a:cubicBezTo>
                    <a:pt x="156" y="4049"/>
                    <a:pt x="310" y="4227"/>
                    <a:pt x="453" y="4406"/>
                  </a:cubicBezTo>
                  <a:lnTo>
                    <a:pt x="239" y="4680"/>
                  </a:lnTo>
                  <a:cubicBezTo>
                    <a:pt x="251" y="4704"/>
                    <a:pt x="251" y="4716"/>
                    <a:pt x="263" y="4751"/>
                  </a:cubicBezTo>
                  <a:cubicBezTo>
                    <a:pt x="334" y="4656"/>
                    <a:pt x="429" y="4573"/>
                    <a:pt x="501" y="4466"/>
                  </a:cubicBezTo>
                  <a:cubicBezTo>
                    <a:pt x="679" y="4704"/>
                    <a:pt x="870" y="4930"/>
                    <a:pt x="1037" y="5132"/>
                  </a:cubicBezTo>
                  <a:cubicBezTo>
                    <a:pt x="918" y="5275"/>
                    <a:pt x="810" y="5394"/>
                    <a:pt x="715" y="5513"/>
                  </a:cubicBezTo>
                  <a:lnTo>
                    <a:pt x="751" y="5549"/>
                  </a:lnTo>
                  <a:cubicBezTo>
                    <a:pt x="858" y="5430"/>
                    <a:pt x="965" y="5311"/>
                    <a:pt x="1084" y="5192"/>
                  </a:cubicBezTo>
                  <a:cubicBezTo>
                    <a:pt x="1275" y="5430"/>
                    <a:pt x="1453" y="5656"/>
                    <a:pt x="1620" y="5870"/>
                  </a:cubicBezTo>
                  <a:cubicBezTo>
                    <a:pt x="1584" y="5894"/>
                    <a:pt x="1561" y="5930"/>
                    <a:pt x="1525" y="5966"/>
                  </a:cubicBezTo>
                  <a:cubicBezTo>
                    <a:pt x="1561" y="5966"/>
                    <a:pt x="1572" y="5990"/>
                    <a:pt x="1608" y="5990"/>
                  </a:cubicBezTo>
                  <a:lnTo>
                    <a:pt x="1668" y="5930"/>
                  </a:lnTo>
                  <a:cubicBezTo>
                    <a:pt x="1692" y="5954"/>
                    <a:pt x="1703" y="5990"/>
                    <a:pt x="1739" y="6013"/>
                  </a:cubicBezTo>
                  <a:cubicBezTo>
                    <a:pt x="1763" y="6013"/>
                    <a:pt x="1811" y="6025"/>
                    <a:pt x="1846" y="6025"/>
                  </a:cubicBezTo>
                  <a:cubicBezTo>
                    <a:pt x="1799" y="5966"/>
                    <a:pt x="1751" y="5906"/>
                    <a:pt x="1703" y="5870"/>
                  </a:cubicBezTo>
                  <a:cubicBezTo>
                    <a:pt x="1882" y="5668"/>
                    <a:pt x="2084" y="5454"/>
                    <a:pt x="2275" y="5228"/>
                  </a:cubicBezTo>
                  <a:cubicBezTo>
                    <a:pt x="2465" y="5466"/>
                    <a:pt x="2644" y="5692"/>
                    <a:pt x="2811" y="5894"/>
                  </a:cubicBezTo>
                  <a:cubicBezTo>
                    <a:pt x="2763" y="5942"/>
                    <a:pt x="2715" y="6001"/>
                    <a:pt x="2680" y="6049"/>
                  </a:cubicBezTo>
                  <a:lnTo>
                    <a:pt x="2775" y="6049"/>
                  </a:lnTo>
                  <a:cubicBezTo>
                    <a:pt x="2811" y="6013"/>
                    <a:pt x="2823" y="5990"/>
                    <a:pt x="2858" y="5954"/>
                  </a:cubicBezTo>
                  <a:cubicBezTo>
                    <a:pt x="2870" y="5990"/>
                    <a:pt x="2894" y="6001"/>
                    <a:pt x="2918" y="6025"/>
                  </a:cubicBezTo>
                  <a:cubicBezTo>
                    <a:pt x="2942" y="6025"/>
                    <a:pt x="2954" y="6025"/>
                    <a:pt x="2989" y="6013"/>
                  </a:cubicBezTo>
                  <a:cubicBezTo>
                    <a:pt x="2954" y="5966"/>
                    <a:pt x="2930" y="5942"/>
                    <a:pt x="2894" y="5894"/>
                  </a:cubicBezTo>
                  <a:cubicBezTo>
                    <a:pt x="3073" y="5692"/>
                    <a:pt x="3275" y="5466"/>
                    <a:pt x="3466" y="5239"/>
                  </a:cubicBezTo>
                  <a:cubicBezTo>
                    <a:pt x="3608" y="5418"/>
                    <a:pt x="3727" y="5585"/>
                    <a:pt x="3870" y="5728"/>
                  </a:cubicBezTo>
                  <a:cubicBezTo>
                    <a:pt x="3882" y="5716"/>
                    <a:pt x="3894" y="5716"/>
                    <a:pt x="3906" y="5704"/>
                  </a:cubicBezTo>
                  <a:cubicBezTo>
                    <a:pt x="3787" y="5537"/>
                    <a:pt x="3656" y="5370"/>
                    <a:pt x="3513" y="5192"/>
                  </a:cubicBezTo>
                  <a:cubicBezTo>
                    <a:pt x="3692" y="4989"/>
                    <a:pt x="3882" y="4763"/>
                    <a:pt x="4073" y="4537"/>
                  </a:cubicBezTo>
                  <a:cubicBezTo>
                    <a:pt x="4239" y="4751"/>
                    <a:pt x="4406" y="4942"/>
                    <a:pt x="4537" y="5120"/>
                  </a:cubicBezTo>
                  <a:cubicBezTo>
                    <a:pt x="4549" y="5108"/>
                    <a:pt x="4549" y="5097"/>
                    <a:pt x="4561" y="5061"/>
                  </a:cubicBezTo>
                  <a:cubicBezTo>
                    <a:pt x="4430" y="4882"/>
                    <a:pt x="4263" y="4692"/>
                    <a:pt x="4108" y="4477"/>
                  </a:cubicBezTo>
                  <a:cubicBezTo>
                    <a:pt x="4299" y="4263"/>
                    <a:pt x="4489" y="4037"/>
                    <a:pt x="4668" y="3823"/>
                  </a:cubicBezTo>
                  <a:lnTo>
                    <a:pt x="4847" y="4049"/>
                  </a:lnTo>
                  <a:cubicBezTo>
                    <a:pt x="4847" y="4025"/>
                    <a:pt x="4859" y="3989"/>
                    <a:pt x="4859" y="3965"/>
                  </a:cubicBezTo>
                  <a:cubicBezTo>
                    <a:pt x="4847" y="3918"/>
                    <a:pt x="4787" y="3858"/>
                    <a:pt x="4740" y="3799"/>
                  </a:cubicBezTo>
                  <a:cubicBezTo>
                    <a:pt x="4799" y="3727"/>
                    <a:pt x="4859" y="3668"/>
                    <a:pt x="4918" y="3608"/>
                  </a:cubicBezTo>
                  <a:lnTo>
                    <a:pt x="4918" y="3489"/>
                  </a:lnTo>
                  <a:cubicBezTo>
                    <a:pt x="4847" y="3573"/>
                    <a:pt x="4775" y="3644"/>
                    <a:pt x="4704" y="3739"/>
                  </a:cubicBezTo>
                  <a:cubicBezTo>
                    <a:pt x="4537" y="3525"/>
                    <a:pt x="4359" y="3311"/>
                    <a:pt x="4168" y="3072"/>
                  </a:cubicBezTo>
                  <a:cubicBezTo>
                    <a:pt x="4359" y="2846"/>
                    <a:pt x="4549" y="2620"/>
                    <a:pt x="4728" y="2418"/>
                  </a:cubicBezTo>
                  <a:cubicBezTo>
                    <a:pt x="4740" y="2441"/>
                    <a:pt x="4763" y="2453"/>
                    <a:pt x="4787" y="2477"/>
                  </a:cubicBezTo>
                  <a:cubicBezTo>
                    <a:pt x="4775" y="2418"/>
                    <a:pt x="4763" y="2358"/>
                    <a:pt x="4740" y="2275"/>
                  </a:cubicBezTo>
                  <a:lnTo>
                    <a:pt x="4204" y="1608"/>
                  </a:lnTo>
                  <a:cubicBezTo>
                    <a:pt x="4287" y="1525"/>
                    <a:pt x="4359" y="1441"/>
                    <a:pt x="4418" y="1370"/>
                  </a:cubicBezTo>
                  <a:cubicBezTo>
                    <a:pt x="4406" y="1358"/>
                    <a:pt x="4406" y="1322"/>
                    <a:pt x="4382" y="1310"/>
                  </a:cubicBezTo>
                  <a:cubicBezTo>
                    <a:pt x="4311" y="1406"/>
                    <a:pt x="4239" y="1477"/>
                    <a:pt x="4168" y="1560"/>
                  </a:cubicBezTo>
                  <a:cubicBezTo>
                    <a:pt x="3989" y="1322"/>
                    <a:pt x="3787" y="1108"/>
                    <a:pt x="3632" y="894"/>
                  </a:cubicBezTo>
                  <a:cubicBezTo>
                    <a:pt x="3727" y="775"/>
                    <a:pt x="3823" y="667"/>
                    <a:pt x="3906" y="572"/>
                  </a:cubicBezTo>
                  <a:lnTo>
                    <a:pt x="3870" y="525"/>
                  </a:lnTo>
                  <a:cubicBezTo>
                    <a:pt x="3775" y="632"/>
                    <a:pt x="3692" y="727"/>
                    <a:pt x="3585" y="846"/>
                  </a:cubicBezTo>
                  <a:cubicBezTo>
                    <a:pt x="3394" y="608"/>
                    <a:pt x="3216" y="394"/>
                    <a:pt x="3049" y="179"/>
                  </a:cubicBezTo>
                  <a:cubicBezTo>
                    <a:pt x="3073" y="132"/>
                    <a:pt x="3120" y="108"/>
                    <a:pt x="3156" y="60"/>
                  </a:cubicBezTo>
                  <a:cubicBezTo>
                    <a:pt x="3120" y="60"/>
                    <a:pt x="3108" y="48"/>
                    <a:pt x="3073" y="48"/>
                  </a:cubicBezTo>
                  <a:cubicBezTo>
                    <a:pt x="3049" y="72"/>
                    <a:pt x="3037" y="108"/>
                    <a:pt x="3001" y="132"/>
                  </a:cubicBezTo>
                  <a:cubicBezTo>
                    <a:pt x="2977" y="96"/>
                    <a:pt x="2942" y="60"/>
                    <a:pt x="2918" y="13"/>
                  </a:cubicBezTo>
                  <a:cubicBezTo>
                    <a:pt x="2882" y="13"/>
                    <a:pt x="2835" y="1"/>
                    <a:pt x="2811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5F1B1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6" name="Google Shape;2285;p44">
            <a:extLst>
              <a:ext uri="{FF2B5EF4-FFF2-40B4-BE49-F238E27FC236}">
                <a16:creationId xmlns:a16="http://schemas.microsoft.com/office/drawing/2014/main" id="{D3C26968-2C17-4E2B-A032-492A9B72331E}"/>
              </a:ext>
            </a:extLst>
          </p:cNvPr>
          <p:cNvSpPr/>
          <p:nvPr/>
        </p:nvSpPr>
        <p:spPr>
          <a:xfrm>
            <a:off x="1526027" y="3339923"/>
            <a:ext cx="9745899" cy="114316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 phép cộng như cộng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tự nhiên.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L BoosterNextFYBlack" panose="02000A03000000020004" pitchFamily="50" charset="0"/>
              <a:ea typeface="+mn-ea"/>
              <a:cs typeface="+mn-cs"/>
            </a:endParaRPr>
          </a:p>
        </p:txBody>
      </p:sp>
      <p:sp>
        <p:nvSpPr>
          <p:cNvPr id="47" name="Google Shape;2284;p44">
            <a:extLst>
              <a:ext uri="{FF2B5EF4-FFF2-40B4-BE49-F238E27FC236}">
                <a16:creationId xmlns:a16="http://schemas.microsoft.com/office/drawing/2014/main" id="{CAA67536-3D1F-4096-8544-F91F016FB786}"/>
              </a:ext>
            </a:extLst>
          </p:cNvPr>
          <p:cNvSpPr/>
          <p:nvPr/>
        </p:nvSpPr>
        <p:spPr>
          <a:xfrm>
            <a:off x="1526027" y="1935008"/>
            <a:ext cx="9704139" cy="12106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hạng này dưới số hạng kia sao cho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chữ số ở cùng một hàng thẳng cột với nhau.</a:t>
            </a:r>
          </a:p>
        </p:txBody>
      </p:sp>
      <p:sp>
        <p:nvSpPr>
          <p:cNvPr id="50" name="Google Shape;2286;p44">
            <a:extLst>
              <a:ext uri="{FF2B5EF4-FFF2-40B4-BE49-F238E27FC236}">
                <a16:creationId xmlns:a16="http://schemas.microsoft.com/office/drawing/2014/main" id="{5909DD08-238A-4DBB-896C-326DD261E008}"/>
              </a:ext>
            </a:extLst>
          </p:cNvPr>
          <p:cNvSpPr/>
          <p:nvPr/>
        </p:nvSpPr>
        <p:spPr>
          <a:xfrm>
            <a:off x="1557064" y="4772962"/>
            <a:ext cx="9714862" cy="15764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 phẩy ở tổng thẳng cột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 các dấu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phẩy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các số hạng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7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3560">
        <p:circle/>
      </p:transition>
    </mc:Choice>
    <mc:Fallback xmlns="">
      <p:transition spd="slow" advTm="4356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044;p54"/>
          <p:cNvSpPr/>
          <p:nvPr/>
        </p:nvSpPr>
        <p:spPr>
          <a:xfrm>
            <a:off x="407717" y="1581759"/>
            <a:ext cx="10938941" cy="36500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85725" dir="288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45" name="Google Shape;3045;p54"/>
          <p:cNvSpPr txBox="1">
            <a:spLocks noGrp="1"/>
          </p:cNvSpPr>
          <p:nvPr>
            <p:ph type="title"/>
          </p:nvPr>
        </p:nvSpPr>
        <p:spPr>
          <a:xfrm>
            <a:off x="233938" y="1927103"/>
            <a:ext cx="11309201" cy="267388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b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 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NGOAN HỌC TỐT NHÉ!</a:t>
            </a:r>
            <a:endParaRPr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47" name="Google Shape;3047;p54"/>
          <p:cNvGrpSpPr/>
          <p:nvPr/>
        </p:nvGrpSpPr>
        <p:grpSpPr>
          <a:xfrm>
            <a:off x="9398035" y="240153"/>
            <a:ext cx="2201067" cy="2050211"/>
            <a:chOff x="1348375" y="3827675"/>
            <a:chExt cx="838225" cy="780775"/>
          </a:xfrm>
        </p:grpSpPr>
        <p:sp>
          <p:nvSpPr>
            <p:cNvPr id="3048" name="Google Shape;3048;p54"/>
            <p:cNvSpPr/>
            <p:nvPr/>
          </p:nvSpPr>
          <p:spPr>
            <a:xfrm>
              <a:off x="1348375" y="3827675"/>
              <a:ext cx="838225" cy="780775"/>
            </a:xfrm>
            <a:custGeom>
              <a:avLst/>
              <a:gdLst/>
              <a:ahLst/>
              <a:cxnLst/>
              <a:rect l="l" t="t" r="r" b="b"/>
              <a:pathLst>
                <a:path w="33529" h="31231" extrusionOk="0">
                  <a:moveTo>
                    <a:pt x="20467" y="1"/>
                  </a:moveTo>
                  <a:cubicBezTo>
                    <a:pt x="20217" y="1"/>
                    <a:pt x="19991" y="108"/>
                    <a:pt x="19836" y="275"/>
                  </a:cubicBezTo>
                  <a:cubicBezTo>
                    <a:pt x="19205" y="596"/>
                    <a:pt x="18550" y="906"/>
                    <a:pt x="17907" y="1227"/>
                  </a:cubicBezTo>
                  <a:cubicBezTo>
                    <a:pt x="17574" y="1370"/>
                    <a:pt x="17264" y="1525"/>
                    <a:pt x="16943" y="1680"/>
                  </a:cubicBezTo>
                  <a:cubicBezTo>
                    <a:pt x="16764" y="1775"/>
                    <a:pt x="16610" y="1918"/>
                    <a:pt x="16538" y="2120"/>
                  </a:cubicBezTo>
                  <a:cubicBezTo>
                    <a:pt x="16467" y="2096"/>
                    <a:pt x="16407" y="2084"/>
                    <a:pt x="16324" y="2084"/>
                  </a:cubicBezTo>
                  <a:cubicBezTo>
                    <a:pt x="16193" y="2084"/>
                    <a:pt x="16062" y="2120"/>
                    <a:pt x="15943" y="2180"/>
                  </a:cubicBezTo>
                  <a:cubicBezTo>
                    <a:pt x="15645" y="2334"/>
                    <a:pt x="15359" y="2489"/>
                    <a:pt x="15097" y="2656"/>
                  </a:cubicBezTo>
                  <a:cubicBezTo>
                    <a:pt x="13407" y="3668"/>
                    <a:pt x="12145" y="4823"/>
                    <a:pt x="11359" y="6109"/>
                  </a:cubicBezTo>
                  <a:cubicBezTo>
                    <a:pt x="11287" y="6240"/>
                    <a:pt x="11240" y="6406"/>
                    <a:pt x="11240" y="6549"/>
                  </a:cubicBezTo>
                  <a:cubicBezTo>
                    <a:pt x="9763" y="7037"/>
                    <a:pt x="8501" y="7895"/>
                    <a:pt x="7323" y="9109"/>
                  </a:cubicBezTo>
                  <a:cubicBezTo>
                    <a:pt x="6525" y="9954"/>
                    <a:pt x="5811" y="10943"/>
                    <a:pt x="5191" y="12026"/>
                  </a:cubicBezTo>
                  <a:cubicBezTo>
                    <a:pt x="5072" y="11955"/>
                    <a:pt x="4930" y="11895"/>
                    <a:pt x="4763" y="11895"/>
                  </a:cubicBezTo>
                  <a:cubicBezTo>
                    <a:pt x="4394" y="11883"/>
                    <a:pt x="4037" y="11859"/>
                    <a:pt x="3679" y="11859"/>
                  </a:cubicBezTo>
                  <a:cubicBezTo>
                    <a:pt x="2977" y="11848"/>
                    <a:pt x="2251" y="11836"/>
                    <a:pt x="1536" y="11788"/>
                  </a:cubicBezTo>
                  <a:cubicBezTo>
                    <a:pt x="1429" y="11740"/>
                    <a:pt x="1322" y="11717"/>
                    <a:pt x="1203" y="11717"/>
                  </a:cubicBezTo>
                  <a:cubicBezTo>
                    <a:pt x="1072" y="11717"/>
                    <a:pt x="941" y="11740"/>
                    <a:pt x="822" y="11800"/>
                  </a:cubicBezTo>
                  <a:cubicBezTo>
                    <a:pt x="488" y="11967"/>
                    <a:pt x="310" y="12324"/>
                    <a:pt x="358" y="12669"/>
                  </a:cubicBezTo>
                  <a:cubicBezTo>
                    <a:pt x="36" y="14169"/>
                    <a:pt x="0" y="15693"/>
                    <a:pt x="12" y="17134"/>
                  </a:cubicBezTo>
                  <a:lnTo>
                    <a:pt x="12" y="17563"/>
                  </a:lnTo>
                  <a:cubicBezTo>
                    <a:pt x="12" y="17777"/>
                    <a:pt x="107" y="17967"/>
                    <a:pt x="238" y="18110"/>
                  </a:cubicBezTo>
                  <a:cubicBezTo>
                    <a:pt x="107" y="18265"/>
                    <a:pt x="36" y="18467"/>
                    <a:pt x="48" y="18682"/>
                  </a:cubicBezTo>
                  <a:cubicBezTo>
                    <a:pt x="119" y="20182"/>
                    <a:pt x="310" y="22123"/>
                    <a:pt x="1250" y="23873"/>
                  </a:cubicBezTo>
                  <a:cubicBezTo>
                    <a:pt x="1596" y="24516"/>
                    <a:pt x="1965" y="24992"/>
                    <a:pt x="2393" y="25361"/>
                  </a:cubicBezTo>
                  <a:cubicBezTo>
                    <a:pt x="2548" y="25492"/>
                    <a:pt x="2727" y="25552"/>
                    <a:pt x="2917" y="25552"/>
                  </a:cubicBezTo>
                  <a:cubicBezTo>
                    <a:pt x="2989" y="25552"/>
                    <a:pt x="3048" y="25540"/>
                    <a:pt x="3132" y="25528"/>
                  </a:cubicBezTo>
                  <a:cubicBezTo>
                    <a:pt x="3215" y="25492"/>
                    <a:pt x="3286" y="25468"/>
                    <a:pt x="3370" y="25421"/>
                  </a:cubicBezTo>
                  <a:cubicBezTo>
                    <a:pt x="3382" y="25540"/>
                    <a:pt x="3429" y="25647"/>
                    <a:pt x="3489" y="25754"/>
                  </a:cubicBezTo>
                  <a:cubicBezTo>
                    <a:pt x="3620" y="25945"/>
                    <a:pt x="3810" y="26075"/>
                    <a:pt x="4048" y="26111"/>
                  </a:cubicBezTo>
                  <a:cubicBezTo>
                    <a:pt x="4215" y="26123"/>
                    <a:pt x="4394" y="26135"/>
                    <a:pt x="4560" y="26135"/>
                  </a:cubicBezTo>
                  <a:cubicBezTo>
                    <a:pt x="5239" y="26135"/>
                    <a:pt x="5930" y="25945"/>
                    <a:pt x="6525" y="25587"/>
                  </a:cubicBezTo>
                  <a:cubicBezTo>
                    <a:pt x="6835" y="25849"/>
                    <a:pt x="7180" y="26135"/>
                    <a:pt x="7549" y="26385"/>
                  </a:cubicBezTo>
                  <a:cubicBezTo>
                    <a:pt x="7537" y="26397"/>
                    <a:pt x="7537" y="26421"/>
                    <a:pt x="7513" y="26433"/>
                  </a:cubicBezTo>
                  <a:cubicBezTo>
                    <a:pt x="7358" y="26623"/>
                    <a:pt x="7299" y="26897"/>
                    <a:pt x="7370" y="27147"/>
                  </a:cubicBezTo>
                  <a:cubicBezTo>
                    <a:pt x="7442" y="27397"/>
                    <a:pt x="7620" y="27611"/>
                    <a:pt x="7858" y="27695"/>
                  </a:cubicBezTo>
                  <a:cubicBezTo>
                    <a:pt x="8323" y="27873"/>
                    <a:pt x="8751" y="27969"/>
                    <a:pt x="9263" y="28052"/>
                  </a:cubicBezTo>
                  <a:cubicBezTo>
                    <a:pt x="9442" y="28088"/>
                    <a:pt x="9692" y="28135"/>
                    <a:pt x="9954" y="28135"/>
                  </a:cubicBezTo>
                  <a:cubicBezTo>
                    <a:pt x="10073" y="28135"/>
                    <a:pt x="10180" y="28135"/>
                    <a:pt x="10287" y="28111"/>
                  </a:cubicBezTo>
                  <a:cubicBezTo>
                    <a:pt x="10406" y="28100"/>
                    <a:pt x="10525" y="28076"/>
                    <a:pt x="10645" y="28040"/>
                  </a:cubicBezTo>
                  <a:cubicBezTo>
                    <a:pt x="11061" y="28207"/>
                    <a:pt x="11442" y="28350"/>
                    <a:pt x="11835" y="28481"/>
                  </a:cubicBezTo>
                  <a:cubicBezTo>
                    <a:pt x="11942" y="28802"/>
                    <a:pt x="12073" y="29100"/>
                    <a:pt x="12216" y="29374"/>
                  </a:cubicBezTo>
                  <a:cubicBezTo>
                    <a:pt x="12430" y="29766"/>
                    <a:pt x="12657" y="30112"/>
                    <a:pt x="12871" y="30457"/>
                  </a:cubicBezTo>
                  <a:cubicBezTo>
                    <a:pt x="12966" y="30588"/>
                    <a:pt x="13050" y="30707"/>
                    <a:pt x="13133" y="30838"/>
                  </a:cubicBezTo>
                  <a:cubicBezTo>
                    <a:pt x="13264" y="31064"/>
                    <a:pt x="13502" y="31207"/>
                    <a:pt x="13764" y="31231"/>
                  </a:cubicBezTo>
                  <a:lnTo>
                    <a:pt x="13812" y="31231"/>
                  </a:lnTo>
                  <a:cubicBezTo>
                    <a:pt x="14050" y="31231"/>
                    <a:pt x="14288" y="31124"/>
                    <a:pt x="14419" y="30969"/>
                  </a:cubicBezTo>
                  <a:cubicBezTo>
                    <a:pt x="14824" y="30481"/>
                    <a:pt x="15086" y="29838"/>
                    <a:pt x="15193" y="29171"/>
                  </a:cubicBezTo>
                  <a:lnTo>
                    <a:pt x="15383" y="29171"/>
                  </a:lnTo>
                  <a:cubicBezTo>
                    <a:pt x="15967" y="29171"/>
                    <a:pt x="16514" y="29112"/>
                    <a:pt x="17050" y="29004"/>
                  </a:cubicBezTo>
                  <a:cubicBezTo>
                    <a:pt x="18300" y="28742"/>
                    <a:pt x="19455" y="28195"/>
                    <a:pt x="20551" y="27635"/>
                  </a:cubicBezTo>
                  <a:cubicBezTo>
                    <a:pt x="21360" y="27254"/>
                    <a:pt x="22134" y="26861"/>
                    <a:pt x="22908" y="26611"/>
                  </a:cubicBezTo>
                  <a:lnTo>
                    <a:pt x="22908" y="26611"/>
                  </a:lnTo>
                  <a:lnTo>
                    <a:pt x="22872" y="26968"/>
                  </a:lnTo>
                  <a:cubicBezTo>
                    <a:pt x="22860" y="27207"/>
                    <a:pt x="22932" y="27433"/>
                    <a:pt x="23087" y="27611"/>
                  </a:cubicBezTo>
                  <a:cubicBezTo>
                    <a:pt x="23206" y="27754"/>
                    <a:pt x="23384" y="27850"/>
                    <a:pt x="23563" y="27873"/>
                  </a:cubicBezTo>
                  <a:lnTo>
                    <a:pt x="23694" y="27873"/>
                  </a:lnTo>
                  <a:cubicBezTo>
                    <a:pt x="23718" y="27873"/>
                    <a:pt x="23825" y="27897"/>
                    <a:pt x="23825" y="27897"/>
                  </a:cubicBezTo>
                  <a:lnTo>
                    <a:pt x="24063" y="27897"/>
                  </a:lnTo>
                  <a:cubicBezTo>
                    <a:pt x="24146" y="27921"/>
                    <a:pt x="24230" y="27933"/>
                    <a:pt x="24313" y="27933"/>
                  </a:cubicBezTo>
                  <a:lnTo>
                    <a:pt x="24372" y="27933"/>
                  </a:lnTo>
                  <a:cubicBezTo>
                    <a:pt x="24420" y="27933"/>
                    <a:pt x="24480" y="27933"/>
                    <a:pt x="24527" y="27921"/>
                  </a:cubicBezTo>
                  <a:cubicBezTo>
                    <a:pt x="24575" y="27933"/>
                    <a:pt x="24611" y="27933"/>
                    <a:pt x="24658" y="27933"/>
                  </a:cubicBezTo>
                  <a:lnTo>
                    <a:pt x="24718" y="27933"/>
                  </a:lnTo>
                  <a:cubicBezTo>
                    <a:pt x="24813" y="27933"/>
                    <a:pt x="24884" y="27921"/>
                    <a:pt x="24956" y="27897"/>
                  </a:cubicBezTo>
                  <a:lnTo>
                    <a:pt x="25075" y="27897"/>
                  </a:lnTo>
                  <a:cubicBezTo>
                    <a:pt x="25134" y="27909"/>
                    <a:pt x="25194" y="27909"/>
                    <a:pt x="25253" y="27909"/>
                  </a:cubicBezTo>
                  <a:cubicBezTo>
                    <a:pt x="25301" y="27909"/>
                    <a:pt x="25349" y="27897"/>
                    <a:pt x="25384" y="27897"/>
                  </a:cubicBezTo>
                  <a:cubicBezTo>
                    <a:pt x="25444" y="27897"/>
                    <a:pt x="25492" y="27873"/>
                    <a:pt x="25539" y="27861"/>
                  </a:cubicBezTo>
                  <a:lnTo>
                    <a:pt x="25718" y="27861"/>
                  </a:lnTo>
                  <a:cubicBezTo>
                    <a:pt x="25730" y="27861"/>
                    <a:pt x="25789" y="27861"/>
                    <a:pt x="25849" y="27850"/>
                  </a:cubicBezTo>
                  <a:cubicBezTo>
                    <a:pt x="25908" y="27850"/>
                    <a:pt x="25968" y="27838"/>
                    <a:pt x="26015" y="27802"/>
                  </a:cubicBezTo>
                  <a:cubicBezTo>
                    <a:pt x="26087" y="27802"/>
                    <a:pt x="26158" y="27790"/>
                    <a:pt x="26242" y="27778"/>
                  </a:cubicBezTo>
                  <a:lnTo>
                    <a:pt x="26277" y="27778"/>
                  </a:lnTo>
                  <a:cubicBezTo>
                    <a:pt x="26420" y="27754"/>
                    <a:pt x="26563" y="27730"/>
                    <a:pt x="26694" y="27695"/>
                  </a:cubicBezTo>
                  <a:cubicBezTo>
                    <a:pt x="26813" y="27683"/>
                    <a:pt x="26932" y="27659"/>
                    <a:pt x="27051" y="27623"/>
                  </a:cubicBezTo>
                  <a:cubicBezTo>
                    <a:pt x="27147" y="27611"/>
                    <a:pt x="27230" y="27599"/>
                    <a:pt x="27325" y="27564"/>
                  </a:cubicBezTo>
                  <a:cubicBezTo>
                    <a:pt x="27337" y="27552"/>
                    <a:pt x="27337" y="27552"/>
                    <a:pt x="27349" y="27552"/>
                  </a:cubicBezTo>
                  <a:lnTo>
                    <a:pt x="27528" y="27504"/>
                  </a:lnTo>
                  <a:cubicBezTo>
                    <a:pt x="27563" y="27492"/>
                    <a:pt x="27587" y="27492"/>
                    <a:pt x="27635" y="27480"/>
                  </a:cubicBezTo>
                  <a:cubicBezTo>
                    <a:pt x="27682" y="27457"/>
                    <a:pt x="27706" y="27457"/>
                    <a:pt x="27742" y="27445"/>
                  </a:cubicBezTo>
                  <a:lnTo>
                    <a:pt x="27754" y="27445"/>
                  </a:lnTo>
                  <a:cubicBezTo>
                    <a:pt x="27790" y="27433"/>
                    <a:pt x="27801" y="27433"/>
                    <a:pt x="27825" y="27421"/>
                  </a:cubicBezTo>
                  <a:lnTo>
                    <a:pt x="27861" y="27397"/>
                  </a:lnTo>
                  <a:cubicBezTo>
                    <a:pt x="27909" y="27385"/>
                    <a:pt x="27932" y="27373"/>
                    <a:pt x="27980" y="27361"/>
                  </a:cubicBezTo>
                  <a:cubicBezTo>
                    <a:pt x="28004" y="27361"/>
                    <a:pt x="28087" y="27326"/>
                    <a:pt x="28087" y="27326"/>
                  </a:cubicBezTo>
                  <a:cubicBezTo>
                    <a:pt x="28111" y="27314"/>
                    <a:pt x="28123" y="27314"/>
                    <a:pt x="28159" y="27302"/>
                  </a:cubicBezTo>
                  <a:cubicBezTo>
                    <a:pt x="28171" y="27278"/>
                    <a:pt x="28171" y="27278"/>
                    <a:pt x="28182" y="27278"/>
                  </a:cubicBezTo>
                  <a:cubicBezTo>
                    <a:pt x="28242" y="27266"/>
                    <a:pt x="28290" y="27242"/>
                    <a:pt x="28349" y="27218"/>
                  </a:cubicBezTo>
                  <a:lnTo>
                    <a:pt x="28409" y="27195"/>
                  </a:lnTo>
                  <a:cubicBezTo>
                    <a:pt x="28456" y="27183"/>
                    <a:pt x="28504" y="27159"/>
                    <a:pt x="28563" y="27135"/>
                  </a:cubicBezTo>
                  <a:cubicBezTo>
                    <a:pt x="28575" y="27135"/>
                    <a:pt x="28623" y="27099"/>
                    <a:pt x="28635" y="27099"/>
                  </a:cubicBezTo>
                  <a:cubicBezTo>
                    <a:pt x="28682" y="27088"/>
                    <a:pt x="28742" y="27064"/>
                    <a:pt x="28778" y="27040"/>
                  </a:cubicBezTo>
                  <a:lnTo>
                    <a:pt x="28861" y="27016"/>
                  </a:lnTo>
                  <a:lnTo>
                    <a:pt x="28944" y="26968"/>
                  </a:lnTo>
                  <a:lnTo>
                    <a:pt x="29040" y="26921"/>
                  </a:lnTo>
                  <a:cubicBezTo>
                    <a:pt x="29075" y="26909"/>
                    <a:pt x="29135" y="26885"/>
                    <a:pt x="29183" y="26849"/>
                  </a:cubicBezTo>
                  <a:cubicBezTo>
                    <a:pt x="29194" y="26849"/>
                    <a:pt x="29230" y="26837"/>
                    <a:pt x="29242" y="26826"/>
                  </a:cubicBezTo>
                  <a:cubicBezTo>
                    <a:pt x="29361" y="26766"/>
                    <a:pt x="29480" y="26707"/>
                    <a:pt x="29599" y="26623"/>
                  </a:cubicBezTo>
                  <a:cubicBezTo>
                    <a:pt x="29611" y="26611"/>
                    <a:pt x="29647" y="26599"/>
                    <a:pt x="29671" y="26587"/>
                  </a:cubicBezTo>
                  <a:cubicBezTo>
                    <a:pt x="29695" y="26587"/>
                    <a:pt x="29695" y="26564"/>
                    <a:pt x="29706" y="26564"/>
                  </a:cubicBezTo>
                  <a:cubicBezTo>
                    <a:pt x="29718" y="26552"/>
                    <a:pt x="29754" y="26540"/>
                    <a:pt x="29766" y="26528"/>
                  </a:cubicBezTo>
                  <a:cubicBezTo>
                    <a:pt x="29825" y="26492"/>
                    <a:pt x="29873" y="26445"/>
                    <a:pt x="29933" y="26421"/>
                  </a:cubicBezTo>
                  <a:cubicBezTo>
                    <a:pt x="29945" y="26409"/>
                    <a:pt x="30076" y="26314"/>
                    <a:pt x="30076" y="26314"/>
                  </a:cubicBezTo>
                  <a:cubicBezTo>
                    <a:pt x="30171" y="26254"/>
                    <a:pt x="30242" y="26195"/>
                    <a:pt x="30314" y="26135"/>
                  </a:cubicBezTo>
                  <a:cubicBezTo>
                    <a:pt x="30326" y="26123"/>
                    <a:pt x="30361" y="26111"/>
                    <a:pt x="30373" y="26087"/>
                  </a:cubicBezTo>
                  <a:lnTo>
                    <a:pt x="30409" y="26075"/>
                  </a:lnTo>
                  <a:cubicBezTo>
                    <a:pt x="30468" y="26028"/>
                    <a:pt x="30528" y="25992"/>
                    <a:pt x="30564" y="25945"/>
                  </a:cubicBezTo>
                  <a:cubicBezTo>
                    <a:pt x="30611" y="25897"/>
                    <a:pt x="30647" y="25873"/>
                    <a:pt x="30683" y="25837"/>
                  </a:cubicBezTo>
                  <a:lnTo>
                    <a:pt x="30730" y="25790"/>
                  </a:lnTo>
                  <a:lnTo>
                    <a:pt x="30778" y="25754"/>
                  </a:lnTo>
                  <a:lnTo>
                    <a:pt x="30790" y="25730"/>
                  </a:lnTo>
                  <a:cubicBezTo>
                    <a:pt x="30921" y="25611"/>
                    <a:pt x="31028" y="25516"/>
                    <a:pt x="31147" y="25397"/>
                  </a:cubicBezTo>
                  <a:lnTo>
                    <a:pt x="31183" y="25361"/>
                  </a:lnTo>
                  <a:lnTo>
                    <a:pt x="31219" y="25313"/>
                  </a:lnTo>
                  <a:lnTo>
                    <a:pt x="31314" y="25230"/>
                  </a:lnTo>
                  <a:cubicBezTo>
                    <a:pt x="31373" y="25171"/>
                    <a:pt x="31421" y="25123"/>
                    <a:pt x="31457" y="25063"/>
                  </a:cubicBezTo>
                  <a:lnTo>
                    <a:pt x="31480" y="25052"/>
                  </a:lnTo>
                  <a:cubicBezTo>
                    <a:pt x="31492" y="25052"/>
                    <a:pt x="31516" y="25004"/>
                    <a:pt x="31516" y="25004"/>
                  </a:cubicBezTo>
                  <a:cubicBezTo>
                    <a:pt x="31540" y="24992"/>
                    <a:pt x="31552" y="24956"/>
                    <a:pt x="31564" y="24944"/>
                  </a:cubicBezTo>
                  <a:cubicBezTo>
                    <a:pt x="31623" y="24873"/>
                    <a:pt x="31671" y="24813"/>
                    <a:pt x="31730" y="24742"/>
                  </a:cubicBezTo>
                  <a:cubicBezTo>
                    <a:pt x="31778" y="24694"/>
                    <a:pt x="31814" y="24635"/>
                    <a:pt x="31850" y="24587"/>
                  </a:cubicBezTo>
                  <a:cubicBezTo>
                    <a:pt x="31885" y="24540"/>
                    <a:pt x="31909" y="24516"/>
                    <a:pt x="31945" y="24468"/>
                  </a:cubicBezTo>
                  <a:lnTo>
                    <a:pt x="32028" y="24337"/>
                  </a:lnTo>
                  <a:lnTo>
                    <a:pt x="32040" y="24301"/>
                  </a:lnTo>
                  <a:cubicBezTo>
                    <a:pt x="32040" y="24290"/>
                    <a:pt x="32088" y="24218"/>
                    <a:pt x="32100" y="24206"/>
                  </a:cubicBezTo>
                  <a:cubicBezTo>
                    <a:pt x="32135" y="24159"/>
                    <a:pt x="32159" y="24099"/>
                    <a:pt x="32195" y="24051"/>
                  </a:cubicBezTo>
                  <a:lnTo>
                    <a:pt x="32254" y="23968"/>
                  </a:lnTo>
                  <a:lnTo>
                    <a:pt x="32302" y="23873"/>
                  </a:lnTo>
                  <a:cubicBezTo>
                    <a:pt x="32338" y="23789"/>
                    <a:pt x="32385" y="23694"/>
                    <a:pt x="32433" y="23623"/>
                  </a:cubicBezTo>
                  <a:cubicBezTo>
                    <a:pt x="32457" y="23575"/>
                    <a:pt x="32469" y="23528"/>
                    <a:pt x="32504" y="23492"/>
                  </a:cubicBezTo>
                  <a:cubicBezTo>
                    <a:pt x="32516" y="23444"/>
                    <a:pt x="32552" y="23408"/>
                    <a:pt x="32564" y="23373"/>
                  </a:cubicBezTo>
                  <a:lnTo>
                    <a:pt x="32576" y="23325"/>
                  </a:lnTo>
                  <a:cubicBezTo>
                    <a:pt x="32600" y="23313"/>
                    <a:pt x="32600" y="23278"/>
                    <a:pt x="32612" y="23266"/>
                  </a:cubicBezTo>
                  <a:cubicBezTo>
                    <a:pt x="32802" y="22897"/>
                    <a:pt x="32969" y="22480"/>
                    <a:pt x="33100" y="22039"/>
                  </a:cubicBezTo>
                  <a:lnTo>
                    <a:pt x="33112" y="22004"/>
                  </a:lnTo>
                  <a:cubicBezTo>
                    <a:pt x="33135" y="21908"/>
                    <a:pt x="33159" y="21825"/>
                    <a:pt x="33195" y="21730"/>
                  </a:cubicBezTo>
                  <a:cubicBezTo>
                    <a:pt x="33207" y="21658"/>
                    <a:pt x="33231" y="21587"/>
                    <a:pt x="33243" y="21503"/>
                  </a:cubicBezTo>
                  <a:cubicBezTo>
                    <a:pt x="33266" y="21492"/>
                    <a:pt x="33266" y="21492"/>
                    <a:pt x="33266" y="21480"/>
                  </a:cubicBezTo>
                  <a:cubicBezTo>
                    <a:pt x="33302" y="21325"/>
                    <a:pt x="33338" y="21170"/>
                    <a:pt x="33385" y="20992"/>
                  </a:cubicBezTo>
                  <a:cubicBezTo>
                    <a:pt x="33445" y="20730"/>
                    <a:pt x="33481" y="20480"/>
                    <a:pt x="33516" y="20241"/>
                  </a:cubicBezTo>
                  <a:cubicBezTo>
                    <a:pt x="33528" y="20194"/>
                    <a:pt x="33528" y="20170"/>
                    <a:pt x="33528" y="20122"/>
                  </a:cubicBezTo>
                  <a:cubicBezTo>
                    <a:pt x="33528" y="19753"/>
                    <a:pt x="33290" y="19444"/>
                    <a:pt x="32933" y="19337"/>
                  </a:cubicBezTo>
                  <a:cubicBezTo>
                    <a:pt x="33076" y="18551"/>
                    <a:pt x="33100" y="17741"/>
                    <a:pt x="33040" y="16943"/>
                  </a:cubicBezTo>
                  <a:lnTo>
                    <a:pt x="33040" y="16860"/>
                  </a:lnTo>
                  <a:cubicBezTo>
                    <a:pt x="33350" y="16348"/>
                    <a:pt x="33457" y="15717"/>
                    <a:pt x="33338" y="15122"/>
                  </a:cubicBezTo>
                  <a:lnTo>
                    <a:pt x="33278" y="14860"/>
                  </a:lnTo>
                  <a:cubicBezTo>
                    <a:pt x="33135" y="14122"/>
                    <a:pt x="32671" y="13514"/>
                    <a:pt x="32028" y="13169"/>
                  </a:cubicBezTo>
                  <a:cubicBezTo>
                    <a:pt x="31671" y="12419"/>
                    <a:pt x="31242" y="11705"/>
                    <a:pt x="30718" y="11014"/>
                  </a:cubicBezTo>
                  <a:cubicBezTo>
                    <a:pt x="30992" y="10133"/>
                    <a:pt x="30754" y="9181"/>
                    <a:pt x="30076" y="8550"/>
                  </a:cubicBezTo>
                  <a:lnTo>
                    <a:pt x="29885" y="8347"/>
                  </a:lnTo>
                  <a:cubicBezTo>
                    <a:pt x="29421" y="7907"/>
                    <a:pt x="28813" y="7657"/>
                    <a:pt x="28171" y="7657"/>
                  </a:cubicBezTo>
                  <a:cubicBezTo>
                    <a:pt x="27849" y="7657"/>
                    <a:pt x="27504" y="7716"/>
                    <a:pt x="27206" y="7847"/>
                  </a:cubicBezTo>
                  <a:cubicBezTo>
                    <a:pt x="26301" y="7299"/>
                    <a:pt x="25301" y="6835"/>
                    <a:pt x="24241" y="6478"/>
                  </a:cubicBezTo>
                  <a:cubicBezTo>
                    <a:pt x="24170" y="6311"/>
                    <a:pt x="24110" y="6133"/>
                    <a:pt x="24039" y="5954"/>
                  </a:cubicBezTo>
                  <a:cubicBezTo>
                    <a:pt x="23968" y="5763"/>
                    <a:pt x="23813" y="5609"/>
                    <a:pt x="23634" y="5525"/>
                  </a:cubicBezTo>
                  <a:cubicBezTo>
                    <a:pt x="23694" y="5335"/>
                    <a:pt x="23694" y="5121"/>
                    <a:pt x="23610" y="4930"/>
                  </a:cubicBezTo>
                  <a:lnTo>
                    <a:pt x="23432" y="4525"/>
                  </a:lnTo>
                  <a:cubicBezTo>
                    <a:pt x="22848" y="3227"/>
                    <a:pt x="22205" y="1846"/>
                    <a:pt x="21289" y="608"/>
                  </a:cubicBezTo>
                  <a:cubicBezTo>
                    <a:pt x="21253" y="489"/>
                    <a:pt x="21193" y="370"/>
                    <a:pt x="21110" y="287"/>
                  </a:cubicBezTo>
                  <a:cubicBezTo>
                    <a:pt x="20943" y="108"/>
                    <a:pt x="20729" y="13"/>
                    <a:pt x="20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42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54"/>
            <p:cNvSpPr/>
            <p:nvPr/>
          </p:nvSpPr>
          <p:spPr>
            <a:xfrm>
              <a:off x="1454325" y="3986325"/>
              <a:ext cx="707850" cy="548975"/>
            </a:xfrm>
            <a:custGeom>
              <a:avLst/>
              <a:gdLst/>
              <a:ahLst/>
              <a:cxnLst/>
              <a:rect l="l" t="t" r="r" b="b"/>
              <a:pathLst>
                <a:path w="28314" h="21959" extrusionOk="0">
                  <a:moveTo>
                    <a:pt x="14412" y="0"/>
                  </a:moveTo>
                  <a:cubicBezTo>
                    <a:pt x="12515" y="0"/>
                    <a:pt x="10637" y="258"/>
                    <a:pt x="8752" y="596"/>
                  </a:cubicBezTo>
                  <a:cubicBezTo>
                    <a:pt x="6776" y="953"/>
                    <a:pt x="5180" y="1811"/>
                    <a:pt x="3740" y="3311"/>
                  </a:cubicBezTo>
                  <a:cubicBezTo>
                    <a:pt x="2954" y="4168"/>
                    <a:pt x="2263" y="5132"/>
                    <a:pt x="1704" y="6168"/>
                  </a:cubicBezTo>
                  <a:cubicBezTo>
                    <a:pt x="811" y="7811"/>
                    <a:pt x="215" y="9621"/>
                    <a:pt x="108" y="11514"/>
                  </a:cubicBezTo>
                  <a:cubicBezTo>
                    <a:pt x="1" y="13395"/>
                    <a:pt x="418" y="15324"/>
                    <a:pt x="1418" y="16884"/>
                  </a:cubicBezTo>
                  <a:cubicBezTo>
                    <a:pt x="2597" y="18717"/>
                    <a:pt x="4490" y="19920"/>
                    <a:pt x="6407" y="20777"/>
                  </a:cubicBezTo>
                  <a:cubicBezTo>
                    <a:pt x="7932" y="21462"/>
                    <a:pt x="9584" y="21958"/>
                    <a:pt x="11233" y="21958"/>
                  </a:cubicBezTo>
                  <a:cubicBezTo>
                    <a:pt x="11733" y="21958"/>
                    <a:pt x="12233" y="21913"/>
                    <a:pt x="12729" y="21813"/>
                  </a:cubicBezTo>
                  <a:cubicBezTo>
                    <a:pt x="15289" y="21277"/>
                    <a:pt x="17479" y="19301"/>
                    <a:pt x="20087" y="19110"/>
                  </a:cubicBezTo>
                  <a:cubicBezTo>
                    <a:pt x="20264" y="19098"/>
                    <a:pt x="20444" y="19094"/>
                    <a:pt x="20624" y="19094"/>
                  </a:cubicBezTo>
                  <a:cubicBezTo>
                    <a:pt x="20995" y="19094"/>
                    <a:pt x="21370" y="19112"/>
                    <a:pt x="21741" y="19112"/>
                  </a:cubicBezTo>
                  <a:cubicBezTo>
                    <a:pt x="22059" y="19112"/>
                    <a:pt x="22374" y="19099"/>
                    <a:pt x="22682" y="19051"/>
                  </a:cubicBezTo>
                  <a:cubicBezTo>
                    <a:pt x="23421" y="18932"/>
                    <a:pt x="24111" y="18610"/>
                    <a:pt x="24742" y="18182"/>
                  </a:cubicBezTo>
                  <a:cubicBezTo>
                    <a:pt x="27076" y="16586"/>
                    <a:pt x="28314" y="13514"/>
                    <a:pt x="28076" y="10597"/>
                  </a:cubicBezTo>
                  <a:cubicBezTo>
                    <a:pt x="27838" y="7680"/>
                    <a:pt x="26242" y="4966"/>
                    <a:pt x="24052" y="3168"/>
                  </a:cubicBezTo>
                  <a:cubicBezTo>
                    <a:pt x="21873" y="1370"/>
                    <a:pt x="19110" y="394"/>
                    <a:pt x="16348" y="96"/>
                  </a:cubicBezTo>
                  <a:cubicBezTo>
                    <a:pt x="15700" y="30"/>
                    <a:pt x="15055" y="0"/>
                    <a:pt x="14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54"/>
            <p:cNvSpPr/>
            <p:nvPr/>
          </p:nvSpPr>
          <p:spPr>
            <a:xfrm>
              <a:off x="1628175" y="3848225"/>
              <a:ext cx="331300" cy="331275"/>
            </a:xfrm>
            <a:custGeom>
              <a:avLst/>
              <a:gdLst/>
              <a:ahLst/>
              <a:cxnLst/>
              <a:rect l="l" t="t" r="r" b="b"/>
              <a:pathLst>
                <a:path w="13252" h="13251" extrusionOk="0">
                  <a:moveTo>
                    <a:pt x="9335" y="0"/>
                  </a:moveTo>
                  <a:cubicBezTo>
                    <a:pt x="8311" y="560"/>
                    <a:pt x="7239" y="1036"/>
                    <a:pt x="6180" y="1560"/>
                  </a:cubicBezTo>
                  <a:cubicBezTo>
                    <a:pt x="6358" y="1822"/>
                    <a:pt x="6501" y="2120"/>
                    <a:pt x="6644" y="2322"/>
                  </a:cubicBezTo>
                  <a:cubicBezTo>
                    <a:pt x="6822" y="2596"/>
                    <a:pt x="7013" y="2882"/>
                    <a:pt x="7120" y="3191"/>
                  </a:cubicBezTo>
                  <a:cubicBezTo>
                    <a:pt x="7192" y="3417"/>
                    <a:pt x="7203" y="3715"/>
                    <a:pt x="7001" y="3822"/>
                  </a:cubicBezTo>
                  <a:cubicBezTo>
                    <a:pt x="6957" y="3840"/>
                    <a:pt x="6913" y="3848"/>
                    <a:pt x="6870" y="3848"/>
                  </a:cubicBezTo>
                  <a:cubicBezTo>
                    <a:pt x="6713" y="3848"/>
                    <a:pt x="6560" y="3744"/>
                    <a:pt x="6430" y="3632"/>
                  </a:cubicBezTo>
                  <a:cubicBezTo>
                    <a:pt x="5941" y="3167"/>
                    <a:pt x="5537" y="2632"/>
                    <a:pt x="5191" y="2048"/>
                  </a:cubicBezTo>
                  <a:cubicBezTo>
                    <a:pt x="4929" y="2203"/>
                    <a:pt x="4644" y="2346"/>
                    <a:pt x="4382" y="2513"/>
                  </a:cubicBezTo>
                  <a:cubicBezTo>
                    <a:pt x="3048" y="3322"/>
                    <a:pt x="1774" y="4358"/>
                    <a:pt x="953" y="5703"/>
                  </a:cubicBezTo>
                  <a:cubicBezTo>
                    <a:pt x="1084" y="5715"/>
                    <a:pt x="1203" y="5727"/>
                    <a:pt x="1310" y="5763"/>
                  </a:cubicBezTo>
                  <a:cubicBezTo>
                    <a:pt x="1488" y="5799"/>
                    <a:pt x="1667" y="5882"/>
                    <a:pt x="1798" y="6025"/>
                  </a:cubicBezTo>
                  <a:cubicBezTo>
                    <a:pt x="1917" y="6156"/>
                    <a:pt x="1977" y="6382"/>
                    <a:pt x="1893" y="6549"/>
                  </a:cubicBezTo>
                  <a:cubicBezTo>
                    <a:pt x="1846" y="6632"/>
                    <a:pt x="1762" y="6715"/>
                    <a:pt x="1655" y="6775"/>
                  </a:cubicBezTo>
                  <a:cubicBezTo>
                    <a:pt x="1454" y="6892"/>
                    <a:pt x="1215" y="6952"/>
                    <a:pt x="977" y="6952"/>
                  </a:cubicBezTo>
                  <a:cubicBezTo>
                    <a:pt x="777" y="6952"/>
                    <a:pt x="579" y="6910"/>
                    <a:pt x="405" y="6823"/>
                  </a:cubicBezTo>
                  <a:lnTo>
                    <a:pt x="405" y="6823"/>
                  </a:lnTo>
                  <a:cubicBezTo>
                    <a:pt x="60" y="7787"/>
                    <a:pt x="0" y="8882"/>
                    <a:pt x="524" y="9752"/>
                  </a:cubicBezTo>
                  <a:cubicBezTo>
                    <a:pt x="1131" y="10764"/>
                    <a:pt x="2334" y="11216"/>
                    <a:pt x="3489" y="11490"/>
                  </a:cubicBezTo>
                  <a:cubicBezTo>
                    <a:pt x="4060" y="11619"/>
                    <a:pt x="4652" y="11719"/>
                    <a:pt x="5236" y="11719"/>
                  </a:cubicBezTo>
                  <a:cubicBezTo>
                    <a:pt x="5296" y="11719"/>
                    <a:pt x="5357" y="11718"/>
                    <a:pt x="5418" y="11716"/>
                  </a:cubicBezTo>
                  <a:cubicBezTo>
                    <a:pt x="6025" y="11680"/>
                    <a:pt x="6596" y="11621"/>
                    <a:pt x="7144" y="11359"/>
                  </a:cubicBezTo>
                  <a:cubicBezTo>
                    <a:pt x="7739" y="12252"/>
                    <a:pt x="8632" y="12966"/>
                    <a:pt x="9680" y="13181"/>
                  </a:cubicBezTo>
                  <a:cubicBezTo>
                    <a:pt x="9891" y="13228"/>
                    <a:pt x="10108" y="13251"/>
                    <a:pt x="10325" y="13251"/>
                  </a:cubicBezTo>
                  <a:cubicBezTo>
                    <a:pt x="10879" y="13251"/>
                    <a:pt x="11433" y="13099"/>
                    <a:pt x="11895" y="12800"/>
                  </a:cubicBezTo>
                  <a:cubicBezTo>
                    <a:pt x="11847" y="12740"/>
                    <a:pt x="11799" y="12681"/>
                    <a:pt x="11775" y="12621"/>
                  </a:cubicBezTo>
                  <a:cubicBezTo>
                    <a:pt x="11704" y="12466"/>
                    <a:pt x="11680" y="12311"/>
                    <a:pt x="11668" y="12145"/>
                  </a:cubicBezTo>
                  <a:cubicBezTo>
                    <a:pt x="11668" y="11919"/>
                    <a:pt x="11716" y="11680"/>
                    <a:pt x="11895" y="11549"/>
                  </a:cubicBezTo>
                  <a:cubicBezTo>
                    <a:pt x="11971" y="11491"/>
                    <a:pt x="12062" y="11466"/>
                    <a:pt x="12156" y="11466"/>
                  </a:cubicBezTo>
                  <a:cubicBezTo>
                    <a:pt x="12310" y="11466"/>
                    <a:pt x="12476" y="11532"/>
                    <a:pt x="12609" y="11621"/>
                  </a:cubicBezTo>
                  <a:cubicBezTo>
                    <a:pt x="12668" y="11668"/>
                    <a:pt x="12728" y="11716"/>
                    <a:pt x="12788" y="11776"/>
                  </a:cubicBezTo>
                  <a:cubicBezTo>
                    <a:pt x="13014" y="11311"/>
                    <a:pt x="13097" y="10776"/>
                    <a:pt x="13145" y="10252"/>
                  </a:cubicBezTo>
                  <a:cubicBezTo>
                    <a:pt x="13252" y="8585"/>
                    <a:pt x="12776" y="6942"/>
                    <a:pt x="12145" y="5382"/>
                  </a:cubicBezTo>
                  <a:cubicBezTo>
                    <a:pt x="11868" y="5453"/>
                    <a:pt x="11558" y="5486"/>
                    <a:pt x="11308" y="5486"/>
                  </a:cubicBezTo>
                  <a:cubicBezTo>
                    <a:pt x="11137" y="5486"/>
                    <a:pt x="10993" y="5470"/>
                    <a:pt x="10906" y="5442"/>
                  </a:cubicBezTo>
                  <a:cubicBezTo>
                    <a:pt x="10787" y="5418"/>
                    <a:pt x="10668" y="5358"/>
                    <a:pt x="10585" y="5263"/>
                  </a:cubicBezTo>
                  <a:cubicBezTo>
                    <a:pt x="10490" y="5180"/>
                    <a:pt x="10430" y="5061"/>
                    <a:pt x="10466" y="4941"/>
                  </a:cubicBezTo>
                  <a:cubicBezTo>
                    <a:pt x="10490" y="4775"/>
                    <a:pt x="10656" y="4668"/>
                    <a:pt x="10811" y="4608"/>
                  </a:cubicBezTo>
                  <a:cubicBezTo>
                    <a:pt x="10990" y="4537"/>
                    <a:pt x="11347" y="4429"/>
                    <a:pt x="11728" y="4370"/>
                  </a:cubicBezTo>
                  <a:lnTo>
                    <a:pt x="11549" y="3965"/>
                  </a:lnTo>
                  <a:cubicBezTo>
                    <a:pt x="10930" y="2584"/>
                    <a:pt x="10275" y="1191"/>
                    <a:pt x="9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54"/>
            <p:cNvSpPr/>
            <p:nvPr/>
          </p:nvSpPr>
          <p:spPr>
            <a:xfrm>
              <a:off x="1804075" y="3847325"/>
              <a:ext cx="58975" cy="285475"/>
            </a:xfrm>
            <a:custGeom>
              <a:avLst/>
              <a:gdLst/>
              <a:ahLst/>
              <a:cxnLst/>
              <a:rect l="l" t="t" r="r" b="b"/>
              <a:pathLst>
                <a:path w="2359" h="11419" extrusionOk="0">
                  <a:moveTo>
                    <a:pt x="2323" y="1"/>
                  </a:moveTo>
                  <a:cubicBezTo>
                    <a:pt x="2311" y="1"/>
                    <a:pt x="2299" y="24"/>
                    <a:pt x="2299" y="36"/>
                  </a:cubicBezTo>
                  <a:cubicBezTo>
                    <a:pt x="2108" y="3918"/>
                    <a:pt x="1334" y="7728"/>
                    <a:pt x="1" y="11395"/>
                  </a:cubicBezTo>
                  <a:cubicBezTo>
                    <a:pt x="1" y="11395"/>
                    <a:pt x="1" y="11419"/>
                    <a:pt x="37" y="11419"/>
                  </a:cubicBezTo>
                  <a:cubicBezTo>
                    <a:pt x="37" y="11419"/>
                    <a:pt x="42" y="11413"/>
                    <a:pt x="49" y="11413"/>
                  </a:cubicBezTo>
                  <a:cubicBezTo>
                    <a:pt x="52" y="11413"/>
                    <a:pt x="56" y="11415"/>
                    <a:pt x="60" y="11419"/>
                  </a:cubicBezTo>
                  <a:cubicBezTo>
                    <a:pt x="1394" y="7764"/>
                    <a:pt x="2168" y="3918"/>
                    <a:pt x="2358" y="36"/>
                  </a:cubicBezTo>
                  <a:cubicBezTo>
                    <a:pt x="2358" y="24"/>
                    <a:pt x="2346" y="1"/>
                    <a:pt x="232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54"/>
            <p:cNvSpPr/>
            <p:nvPr/>
          </p:nvSpPr>
          <p:spPr>
            <a:xfrm>
              <a:off x="1852900" y="4029575"/>
              <a:ext cx="59550" cy="60975"/>
            </a:xfrm>
            <a:custGeom>
              <a:avLst/>
              <a:gdLst/>
              <a:ahLst/>
              <a:cxnLst/>
              <a:rect l="l" t="t" r="r" b="b"/>
              <a:pathLst>
                <a:path w="2382" h="2439" extrusionOk="0">
                  <a:moveTo>
                    <a:pt x="429" y="69"/>
                  </a:moveTo>
                  <a:cubicBezTo>
                    <a:pt x="881" y="69"/>
                    <a:pt x="1620" y="676"/>
                    <a:pt x="1822" y="890"/>
                  </a:cubicBezTo>
                  <a:cubicBezTo>
                    <a:pt x="2060" y="1140"/>
                    <a:pt x="2203" y="1390"/>
                    <a:pt x="2263" y="1628"/>
                  </a:cubicBezTo>
                  <a:cubicBezTo>
                    <a:pt x="2310" y="1807"/>
                    <a:pt x="2310" y="1962"/>
                    <a:pt x="2263" y="2093"/>
                  </a:cubicBezTo>
                  <a:cubicBezTo>
                    <a:pt x="2203" y="2259"/>
                    <a:pt x="2072" y="2355"/>
                    <a:pt x="1941" y="2379"/>
                  </a:cubicBezTo>
                  <a:cubicBezTo>
                    <a:pt x="1929" y="2380"/>
                    <a:pt x="1916" y="2380"/>
                    <a:pt x="1904" y="2380"/>
                  </a:cubicBezTo>
                  <a:cubicBezTo>
                    <a:pt x="1797" y="2380"/>
                    <a:pt x="1692" y="2337"/>
                    <a:pt x="1596" y="2283"/>
                  </a:cubicBezTo>
                  <a:cubicBezTo>
                    <a:pt x="1227" y="2093"/>
                    <a:pt x="881" y="1807"/>
                    <a:pt x="608" y="1486"/>
                  </a:cubicBezTo>
                  <a:cubicBezTo>
                    <a:pt x="429" y="1271"/>
                    <a:pt x="24" y="795"/>
                    <a:pt x="72" y="438"/>
                  </a:cubicBezTo>
                  <a:cubicBezTo>
                    <a:pt x="108" y="247"/>
                    <a:pt x="179" y="128"/>
                    <a:pt x="310" y="81"/>
                  </a:cubicBezTo>
                  <a:cubicBezTo>
                    <a:pt x="358" y="69"/>
                    <a:pt x="393" y="69"/>
                    <a:pt x="429" y="69"/>
                  </a:cubicBezTo>
                  <a:close/>
                  <a:moveTo>
                    <a:pt x="450" y="0"/>
                  </a:moveTo>
                  <a:cubicBezTo>
                    <a:pt x="400" y="0"/>
                    <a:pt x="353" y="7"/>
                    <a:pt x="310" y="21"/>
                  </a:cubicBezTo>
                  <a:cubicBezTo>
                    <a:pt x="167" y="69"/>
                    <a:pt x="72" y="200"/>
                    <a:pt x="48" y="426"/>
                  </a:cubicBezTo>
                  <a:cubicBezTo>
                    <a:pt x="0" y="747"/>
                    <a:pt x="310" y="1176"/>
                    <a:pt x="584" y="1509"/>
                  </a:cubicBezTo>
                  <a:cubicBezTo>
                    <a:pt x="846" y="1855"/>
                    <a:pt x="1191" y="2140"/>
                    <a:pt x="1584" y="2331"/>
                  </a:cubicBezTo>
                  <a:cubicBezTo>
                    <a:pt x="1679" y="2390"/>
                    <a:pt x="1786" y="2438"/>
                    <a:pt x="1905" y="2438"/>
                  </a:cubicBezTo>
                  <a:cubicBezTo>
                    <a:pt x="1917" y="2438"/>
                    <a:pt x="1941" y="2438"/>
                    <a:pt x="1965" y="2414"/>
                  </a:cubicBezTo>
                  <a:cubicBezTo>
                    <a:pt x="2132" y="2402"/>
                    <a:pt x="2275" y="2271"/>
                    <a:pt x="2334" y="2105"/>
                  </a:cubicBezTo>
                  <a:cubicBezTo>
                    <a:pt x="2382" y="1974"/>
                    <a:pt x="2382" y="1795"/>
                    <a:pt x="2334" y="1617"/>
                  </a:cubicBezTo>
                  <a:cubicBezTo>
                    <a:pt x="2263" y="1355"/>
                    <a:pt x="2120" y="1105"/>
                    <a:pt x="1882" y="843"/>
                  </a:cubicBezTo>
                  <a:cubicBezTo>
                    <a:pt x="1698" y="648"/>
                    <a:pt x="943" y="0"/>
                    <a:pt x="450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54"/>
            <p:cNvSpPr/>
            <p:nvPr/>
          </p:nvSpPr>
          <p:spPr>
            <a:xfrm>
              <a:off x="1701400" y="4033800"/>
              <a:ext cx="88725" cy="74900"/>
            </a:xfrm>
            <a:custGeom>
              <a:avLst/>
              <a:gdLst/>
              <a:ahLst/>
              <a:cxnLst/>
              <a:rect l="l" t="t" r="r" b="b"/>
              <a:pathLst>
                <a:path w="3549" h="2996" extrusionOk="0">
                  <a:moveTo>
                    <a:pt x="1786" y="43"/>
                  </a:moveTo>
                  <a:cubicBezTo>
                    <a:pt x="2322" y="43"/>
                    <a:pt x="2846" y="269"/>
                    <a:pt x="3191" y="638"/>
                  </a:cubicBezTo>
                  <a:cubicBezTo>
                    <a:pt x="3310" y="793"/>
                    <a:pt x="3477" y="1019"/>
                    <a:pt x="3489" y="1281"/>
                  </a:cubicBezTo>
                  <a:cubicBezTo>
                    <a:pt x="3501" y="1436"/>
                    <a:pt x="3477" y="1602"/>
                    <a:pt x="3393" y="1781"/>
                  </a:cubicBezTo>
                  <a:cubicBezTo>
                    <a:pt x="3203" y="2293"/>
                    <a:pt x="2774" y="2674"/>
                    <a:pt x="2250" y="2841"/>
                  </a:cubicBezTo>
                  <a:cubicBezTo>
                    <a:pt x="2071" y="2897"/>
                    <a:pt x="1887" y="2925"/>
                    <a:pt x="1703" y="2925"/>
                  </a:cubicBezTo>
                  <a:cubicBezTo>
                    <a:pt x="1350" y="2925"/>
                    <a:pt x="1000" y="2822"/>
                    <a:pt x="703" y="2626"/>
                  </a:cubicBezTo>
                  <a:cubicBezTo>
                    <a:pt x="417" y="2424"/>
                    <a:pt x="226" y="2174"/>
                    <a:pt x="155" y="1888"/>
                  </a:cubicBezTo>
                  <a:cubicBezTo>
                    <a:pt x="83" y="1567"/>
                    <a:pt x="167" y="1174"/>
                    <a:pt x="405" y="840"/>
                  </a:cubicBezTo>
                  <a:cubicBezTo>
                    <a:pt x="762" y="316"/>
                    <a:pt x="1155" y="78"/>
                    <a:pt x="1667" y="43"/>
                  </a:cubicBezTo>
                  <a:close/>
                  <a:moveTo>
                    <a:pt x="1808" y="1"/>
                  </a:moveTo>
                  <a:cubicBezTo>
                    <a:pt x="1758" y="1"/>
                    <a:pt x="1706" y="3"/>
                    <a:pt x="1655" y="7"/>
                  </a:cubicBezTo>
                  <a:cubicBezTo>
                    <a:pt x="1119" y="31"/>
                    <a:pt x="715" y="281"/>
                    <a:pt x="345" y="816"/>
                  </a:cubicBezTo>
                  <a:cubicBezTo>
                    <a:pt x="95" y="1174"/>
                    <a:pt x="0" y="1578"/>
                    <a:pt x="95" y="1924"/>
                  </a:cubicBezTo>
                  <a:cubicBezTo>
                    <a:pt x="167" y="2210"/>
                    <a:pt x="381" y="2483"/>
                    <a:pt x="679" y="2686"/>
                  </a:cubicBezTo>
                  <a:cubicBezTo>
                    <a:pt x="988" y="2888"/>
                    <a:pt x="1346" y="2995"/>
                    <a:pt x="1715" y="2995"/>
                  </a:cubicBezTo>
                  <a:cubicBezTo>
                    <a:pt x="1893" y="2995"/>
                    <a:pt x="2084" y="2983"/>
                    <a:pt x="2262" y="2924"/>
                  </a:cubicBezTo>
                  <a:cubicBezTo>
                    <a:pt x="2786" y="2757"/>
                    <a:pt x="3239" y="2352"/>
                    <a:pt x="3441" y="1829"/>
                  </a:cubicBezTo>
                  <a:cubicBezTo>
                    <a:pt x="3512" y="1638"/>
                    <a:pt x="3548" y="1459"/>
                    <a:pt x="3536" y="1293"/>
                  </a:cubicBezTo>
                  <a:cubicBezTo>
                    <a:pt x="3512" y="1078"/>
                    <a:pt x="3417" y="840"/>
                    <a:pt x="3215" y="626"/>
                  </a:cubicBezTo>
                  <a:cubicBezTo>
                    <a:pt x="2877" y="234"/>
                    <a:pt x="2359" y="1"/>
                    <a:pt x="1808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54"/>
            <p:cNvSpPr/>
            <p:nvPr/>
          </p:nvSpPr>
          <p:spPr>
            <a:xfrm>
              <a:off x="1676100" y="4114925"/>
              <a:ext cx="135150" cy="172375"/>
            </a:xfrm>
            <a:custGeom>
              <a:avLst/>
              <a:gdLst/>
              <a:ahLst/>
              <a:cxnLst/>
              <a:rect l="l" t="t" r="r" b="b"/>
              <a:pathLst>
                <a:path w="5406" h="6895" extrusionOk="0">
                  <a:moveTo>
                    <a:pt x="5394" y="0"/>
                  </a:moveTo>
                  <a:cubicBezTo>
                    <a:pt x="5382" y="0"/>
                    <a:pt x="5358" y="0"/>
                    <a:pt x="5358" y="12"/>
                  </a:cubicBezTo>
                  <a:cubicBezTo>
                    <a:pt x="4917" y="1167"/>
                    <a:pt x="4274" y="2632"/>
                    <a:pt x="3322" y="3941"/>
                  </a:cubicBezTo>
                  <a:cubicBezTo>
                    <a:pt x="2381" y="5239"/>
                    <a:pt x="1238" y="6239"/>
                    <a:pt x="24" y="6846"/>
                  </a:cubicBezTo>
                  <a:cubicBezTo>
                    <a:pt x="0" y="6846"/>
                    <a:pt x="0" y="6858"/>
                    <a:pt x="0" y="6882"/>
                  </a:cubicBezTo>
                  <a:cubicBezTo>
                    <a:pt x="24" y="6894"/>
                    <a:pt x="24" y="6894"/>
                    <a:pt x="36" y="6894"/>
                  </a:cubicBezTo>
                  <a:cubicBezTo>
                    <a:pt x="1274" y="6287"/>
                    <a:pt x="2417" y="5275"/>
                    <a:pt x="3358" y="3977"/>
                  </a:cubicBezTo>
                  <a:cubicBezTo>
                    <a:pt x="4322" y="2667"/>
                    <a:pt x="4965" y="1179"/>
                    <a:pt x="5406" y="36"/>
                  </a:cubicBezTo>
                  <a:cubicBezTo>
                    <a:pt x="5406" y="12"/>
                    <a:pt x="5406" y="0"/>
                    <a:pt x="5394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54"/>
            <p:cNvSpPr/>
            <p:nvPr/>
          </p:nvSpPr>
          <p:spPr>
            <a:xfrm>
              <a:off x="1537375" y="4058375"/>
              <a:ext cx="407525" cy="407200"/>
            </a:xfrm>
            <a:custGeom>
              <a:avLst/>
              <a:gdLst/>
              <a:ahLst/>
              <a:cxnLst/>
              <a:rect l="l" t="t" r="r" b="b"/>
              <a:pathLst>
                <a:path w="16301" h="16288" extrusionOk="0">
                  <a:moveTo>
                    <a:pt x="8157" y="4120"/>
                  </a:moveTo>
                  <a:cubicBezTo>
                    <a:pt x="8395" y="4120"/>
                    <a:pt x="8621" y="4144"/>
                    <a:pt x="8823" y="4179"/>
                  </a:cubicBezTo>
                  <a:cubicBezTo>
                    <a:pt x="9740" y="4334"/>
                    <a:pt x="10538" y="4798"/>
                    <a:pt x="11121" y="5453"/>
                  </a:cubicBezTo>
                  <a:cubicBezTo>
                    <a:pt x="11752" y="6156"/>
                    <a:pt x="12145" y="7096"/>
                    <a:pt x="12145" y="8132"/>
                  </a:cubicBezTo>
                  <a:cubicBezTo>
                    <a:pt x="12145" y="8239"/>
                    <a:pt x="12145" y="8370"/>
                    <a:pt x="12133" y="8465"/>
                  </a:cubicBezTo>
                  <a:cubicBezTo>
                    <a:pt x="12026" y="9799"/>
                    <a:pt x="11264" y="10942"/>
                    <a:pt x="10169" y="11585"/>
                  </a:cubicBezTo>
                  <a:cubicBezTo>
                    <a:pt x="9573" y="11918"/>
                    <a:pt x="8883" y="12121"/>
                    <a:pt x="8157" y="12121"/>
                  </a:cubicBezTo>
                  <a:cubicBezTo>
                    <a:pt x="7859" y="12121"/>
                    <a:pt x="7573" y="12085"/>
                    <a:pt x="7311" y="12025"/>
                  </a:cubicBezTo>
                  <a:cubicBezTo>
                    <a:pt x="6192" y="11787"/>
                    <a:pt x="5251" y="11073"/>
                    <a:pt x="4692" y="10120"/>
                  </a:cubicBezTo>
                  <a:cubicBezTo>
                    <a:pt x="4347" y="9525"/>
                    <a:pt x="4156" y="8846"/>
                    <a:pt x="4156" y="8108"/>
                  </a:cubicBezTo>
                  <a:cubicBezTo>
                    <a:pt x="4156" y="7870"/>
                    <a:pt x="4168" y="7656"/>
                    <a:pt x="4216" y="7430"/>
                  </a:cubicBezTo>
                  <a:cubicBezTo>
                    <a:pt x="4406" y="6299"/>
                    <a:pt x="5085" y="5310"/>
                    <a:pt x="6025" y="4739"/>
                  </a:cubicBezTo>
                  <a:cubicBezTo>
                    <a:pt x="6633" y="4346"/>
                    <a:pt x="7383" y="4120"/>
                    <a:pt x="8157" y="4120"/>
                  </a:cubicBezTo>
                  <a:close/>
                  <a:moveTo>
                    <a:pt x="8157" y="0"/>
                  </a:moveTo>
                  <a:cubicBezTo>
                    <a:pt x="6442" y="0"/>
                    <a:pt x="4870" y="524"/>
                    <a:pt x="3561" y="1417"/>
                  </a:cubicBezTo>
                  <a:cubicBezTo>
                    <a:pt x="1656" y="2715"/>
                    <a:pt x="346" y="4810"/>
                    <a:pt x="60" y="7203"/>
                  </a:cubicBezTo>
                  <a:cubicBezTo>
                    <a:pt x="37" y="7513"/>
                    <a:pt x="1" y="7811"/>
                    <a:pt x="1" y="8132"/>
                  </a:cubicBezTo>
                  <a:cubicBezTo>
                    <a:pt x="1" y="10109"/>
                    <a:pt x="703" y="11906"/>
                    <a:pt x="1858" y="13323"/>
                  </a:cubicBezTo>
                  <a:cubicBezTo>
                    <a:pt x="3144" y="14871"/>
                    <a:pt x="4990" y="15931"/>
                    <a:pt x="7073" y="16205"/>
                  </a:cubicBezTo>
                  <a:cubicBezTo>
                    <a:pt x="7418" y="16252"/>
                    <a:pt x="7776" y="16288"/>
                    <a:pt x="8133" y="16288"/>
                  </a:cubicBezTo>
                  <a:cubicBezTo>
                    <a:pt x="10109" y="16288"/>
                    <a:pt x="11943" y="15574"/>
                    <a:pt x="13348" y="14395"/>
                  </a:cubicBezTo>
                  <a:cubicBezTo>
                    <a:pt x="14824" y="13157"/>
                    <a:pt x="15848" y="11418"/>
                    <a:pt x="16169" y="9418"/>
                  </a:cubicBezTo>
                  <a:cubicBezTo>
                    <a:pt x="16229" y="9001"/>
                    <a:pt x="16265" y="8573"/>
                    <a:pt x="16265" y="8144"/>
                  </a:cubicBezTo>
                  <a:cubicBezTo>
                    <a:pt x="16300" y="6084"/>
                    <a:pt x="15550" y="4227"/>
                    <a:pt x="14324" y="2810"/>
                  </a:cubicBezTo>
                  <a:cubicBezTo>
                    <a:pt x="13205" y="1524"/>
                    <a:pt x="11681" y="584"/>
                    <a:pt x="9954" y="191"/>
                  </a:cubicBezTo>
                  <a:cubicBezTo>
                    <a:pt x="9383" y="60"/>
                    <a:pt x="8788" y="0"/>
                    <a:pt x="8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54"/>
            <p:cNvSpPr/>
            <p:nvPr/>
          </p:nvSpPr>
          <p:spPr>
            <a:xfrm>
              <a:off x="1626975" y="4057475"/>
              <a:ext cx="159275" cy="118800"/>
            </a:xfrm>
            <a:custGeom>
              <a:avLst/>
              <a:gdLst/>
              <a:ahLst/>
              <a:cxnLst/>
              <a:rect l="l" t="t" r="r" b="b"/>
              <a:pathLst>
                <a:path w="6371" h="4752" extrusionOk="0">
                  <a:moveTo>
                    <a:pt x="4608" y="0"/>
                  </a:moveTo>
                  <a:cubicBezTo>
                    <a:pt x="2894" y="0"/>
                    <a:pt x="1310" y="524"/>
                    <a:pt x="1" y="1417"/>
                  </a:cubicBezTo>
                  <a:cubicBezTo>
                    <a:pt x="536" y="2120"/>
                    <a:pt x="1060" y="2822"/>
                    <a:pt x="1584" y="3537"/>
                  </a:cubicBezTo>
                  <a:cubicBezTo>
                    <a:pt x="1882" y="3941"/>
                    <a:pt x="2179" y="4334"/>
                    <a:pt x="2465" y="4751"/>
                  </a:cubicBezTo>
                  <a:cubicBezTo>
                    <a:pt x="3072" y="4370"/>
                    <a:pt x="3799" y="4144"/>
                    <a:pt x="4584" y="4144"/>
                  </a:cubicBezTo>
                  <a:cubicBezTo>
                    <a:pt x="4811" y="4144"/>
                    <a:pt x="5037" y="4156"/>
                    <a:pt x="5263" y="4203"/>
                  </a:cubicBezTo>
                  <a:cubicBezTo>
                    <a:pt x="5382" y="3715"/>
                    <a:pt x="5513" y="3227"/>
                    <a:pt x="5644" y="2751"/>
                  </a:cubicBezTo>
                  <a:cubicBezTo>
                    <a:pt x="5882" y="1894"/>
                    <a:pt x="6120" y="1060"/>
                    <a:pt x="6370" y="215"/>
                  </a:cubicBezTo>
                  <a:cubicBezTo>
                    <a:pt x="5799" y="84"/>
                    <a:pt x="5204" y="24"/>
                    <a:pt x="4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54"/>
            <p:cNvSpPr/>
            <p:nvPr/>
          </p:nvSpPr>
          <p:spPr>
            <a:xfrm>
              <a:off x="1815700" y="4128625"/>
              <a:ext cx="129200" cy="164925"/>
            </a:xfrm>
            <a:custGeom>
              <a:avLst/>
              <a:gdLst/>
              <a:ahLst/>
              <a:cxnLst/>
              <a:rect l="l" t="t" r="r" b="b"/>
              <a:pathLst>
                <a:path w="5168" h="6597" extrusionOk="0">
                  <a:moveTo>
                    <a:pt x="3191" y="0"/>
                  </a:moveTo>
                  <a:cubicBezTo>
                    <a:pt x="2536" y="583"/>
                    <a:pt x="1858" y="1155"/>
                    <a:pt x="1179" y="1703"/>
                  </a:cubicBezTo>
                  <a:cubicBezTo>
                    <a:pt x="786" y="2012"/>
                    <a:pt x="393" y="2322"/>
                    <a:pt x="0" y="2643"/>
                  </a:cubicBezTo>
                  <a:cubicBezTo>
                    <a:pt x="643" y="3346"/>
                    <a:pt x="1024" y="4286"/>
                    <a:pt x="1024" y="5322"/>
                  </a:cubicBezTo>
                  <a:cubicBezTo>
                    <a:pt x="1024" y="5429"/>
                    <a:pt x="1024" y="5536"/>
                    <a:pt x="1012" y="5655"/>
                  </a:cubicBezTo>
                  <a:cubicBezTo>
                    <a:pt x="1500" y="5763"/>
                    <a:pt x="2000" y="5870"/>
                    <a:pt x="2489" y="5989"/>
                  </a:cubicBezTo>
                  <a:cubicBezTo>
                    <a:pt x="3346" y="6179"/>
                    <a:pt x="4203" y="6394"/>
                    <a:pt x="5060" y="6596"/>
                  </a:cubicBezTo>
                  <a:cubicBezTo>
                    <a:pt x="5132" y="6179"/>
                    <a:pt x="5167" y="5751"/>
                    <a:pt x="5167" y="5322"/>
                  </a:cubicBezTo>
                  <a:cubicBezTo>
                    <a:pt x="5167" y="3274"/>
                    <a:pt x="4417" y="1417"/>
                    <a:pt x="3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54"/>
            <p:cNvSpPr/>
            <p:nvPr/>
          </p:nvSpPr>
          <p:spPr>
            <a:xfrm>
              <a:off x="1714775" y="4347975"/>
              <a:ext cx="157200" cy="116725"/>
            </a:xfrm>
            <a:custGeom>
              <a:avLst/>
              <a:gdLst/>
              <a:ahLst/>
              <a:cxnLst/>
              <a:rect l="l" t="t" r="r" b="b"/>
              <a:pathLst>
                <a:path w="6288" h="4669" extrusionOk="0">
                  <a:moveTo>
                    <a:pt x="3085" y="1"/>
                  </a:moveTo>
                  <a:cubicBezTo>
                    <a:pt x="2489" y="334"/>
                    <a:pt x="1799" y="537"/>
                    <a:pt x="1072" y="537"/>
                  </a:cubicBezTo>
                  <a:cubicBezTo>
                    <a:pt x="775" y="537"/>
                    <a:pt x="501" y="501"/>
                    <a:pt x="227" y="441"/>
                  </a:cubicBezTo>
                  <a:cubicBezTo>
                    <a:pt x="215" y="953"/>
                    <a:pt x="203" y="1453"/>
                    <a:pt x="168" y="1965"/>
                  </a:cubicBezTo>
                  <a:cubicBezTo>
                    <a:pt x="120" y="2835"/>
                    <a:pt x="60" y="3716"/>
                    <a:pt x="1" y="4597"/>
                  </a:cubicBezTo>
                  <a:cubicBezTo>
                    <a:pt x="346" y="4644"/>
                    <a:pt x="703" y="4668"/>
                    <a:pt x="1061" y="4668"/>
                  </a:cubicBezTo>
                  <a:cubicBezTo>
                    <a:pt x="3061" y="4668"/>
                    <a:pt x="4871" y="3954"/>
                    <a:pt x="6287" y="2775"/>
                  </a:cubicBezTo>
                  <a:cubicBezTo>
                    <a:pt x="5585" y="2215"/>
                    <a:pt x="4906" y="1632"/>
                    <a:pt x="4251" y="1037"/>
                  </a:cubicBezTo>
                  <a:cubicBezTo>
                    <a:pt x="3859" y="691"/>
                    <a:pt x="3478" y="334"/>
                    <a:pt x="3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54"/>
            <p:cNvSpPr/>
            <p:nvPr/>
          </p:nvSpPr>
          <p:spPr>
            <a:xfrm>
              <a:off x="1538275" y="4237850"/>
              <a:ext cx="116400" cy="152725"/>
            </a:xfrm>
            <a:custGeom>
              <a:avLst/>
              <a:gdLst/>
              <a:ahLst/>
              <a:cxnLst/>
              <a:rect l="l" t="t" r="r" b="b"/>
              <a:pathLst>
                <a:path w="4656" h="6109" extrusionOk="0">
                  <a:moveTo>
                    <a:pt x="48" y="1"/>
                  </a:moveTo>
                  <a:cubicBezTo>
                    <a:pt x="12" y="298"/>
                    <a:pt x="1" y="608"/>
                    <a:pt x="1" y="917"/>
                  </a:cubicBezTo>
                  <a:cubicBezTo>
                    <a:pt x="1" y="2894"/>
                    <a:pt x="691" y="4704"/>
                    <a:pt x="1858" y="6109"/>
                  </a:cubicBezTo>
                  <a:cubicBezTo>
                    <a:pt x="2417" y="5430"/>
                    <a:pt x="3013" y="4763"/>
                    <a:pt x="3608" y="4084"/>
                  </a:cubicBezTo>
                  <a:cubicBezTo>
                    <a:pt x="3953" y="3703"/>
                    <a:pt x="4299" y="3334"/>
                    <a:pt x="4656" y="2941"/>
                  </a:cubicBezTo>
                  <a:cubicBezTo>
                    <a:pt x="4311" y="2358"/>
                    <a:pt x="4120" y="1679"/>
                    <a:pt x="4132" y="917"/>
                  </a:cubicBezTo>
                  <a:cubicBezTo>
                    <a:pt x="4132" y="679"/>
                    <a:pt x="4144" y="453"/>
                    <a:pt x="4192" y="239"/>
                  </a:cubicBezTo>
                  <a:cubicBezTo>
                    <a:pt x="3703" y="215"/>
                    <a:pt x="3191" y="203"/>
                    <a:pt x="2691" y="179"/>
                  </a:cubicBezTo>
                  <a:cubicBezTo>
                    <a:pt x="1810" y="132"/>
                    <a:pt x="929" y="6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54"/>
            <p:cNvSpPr/>
            <p:nvPr/>
          </p:nvSpPr>
          <p:spPr>
            <a:xfrm>
              <a:off x="1943675" y="4279225"/>
              <a:ext cx="225650" cy="224150"/>
            </a:xfrm>
            <a:custGeom>
              <a:avLst/>
              <a:gdLst/>
              <a:ahLst/>
              <a:cxnLst/>
              <a:rect l="l" t="t" r="r" b="b"/>
              <a:pathLst>
                <a:path w="9026" h="8966" extrusionOk="0">
                  <a:moveTo>
                    <a:pt x="906" y="1"/>
                  </a:moveTo>
                  <a:lnTo>
                    <a:pt x="906" y="48"/>
                  </a:lnTo>
                  <a:lnTo>
                    <a:pt x="84" y="8121"/>
                  </a:lnTo>
                  <a:lnTo>
                    <a:pt x="60" y="8442"/>
                  </a:lnTo>
                  <a:lnTo>
                    <a:pt x="25" y="8668"/>
                  </a:lnTo>
                  <a:lnTo>
                    <a:pt x="1" y="8954"/>
                  </a:lnTo>
                  <a:lnTo>
                    <a:pt x="108" y="8954"/>
                  </a:lnTo>
                  <a:cubicBezTo>
                    <a:pt x="132" y="8966"/>
                    <a:pt x="168" y="8966"/>
                    <a:pt x="191" y="8966"/>
                  </a:cubicBezTo>
                  <a:lnTo>
                    <a:pt x="1394" y="8966"/>
                  </a:lnTo>
                  <a:cubicBezTo>
                    <a:pt x="1441" y="8954"/>
                    <a:pt x="1489" y="8954"/>
                    <a:pt x="1549" y="8954"/>
                  </a:cubicBezTo>
                  <a:lnTo>
                    <a:pt x="1572" y="8954"/>
                  </a:lnTo>
                  <a:cubicBezTo>
                    <a:pt x="1632" y="8954"/>
                    <a:pt x="1692" y="8930"/>
                    <a:pt x="1775" y="8930"/>
                  </a:cubicBezTo>
                  <a:cubicBezTo>
                    <a:pt x="1834" y="8930"/>
                    <a:pt x="1870" y="8918"/>
                    <a:pt x="1918" y="8918"/>
                  </a:cubicBezTo>
                  <a:lnTo>
                    <a:pt x="1989" y="8918"/>
                  </a:lnTo>
                  <a:cubicBezTo>
                    <a:pt x="2049" y="8918"/>
                    <a:pt x="2108" y="8918"/>
                    <a:pt x="2168" y="8906"/>
                  </a:cubicBezTo>
                  <a:lnTo>
                    <a:pt x="2442" y="8859"/>
                  </a:lnTo>
                  <a:cubicBezTo>
                    <a:pt x="2573" y="8835"/>
                    <a:pt x="2704" y="8823"/>
                    <a:pt x="2846" y="8787"/>
                  </a:cubicBezTo>
                  <a:cubicBezTo>
                    <a:pt x="2942" y="8752"/>
                    <a:pt x="3061" y="8740"/>
                    <a:pt x="3168" y="8716"/>
                  </a:cubicBezTo>
                  <a:cubicBezTo>
                    <a:pt x="3263" y="8692"/>
                    <a:pt x="3335" y="8668"/>
                    <a:pt x="3418" y="8656"/>
                  </a:cubicBezTo>
                  <a:cubicBezTo>
                    <a:pt x="3477" y="8633"/>
                    <a:pt x="3561" y="8609"/>
                    <a:pt x="3620" y="8597"/>
                  </a:cubicBezTo>
                  <a:cubicBezTo>
                    <a:pt x="3644" y="8585"/>
                    <a:pt x="3680" y="8585"/>
                    <a:pt x="3704" y="8561"/>
                  </a:cubicBezTo>
                  <a:cubicBezTo>
                    <a:pt x="3751" y="8549"/>
                    <a:pt x="3811" y="8537"/>
                    <a:pt x="3858" y="8525"/>
                  </a:cubicBezTo>
                  <a:cubicBezTo>
                    <a:pt x="3894" y="8502"/>
                    <a:pt x="3954" y="8490"/>
                    <a:pt x="4001" y="8478"/>
                  </a:cubicBezTo>
                  <a:cubicBezTo>
                    <a:pt x="4037" y="8466"/>
                    <a:pt x="4073" y="8442"/>
                    <a:pt x="4120" y="8430"/>
                  </a:cubicBezTo>
                  <a:cubicBezTo>
                    <a:pt x="4132" y="8430"/>
                    <a:pt x="4132" y="8418"/>
                    <a:pt x="4156" y="8418"/>
                  </a:cubicBezTo>
                  <a:cubicBezTo>
                    <a:pt x="4216" y="8406"/>
                    <a:pt x="4275" y="8383"/>
                    <a:pt x="4335" y="8359"/>
                  </a:cubicBezTo>
                  <a:lnTo>
                    <a:pt x="4347" y="8359"/>
                  </a:lnTo>
                  <a:cubicBezTo>
                    <a:pt x="4418" y="8323"/>
                    <a:pt x="4478" y="8311"/>
                    <a:pt x="4537" y="8287"/>
                  </a:cubicBezTo>
                  <a:cubicBezTo>
                    <a:pt x="4537" y="8264"/>
                    <a:pt x="4549" y="8264"/>
                    <a:pt x="4549" y="8264"/>
                  </a:cubicBezTo>
                  <a:cubicBezTo>
                    <a:pt x="4573" y="8264"/>
                    <a:pt x="4573" y="8252"/>
                    <a:pt x="4585" y="8252"/>
                  </a:cubicBezTo>
                  <a:cubicBezTo>
                    <a:pt x="4632" y="8240"/>
                    <a:pt x="4692" y="8204"/>
                    <a:pt x="4728" y="8192"/>
                  </a:cubicBezTo>
                  <a:cubicBezTo>
                    <a:pt x="4775" y="8180"/>
                    <a:pt x="4823" y="8144"/>
                    <a:pt x="4870" y="8133"/>
                  </a:cubicBezTo>
                  <a:lnTo>
                    <a:pt x="4954" y="8085"/>
                  </a:lnTo>
                  <a:cubicBezTo>
                    <a:pt x="5001" y="8061"/>
                    <a:pt x="5061" y="8049"/>
                    <a:pt x="5109" y="8013"/>
                  </a:cubicBezTo>
                  <a:lnTo>
                    <a:pt x="5121" y="8013"/>
                  </a:lnTo>
                  <a:cubicBezTo>
                    <a:pt x="5132" y="8013"/>
                    <a:pt x="5132" y="8002"/>
                    <a:pt x="5144" y="8002"/>
                  </a:cubicBezTo>
                  <a:cubicBezTo>
                    <a:pt x="5251" y="7942"/>
                    <a:pt x="5371" y="7883"/>
                    <a:pt x="5490" y="7811"/>
                  </a:cubicBezTo>
                  <a:cubicBezTo>
                    <a:pt x="5502" y="7811"/>
                    <a:pt x="5525" y="7787"/>
                    <a:pt x="5525" y="7787"/>
                  </a:cubicBezTo>
                  <a:cubicBezTo>
                    <a:pt x="5537" y="7775"/>
                    <a:pt x="5561" y="7763"/>
                    <a:pt x="5585" y="7752"/>
                  </a:cubicBezTo>
                  <a:cubicBezTo>
                    <a:pt x="5597" y="7752"/>
                    <a:pt x="5597" y="7728"/>
                    <a:pt x="5609" y="7728"/>
                  </a:cubicBezTo>
                  <a:cubicBezTo>
                    <a:pt x="5668" y="7704"/>
                    <a:pt x="5716" y="7656"/>
                    <a:pt x="5775" y="7632"/>
                  </a:cubicBezTo>
                  <a:cubicBezTo>
                    <a:pt x="5799" y="7597"/>
                    <a:pt x="5847" y="7573"/>
                    <a:pt x="5894" y="7537"/>
                  </a:cubicBezTo>
                  <a:cubicBezTo>
                    <a:pt x="5966" y="7478"/>
                    <a:pt x="6037" y="7430"/>
                    <a:pt x="6121" y="7371"/>
                  </a:cubicBezTo>
                  <a:cubicBezTo>
                    <a:pt x="6133" y="7371"/>
                    <a:pt x="6133" y="7359"/>
                    <a:pt x="6144" y="7359"/>
                  </a:cubicBezTo>
                  <a:cubicBezTo>
                    <a:pt x="6156" y="7347"/>
                    <a:pt x="6180" y="7347"/>
                    <a:pt x="6192" y="7335"/>
                  </a:cubicBezTo>
                  <a:cubicBezTo>
                    <a:pt x="6240" y="7287"/>
                    <a:pt x="6299" y="7251"/>
                    <a:pt x="6335" y="7216"/>
                  </a:cubicBezTo>
                  <a:cubicBezTo>
                    <a:pt x="6383" y="7168"/>
                    <a:pt x="6430" y="7132"/>
                    <a:pt x="6478" y="7097"/>
                  </a:cubicBezTo>
                  <a:cubicBezTo>
                    <a:pt x="6490" y="7073"/>
                    <a:pt x="6490" y="7061"/>
                    <a:pt x="6502" y="7061"/>
                  </a:cubicBezTo>
                  <a:lnTo>
                    <a:pt x="6537" y="7037"/>
                  </a:lnTo>
                  <a:cubicBezTo>
                    <a:pt x="6656" y="6930"/>
                    <a:pt x="6752" y="6823"/>
                    <a:pt x="6871" y="6704"/>
                  </a:cubicBezTo>
                  <a:lnTo>
                    <a:pt x="7014" y="6573"/>
                  </a:lnTo>
                  <a:cubicBezTo>
                    <a:pt x="7049" y="6525"/>
                    <a:pt x="7097" y="6478"/>
                    <a:pt x="7145" y="6418"/>
                  </a:cubicBezTo>
                  <a:cubicBezTo>
                    <a:pt x="7168" y="6394"/>
                    <a:pt x="7192" y="6359"/>
                    <a:pt x="7216" y="6335"/>
                  </a:cubicBezTo>
                  <a:cubicBezTo>
                    <a:pt x="7276" y="6275"/>
                    <a:pt x="7335" y="6216"/>
                    <a:pt x="7383" y="6144"/>
                  </a:cubicBezTo>
                  <a:cubicBezTo>
                    <a:pt x="7407" y="6108"/>
                    <a:pt x="7442" y="6061"/>
                    <a:pt x="7466" y="6025"/>
                  </a:cubicBezTo>
                  <a:cubicBezTo>
                    <a:pt x="7502" y="5978"/>
                    <a:pt x="7526" y="5942"/>
                    <a:pt x="7561" y="5906"/>
                  </a:cubicBezTo>
                  <a:lnTo>
                    <a:pt x="7645" y="5763"/>
                  </a:lnTo>
                  <a:lnTo>
                    <a:pt x="7645" y="5751"/>
                  </a:lnTo>
                  <a:cubicBezTo>
                    <a:pt x="7668" y="5727"/>
                    <a:pt x="7692" y="5692"/>
                    <a:pt x="7704" y="5668"/>
                  </a:cubicBezTo>
                  <a:lnTo>
                    <a:pt x="7799" y="5525"/>
                  </a:lnTo>
                  <a:cubicBezTo>
                    <a:pt x="7823" y="5501"/>
                    <a:pt x="7847" y="5454"/>
                    <a:pt x="7871" y="5406"/>
                  </a:cubicBezTo>
                  <a:cubicBezTo>
                    <a:pt x="7895" y="5394"/>
                    <a:pt x="7895" y="5394"/>
                    <a:pt x="7895" y="5382"/>
                  </a:cubicBezTo>
                  <a:cubicBezTo>
                    <a:pt x="7942" y="5311"/>
                    <a:pt x="7990" y="5216"/>
                    <a:pt x="8038" y="5132"/>
                  </a:cubicBezTo>
                  <a:cubicBezTo>
                    <a:pt x="8049" y="5096"/>
                    <a:pt x="8085" y="5049"/>
                    <a:pt x="8097" y="5013"/>
                  </a:cubicBezTo>
                  <a:cubicBezTo>
                    <a:pt x="8133" y="4965"/>
                    <a:pt x="8145" y="4906"/>
                    <a:pt x="8169" y="4858"/>
                  </a:cubicBezTo>
                  <a:cubicBezTo>
                    <a:pt x="8192" y="4846"/>
                    <a:pt x="8192" y="4846"/>
                    <a:pt x="8192" y="4835"/>
                  </a:cubicBezTo>
                  <a:cubicBezTo>
                    <a:pt x="8371" y="4477"/>
                    <a:pt x="8514" y="4084"/>
                    <a:pt x="8645" y="3668"/>
                  </a:cubicBezTo>
                  <a:cubicBezTo>
                    <a:pt x="8680" y="3561"/>
                    <a:pt x="8704" y="3477"/>
                    <a:pt x="8740" y="3382"/>
                  </a:cubicBezTo>
                  <a:cubicBezTo>
                    <a:pt x="8752" y="3311"/>
                    <a:pt x="8788" y="3239"/>
                    <a:pt x="8800" y="3144"/>
                  </a:cubicBezTo>
                  <a:cubicBezTo>
                    <a:pt x="8883" y="2787"/>
                    <a:pt x="8966" y="2406"/>
                    <a:pt x="9026" y="2001"/>
                  </a:cubicBezTo>
                  <a:lnTo>
                    <a:pt x="8419" y="1846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54"/>
            <p:cNvSpPr/>
            <p:nvPr/>
          </p:nvSpPr>
          <p:spPr>
            <a:xfrm>
              <a:off x="1943675" y="4326850"/>
              <a:ext cx="225650" cy="176825"/>
            </a:xfrm>
            <a:custGeom>
              <a:avLst/>
              <a:gdLst/>
              <a:ahLst/>
              <a:cxnLst/>
              <a:rect l="l" t="t" r="r" b="b"/>
              <a:pathLst>
                <a:path w="9026" h="7073" extrusionOk="0">
                  <a:moveTo>
                    <a:pt x="8419" y="1"/>
                  </a:moveTo>
                  <a:cubicBezTo>
                    <a:pt x="8335" y="286"/>
                    <a:pt x="8240" y="560"/>
                    <a:pt x="8145" y="822"/>
                  </a:cubicBezTo>
                  <a:cubicBezTo>
                    <a:pt x="8145" y="834"/>
                    <a:pt x="8121" y="834"/>
                    <a:pt x="8121" y="858"/>
                  </a:cubicBezTo>
                  <a:cubicBezTo>
                    <a:pt x="8109" y="917"/>
                    <a:pt x="8085" y="989"/>
                    <a:pt x="8049" y="1048"/>
                  </a:cubicBezTo>
                  <a:cubicBezTo>
                    <a:pt x="7990" y="1191"/>
                    <a:pt x="7930" y="1334"/>
                    <a:pt x="7859" y="1477"/>
                  </a:cubicBezTo>
                  <a:cubicBezTo>
                    <a:pt x="7859" y="1477"/>
                    <a:pt x="7847" y="1489"/>
                    <a:pt x="7847" y="1513"/>
                  </a:cubicBezTo>
                  <a:cubicBezTo>
                    <a:pt x="7728" y="1727"/>
                    <a:pt x="7585" y="1965"/>
                    <a:pt x="7454" y="2191"/>
                  </a:cubicBezTo>
                  <a:cubicBezTo>
                    <a:pt x="7454" y="2215"/>
                    <a:pt x="7442" y="2215"/>
                    <a:pt x="7442" y="2227"/>
                  </a:cubicBezTo>
                  <a:cubicBezTo>
                    <a:pt x="7264" y="2513"/>
                    <a:pt x="7073" y="2775"/>
                    <a:pt x="6859" y="3049"/>
                  </a:cubicBezTo>
                  <a:lnTo>
                    <a:pt x="6847" y="3060"/>
                  </a:lnTo>
                  <a:cubicBezTo>
                    <a:pt x="6775" y="3132"/>
                    <a:pt x="6716" y="3227"/>
                    <a:pt x="6633" y="3299"/>
                  </a:cubicBezTo>
                  <a:cubicBezTo>
                    <a:pt x="6633" y="3311"/>
                    <a:pt x="6621" y="3322"/>
                    <a:pt x="6621" y="3322"/>
                  </a:cubicBezTo>
                  <a:cubicBezTo>
                    <a:pt x="6502" y="3477"/>
                    <a:pt x="6359" y="3620"/>
                    <a:pt x="6216" y="3763"/>
                  </a:cubicBezTo>
                  <a:lnTo>
                    <a:pt x="6204" y="3775"/>
                  </a:lnTo>
                  <a:cubicBezTo>
                    <a:pt x="6097" y="3882"/>
                    <a:pt x="6013" y="3965"/>
                    <a:pt x="5906" y="4061"/>
                  </a:cubicBezTo>
                  <a:cubicBezTo>
                    <a:pt x="5894" y="4061"/>
                    <a:pt x="5894" y="4073"/>
                    <a:pt x="5883" y="4073"/>
                  </a:cubicBezTo>
                  <a:cubicBezTo>
                    <a:pt x="5704" y="4239"/>
                    <a:pt x="5525" y="4382"/>
                    <a:pt x="5323" y="4513"/>
                  </a:cubicBezTo>
                  <a:cubicBezTo>
                    <a:pt x="5240" y="4573"/>
                    <a:pt x="5168" y="4632"/>
                    <a:pt x="5073" y="4692"/>
                  </a:cubicBezTo>
                  <a:cubicBezTo>
                    <a:pt x="5061" y="4692"/>
                    <a:pt x="5061" y="4715"/>
                    <a:pt x="5049" y="4715"/>
                  </a:cubicBezTo>
                  <a:cubicBezTo>
                    <a:pt x="4870" y="4835"/>
                    <a:pt x="4692" y="4954"/>
                    <a:pt x="4513" y="5049"/>
                  </a:cubicBezTo>
                  <a:cubicBezTo>
                    <a:pt x="4489" y="5049"/>
                    <a:pt x="4489" y="5073"/>
                    <a:pt x="4478" y="5073"/>
                  </a:cubicBezTo>
                  <a:cubicBezTo>
                    <a:pt x="4466" y="5073"/>
                    <a:pt x="4466" y="5085"/>
                    <a:pt x="4454" y="5085"/>
                  </a:cubicBezTo>
                  <a:cubicBezTo>
                    <a:pt x="4299" y="5168"/>
                    <a:pt x="4168" y="5251"/>
                    <a:pt x="4013" y="5323"/>
                  </a:cubicBezTo>
                  <a:cubicBezTo>
                    <a:pt x="4001" y="5323"/>
                    <a:pt x="4001" y="5335"/>
                    <a:pt x="3989" y="5335"/>
                  </a:cubicBezTo>
                  <a:cubicBezTo>
                    <a:pt x="3894" y="5382"/>
                    <a:pt x="3823" y="5430"/>
                    <a:pt x="3739" y="5454"/>
                  </a:cubicBezTo>
                  <a:cubicBezTo>
                    <a:pt x="3716" y="5454"/>
                    <a:pt x="3716" y="5466"/>
                    <a:pt x="3704" y="5466"/>
                  </a:cubicBezTo>
                  <a:cubicBezTo>
                    <a:pt x="3644" y="5501"/>
                    <a:pt x="3597" y="5525"/>
                    <a:pt x="3537" y="5549"/>
                  </a:cubicBezTo>
                  <a:cubicBezTo>
                    <a:pt x="3525" y="5549"/>
                    <a:pt x="3525" y="5561"/>
                    <a:pt x="3513" y="5561"/>
                  </a:cubicBezTo>
                  <a:cubicBezTo>
                    <a:pt x="3299" y="5644"/>
                    <a:pt x="3108" y="5727"/>
                    <a:pt x="2906" y="5799"/>
                  </a:cubicBezTo>
                  <a:cubicBezTo>
                    <a:pt x="2882" y="5811"/>
                    <a:pt x="2882" y="5811"/>
                    <a:pt x="2870" y="5811"/>
                  </a:cubicBezTo>
                  <a:cubicBezTo>
                    <a:pt x="2525" y="5930"/>
                    <a:pt x="2168" y="6025"/>
                    <a:pt x="1834" y="6097"/>
                  </a:cubicBezTo>
                  <a:lnTo>
                    <a:pt x="1787" y="6097"/>
                  </a:lnTo>
                  <a:cubicBezTo>
                    <a:pt x="1680" y="6108"/>
                    <a:pt x="1596" y="6120"/>
                    <a:pt x="1501" y="6144"/>
                  </a:cubicBezTo>
                  <a:lnTo>
                    <a:pt x="1477" y="6144"/>
                  </a:lnTo>
                  <a:cubicBezTo>
                    <a:pt x="1418" y="6156"/>
                    <a:pt x="1334" y="6156"/>
                    <a:pt x="1275" y="6168"/>
                  </a:cubicBezTo>
                  <a:lnTo>
                    <a:pt x="1251" y="6168"/>
                  </a:lnTo>
                  <a:cubicBezTo>
                    <a:pt x="1191" y="6168"/>
                    <a:pt x="1132" y="6180"/>
                    <a:pt x="1072" y="6180"/>
                  </a:cubicBezTo>
                  <a:lnTo>
                    <a:pt x="977" y="6180"/>
                  </a:lnTo>
                  <a:cubicBezTo>
                    <a:pt x="953" y="6204"/>
                    <a:pt x="906" y="6204"/>
                    <a:pt x="858" y="6204"/>
                  </a:cubicBezTo>
                  <a:lnTo>
                    <a:pt x="834" y="6204"/>
                  </a:lnTo>
                  <a:cubicBezTo>
                    <a:pt x="775" y="6204"/>
                    <a:pt x="715" y="6216"/>
                    <a:pt x="656" y="6216"/>
                  </a:cubicBezTo>
                  <a:lnTo>
                    <a:pt x="620" y="6216"/>
                  </a:lnTo>
                  <a:cubicBezTo>
                    <a:pt x="584" y="6228"/>
                    <a:pt x="525" y="6228"/>
                    <a:pt x="477" y="6228"/>
                  </a:cubicBezTo>
                  <a:lnTo>
                    <a:pt x="84" y="6228"/>
                  </a:lnTo>
                  <a:lnTo>
                    <a:pt x="60" y="6561"/>
                  </a:lnTo>
                  <a:lnTo>
                    <a:pt x="25" y="6775"/>
                  </a:lnTo>
                  <a:lnTo>
                    <a:pt x="1" y="7061"/>
                  </a:lnTo>
                  <a:lnTo>
                    <a:pt x="108" y="7061"/>
                  </a:lnTo>
                  <a:cubicBezTo>
                    <a:pt x="132" y="7073"/>
                    <a:pt x="168" y="7073"/>
                    <a:pt x="191" y="7073"/>
                  </a:cubicBezTo>
                  <a:lnTo>
                    <a:pt x="1394" y="7073"/>
                  </a:lnTo>
                  <a:cubicBezTo>
                    <a:pt x="1441" y="7061"/>
                    <a:pt x="1489" y="7061"/>
                    <a:pt x="1549" y="7061"/>
                  </a:cubicBezTo>
                  <a:lnTo>
                    <a:pt x="1572" y="7061"/>
                  </a:lnTo>
                  <a:cubicBezTo>
                    <a:pt x="1632" y="7061"/>
                    <a:pt x="1692" y="7049"/>
                    <a:pt x="1775" y="7049"/>
                  </a:cubicBezTo>
                  <a:cubicBezTo>
                    <a:pt x="1834" y="7049"/>
                    <a:pt x="1870" y="7037"/>
                    <a:pt x="1918" y="7037"/>
                  </a:cubicBezTo>
                  <a:lnTo>
                    <a:pt x="1989" y="7037"/>
                  </a:lnTo>
                  <a:cubicBezTo>
                    <a:pt x="2049" y="7037"/>
                    <a:pt x="2108" y="7037"/>
                    <a:pt x="2168" y="7013"/>
                  </a:cubicBezTo>
                  <a:lnTo>
                    <a:pt x="2442" y="6978"/>
                  </a:lnTo>
                  <a:cubicBezTo>
                    <a:pt x="2573" y="6942"/>
                    <a:pt x="2704" y="6930"/>
                    <a:pt x="2846" y="6894"/>
                  </a:cubicBezTo>
                  <a:cubicBezTo>
                    <a:pt x="2942" y="6870"/>
                    <a:pt x="3061" y="6859"/>
                    <a:pt x="3168" y="6823"/>
                  </a:cubicBezTo>
                  <a:cubicBezTo>
                    <a:pt x="3263" y="6811"/>
                    <a:pt x="3335" y="6775"/>
                    <a:pt x="3418" y="6763"/>
                  </a:cubicBezTo>
                  <a:cubicBezTo>
                    <a:pt x="3442" y="6751"/>
                    <a:pt x="3442" y="6751"/>
                    <a:pt x="3454" y="6751"/>
                  </a:cubicBezTo>
                  <a:cubicBezTo>
                    <a:pt x="3501" y="6740"/>
                    <a:pt x="3561" y="6716"/>
                    <a:pt x="3620" y="6704"/>
                  </a:cubicBezTo>
                  <a:cubicBezTo>
                    <a:pt x="3644" y="6692"/>
                    <a:pt x="3680" y="6692"/>
                    <a:pt x="3704" y="6680"/>
                  </a:cubicBezTo>
                  <a:cubicBezTo>
                    <a:pt x="3716" y="6656"/>
                    <a:pt x="3751" y="6656"/>
                    <a:pt x="3775" y="6644"/>
                  </a:cubicBezTo>
                  <a:cubicBezTo>
                    <a:pt x="3799" y="6632"/>
                    <a:pt x="3799" y="6632"/>
                    <a:pt x="3811" y="6632"/>
                  </a:cubicBezTo>
                  <a:cubicBezTo>
                    <a:pt x="3823" y="6632"/>
                    <a:pt x="3835" y="6620"/>
                    <a:pt x="3858" y="6620"/>
                  </a:cubicBezTo>
                  <a:cubicBezTo>
                    <a:pt x="3894" y="6597"/>
                    <a:pt x="3954" y="6585"/>
                    <a:pt x="4001" y="6573"/>
                  </a:cubicBezTo>
                  <a:cubicBezTo>
                    <a:pt x="4037" y="6561"/>
                    <a:pt x="4073" y="6537"/>
                    <a:pt x="4120" y="6525"/>
                  </a:cubicBezTo>
                  <a:cubicBezTo>
                    <a:pt x="4132" y="6525"/>
                    <a:pt x="4132" y="6513"/>
                    <a:pt x="4156" y="6513"/>
                  </a:cubicBezTo>
                  <a:cubicBezTo>
                    <a:pt x="4216" y="6501"/>
                    <a:pt x="4275" y="6478"/>
                    <a:pt x="4335" y="6454"/>
                  </a:cubicBezTo>
                  <a:lnTo>
                    <a:pt x="4359" y="6454"/>
                  </a:lnTo>
                  <a:cubicBezTo>
                    <a:pt x="4418" y="6418"/>
                    <a:pt x="4478" y="6406"/>
                    <a:pt x="4537" y="6382"/>
                  </a:cubicBezTo>
                  <a:cubicBezTo>
                    <a:pt x="4537" y="6359"/>
                    <a:pt x="4549" y="6359"/>
                    <a:pt x="4549" y="6359"/>
                  </a:cubicBezTo>
                  <a:cubicBezTo>
                    <a:pt x="4573" y="6359"/>
                    <a:pt x="4573" y="6347"/>
                    <a:pt x="4585" y="6347"/>
                  </a:cubicBezTo>
                  <a:cubicBezTo>
                    <a:pt x="4632" y="6335"/>
                    <a:pt x="4692" y="6299"/>
                    <a:pt x="4728" y="6287"/>
                  </a:cubicBezTo>
                  <a:cubicBezTo>
                    <a:pt x="4751" y="6287"/>
                    <a:pt x="4751" y="6275"/>
                    <a:pt x="4763" y="6275"/>
                  </a:cubicBezTo>
                  <a:cubicBezTo>
                    <a:pt x="4811" y="6239"/>
                    <a:pt x="4847" y="6228"/>
                    <a:pt x="4882" y="6216"/>
                  </a:cubicBezTo>
                  <a:lnTo>
                    <a:pt x="4966" y="6168"/>
                  </a:lnTo>
                  <a:cubicBezTo>
                    <a:pt x="5013" y="6144"/>
                    <a:pt x="5073" y="6120"/>
                    <a:pt x="5121" y="6097"/>
                  </a:cubicBezTo>
                  <a:lnTo>
                    <a:pt x="5132" y="6097"/>
                  </a:lnTo>
                  <a:cubicBezTo>
                    <a:pt x="5144" y="6097"/>
                    <a:pt x="5144" y="6085"/>
                    <a:pt x="5168" y="6085"/>
                  </a:cubicBezTo>
                  <a:cubicBezTo>
                    <a:pt x="5263" y="6025"/>
                    <a:pt x="5382" y="5966"/>
                    <a:pt x="5502" y="5882"/>
                  </a:cubicBezTo>
                  <a:cubicBezTo>
                    <a:pt x="5525" y="5882"/>
                    <a:pt x="5537" y="5870"/>
                    <a:pt x="5537" y="5870"/>
                  </a:cubicBezTo>
                  <a:cubicBezTo>
                    <a:pt x="5549" y="5858"/>
                    <a:pt x="5585" y="5847"/>
                    <a:pt x="5597" y="5823"/>
                  </a:cubicBezTo>
                  <a:cubicBezTo>
                    <a:pt x="5609" y="5823"/>
                    <a:pt x="5609" y="5811"/>
                    <a:pt x="5621" y="5811"/>
                  </a:cubicBezTo>
                  <a:cubicBezTo>
                    <a:pt x="5680" y="5787"/>
                    <a:pt x="5728" y="5739"/>
                    <a:pt x="5787" y="5704"/>
                  </a:cubicBezTo>
                  <a:cubicBezTo>
                    <a:pt x="5823" y="5680"/>
                    <a:pt x="5859" y="5644"/>
                    <a:pt x="5906" y="5620"/>
                  </a:cubicBezTo>
                  <a:cubicBezTo>
                    <a:pt x="5978" y="5561"/>
                    <a:pt x="6061" y="5513"/>
                    <a:pt x="6133" y="5454"/>
                  </a:cubicBezTo>
                  <a:cubicBezTo>
                    <a:pt x="6144" y="5454"/>
                    <a:pt x="6144" y="5442"/>
                    <a:pt x="6156" y="5442"/>
                  </a:cubicBezTo>
                  <a:cubicBezTo>
                    <a:pt x="6180" y="5430"/>
                    <a:pt x="6192" y="5430"/>
                    <a:pt x="6204" y="5406"/>
                  </a:cubicBezTo>
                  <a:cubicBezTo>
                    <a:pt x="6252" y="5370"/>
                    <a:pt x="6311" y="5335"/>
                    <a:pt x="6359" y="5287"/>
                  </a:cubicBezTo>
                  <a:cubicBezTo>
                    <a:pt x="6394" y="5251"/>
                    <a:pt x="6442" y="5216"/>
                    <a:pt x="6490" y="5168"/>
                  </a:cubicBezTo>
                  <a:cubicBezTo>
                    <a:pt x="6490" y="5156"/>
                    <a:pt x="6502" y="5156"/>
                    <a:pt x="6502" y="5156"/>
                  </a:cubicBezTo>
                  <a:lnTo>
                    <a:pt x="6514" y="5144"/>
                  </a:lnTo>
                  <a:cubicBezTo>
                    <a:pt x="6537" y="5144"/>
                    <a:pt x="6537" y="5144"/>
                    <a:pt x="6549" y="5132"/>
                  </a:cubicBezTo>
                  <a:cubicBezTo>
                    <a:pt x="6668" y="5025"/>
                    <a:pt x="6775" y="4918"/>
                    <a:pt x="6895" y="4799"/>
                  </a:cubicBezTo>
                  <a:lnTo>
                    <a:pt x="6906" y="4787"/>
                  </a:lnTo>
                  <a:cubicBezTo>
                    <a:pt x="6906" y="4787"/>
                    <a:pt x="6918" y="4787"/>
                    <a:pt x="6918" y="4775"/>
                  </a:cubicBezTo>
                  <a:cubicBezTo>
                    <a:pt x="6954" y="4727"/>
                    <a:pt x="6978" y="4692"/>
                    <a:pt x="7014" y="4668"/>
                  </a:cubicBezTo>
                  <a:cubicBezTo>
                    <a:pt x="7049" y="4620"/>
                    <a:pt x="7097" y="4573"/>
                    <a:pt x="7145" y="4513"/>
                  </a:cubicBezTo>
                  <a:lnTo>
                    <a:pt x="7156" y="4501"/>
                  </a:lnTo>
                  <a:cubicBezTo>
                    <a:pt x="7168" y="4477"/>
                    <a:pt x="7204" y="4454"/>
                    <a:pt x="7216" y="4430"/>
                  </a:cubicBezTo>
                  <a:cubicBezTo>
                    <a:pt x="7276" y="4370"/>
                    <a:pt x="7335" y="4311"/>
                    <a:pt x="7383" y="4239"/>
                  </a:cubicBezTo>
                  <a:cubicBezTo>
                    <a:pt x="7407" y="4203"/>
                    <a:pt x="7442" y="4156"/>
                    <a:pt x="7466" y="4120"/>
                  </a:cubicBezTo>
                  <a:cubicBezTo>
                    <a:pt x="7502" y="4073"/>
                    <a:pt x="7526" y="4037"/>
                    <a:pt x="7561" y="4001"/>
                  </a:cubicBezTo>
                  <a:lnTo>
                    <a:pt x="7645" y="3858"/>
                  </a:lnTo>
                  <a:lnTo>
                    <a:pt x="7645" y="3846"/>
                  </a:lnTo>
                  <a:cubicBezTo>
                    <a:pt x="7645" y="3834"/>
                    <a:pt x="7668" y="3834"/>
                    <a:pt x="7668" y="3822"/>
                  </a:cubicBezTo>
                  <a:cubicBezTo>
                    <a:pt x="7680" y="3787"/>
                    <a:pt x="7692" y="3775"/>
                    <a:pt x="7704" y="3739"/>
                  </a:cubicBezTo>
                  <a:lnTo>
                    <a:pt x="7799" y="3608"/>
                  </a:lnTo>
                  <a:cubicBezTo>
                    <a:pt x="7823" y="3584"/>
                    <a:pt x="7847" y="3537"/>
                    <a:pt x="7871" y="3489"/>
                  </a:cubicBezTo>
                  <a:cubicBezTo>
                    <a:pt x="7895" y="3477"/>
                    <a:pt x="7895" y="3477"/>
                    <a:pt x="7895" y="3465"/>
                  </a:cubicBezTo>
                  <a:cubicBezTo>
                    <a:pt x="7942" y="3382"/>
                    <a:pt x="7990" y="3299"/>
                    <a:pt x="8038" y="3203"/>
                  </a:cubicBezTo>
                  <a:cubicBezTo>
                    <a:pt x="8049" y="3180"/>
                    <a:pt x="8085" y="3132"/>
                    <a:pt x="8097" y="3084"/>
                  </a:cubicBezTo>
                  <a:cubicBezTo>
                    <a:pt x="8133" y="3049"/>
                    <a:pt x="8145" y="2989"/>
                    <a:pt x="8169" y="2941"/>
                  </a:cubicBezTo>
                  <a:cubicBezTo>
                    <a:pt x="8192" y="2930"/>
                    <a:pt x="8192" y="2930"/>
                    <a:pt x="8192" y="2906"/>
                  </a:cubicBezTo>
                  <a:cubicBezTo>
                    <a:pt x="8371" y="2549"/>
                    <a:pt x="8514" y="2168"/>
                    <a:pt x="8645" y="1751"/>
                  </a:cubicBezTo>
                  <a:cubicBezTo>
                    <a:pt x="8669" y="1751"/>
                    <a:pt x="8669" y="1739"/>
                    <a:pt x="8669" y="1715"/>
                  </a:cubicBezTo>
                  <a:cubicBezTo>
                    <a:pt x="8692" y="1644"/>
                    <a:pt x="8728" y="1572"/>
                    <a:pt x="8740" y="1477"/>
                  </a:cubicBezTo>
                  <a:cubicBezTo>
                    <a:pt x="8752" y="1406"/>
                    <a:pt x="8788" y="1334"/>
                    <a:pt x="8800" y="1239"/>
                  </a:cubicBezTo>
                  <a:cubicBezTo>
                    <a:pt x="8883" y="882"/>
                    <a:pt x="8966" y="501"/>
                    <a:pt x="9026" y="96"/>
                  </a:cubicBezTo>
                  <a:lnTo>
                    <a:pt x="8419" y="1"/>
                  </a:ln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54"/>
            <p:cNvSpPr/>
            <p:nvPr/>
          </p:nvSpPr>
          <p:spPr>
            <a:xfrm>
              <a:off x="1958275" y="4481325"/>
              <a:ext cx="1800" cy="23550"/>
            </a:xfrm>
            <a:custGeom>
              <a:avLst/>
              <a:gdLst/>
              <a:ahLst/>
              <a:cxnLst/>
              <a:rect l="l" t="t" r="r" b="b"/>
              <a:pathLst>
                <a:path w="72" h="942" extrusionOk="0">
                  <a:moveTo>
                    <a:pt x="0" y="1"/>
                  </a:moveTo>
                  <a:cubicBezTo>
                    <a:pt x="0" y="84"/>
                    <a:pt x="12" y="168"/>
                    <a:pt x="12" y="263"/>
                  </a:cubicBezTo>
                  <a:cubicBezTo>
                    <a:pt x="24" y="465"/>
                    <a:pt x="48" y="691"/>
                    <a:pt x="48" y="894"/>
                  </a:cubicBezTo>
                  <a:lnTo>
                    <a:pt x="48" y="942"/>
                  </a:lnTo>
                  <a:lnTo>
                    <a:pt x="72" y="942"/>
                  </a:lnTo>
                  <a:lnTo>
                    <a:pt x="72" y="894"/>
                  </a:lnTo>
                  <a:cubicBezTo>
                    <a:pt x="72" y="691"/>
                    <a:pt x="60" y="465"/>
                    <a:pt x="48" y="263"/>
                  </a:cubicBezTo>
                  <a:cubicBezTo>
                    <a:pt x="48" y="180"/>
                    <a:pt x="24" y="96"/>
                    <a:pt x="24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54"/>
            <p:cNvSpPr/>
            <p:nvPr/>
          </p:nvSpPr>
          <p:spPr>
            <a:xfrm>
              <a:off x="1966900" y="4479850"/>
              <a:ext cx="3000" cy="24725"/>
            </a:xfrm>
            <a:custGeom>
              <a:avLst/>
              <a:gdLst/>
              <a:ahLst/>
              <a:cxnLst/>
              <a:rect l="l" t="t" r="r" b="b"/>
              <a:pathLst>
                <a:path w="120" h="989" extrusionOk="0">
                  <a:moveTo>
                    <a:pt x="84" y="0"/>
                  </a:moveTo>
                  <a:cubicBezTo>
                    <a:pt x="60" y="143"/>
                    <a:pt x="36" y="274"/>
                    <a:pt x="24" y="405"/>
                  </a:cubicBezTo>
                  <a:cubicBezTo>
                    <a:pt x="1" y="596"/>
                    <a:pt x="1" y="774"/>
                    <a:pt x="12" y="941"/>
                  </a:cubicBezTo>
                  <a:lnTo>
                    <a:pt x="12" y="989"/>
                  </a:lnTo>
                  <a:lnTo>
                    <a:pt x="36" y="989"/>
                  </a:lnTo>
                  <a:lnTo>
                    <a:pt x="36" y="953"/>
                  </a:lnTo>
                  <a:cubicBezTo>
                    <a:pt x="36" y="810"/>
                    <a:pt x="36" y="631"/>
                    <a:pt x="60" y="441"/>
                  </a:cubicBezTo>
                  <a:cubicBezTo>
                    <a:pt x="60" y="298"/>
                    <a:pt x="84" y="155"/>
                    <a:pt x="120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54"/>
            <p:cNvSpPr/>
            <p:nvPr/>
          </p:nvSpPr>
          <p:spPr>
            <a:xfrm>
              <a:off x="1974350" y="4479850"/>
              <a:ext cx="8950" cy="24425"/>
            </a:xfrm>
            <a:custGeom>
              <a:avLst/>
              <a:gdLst/>
              <a:ahLst/>
              <a:cxnLst/>
              <a:rect l="l" t="t" r="r" b="b"/>
              <a:pathLst>
                <a:path w="358" h="977" extrusionOk="0">
                  <a:moveTo>
                    <a:pt x="0" y="0"/>
                  </a:moveTo>
                  <a:cubicBezTo>
                    <a:pt x="12" y="119"/>
                    <a:pt x="36" y="227"/>
                    <a:pt x="72" y="334"/>
                  </a:cubicBezTo>
                  <a:lnTo>
                    <a:pt x="250" y="774"/>
                  </a:lnTo>
                  <a:cubicBezTo>
                    <a:pt x="262" y="834"/>
                    <a:pt x="298" y="881"/>
                    <a:pt x="310" y="941"/>
                  </a:cubicBezTo>
                  <a:cubicBezTo>
                    <a:pt x="310" y="953"/>
                    <a:pt x="322" y="953"/>
                    <a:pt x="322" y="977"/>
                  </a:cubicBezTo>
                  <a:lnTo>
                    <a:pt x="357" y="977"/>
                  </a:lnTo>
                  <a:cubicBezTo>
                    <a:pt x="334" y="953"/>
                    <a:pt x="334" y="941"/>
                    <a:pt x="334" y="941"/>
                  </a:cubicBezTo>
                  <a:cubicBezTo>
                    <a:pt x="310" y="881"/>
                    <a:pt x="298" y="822"/>
                    <a:pt x="262" y="762"/>
                  </a:cubicBezTo>
                  <a:cubicBezTo>
                    <a:pt x="203" y="608"/>
                    <a:pt x="143" y="465"/>
                    <a:pt x="95" y="310"/>
                  </a:cubicBezTo>
                  <a:cubicBezTo>
                    <a:pt x="72" y="215"/>
                    <a:pt x="36" y="108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54"/>
            <p:cNvSpPr/>
            <p:nvPr/>
          </p:nvSpPr>
          <p:spPr>
            <a:xfrm>
              <a:off x="1985050" y="4477475"/>
              <a:ext cx="7775" cy="25625"/>
            </a:xfrm>
            <a:custGeom>
              <a:avLst/>
              <a:gdLst/>
              <a:ahLst/>
              <a:cxnLst/>
              <a:rect l="l" t="t" r="r" b="b"/>
              <a:pathLst>
                <a:path w="311" h="1025" extrusionOk="0">
                  <a:moveTo>
                    <a:pt x="84" y="0"/>
                  </a:moveTo>
                  <a:cubicBezTo>
                    <a:pt x="25" y="179"/>
                    <a:pt x="1" y="357"/>
                    <a:pt x="25" y="548"/>
                  </a:cubicBezTo>
                  <a:cubicBezTo>
                    <a:pt x="60" y="715"/>
                    <a:pt x="132" y="857"/>
                    <a:pt x="239" y="988"/>
                  </a:cubicBezTo>
                  <a:lnTo>
                    <a:pt x="263" y="1024"/>
                  </a:lnTo>
                  <a:lnTo>
                    <a:pt x="310" y="1024"/>
                  </a:lnTo>
                  <a:lnTo>
                    <a:pt x="287" y="988"/>
                  </a:lnTo>
                  <a:cubicBezTo>
                    <a:pt x="179" y="857"/>
                    <a:pt x="108" y="715"/>
                    <a:pt x="72" y="548"/>
                  </a:cubicBezTo>
                  <a:cubicBezTo>
                    <a:pt x="48" y="357"/>
                    <a:pt x="72" y="179"/>
                    <a:pt x="13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54"/>
            <p:cNvSpPr/>
            <p:nvPr/>
          </p:nvSpPr>
          <p:spPr>
            <a:xfrm>
              <a:off x="2030300" y="4464375"/>
              <a:ext cx="17300" cy="25925"/>
            </a:xfrm>
            <a:custGeom>
              <a:avLst/>
              <a:gdLst/>
              <a:ahLst/>
              <a:cxnLst/>
              <a:rect l="l" t="t" r="r" b="b"/>
              <a:pathLst>
                <a:path w="692" h="1037" extrusionOk="0">
                  <a:moveTo>
                    <a:pt x="36" y="0"/>
                  </a:moveTo>
                  <a:cubicBezTo>
                    <a:pt x="24" y="0"/>
                    <a:pt x="24" y="12"/>
                    <a:pt x="1" y="12"/>
                  </a:cubicBezTo>
                  <a:cubicBezTo>
                    <a:pt x="48" y="72"/>
                    <a:pt x="108" y="143"/>
                    <a:pt x="155" y="203"/>
                  </a:cubicBezTo>
                  <a:cubicBezTo>
                    <a:pt x="322" y="441"/>
                    <a:pt x="513" y="703"/>
                    <a:pt x="632" y="965"/>
                  </a:cubicBezTo>
                  <a:cubicBezTo>
                    <a:pt x="643" y="1000"/>
                    <a:pt x="643" y="1012"/>
                    <a:pt x="655" y="1036"/>
                  </a:cubicBezTo>
                  <a:cubicBezTo>
                    <a:pt x="679" y="1036"/>
                    <a:pt x="679" y="1024"/>
                    <a:pt x="691" y="1024"/>
                  </a:cubicBezTo>
                  <a:cubicBezTo>
                    <a:pt x="679" y="1000"/>
                    <a:pt x="655" y="965"/>
                    <a:pt x="643" y="953"/>
                  </a:cubicBezTo>
                  <a:cubicBezTo>
                    <a:pt x="524" y="679"/>
                    <a:pt x="346" y="429"/>
                    <a:pt x="167" y="191"/>
                  </a:cubicBezTo>
                  <a:cubicBezTo>
                    <a:pt x="120" y="131"/>
                    <a:pt x="84" y="60"/>
                    <a:pt x="36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54"/>
            <p:cNvSpPr/>
            <p:nvPr/>
          </p:nvSpPr>
          <p:spPr>
            <a:xfrm>
              <a:off x="2052925" y="4452175"/>
              <a:ext cx="5375" cy="33650"/>
            </a:xfrm>
            <a:custGeom>
              <a:avLst/>
              <a:gdLst/>
              <a:ahLst/>
              <a:cxnLst/>
              <a:rect l="l" t="t" r="r" b="b"/>
              <a:pathLst>
                <a:path w="215" h="1346" extrusionOk="0">
                  <a:moveTo>
                    <a:pt x="36" y="0"/>
                  </a:moveTo>
                  <a:cubicBezTo>
                    <a:pt x="24" y="0"/>
                    <a:pt x="24" y="12"/>
                    <a:pt x="0" y="12"/>
                  </a:cubicBezTo>
                  <a:lnTo>
                    <a:pt x="0" y="24"/>
                  </a:lnTo>
                  <a:lnTo>
                    <a:pt x="96" y="786"/>
                  </a:lnTo>
                  <a:cubicBezTo>
                    <a:pt x="131" y="976"/>
                    <a:pt x="143" y="1167"/>
                    <a:pt x="191" y="1346"/>
                  </a:cubicBezTo>
                  <a:cubicBezTo>
                    <a:pt x="203" y="1346"/>
                    <a:pt x="203" y="1334"/>
                    <a:pt x="215" y="1334"/>
                  </a:cubicBezTo>
                  <a:cubicBezTo>
                    <a:pt x="191" y="1155"/>
                    <a:pt x="155" y="965"/>
                    <a:pt x="131" y="786"/>
                  </a:cubicBezTo>
                  <a:lnTo>
                    <a:pt x="36" y="1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54"/>
            <p:cNvSpPr/>
            <p:nvPr/>
          </p:nvSpPr>
          <p:spPr>
            <a:xfrm>
              <a:off x="2061550" y="4448000"/>
              <a:ext cx="11350" cy="31275"/>
            </a:xfrm>
            <a:custGeom>
              <a:avLst/>
              <a:gdLst/>
              <a:ahLst/>
              <a:cxnLst/>
              <a:rect l="l" t="t" r="r" b="b"/>
              <a:pathLst>
                <a:path w="454" h="1251" extrusionOk="0">
                  <a:moveTo>
                    <a:pt x="36" y="0"/>
                  </a:moveTo>
                  <a:cubicBezTo>
                    <a:pt x="25" y="0"/>
                    <a:pt x="25" y="12"/>
                    <a:pt x="1" y="12"/>
                  </a:cubicBezTo>
                  <a:cubicBezTo>
                    <a:pt x="60" y="381"/>
                    <a:pt x="120" y="786"/>
                    <a:pt x="334" y="1120"/>
                  </a:cubicBezTo>
                  <a:lnTo>
                    <a:pt x="417" y="1251"/>
                  </a:lnTo>
                  <a:cubicBezTo>
                    <a:pt x="441" y="1251"/>
                    <a:pt x="441" y="1239"/>
                    <a:pt x="453" y="1239"/>
                  </a:cubicBezTo>
                  <a:cubicBezTo>
                    <a:pt x="406" y="1191"/>
                    <a:pt x="382" y="1143"/>
                    <a:pt x="346" y="1096"/>
                  </a:cubicBezTo>
                  <a:cubicBezTo>
                    <a:pt x="155" y="762"/>
                    <a:pt x="84" y="358"/>
                    <a:pt x="36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54"/>
            <p:cNvSpPr/>
            <p:nvPr/>
          </p:nvSpPr>
          <p:spPr>
            <a:xfrm>
              <a:off x="2075850" y="4439675"/>
              <a:ext cx="8650" cy="32750"/>
            </a:xfrm>
            <a:custGeom>
              <a:avLst/>
              <a:gdLst/>
              <a:ahLst/>
              <a:cxnLst/>
              <a:rect l="l" t="t" r="r" b="b"/>
              <a:pathLst>
                <a:path w="346" h="1310" extrusionOk="0">
                  <a:moveTo>
                    <a:pt x="24" y="0"/>
                  </a:moveTo>
                  <a:cubicBezTo>
                    <a:pt x="24" y="0"/>
                    <a:pt x="12" y="24"/>
                    <a:pt x="0" y="24"/>
                  </a:cubicBezTo>
                  <a:cubicBezTo>
                    <a:pt x="24" y="333"/>
                    <a:pt x="60" y="679"/>
                    <a:pt x="167" y="976"/>
                  </a:cubicBezTo>
                  <a:cubicBezTo>
                    <a:pt x="191" y="1095"/>
                    <a:pt x="250" y="1214"/>
                    <a:pt x="310" y="1310"/>
                  </a:cubicBezTo>
                  <a:cubicBezTo>
                    <a:pt x="322" y="1310"/>
                    <a:pt x="322" y="1310"/>
                    <a:pt x="345" y="1298"/>
                  </a:cubicBezTo>
                  <a:cubicBezTo>
                    <a:pt x="286" y="1179"/>
                    <a:pt x="226" y="1072"/>
                    <a:pt x="179" y="976"/>
                  </a:cubicBezTo>
                  <a:cubicBezTo>
                    <a:pt x="72" y="679"/>
                    <a:pt x="60" y="333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54"/>
            <p:cNvSpPr/>
            <p:nvPr/>
          </p:nvSpPr>
          <p:spPr>
            <a:xfrm>
              <a:off x="2091925" y="4428950"/>
              <a:ext cx="14300" cy="27700"/>
            </a:xfrm>
            <a:custGeom>
              <a:avLst/>
              <a:gdLst/>
              <a:ahLst/>
              <a:cxnLst/>
              <a:rect l="l" t="t" r="r" b="b"/>
              <a:pathLst>
                <a:path w="572" h="1108" extrusionOk="0">
                  <a:moveTo>
                    <a:pt x="24" y="0"/>
                  </a:moveTo>
                  <a:cubicBezTo>
                    <a:pt x="12" y="0"/>
                    <a:pt x="12" y="12"/>
                    <a:pt x="0" y="12"/>
                  </a:cubicBezTo>
                  <a:cubicBezTo>
                    <a:pt x="72" y="119"/>
                    <a:pt x="131" y="227"/>
                    <a:pt x="191" y="346"/>
                  </a:cubicBezTo>
                  <a:cubicBezTo>
                    <a:pt x="322" y="596"/>
                    <a:pt x="441" y="846"/>
                    <a:pt x="548" y="1108"/>
                  </a:cubicBezTo>
                  <a:cubicBezTo>
                    <a:pt x="560" y="1084"/>
                    <a:pt x="560" y="1072"/>
                    <a:pt x="572" y="1072"/>
                  </a:cubicBezTo>
                  <a:cubicBezTo>
                    <a:pt x="476" y="810"/>
                    <a:pt x="357" y="548"/>
                    <a:pt x="214" y="346"/>
                  </a:cubicBezTo>
                  <a:cubicBezTo>
                    <a:pt x="155" y="227"/>
                    <a:pt x="83" y="108"/>
                    <a:pt x="24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54"/>
            <p:cNvSpPr/>
            <p:nvPr/>
          </p:nvSpPr>
          <p:spPr>
            <a:xfrm>
              <a:off x="2096675" y="4419725"/>
              <a:ext cx="19675" cy="26800"/>
            </a:xfrm>
            <a:custGeom>
              <a:avLst/>
              <a:gdLst/>
              <a:ahLst/>
              <a:cxnLst/>
              <a:rect l="l" t="t" r="r" b="b"/>
              <a:pathLst>
                <a:path w="787" h="1072" extrusionOk="0">
                  <a:moveTo>
                    <a:pt x="13" y="0"/>
                  </a:moveTo>
                  <a:lnTo>
                    <a:pt x="1" y="12"/>
                  </a:lnTo>
                  <a:cubicBezTo>
                    <a:pt x="215" y="381"/>
                    <a:pt x="489" y="727"/>
                    <a:pt x="763" y="1060"/>
                  </a:cubicBezTo>
                  <a:lnTo>
                    <a:pt x="775" y="1072"/>
                  </a:lnTo>
                  <a:cubicBezTo>
                    <a:pt x="775" y="1072"/>
                    <a:pt x="786" y="1072"/>
                    <a:pt x="786" y="1060"/>
                  </a:cubicBezTo>
                  <a:cubicBezTo>
                    <a:pt x="786" y="1036"/>
                    <a:pt x="786" y="1036"/>
                    <a:pt x="775" y="1036"/>
                  </a:cubicBezTo>
                  <a:cubicBezTo>
                    <a:pt x="501" y="715"/>
                    <a:pt x="215" y="369"/>
                    <a:pt x="13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54"/>
            <p:cNvSpPr/>
            <p:nvPr/>
          </p:nvSpPr>
          <p:spPr>
            <a:xfrm>
              <a:off x="2107400" y="4407225"/>
              <a:ext cx="15200" cy="32175"/>
            </a:xfrm>
            <a:custGeom>
              <a:avLst/>
              <a:gdLst/>
              <a:ahLst/>
              <a:cxnLst/>
              <a:rect l="l" t="t" r="r" b="b"/>
              <a:pathLst>
                <a:path w="608" h="1287" extrusionOk="0">
                  <a:moveTo>
                    <a:pt x="12" y="0"/>
                  </a:moveTo>
                  <a:cubicBezTo>
                    <a:pt x="12" y="24"/>
                    <a:pt x="0" y="36"/>
                    <a:pt x="0" y="36"/>
                  </a:cubicBezTo>
                  <a:cubicBezTo>
                    <a:pt x="12" y="72"/>
                    <a:pt x="48" y="107"/>
                    <a:pt x="60" y="143"/>
                  </a:cubicBezTo>
                  <a:cubicBezTo>
                    <a:pt x="167" y="322"/>
                    <a:pt x="238" y="512"/>
                    <a:pt x="310" y="691"/>
                  </a:cubicBezTo>
                  <a:cubicBezTo>
                    <a:pt x="369" y="846"/>
                    <a:pt x="429" y="988"/>
                    <a:pt x="500" y="1143"/>
                  </a:cubicBezTo>
                  <a:cubicBezTo>
                    <a:pt x="536" y="1179"/>
                    <a:pt x="572" y="1227"/>
                    <a:pt x="596" y="1286"/>
                  </a:cubicBezTo>
                  <a:lnTo>
                    <a:pt x="607" y="1274"/>
                  </a:lnTo>
                  <a:cubicBezTo>
                    <a:pt x="584" y="1227"/>
                    <a:pt x="548" y="1179"/>
                    <a:pt x="536" y="1143"/>
                  </a:cubicBezTo>
                  <a:cubicBezTo>
                    <a:pt x="465" y="988"/>
                    <a:pt x="405" y="846"/>
                    <a:pt x="346" y="667"/>
                  </a:cubicBezTo>
                  <a:cubicBezTo>
                    <a:pt x="274" y="488"/>
                    <a:pt x="191" y="286"/>
                    <a:pt x="96" y="107"/>
                  </a:cubicBezTo>
                  <a:cubicBezTo>
                    <a:pt x="60" y="84"/>
                    <a:pt x="48" y="36"/>
                    <a:pt x="1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54"/>
            <p:cNvSpPr/>
            <p:nvPr/>
          </p:nvSpPr>
          <p:spPr>
            <a:xfrm>
              <a:off x="2113350" y="4401850"/>
              <a:ext cx="22350" cy="21175"/>
            </a:xfrm>
            <a:custGeom>
              <a:avLst/>
              <a:gdLst/>
              <a:ahLst/>
              <a:cxnLst/>
              <a:rect l="l" t="t" r="r" b="b"/>
              <a:pathLst>
                <a:path w="894" h="847" extrusionOk="0">
                  <a:moveTo>
                    <a:pt x="12" y="1"/>
                  </a:moveTo>
                  <a:lnTo>
                    <a:pt x="0" y="13"/>
                  </a:lnTo>
                  <a:cubicBezTo>
                    <a:pt x="36" y="49"/>
                    <a:pt x="60" y="60"/>
                    <a:pt x="96" y="84"/>
                  </a:cubicBezTo>
                  <a:cubicBezTo>
                    <a:pt x="119" y="108"/>
                    <a:pt x="131" y="132"/>
                    <a:pt x="167" y="144"/>
                  </a:cubicBezTo>
                  <a:cubicBezTo>
                    <a:pt x="417" y="358"/>
                    <a:pt x="655" y="596"/>
                    <a:pt x="881" y="846"/>
                  </a:cubicBezTo>
                  <a:cubicBezTo>
                    <a:pt x="881" y="834"/>
                    <a:pt x="893" y="834"/>
                    <a:pt x="893" y="822"/>
                  </a:cubicBezTo>
                  <a:cubicBezTo>
                    <a:pt x="667" y="561"/>
                    <a:pt x="429" y="346"/>
                    <a:pt x="179" y="132"/>
                  </a:cubicBezTo>
                  <a:cubicBezTo>
                    <a:pt x="155" y="120"/>
                    <a:pt x="131" y="84"/>
                    <a:pt x="108" y="72"/>
                  </a:cubicBezTo>
                  <a:cubicBezTo>
                    <a:pt x="72" y="60"/>
                    <a:pt x="48" y="25"/>
                    <a:pt x="12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54"/>
            <p:cNvSpPr/>
            <p:nvPr/>
          </p:nvSpPr>
          <p:spPr>
            <a:xfrm>
              <a:off x="2127925" y="4380125"/>
              <a:ext cx="13125" cy="34250"/>
            </a:xfrm>
            <a:custGeom>
              <a:avLst/>
              <a:gdLst/>
              <a:ahLst/>
              <a:cxnLst/>
              <a:rect l="l" t="t" r="r" b="b"/>
              <a:pathLst>
                <a:path w="525" h="1370" extrusionOk="0">
                  <a:moveTo>
                    <a:pt x="13" y="1"/>
                  </a:moveTo>
                  <a:cubicBezTo>
                    <a:pt x="13" y="25"/>
                    <a:pt x="1" y="25"/>
                    <a:pt x="1" y="37"/>
                  </a:cubicBezTo>
                  <a:cubicBezTo>
                    <a:pt x="72" y="203"/>
                    <a:pt x="108" y="358"/>
                    <a:pt x="132" y="537"/>
                  </a:cubicBezTo>
                  <a:lnTo>
                    <a:pt x="179" y="810"/>
                  </a:lnTo>
                  <a:cubicBezTo>
                    <a:pt x="239" y="1060"/>
                    <a:pt x="358" y="1251"/>
                    <a:pt x="501" y="1370"/>
                  </a:cubicBezTo>
                  <a:cubicBezTo>
                    <a:pt x="501" y="1358"/>
                    <a:pt x="525" y="1358"/>
                    <a:pt x="525" y="1346"/>
                  </a:cubicBezTo>
                  <a:cubicBezTo>
                    <a:pt x="382" y="1227"/>
                    <a:pt x="263" y="1037"/>
                    <a:pt x="191" y="810"/>
                  </a:cubicBezTo>
                  <a:lnTo>
                    <a:pt x="144" y="537"/>
                  </a:lnTo>
                  <a:cubicBezTo>
                    <a:pt x="120" y="358"/>
                    <a:pt x="84" y="167"/>
                    <a:pt x="13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54"/>
            <p:cNvSpPr/>
            <p:nvPr/>
          </p:nvSpPr>
          <p:spPr>
            <a:xfrm>
              <a:off x="2138350" y="4362275"/>
              <a:ext cx="10150" cy="38425"/>
            </a:xfrm>
            <a:custGeom>
              <a:avLst/>
              <a:gdLst/>
              <a:ahLst/>
              <a:cxnLst/>
              <a:rect l="l" t="t" r="r" b="b"/>
              <a:pathLst>
                <a:path w="406" h="1537" extrusionOk="0">
                  <a:moveTo>
                    <a:pt x="12" y="0"/>
                  </a:moveTo>
                  <a:cubicBezTo>
                    <a:pt x="12" y="0"/>
                    <a:pt x="1" y="24"/>
                    <a:pt x="1" y="36"/>
                  </a:cubicBezTo>
                  <a:cubicBezTo>
                    <a:pt x="12" y="48"/>
                    <a:pt x="24" y="84"/>
                    <a:pt x="24" y="108"/>
                  </a:cubicBezTo>
                  <a:cubicBezTo>
                    <a:pt x="72" y="274"/>
                    <a:pt x="72" y="453"/>
                    <a:pt x="72" y="620"/>
                  </a:cubicBezTo>
                  <a:cubicBezTo>
                    <a:pt x="72" y="917"/>
                    <a:pt x="72" y="1227"/>
                    <a:pt x="274" y="1453"/>
                  </a:cubicBezTo>
                  <a:cubicBezTo>
                    <a:pt x="310" y="1477"/>
                    <a:pt x="346" y="1513"/>
                    <a:pt x="382" y="1536"/>
                  </a:cubicBezTo>
                  <a:cubicBezTo>
                    <a:pt x="382" y="1524"/>
                    <a:pt x="405" y="1524"/>
                    <a:pt x="405" y="1513"/>
                  </a:cubicBezTo>
                  <a:cubicBezTo>
                    <a:pt x="370" y="1477"/>
                    <a:pt x="322" y="1453"/>
                    <a:pt x="298" y="1453"/>
                  </a:cubicBezTo>
                  <a:cubicBezTo>
                    <a:pt x="108" y="1227"/>
                    <a:pt x="84" y="941"/>
                    <a:pt x="84" y="631"/>
                  </a:cubicBezTo>
                  <a:cubicBezTo>
                    <a:pt x="84" y="453"/>
                    <a:pt x="84" y="274"/>
                    <a:pt x="36" y="108"/>
                  </a:cubicBezTo>
                  <a:cubicBezTo>
                    <a:pt x="36" y="84"/>
                    <a:pt x="24" y="36"/>
                    <a:pt x="12" y="0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54"/>
            <p:cNvSpPr/>
            <p:nvPr/>
          </p:nvSpPr>
          <p:spPr>
            <a:xfrm>
              <a:off x="2145500" y="4345600"/>
              <a:ext cx="14300" cy="25325"/>
            </a:xfrm>
            <a:custGeom>
              <a:avLst/>
              <a:gdLst/>
              <a:ahLst/>
              <a:cxnLst/>
              <a:rect l="l" t="t" r="r" b="b"/>
              <a:pathLst>
                <a:path w="572" h="1013" extrusionOk="0">
                  <a:moveTo>
                    <a:pt x="12" y="1"/>
                  </a:moveTo>
                  <a:cubicBezTo>
                    <a:pt x="12" y="13"/>
                    <a:pt x="0" y="13"/>
                    <a:pt x="0" y="36"/>
                  </a:cubicBezTo>
                  <a:cubicBezTo>
                    <a:pt x="119" y="179"/>
                    <a:pt x="203" y="358"/>
                    <a:pt x="298" y="536"/>
                  </a:cubicBezTo>
                  <a:cubicBezTo>
                    <a:pt x="357" y="656"/>
                    <a:pt x="417" y="775"/>
                    <a:pt x="488" y="894"/>
                  </a:cubicBezTo>
                  <a:cubicBezTo>
                    <a:pt x="500" y="941"/>
                    <a:pt x="524" y="965"/>
                    <a:pt x="560" y="1013"/>
                  </a:cubicBezTo>
                  <a:cubicBezTo>
                    <a:pt x="572" y="1013"/>
                    <a:pt x="572" y="1001"/>
                    <a:pt x="572" y="989"/>
                  </a:cubicBezTo>
                  <a:cubicBezTo>
                    <a:pt x="560" y="953"/>
                    <a:pt x="536" y="906"/>
                    <a:pt x="512" y="894"/>
                  </a:cubicBezTo>
                  <a:cubicBezTo>
                    <a:pt x="441" y="775"/>
                    <a:pt x="381" y="656"/>
                    <a:pt x="322" y="536"/>
                  </a:cubicBezTo>
                  <a:cubicBezTo>
                    <a:pt x="238" y="346"/>
                    <a:pt x="143" y="167"/>
                    <a:pt x="12" y="1"/>
                  </a:cubicBezTo>
                  <a:close/>
                </a:path>
              </a:pathLst>
            </a:custGeom>
            <a:solidFill>
              <a:srgbClr val="FFE2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54"/>
            <p:cNvSpPr/>
            <p:nvPr/>
          </p:nvSpPr>
          <p:spPr>
            <a:xfrm>
              <a:off x="1979400" y="4307250"/>
              <a:ext cx="13125" cy="13650"/>
            </a:xfrm>
            <a:custGeom>
              <a:avLst/>
              <a:gdLst/>
              <a:ahLst/>
              <a:cxnLst/>
              <a:rect l="l" t="t" r="r" b="b"/>
              <a:pathLst>
                <a:path w="525" h="546" extrusionOk="0">
                  <a:moveTo>
                    <a:pt x="365" y="0"/>
                  </a:moveTo>
                  <a:cubicBezTo>
                    <a:pt x="326" y="0"/>
                    <a:pt x="288" y="15"/>
                    <a:pt x="263" y="46"/>
                  </a:cubicBezTo>
                  <a:lnTo>
                    <a:pt x="48" y="320"/>
                  </a:lnTo>
                  <a:cubicBezTo>
                    <a:pt x="1" y="380"/>
                    <a:pt x="1" y="463"/>
                    <a:pt x="60" y="511"/>
                  </a:cubicBezTo>
                  <a:cubicBezTo>
                    <a:pt x="88" y="533"/>
                    <a:pt x="124" y="545"/>
                    <a:pt x="158" y="545"/>
                  </a:cubicBezTo>
                  <a:cubicBezTo>
                    <a:pt x="196" y="545"/>
                    <a:pt x="232" y="530"/>
                    <a:pt x="251" y="499"/>
                  </a:cubicBezTo>
                  <a:lnTo>
                    <a:pt x="477" y="225"/>
                  </a:lnTo>
                  <a:cubicBezTo>
                    <a:pt x="524" y="165"/>
                    <a:pt x="524" y="82"/>
                    <a:pt x="465" y="34"/>
                  </a:cubicBezTo>
                  <a:cubicBezTo>
                    <a:pt x="437" y="12"/>
                    <a:pt x="401" y="0"/>
                    <a:pt x="36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54"/>
            <p:cNvSpPr/>
            <p:nvPr/>
          </p:nvSpPr>
          <p:spPr>
            <a:xfrm>
              <a:off x="1997550" y="4354300"/>
              <a:ext cx="16100" cy="10600"/>
            </a:xfrm>
            <a:custGeom>
              <a:avLst/>
              <a:gdLst/>
              <a:ahLst/>
              <a:cxnLst/>
              <a:rect l="l" t="t" r="r" b="b"/>
              <a:pathLst>
                <a:path w="644" h="424" extrusionOk="0">
                  <a:moveTo>
                    <a:pt x="494" y="1"/>
                  </a:moveTo>
                  <a:cubicBezTo>
                    <a:pt x="477" y="1"/>
                    <a:pt x="459" y="4"/>
                    <a:pt x="441" y="10"/>
                  </a:cubicBezTo>
                  <a:lnTo>
                    <a:pt x="108" y="165"/>
                  </a:lnTo>
                  <a:cubicBezTo>
                    <a:pt x="37" y="188"/>
                    <a:pt x="1" y="260"/>
                    <a:pt x="37" y="343"/>
                  </a:cubicBezTo>
                  <a:cubicBezTo>
                    <a:pt x="54" y="397"/>
                    <a:pt x="106" y="424"/>
                    <a:pt x="160" y="424"/>
                  </a:cubicBezTo>
                  <a:cubicBezTo>
                    <a:pt x="179" y="424"/>
                    <a:pt x="197" y="421"/>
                    <a:pt x="215" y="415"/>
                  </a:cubicBezTo>
                  <a:lnTo>
                    <a:pt x="537" y="260"/>
                  </a:lnTo>
                  <a:cubicBezTo>
                    <a:pt x="620" y="236"/>
                    <a:pt x="644" y="165"/>
                    <a:pt x="620" y="81"/>
                  </a:cubicBezTo>
                  <a:cubicBezTo>
                    <a:pt x="593" y="28"/>
                    <a:pt x="546" y="1"/>
                    <a:pt x="49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54"/>
            <p:cNvSpPr/>
            <p:nvPr/>
          </p:nvSpPr>
          <p:spPr>
            <a:xfrm>
              <a:off x="2033275" y="4370675"/>
              <a:ext cx="14325" cy="13275"/>
            </a:xfrm>
            <a:custGeom>
              <a:avLst/>
              <a:gdLst/>
              <a:ahLst/>
              <a:cxnLst/>
              <a:rect l="l" t="t" r="r" b="b"/>
              <a:pathLst>
                <a:path w="573" h="531" extrusionOk="0">
                  <a:moveTo>
                    <a:pt x="157" y="1"/>
                  </a:moveTo>
                  <a:cubicBezTo>
                    <a:pt x="123" y="1"/>
                    <a:pt x="90" y="16"/>
                    <a:pt x="60" y="45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22" y="486"/>
                  </a:lnTo>
                  <a:cubicBezTo>
                    <a:pt x="352" y="516"/>
                    <a:pt x="385" y="531"/>
                    <a:pt x="417" y="531"/>
                  </a:cubicBezTo>
                  <a:cubicBezTo>
                    <a:pt x="450" y="531"/>
                    <a:pt x="483" y="516"/>
                    <a:pt x="513" y="486"/>
                  </a:cubicBezTo>
                  <a:cubicBezTo>
                    <a:pt x="572" y="426"/>
                    <a:pt x="572" y="343"/>
                    <a:pt x="513" y="295"/>
                  </a:cubicBezTo>
                  <a:lnTo>
                    <a:pt x="263" y="45"/>
                  </a:lnTo>
                  <a:cubicBezTo>
                    <a:pt x="227" y="16"/>
                    <a:pt x="191" y="1"/>
                    <a:pt x="157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54"/>
            <p:cNvSpPr/>
            <p:nvPr/>
          </p:nvSpPr>
          <p:spPr>
            <a:xfrm>
              <a:off x="2072875" y="4365025"/>
              <a:ext cx="13700" cy="13275"/>
            </a:xfrm>
            <a:custGeom>
              <a:avLst/>
              <a:gdLst/>
              <a:ahLst/>
              <a:cxnLst/>
              <a:rect l="l" t="t" r="r" b="b"/>
              <a:pathLst>
                <a:path w="548" h="531" extrusionOk="0">
                  <a:moveTo>
                    <a:pt x="155" y="1"/>
                  </a:moveTo>
                  <a:cubicBezTo>
                    <a:pt x="122" y="1"/>
                    <a:pt x="89" y="15"/>
                    <a:pt x="60" y="45"/>
                  </a:cubicBezTo>
                  <a:cubicBezTo>
                    <a:pt x="0" y="105"/>
                    <a:pt x="0" y="176"/>
                    <a:pt x="60" y="236"/>
                  </a:cubicBezTo>
                  <a:lnTo>
                    <a:pt x="310" y="486"/>
                  </a:lnTo>
                  <a:cubicBezTo>
                    <a:pt x="339" y="516"/>
                    <a:pt x="372" y="530"/>
                    <a:pt x="405" y="530"/>
                  </a:cubicBezTo>
                  <a:cubicBezTo>
                    <a:pt x="438" y="530"/>
                    <a:pt x="470" y="516"/>
                    <a:pt x="500" y="486"/>
                  </a:cubicBezTo>
                  <a:cubicBezTo>
                    <a:pt x="548" y="450"/>
                    <a:pt x="548" y="355"/>
                    <a:pt x="500" y="295"/>
                  </a:cubicBezTo>
                  <a:lnTo>
                    <a:pt x="250" y="45"/>
                  </a:lnTo>
                  <a:cubicBezTo>
                    <a:pt x="220" y="15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54"/>
            <p:cNvSpPr/>
            <p:nvPr/>
          </p:nvSpPr>
          <p:spPr>
            <a:xfrm>
              <a:off x="2016025" y="4320975"/>
              <a:ext cx="13700" cy="13575"/>
            </a:xfrm>
            <a:custGeom>
              <a:avLst/>
              <a:gdLst/>
              <a:ahLst/>
              <a:cxnLst/>
              <a:rect l="l" t="t" r="r" b="b"/>
              <a:pathLst>
                <a:path w="548" h="543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5"/>
                    <a:pt x="0" y="188"/>
                    <a:pt x="60" y="247"/>
                  </a:cubicBezTo>
                  <a:lnTo>
                    <a:pt x="310" y="498"/>
                  </a:lnTo>
                  <a:cubicBezTo>
                    <a:pt x="339" y="527"/>
                    <a:pt x="372" y="542"/>
                    <a:pt x="405" y="542"/>
                  </a:cubicBezTo>
                  <a:cubicBezTo>
                    <a:pt x="438" y="542"/>
                    <a:pt x="470" y="527"/>
                    <a:pt x="500" y="498"/>
                  </a:cubicBezTo>
                  <a:cubicBezTo>
                    <a:pt x="548" y="438"/>
                    <a:pt x="548" y="343"/>
                    <a:pt x="500" y="307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54"/>
            <p:cNvSpPr/>
            <p:nvPr/>
          </p:nvSpPr>
          <p:spPr>
            <a:xfrm>
              <a:off x="2007375" y="4409975"/>
              <a:ext cx="13725" cy="13575"/>
            </a:xfrm>
            <a:custGeom>
              <a:avLst/>
              <a:gdLst/>
              <a:ahLst/>
              <a:cxnLst/>
              <a:rect l="l" t="t" r="r" b="b"/>
              <a:pathLst>
                <a:path w="549" h="543" extrusionOk="0">
                  <a:moveTo>
                    <a:pt x="156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10" y="497"/>
                  </a:lnTo>
                  <a:cubicBezTo>
                    <a:pt x="340" y="527"/>
                    <a:pt x="373" y="542"/>
                    <a:pt x="406" y="542"/>
                  </a:cubicBezTo>
                  <a:cubicBezTo>
                    <a:pt x="438" y="542"/>
                    <a:pt x="471" y="527"/>
                    <a:pt x="501" y="497"/>
                  </a:cubicBezTo>
                  <a:cubicBezTo>
                    <a:pt x="548" y="438"/>
                    <a:pt x="548" y="343"/>
                    <a:pt x="501" y="295"/>
                  </a:cubicBezTo>
                  <a:lnTo>
                    <a:pt x="251" y="45"/>
                  </a:lnTo>
                  <a:cubicBezTo>
                    <a:pt x="221" y="15"/>
                    <a:pt x="188" y="0"/>
                    <a:pt x="156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54"/>
            <p:cNvSpPr/>
            <p:nvPr/>
          </p:nvSpPr>
          <p:spPr>
            <a:xfrm>
              <a:off x="2108575" y="4334825"/>
              <a:ext cx="16400" cy="9925"/>
            </a:xfrm>
            <a:custGeom>
              <a:avLst/>
              <a:gdLst/>
              <a:ahLst/>
              <a:cxnLst/>
              <a:rect l="l" t="t" r="r" b="b"/>
              <a:pathLst>
                <a:path w="656" h="397" extrusionOk="0">
                  <a:moveTo>
                    <a:pt x="473" y="1"/>
                  </a:moveTo>
                  <a:cubicBezTo>
                    <a:pt x="463" y="1"/>
                    <a:pt x="452" y="2"/>
                    <a:pt x="441" y="3"/>
                  </a:cubicBezTo>
                  <a:lnTo>
                    <a:pt x="120" y="122"/>
                  </a:lnTo>
                  <a:cubicBezTo>
                    <a:pt x="49" y="146"/>
                    <a:pt x="1" y="229"/>
                    <a:pt x="25" y="301"/>
                  </a:cubicBezTo>
                  <a:cubicBezTo>
                    <a:pt x="52" y="355"/>
                    <a:pt x="100" y="396"/>
                    <a:pt x="154" y="396"/>
                  </a:cubicBezTo>
                  <a:cubicBezTo>
                    <a:pt x="170" y="396"/>
                    <a:pt x="187" y="392"/>
                    <a:pt x="203" y="384"/>
                  </a:cubicBezTo>
                  <a:lnTo>
                    <a:pt x="537" y="265"/>
                  </a:lnTo>
                  <a:cubicBezTo>
                    <a:pt x="608" y="241"/>
                    <a:pt x="656" y="170"/>
                    <a:pt x="620" y="86"/>
                  </a:cubicBezTo>
                  <a:cubicBezTo>
                    <a:pt x="599" y="35"/>
                    <a:pt x="542" y="1"/>
                    <a:pt x="473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54"/>
            <p:cNvSpPr/>
            <p:nvPr/>
          </p:nvSpPr>
          <p:spPr>
            <a:xfrm>
              <a:off x="1971075" y="4378625"/>
              <a:ext cx="11625" cy="14600"/>
            </a:xfrm>
            <a:custGeom>
              <a:avLst/>
              <a:gdLst/>
              <a:ahLst/>
              <a:cxnLst/>
              <a:rect l="l" t="t" r="r" b="b"/>
              <a:pathLst>
                <a:path w="465" h="584" extrusionOk="0">
                  <a:moveTo>
                    <a:pt x="304" y="1"/>
                  </a:moveTo>
                  <a:cubicBezTo>
                    <a:pt x="254" y="1"/>
                    <a:pt x="210" y="30"/>
                    <a:pt x="203" y="85"/>
                  </a:cubicBezTo>
                  <a:lnTo>
                    <a:pt x="36" y="394"/>
                  </a:lnTo>
                  <a:cubicBezTo>
                    <a:pt x="0" y="454"/>
                    <a:pt x="24" y="537"/>
                    <a:pt x="95" y="573"/>
                  </a:cubicBezTo>
                  <a:cubicBezTo>
                    <a:pt x="113" y="580"/>
                    <a:pt x="135" y="584"/>
                    <a:pt x="156" y="584"/>
                  </a:cubicBezTo>
                  <a:cubicBezTo>
                    <a:pt x="206" y="584"/>
                    <a:pt x="257" y="563"/>
                    <a:pt x="274" y="513"/>
                  </a:cubicBezTo>
                  <a:lnTo>
                    <a:pt x="441" y="204"/>
                  </a:lnTo>
                  <a:cubicBezTo>
                    <a:pt x="465" y="144"/>
                    <a:pt x="453" y="49"/>
                    <a:pt x="381" y="25"/>
                  </a:cubicBezTo>
                  <a:cubicBezTo>
                    <a:pt x="357" y="9"/>
                    <a:pt x="329" y="1"/>
                    <a:pt x="304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54"/>
            <p:cNvSpPr/>
            <p:nvPr/>
          </p:nvSpPr>
          <p:spPr>
            <a:xfrm>
              <a:off x="2064225" y="4321150"/>
              <a:ext cx="11650" cy="14475"/>
            </a:xfrm>
            <a:custGeom>
              <a:avLst/>
              <a:gdLst/>
              <a:ahLst/>
              <a:cxnLst/>
              <a:rect l="l" t="t" r="r" b="b"/>
              <a:pathLst>
                <a:path w="466" h="579" extrusionOk="0">
                  <a:moveTo>
                    <a:pt x="317" y="0"/>
                  </a:moveTo>
                  <a:cubicBezTo>
                    <a:pt x="268" y="0"/>
                    <a:pt x="217" y="31"/>
                    <a:pt x="191" y="74"/>
                  </a:cubicBezTo>
                  <a:lnTo>
                    <a:pt x="37" y="383"/>
                  </a:lnTo>
                  <a:cubicBezTo>
                    <a:pt x="1" y="443"/>
                    <a:pt x="13" y="538"/>
                    <a:pt x="96" y="562"/>
                  </a:cubicBezTo>
                  <a:cubicBezTo>
                    <a:pt x="111" y="573"/>
                    <a:pt x="130" y="578"/>
                    <a:pt x="151" y="578"/>
                  </a:cubicBezTo>
                  <a:cubicBezTo>
                    <a:pt x="197" y="578"/>
                    <a:pt x="250" y="552"/>
                    <a:pt x="275" y="502"/>
                  </a:cubicBezTo>
                  <a:lnTo>
                    <a:pt x="429" y="193"/>
                  </a:lnTo>
                  <a:cubicBezTo>
                    <a:pt x="465" y="133"/>
                    <a:pt x="453" y="38"/>
                    <a:pt x="370" y="14"/>
                  </a:cubicBezTo>
                  <a:cubicBezTo>
                    <a:pt x="354" y="4"/>
                    <a:pt x="335" y="0"/>
                    <a:pt x="31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54"/>
            <p:cNvSpPr/>
            <p:nvPr/>
          </p:nvSpPr>
          <p:spPr>
            <a:xfrm>
              <a:off x="2057400" y="4405150"/>
              <a:ext cx="11625" cy="14575"/>
            </a:xfrm>
            <a:custGeom>
              <a:avLst/>
              <a:gdLst/>
              <a:ahLst/>
              <a:cxnLst/>
              <a:rect l="l" t="t" r="r" b="b"/>
              <a:pathLst>
                <a:path w="465" h="583" extrusionOk="0">
                  <a:moveTo>
                    <a:pt x="315" y="1"/>
                  </a:moveTo>
                  <a:cubicBezTo>
                    <a:pt x="265" y="1"/>
                    <a:pt x="219" y="22"/>
                    <a:pt x="202" y="71"/>
                  </a:cubicBezTo>
                  <a:lnTo>
                    <a:pt x="36" y="393"/>
                  </a:lnTo>
                  <a:cubicBezTo>
                    <a:pt x="0" y="452"/>
                    <a:pt x="24" y="536"/>
                    <a:pt x="95" y="571"/>
                  </a:cubicBezTo>
                  <a:cubicBezTo>
                    <a:pt x="113" y="579"/>
                    <a:pt x="135" y="583"/>
                    <a:pt x="156" y="583"/>
                  </a:cubicBezTo>
                  <a:cubicBezTo>
                    <a:pt x="206" y="583"/>
                    <a:pt x="257" y="562"/>
                    <a:pt x="274" y="512"/>
                  </a:cubicBezTo>
                  <a:lnTo>
                    <a:pt x="441" y="190"/>
                  </a:lnTo>
                  <a:cubicBezTo>
                    <a:pt x="464" y="131"/>
                    <a:pt x="452" y="48"/>
                    <a:pt x="381" y="12"/>
                  </a:cubicBezTo>
                  <a:cubicBezTo>
                    <a:pt x="359" y="5"/>
                    <a:pt x="337" y="1"/>
                    <a:pt x="315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54"/>
            <p:cNvSpPr/>
            <p:nvPr/>
          </p:nvSpPr>
          <p:spPr>
            <a:xfrm>
              <a:off x="1976425" y="4440025"/>
              <a:ext cx="11625" cy="14650"/>
            </a:xfrm>
            <a:custGeom>
              <a:avLst/>
              <a:gdLst/>
              <a:ahLst/>
              <a:cxnLst/>
              <a:rect l="l" t="t" r="r" b="b"/>
              <a:pathLst>
                <a:path w="465" h="586" extrusionOk="0">
                  <a:moveTo>
                    <a:pt x="309" y="0"/>
                  </a:moveTo>
                  <a:cubicBezTo>
                    <a:pt x="262" y="0"/>
                    <a:pt x="216" y="32"/>
                    <a:pt x="191" y="81"/>
                  </a:cubicBezTo>
                  <a:lnTo>
                    <a:pt x="36" y="391"/>
                  </a:lnTo>
                  <a:cubicBezTo>
                    <a:pt x="1" y="450"/>
                    <a:pt x="12" y="546"/>
                    <a:pt x="84" y="569"/>
                  </a:cubicBezTo>
                  <a:cubicBezTo>
                    <a:pt x="102" y="581"/>
                    <a:pt x="124" y="586"/>
                    <a:pt x="146" y="586"/>
                  </a:cubicBezTo>
                  <a:cubicBezTo>
                    <a:pt x="196" y="586"/>
                    <a:pt x="246" y="559"/>
                    <a:pt x="262" y="510"/>
                  </a:cubicBezTo>
                  <a:lnTo>
                    <a:pt x="429" y="200"/>
                  </a:lnTo>
                  <a:cubicBezTo>
                    <a:pt x="465" y="141"/>
                    <a:pt x="453" y="46"/>
                    <a:pt x="370" y="22"/>
                  </a:cubicBezTo>
                  <a:cubicBezTo>
                    <a:pt x="351" y="7"/>
                    <a:pt x="330" y="0"/>
                    <a:pt x="309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54"/>
            <p:cNvSpPr/>
            <p:nvPr/>
          </p:nvSpPr>
          <p:spPr>
            <a:xfrm>
              <a:off x="1961850" y="4034900"/>
              <a:ext cx="139625" cy="163075"/>
            </a:xfrm>
            <a:custGeom>
              <a:avLst/>
              <a:gdLst/>
              <a:ahLst/>
              <a:cxnLst/>
              <a:rect l="l" t="t" r="r" b="b"/>
              <a:pathLst>
                <a:path w="5585" h="6523" extrusionOk="0">
                  <a:moveTo>
                    <a:pt x="3603" y="0"/>
                  </a:moveTo>
                  <a:cubicBezTo>
                    <a:pt x="3229" y="0"/>
                    <a:pt x="2859" y="128"/>
                    <a:pt x="2560" y="368"/>
                  </a:cubicBezTo>
                  <a:cubicBezTo>
                    <a:pt x="2429" y="499"/>
                    <a:pt x="2310" y="630"/>
                    <a:pt x="2203" y="772"/>
                  </a:cubicBezTo>
                  <a:lnTo>
                    <a:pt x="286" y="3856"/>
                  </a:lnTo>
                  <a:cubicBezTo>
                    <a:pt x="238" y="3916"/>
                    <a:pt x="214" y="3975"/>
                    <a:pt x="179" y="4035"/>
                  </a:cubicBezTo>
                  <a:cubicBezTo>
                    <a:pt x="143" y="4106"/>
                    <a:pt x="107" y="4190"/>
                    <a:pt x="95" y="4261"/>
                  </a:cubicBezTo>
                  <a:cubicBezTo>
                    <a:pt x="24" y="4511"/>
                    <a:pt x="0" y="4761"/>
                    <a:pt x="48" y="5023"/>
                  </a:cubicBezTo>
                  <a:cubicBezTo>
                    <a:pt x="143" y="5464"/>
                    <a:pt x="393" y="5868"/>
                    <a:pt x="798" y="6118"/>
                  </a:cubicBezTo>
                  <a:lnTo>
                    <a:pt x="1036" y="6273"/>
                  </a:lnTo>
                  <a:cubicBezTo>
                    <a:pt x="1299" y="6441"/>
                    <a:pt x="1600" y="6523"/>
                    <a:pt x="1903" y="6523"/>
                  </a:cubicBezTo>
                  <a:cubicBezTo>
                    <a:pt x="2051" y="6523"/>
                    <a:pt x="2200" y="6503"/>
                    <a:pt x="2346" y="6464"/>
                  </a:cubicBezTo>
                  <a:cubicBezTo>
                    <a:pt x="2596" y="6392"/>
                    <a:pt x="2822" y="6273"/>
                    <a:pt x="3012" y="6095"/>
                  </a:cubicBezTo>
                  <a:cubicBezTo>
                    <a:pt x="3120" y="5987"/>
                    <a:pt x="3215" y="5880"/>
                    <a:pt x="3298" y="5749"/>
                  </a:cubicBezTo>
                  <a:lnTo>
                    <a:pt x="5215" y="2666"/>
                  </a:lnTo>
                  <a:cubicBezTo>
                    <a:pt x="5298" y="2523"/>
                    <a:pt x="5382" y="2356"/>
                    <a:pt x="5441" y="2177"/>
                  </a:cubicBezTo>
                  <a:cubicBezTo>
                    <a:pt x="5584" y="1499"/>
                    <a:pt x="5322" y="796"/>
                    <a:pt x="4703" y="403"/>
                  </a:cubicBezTo>
                  <a:lnTo>
                    <a:pt x="4465" y="249"/>
                  </a:lnTo>
                  <a:cubicBezTo>
                    <a:pt x="4197" y="80"/>
                    <a:pt x="3898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54"/>
            <p:cNvSpPr/>
            <p:nvPr/>
          </p:nvSpPr>
          <p:spPr>
            <a:xfrm>
              <a:off x="2001725" y="4053150"/>
              <a:ext cx="78600" cy="70425"/>
            </a:xfrm>
            <a:custGeom>
              <a:avLst/>
              <a:gdLst/>
              <a:ahLst/>
              <a:cxnLst/>
              <a:rect l="l" t="t" r="r" b="b"/>
              <a:pathLst>
                <a:path w="3144" h="2817" extrusionOk="0">
                  <a:moveTo>
                    <a:pt x="2699" y="1"/>
                  </a:moveTo>
                  <a:cubicBezTo>
                    <a:pt x="2685" y="1"/>
                    <a:pt x="2673" y="7"/>
                    <a:pt x="2668" y="19"/>
                  </a:cubicBezTo>
                  <a:cubicBezTo>
                    <a:pt x="2489" y="138"/>
                    <a:pt x="2298" y="233"/>
                    <a:pt x="2096" y="340"/>
                  </a:cubicBezTo>
                  <a:cubicBezTo>
                    <a:pt x="1858" y="459"/>
                    <a:pt x="1608" y="566"/>
                    <a:pt x="1358" y="638"/>
                  </a:cubicBezTo>
                  <a:cubicBezTo>
                    <a:pt x="1060" y="745"/>
                    <a:pt x="751" y="804"/>
                    <a:pt x="429" y="852"/>
                  </a:cubicBezTo>
                  <a:cubicBezTo>
                    <a:pt x="310" y="864"/>
                    <a:pt x="215" y="876"/>
                    <a:pt x="96" y="876"/>
                  </a:cubicBezTo>
                  <a:lnTo>
                    <a:pt x="1" y="1007"/>
                  </a:lnTo>
                  <a:cubicBezTo>
                    <a:pt x="215" y="1007"/>
                    <a:pt x="405" y="983"/>
                    <a:pt x="608" y="947"/>
                  </a:cubicBezTo>
                  <a:cubicBezTo>
                    <a:pt x="905" y="912"/>
                    <a:pt x="1227" y="828"/>
                    <a:pt x="1501" y="733"/>
                  </a:cubicBezTo>
                  <a:cubicBezTo>
                    <a:pt x="1763" y="638"/>
                    <a:pt x="2001" y="531"/>
                    <a:pt x="2239" y="412"/>
                  </a:cubicBezTo>
                  <a:cubicBezTo>
                    <a:pt x="2370" y="340"/>
                    <a:pt x="2501" y="269"/>
                    <a:pt x="2620" y="197"/>
                  </a:cubicBezTo>
                  <a:lnTo>
                    <a:pt x="2620" y="197"/>
                  </a:lnTo>
                  <a:cubicBezTo>
                    <a:pt x="2608" y="352"/>
                    <a:pt x="2596" y="471"/>
                    <a:pt x="2596" y="638"/>
                  </a:cubicBezTo>
                  <a:lnTo>
                    <a:pt x="2596" y="674"/>
                  </a:lnTo>
                  <a:lnTo>
                    <a:pt x="2596" y="816"/>
                  </a:lnTo>
                  <a:cubicBezTo>
                    <a:pt x="2596" y="1031"/>
                    <a:pt x="2596" y="1221"/>
                    <a:pt x="2608" y="1424"/>
                  </a:cubicBezTo>
                  <a:cubicBezTo>
                    <a:pt x="2608" y="1578"/>
                    <a:pt x="2632" y="1721"/>
                    <a:pt x="2668" y="1876"/>
                  </a:cubicBezTo>
                  <a:cubicBezTo>
                    <a:pt x="2715" y="2055"/>
                    <a:pt x="2751" y="2198"/>
                    <a:pt x="2810" y="2352"/>
                  </a:cubicBezTo>
                  <a:cubicBezTo>
                    <a:pt x="2894" y="2531"/>
                    <a:pt x="2965" y="2686"/>
                    <a:pt x="3072" y="2817"/>
                  </a:cubicBezTo>
                  <a:lnTo>
                    <a:pt x="3144" y="2698"/>
                  </a:lnTo>
                  <a:cubicBezTo>
                    <a:pt x="3096" y="2638"/>
                    <a:pt x="3049" y="2579"/>
                    <a:pt x="3037" y="2471"/>
                  </a:cubicBezTo>
                  <a:cubicBezTo>
                    <a:pt x="2929" y="2281"/>
                    <a:pt x="2858" y="2067"/>
                    <a:pt x="2799" y="1828"/>
                  </a:cubicBezTo>
                  <a:cubicBezTo>
                    <a:pt x="2787" y="1709"/>
                    <a:pt x="2775" y="1602"/>
                    <a:pt x="2751" y="1507"/>
                  </a:cubicBezTo>
                  <a:cubicBezTo>
                    <a:pt x="2727" y="1269"/>
                    <a:pt x="2727" y="1043"/>
                    <a:pt x="2727" y="804"/>
                  </a:cubicBezTo>
                  <a:lnTo>
                    <a:pt x="2727" y="709"/>
                  </a:lnTo>
                  <a:lnTo>
                    <a:pt x="2727" y="650"/>
                  </a:lnTo>
                  <a:cubicBezTo>
                    <a:pt x="2727" y="495"/>
                    <a:pt x="2739" y="376"/>
                    <a:pt x="2751" y="209"/>
                  </a:cubicBezTo>
                  <a:lnTo>
                    <a:pt x="2775" y="78"/>
                  </a:lnTo>
                  <a:cubicBezTo>
                    <a:pt x="2775" y="54"/>
                    <a:pt x="2775" y="31"/>
                    <a:pt x="2739" y="19"/>
                  </a:cubicBezTo>
                  <a:cubicBezTo>
                    <a:pt x="2727" y="7"/>
                    <a:pt x="2712" y="1"/>
                    <a:pt x="2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54"/>
            <p:cNvSpPr/>
            <p:nvPr/>
          </p:nvSpPr>
          <p:spPr>
            <a:xfrm>
              <a:off x="2014825" y="4044075"/>
              <a:ext cx="82475" cy="60150"/>
            </a:xfrm>
            <a:custGeom>
              <a:avLst/>
              <a:gdLst/>
              <a:ahLst/>
              <a:cxnLst/>
              <a:rect l="l" t="t" r="r" b="b"/>
              <a:pathLst>
                <a:path w="3299" h="2406" extrusionOk="0">
                  <a:moveTo>
                    <a:pt x="429" y="1"/>
                  </a:moveTo>
                  <a:cubicBezTo>
                    <a:pt x="298" y="132"/>
                    <a:pt x="179" y="263"/>
                    <a:pt x="72" y="405"/>
                  </a:cubicBezTo>
                  <a:lnTo>
                    <a:pt x="0" y="513"/>
                  </a:lnTo>
                  <a:lnTo>
                    <a:pt x="3025" y="2406"/>
                  </a:lnTo>
                  <a:lnTo>
                    <a:pt x="3096" y="2299"/>
                  </a:lnTo>
                  <a:cubicBezTo>
                    <a:pt x="3179" y="2156"/>
                    <a:pt x="3263" y="1989"/>
                    <a:pt x="3298" y="181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54"/>
            <p:cNvSpPr/>
            <p:nvPr/>
          </p:nvSpPr>
          <p:spPr>
            <a:xfrm>
              <a:off x="1997850" y="4071175"/>
              <a:ext cx="83975" cy="61025"/>
            </a:xfrm>
            <a:custGeom>
              <a:avLst/>
              <a:gdLst/>
              <a:ahLst/>
              <a:cxnLst/>
              <a:rect l="l" t="t" r="r" b="b"/>
              <a:pathLst>
                <a:path w="3359" h="2441" extrusionOk="0">
                  <a:moveTo>
                    <a:pt x="346" y="0"/>
                  </a:moveTo>
                  <a:lnTo>
                    <a:pt x="1" y="548"/>
                  </a:lnTo>
                  <a:lnTo>
                    <a:pt x="3013" y="2441"/>
                  </a:lnTo>
                  <a:lnTo>
                    <a:pt x="3358" y="188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54"/>
            <p:cNvSpPr/>
            <p:nvPr/>
          </p:nvSpPr>
          <p:spPr>
            <a:xfrm>
              <a:off x="1980300" y="4099150"/>
              <a:ext cx="84250" cy="61050"/>
            </a:xfrm>
            <a:custGeom>
              <a:avLst/>
              <a:gdLst/>
              <a:ahLst/>
              <a:cxnLst/>
              <a:rect l="l" t="t" r="r" b="b"/>
              <a:pathLst>
                <a:path w="3370" h="2442" extrusionOk="0">
                  <a:moveTo>
                    <a:pt x="357" y="0"/>
                  </a:moveTo>
                  <a:lnTo>
                    <a:pt x="0" y="548"/>
                  </a:lnTo>
                  <a:lnTo>
                    <a:pt x="3013" y="2441"/>
                  </a:lnTo>
                  <a:lnTo>
                    <a:pt x="3370" y="188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54"/>
            <p:cNvSpPr/>
            <p:nvPr/>
          </p:nvSpPr>
          <p:spPr>
            <a:xfrm>
              <a:off x="1963925" y="4126825"/>
              <a:ext cx="82775" cy="60450"/>
            </a:xfrm>
            <a:custGeom>
              <a:avLst/>
              <a:gdLst/>
              <a:ahLst/>
              <a:cxnLst/>
              <a:rect l="l" t="t" r="r" b="b"/>
              <a:pathLst>
                <a:path w="3311" h="2418" extrusionOk="0">
                  <a:moveTo>
                    <a:pt x="310" y="1"/>
                  </a:moveTo>
                  <a:lnTo>
                    <a:pt x="191" y="179"/>
                  </a:lnTo>
                  <a:cubicBezTo>
                    <a:pt x="143" y="239"/>
                    <a:pt x="120" y="298"/>
                    <a:pt x="84" y="358"/>
                  </a:cubicBezTo>
                  <a:cubicBezTo>
                    <a:pt x="36" y="429"/>
                    <a:pt x="12" y="513"/>
                    <a:pt x="0" y="584"/>
                  </a:cubicBezTo>
                  <a:lnTo>
                    <a:pt x="2917" y="2418"/>
                  </a:lnTo>
                  <a:cubicBezTo>
                    <a:pt x="3013" y="2310"/>
                    <a:pt x="3120" y="2203"/>
                    <a:pt x="3191" y="2072"/>
                  </a:cubicBezTo>
                  <a:lnTo>
                    <a:pt x="3310" y="189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54"/>
            <p:cNvSpPr/>
            <p:nvPr/>
          </p:nvSpPr>
          <p:spPr>
            <a:xfrm>
              <a:off x="1962725" y="4159875"/>
              <a:ext cx="57175" cy="37800"/>
            </a:xfrm>
            <a:custGeom>
              <a:avLst/>
              <a:gdLst/>
              <a:ahLst/>
              <a:cxnLst/>
              <a:rect l="l" t="t" r="r" b="b"/>
              <a:pathLst>
                <a:path w="2287" h="1512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453"/>
                    <a:pt x="334" y="857"/>
                    <a:pt x="739" y="1107"/>
                  </a:cubicBezTo>
                  <a:lnTo>
                    <a:pt x="977" y="1250"/>
                  </a:lnTo>
                  <a:cubicBezTo>
                    <a:pt x="1250" y="1427"/>
                    <a:pt x="1555" y="1511"/>
                    <a:pt x="1856" y="1511"/>
                  </a:cubicBezTo>
                  <a:cubicBezTo>
                    <a:pt x="2002" y="1511"/>
                    <a:pt x="2147" y="1492"/>
                    <a:pt x="2287" y="14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54"/>
            <p:cNvSpPr/>
            <p:nvPr/>
          </p:nvSpPr>
          <p:spPr>
            <a:xfrm>
              <a:off x="1998750" y="4169900"/>
              <a:ext cx="175950" cy="114125"/>
            </a:xfrm>
            <a:custGeom>
              <a:avLst/>
              <a:gdLst/>
              <a:ahLst/>
              <a:cxnLst/>
              <a:rect l="l" t="t" r="r" b="b"/>
              <a:pathLst>
                <a:path w="7038" h="4565" extrusionOk="0">
                  <a:moveTo>
                    <a:pt x="5188" y="1"/>
                  </a:moveTo>
                  <a:cubicBezTo>
                    <a:pt x="5047" y="1"/>
                    <a:pt x="4899" y="24"/>
                    <a:pt x="4751" y="64"/>
                  </a:cubicBezTo>
                  <a:lnTo>
                    <a:pt x="1263" y="1076"/>
                  </a:lnTo>
                  <a:cubicBezTo>
                    <a:pt x="1191" y="1111"/>
                    <a:pt x="1132" y="1123"/>
                    <a:pt x="1072" y="1147"/>
                  </a:cubicBezTo>
                  <a:cubicBezTo>
                    <a:pt x="989" y="1195"/>
                    <a:pt x="929" y="1230"/>
                    <a:pt x="846" y="1266"/>
                  </a:cubicBezTo>
                  <a:cubicBezTo>
                    <a:pt x="632" y="1409"/>
                    <a:pt x="453" y="1588"/>
                    <a:pt x="310" y="1802"/>
                  </a:cubicBezTo>
                  <a:cubicBezTo>
                    <a:pt x="72" y="2195"/>
                    <a:pt x="0" y="2659"/>
                    <a:pt x="131" y="3112"/>
                  </a:cubicBezTo>
                  <a:lnTo>
                    <a:pt x="215" y="3385"/>
                  </a:lnTo>
                  <a:cubicBezTo>
                    <a:pt x="346" y="3838"/>
                    <a:pt x="655" y="4207"/>
                    <a:pt x="1060" y="4397"/>
                  </a:cubicBezTo>
                  <a:cubicBezTo>
                    <a:pt x="1298" y="4505"/>
                    <a:pt x="1548" y="4564"/>
                    <a:pt x="1798" y="4564"/>
                  </a:cubicBezTo>
                  <a:cubicBezTo>
                    <a:pt x="1953" y="4564"/>
                    <a:pt x="2096" y="4540"/>
                    <a:pt x="2251" y="4505"/>
                  </a:cubicBezTo>
                  <a:lnTo>
                    <a:pt x="5727" y="3493"/>
                  </a:lnTo>
                  <a:cubicBezTo>
                    <a:pt x="5906" y="3433"/>
                    <a:pt x="6073" y="3350"/>
                    <a:pt x="6204" y="3254"/>
                  </a:cubicBezTo>
                  <a:cubicBezTo>
                    <a:pt x="6775" y="2861"/>
                    <a:pt x="7037" y="2135"/>
                    <a:pt x="6847" y="1445"/>
                  </a:cubicBezTo>
                  <a:lnTo>
                    <a:pt x="6775" y="1183"/>
                  </a:lnTo>
                  <a:cubicBezTo>
                    <a:pt x="6585" y="492"/>
                    <a:pt x="5954" y="40"/>
                    <a:pt x="5275" y="4"/>
                  </a:cubicBezTo>
                  <a:cubicBezTo>
                    <a:pt x="5246" y="2"/>
                    <a:pt x="5217" y="1"/>
                    <a:pt x="5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54"/>
            <p:cNvSpPr/>
            <p:nvPr/>
          </p:nvSpPr>
          <p:spPr>
            <a:xfrm>
              <a:off x="2089225" y="4178925"/>
              <a:ext cx="68500" cy="85150"/>
            </a:xfrm>
            <a:custGeom>
              <a:avLst/>
              <a:gdLst/>
              <a:ahLst/>
              <a:cxnLst/>
              <a:rect l="l" t="t" r="r" b="b"/>
              <a:pathLst>
                <a:path w="2740" h="3406" extrusionOk="0">
                  <a:moveTo>
                    <a:pt x="168" y="0"/>
                  </a:moveTo>
                  <a:lnTo>
                    <a:pt x="1" y="48"/>
                  </a:lnTo>
                  <a:cubicBezTo>
                    <a:pt x="144" y="179"/>
                    <a:pt x="311" y="298"/>
                    <a:pt x="489" y="405"/>
                  </a:cubicBezTo>
                  <a:cubicBezTo>
                    <a:pt x="763" y="572"/>
                    <a:pt x="1025" y="715"/>
                    <a:pt x="1311" y="834"/>
                  </a:cubicBezTo>
                  <a:cubicBezTo>
                    <a:pt x="1561" y="941"/>
                    <a:pt x="1811" y="1024"/>
                    <a:pt x="2073" y="1084"/>
                  </a:cubicBezTo>
                  <a:cubicBezTo>
                    <a:pt x="2204" y="1119"/>
                    <a:pt x="2347" y="1143"/>
                    <a:pt x="2501" y="1179"/>
                  </a:cubicBezTo>
                  <a:cubicBezTo>
                    <a:pt x="2382" y="1286"/>
                    <a:pt x="2287" y="1369"/>
                    <a:pt x="2192" y="1488"/>
                  </a:cubicBezTo>
                  <a:lnTo>
                    <a:pt x="2168" y="1500"/>
                  </a:lnTo>
                  <a:lnTo>
                    <a:pt x="2073" y="1619"/>
                  </a:lnTo>
                  <a:cubicBezTo>
                    <a:pt x="1930" y="1774"/>
                    <a:pt x="1799" y="1917"/>
                    <a:pt x="1680" y="2084"/>
                  </a:cubicBezTo>
                  <a:cubicBezTo>
                    <a:pt x="1596" y="2203"/>
                    <a:pt x="1501" y="2322"/>
                    <a:pt x="1430" y="2453"/>
                  </a:cubicBezTo>
                  <a:cubicBezTo>
                    <a:pt x="1334" y="2608"/>
                    <a:pt x="1275" y="2751"/>
                    <a:pt x="1215" y="2905"/>
                  </a:cubicBezTo>
                  <a:cubicBezTo>
                    <a:pt x="1156" y="3072"/>
                    <a:pt x="1120" y="3251"/>
                    <a:pt x="1096" y="3405"/>
                  </a:cubicBezTo>
                  <a:lnTo>
                    <a:pt x="1251" y="3370"/>
                  </a:lnTo>
                  <a:cubicBezTo>
                    <a:pt x="1263" y="3286"/>
                    <a:pt x="1275" y="3215"/>
                    <a:pt x="1275" y="3143"/>
                  </a:cubicBezTo>
                  <a:cubicBezTo>
                    <a:pt x="1323" y="2929"/>
                    <a:pt x="1418" y="2727"/>
                    <a:pt x="1537" y="2512"/>
                  </a:cubicBezTo>
                  <a:cubicBezTo>
                    <a:pt x="1596" y="2417"/>
                    <a:pt x="1656" y="2322"/>
                    <a:pt x="1715" y="2239"/>
                  </a:cubicBezTo>
                  <a:cubicBezTo>
                    <a:pt x="1846" y="2060"/>
                    <a:pt x="1989" y="1881"/>
                    <a:pt x="2156" y="1703"/>
                  </a:cubicBezTo>
                  <a:lnTo>
                    <a:pt x="2227" y="1631"/>
                  </a:lnTo>
                  <a:lnTo>
                    <a:pt x="2275" y="1596"/>
                  </a:lnTo>
                  <a:cubicBezTo>
                    <a:pt x="2382" y="1477"/>
                    <a:pt x="2489" y="1381"/>
                    <a:pt x="2608" y="1286"/>
                  </a:cubicBezTo>
                  <a:lnTo>
                    <a:pt x="2704" y="1191"/>
                  </a:lnTo>
                  <a:cubicBezTo>
                    <a:pt x="2728" y="1179"/>
                    <a:pt x="2739" y="1143"/>
                    <a:pt x="2728" y="1119"/>
                  </a:cubicBezTo>
                  <a:cubicBezTo>
                    <a:pt x="2704" y="1107"/>
                    <a:pt x="2692" y="1072"/>
                    <a:pt x="2668" y="1072"/>
                  </a:cubicBezTo>
                  <a:cubicBezTo>
                    <a:pt x="2454" y="1048"/>
                    <a:pt x="2227" y="1000"/>
                    <a:pt x="2025" y="941"/>
                  </a:cubicBezTo>
                  <a:cubicBezTo>
                    <a:pt x="1775" y="881"/>
                    <a:pt x="1513" y="786"/>
                    <a:pt x="1263" y="667"/>
                  </a:cubicBezTo>
                  <a:cubicBezTo>
                    <a:pt x="977" y="536"/>
                    <a:pt x="703" y="393"/>
                    <a:pt x="442" y="215"/>
                  </a:cubicBezTo>
                  <a:cubicBezTo>
                    <a:pt x="346" y="131"/>
                    <a:pt x="251" y="72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54"/>
            <p:cNvSpPr/>
            <p:nvPr/>
          </p:nvSpPr>
          <p:spPr>
            <a:xfrm>
              <a:off x="2114250" y="4169900"/>
              <a:ext cx="39300" cy="87925"/>
            </a:xfrm>
            <a:custGeom>
              <a:avLst/>
              <a:gdLst/>
              <a:ahLst/>
              <a:cxnLst/>
              <a:rect l="l" t="t" r="r" b="b"/>
              <a:pathLst>
                <a:path w="1572" h="3517" extrusionOk="0">
                  <a:moveTo>
                    <a:pt x="549" y="1"/>
                  </a:moveTo>
                  <a:cubicBezTo>
                    <a:pt x="415" y="1"/>
                    <a:pt x="267" y="24"/>
                    <a:pt x="119" y="64"/>
                  </a:cubicBezTo>
                  <a:lnTo>
                    <a:pt x="0" y="99"/>
                  </a:lnTo>
                  <a:lnTo>
                    <a:pt x="988" y="3516"/>
                  </a:lnTo>
                  <a:lnTo>
                    <a:pt x="1107" y="3493"/>
                  </a:lnTo>
                  <a:cubicBezTo>
                    <a:pt x="1286" y="3433"/>
                    <a:pt x="1453" y="3350"/>
                    <a:pt x="1572" y="3254"/>
                  </a:cubicBezTo>
                  <a:lnTo>
                    <a:pt x="631" y="4"/>
                  </a:lnTo>
                  <a:cubicBezTo>
                    <a:pt x="605" y="2"/>
                    <a:pt x="577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54"/>
            <p:cNvSpPr/>
            <p:nvPr/>
          </p:nvSpPr>
          <p:spPr>
            <a:xfrm>
              <a:off x="2082400" y="4176825"/>
              <a:ext cx="40800" cy="89925"/>
            </a:xfrm>
            <a:custGeom>
              <a:avLst/>
              <a:gdLst/>
              <a:ahLst/>
              <a:cxnLst/>
              <a:rect l="l" t="t" r="r" b="b"/>
              <a:pathLst>
                <a:path w="1632" h="3597" extrusionOk="0">
                  <a:moveTo>
                    <a:pt x="631" y="1"/>
                  </a:moveTo>
                  <a:lnTo>
                    <a:pt x="0" y="179"/>
                  </a:lnTo>
                  <a:lnTo>
                    <a:pt x="1000" y="3597"/>
                  </a:lnTo>
                  <a:lnTo>
                    <a:pt x="1631" y="3418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54"/>
            <p:cNvSpPr/>
            <p:nvPr/>
          </p:nvSpPr>
          <p:spPr>
            <a:xfrm>
              <a:off x="2050850" y="4186050"/>
              <a:ext cx="40500" cy="89925"/>
            </a:xfrm>
            <a:custGeom>
              <a:avLst/>
              <a:gdLst/>
              <a:ahLst/>
              <a:cxnLst/>
              <a:rect l="l" t="t" r="r" b="b"/>
              <a:pathLst>
                <a:path w="1620" h="3597" extrusionOk="0">
                  <a:moveTo>
                    <a:pt x="631" y="1"/>
                  </a:moveTo>
                  <a:lnTo>
                    <a:pt x="0" y="180"/>
                  </a:lnTo>
                  <a:lnTo>
                    <a:pt x="1000" y="3597"/>
                  </a:lnTo>
                  <a:lnTo>
                    <a:pt x="1619" y="3418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54"/>
            <p:cNvSpPr/>
            <p:nvPr/>
          </p:nvSpPr>
          <p:spPr>
            <a:xfrm>
              <a:off x="2019575" y="4195000"/>
              <a:ext cx="40225" cy="89025"/>
            </a:xfrm>
            <a:custGeom>
              <a:avLst/>
              <a:gdLst/>
              <a:ahLst/>
              <a:cxnLst/>
              <a:rect l="l" t="t" r="r" b="b"/>
              <a:pathLst>
                <a:path w="1609" h="3561" extrusionOk="0">
                  <a:moveTo>
                    <a:pt x="632" y="0"/>
                  </a:moveTo>
                  <a:lnTo>
                    <a:pt x="418" y="60"/>
                  </a:lnTo>
                  <a:cubicBezTo>
                    <a:pt x="346" y="83"/>
                    <a:pt x="287" y="95"/>
                    <a:pt x="227" y="131"/>
                  </a:cubicBezTo>
                  <a:cubicBezTo>
                    <a:pt x="132" y="179"/>
                    <a:pt x="72" y="203"/>
                    <a:pt x="1" y="250"/>
                  </a:cubicBezTo>
                  <a:lnTo>
                    <a:pt x="953" y="3560"/>
                  </a:lnTo>
                  <a:cubicBezTo>
                    <a:pt x="1108" y="3560"/>
                    <a:pt x="1251" y="3536"/>
                    <a:pt x="1406" y="3501"/>
                  </a:cubicBezTo>
                  <a:lnTo>
                    <a:pt x="1608" y="3441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54"/>
            <p:cNvSpPr/>
            <p:nvPr/>
          </p:nvSpPr>
          <p:spPr>
            <a:xfrm>
              <a:off x="1999050" y="4214625"/>
              <a:ext cx="26525" cy="64925"/>
            </a:xfrm>
            <a:custGeom>
              <a:avLst/>
              <a:gdLst/>
              <a:ahLst/>
              <a:cxnLst/>
              <a:rect l="l" t="t" r="r" b="b"/>
              <a:pathLst>
                <a:path w="1061" h="2597" extrusionOk="0">
                  <a:moveTo>
                    <a:pt x="322" y="1"/>
                  </a:moveTo>
                  <a:cubicBezTo>
                    <a:pt x="84" y="394"/>
                    <a:pt x="0" y="846"/>
                    <a:pt x="143" y="1311"/>
                  </a:cubicBezTo>
                  <a:lnTo>
                    <a:pt x="215" y="1584"/>
                  </a:lnTo>
                  <a:cubicBezTo>
                    <a:pt x="346" y="2037"/>
                    <a:pt x="655" y="2394"/>
                    <a:pt x="1060" y="2596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54"/>
            <p:cNvSpPr/>
            <p:nvPr/>
          </p:nvSpPr>
          <p:spPr>
            <a:xfrm>
              <a:off x="1371600" y="4141700"/>
              <a:ext cx="313450" cy="318500"/>
            </a:xfrm>
            <a:custGeom>
              <a:avLst/>
              <a:gdLst/>
              <a:ahLst/>
              <a:cxnLst/>
              <a:rect l="l" t="t" r="r" b="b"/>
              <a:pathLst>
                <a:path w="12538" h="12740" extrusionOk="0">
                  <a:moveTo>
                    <a:pt x="381" y="1"/>
                  </a:moveTo>
                  <a:lnTo>
                    <a:pt x="381" y="13"/>
                  </a:lnTo>
                  <a:cubicBezTo>
                    <a:pt x="24" y="1489"/>
                    <a:pt x="0" y="3037"/>
                    <a:pt x="12" y="4561"/>
                  </a:cubicBezTo>
                  <a:lnTo>
                    <a:pt x="12" y="4990"/>
                  </a:lnTo>
                  <a:cubicBezTo>
                    <a:pt x="381" y="4882"/>
                    <a:pt x="750" y="4823"/>
                    <a:pt x="953" y="4823"/>
                  </a:cubicBezTo>
                  <a:cubicBezTo>
                    <a:pt x="1107" y="4823"/>
                    <a:pt x="1310" y="4859"/>
                    <a:pt x="1393" y="4990"/>
                  </a:cubicBezTo>
                  <a:cubicBezTo>
                    <a:pt x="1464" y="5097"/>
                    <a:pt x="1464" y="5228"/>
                    <a:pt x="1429" y="5347"/>
                  </a:cubicBezTo>
                  <a:cubicBezTo>
                    <a:pt x="1381" y="5454"/>
                    <a:pt x="1286" y="5549"/>
                    <a:pt x="1203" y="5633"/>
                  </a:cubicBezTo>
                  <a:cubicBezTo>
                    <a:pt x="1036" y="5775"/>
                    <a:pt x="536" y="6014"/>
                    <a:pt x="60" y="6085"/>
                  </a:cubicBezTo>
                  <a:cubicBezTo>
                    <a:pt x="131" y="7776"/>
                    <a:pt x="369" y="9454"/>
                    <a:pt x="1155" y="10931"/>
                  </a:cubicBezTo>
                  <a:cubicBezTo>
                    <a:pt x="1405" y="11383"/>
                    <a:pt x="1703" y="11836"/>
                    <a:pt x="2107" y="12157"/>
                  </a:cubicBezTo>
                  <a:cubicBezTo>
                    <a:pt x="2143" y="12074"/>
                    <a:pt x="2167" y="12002"/>
                    <a:pt x="2215" y="11943"/>
                  </a:cubicBezTo>
                  <a:cubicBezTo>
                    <a:pt x="2321" y="11742"/>
                    <a:pt x="2521" y="11578"/>
                    <a:pt x="2740" y="11578"/>
                  </a:cubicBezTo>
                  <a:cubicBezTo>
                    <a:pt x="2767" y="11578"/>
                    <a:pt x="2794" y="11580"/>
                    <a:pt x="2822" y="11586"/>
                  </a:cubicBezTo>
                  <a:cubicBezTo>
                    <a:pt x="3036" y="11621"/>
                    <a:pt x="3179" y="11824"/>
                    <a:pt x="3274" y="12026"/>
                  </a:cubicBezTo>
                  <a:cubicBezTo>
                    <a:pt x="3334" y="12181"/>
                    <a:pt x="3369" y="12336"/>
                    <a:pt x="3369" y="12502"/>
                  </a:cubicBezTo>
                  <a:cubicBezTo>
                    <a:pt x="3369" y="12574"/>
                    <a:pt x="3358" y="12633"/>
                    <a:pt x="3346" y="12717"/>
                  </a:cubicBezTo>
                  <a:cubicBezTo>
                    <a:pt x="3469" y="12732"/>
                    <a:pt x="3593" y="12740"/>
                    <a:pt x="3717" y="12740"/>
                  </a:cubicBezTo>
                  <a:cubicBezTo>
                    <a:pt x="4361" y="12740"/>
                    <a:pt x="5007" y="12535"/>
                    <a:pt x="5536" y="12145"/>
                  </a:cubicBezTo>
                  <a:cubicBezTo>
                    <a:pt x="6394" y="11526"/>
                    <a:pt x="6918" y="10490"/>
                    <a:pt x="7084" y="9443"/>
                  </a:cubicBezTo>
                  <a:cubicBezTo>
                    <a:pt x="7119" y="9444"/>
                    <a:pt x="7153" y="9445"/>
                    <a:pt x="7187" y="9445"/>
                  </a:cubicBezTo>
                  <a:cubicBezTo>
                    <a:pt x="7752" y="9445"/>
                    <a:pt x="8259" y="9263"/>
                    <a:pt x="8787" y="9050"/>
                  </a:cubicBezTo>
                  <a:cubicBezTo>
                    <a:pt x="9382" y="8812"/>
                    <a:pt x="9942" y="8454"/>
                    <a:pt x="10454" y="8050"/>
                  </a:cubicBezTo>
                  <a:cubicBezTo>
                    <a:pt x="11394" y="7335"/>
                    <a:pt x="12299" y="6418"/>
                    <a:pt x="12442" y="5240"/>
                  </a:cubicBezTo>
                  <a:cubicBezTo>
                    <a:pt x="12537" y="4228"/>
                    <a:pt x="12037" y="3251"/>
                    <a:pt x="11335" y="2513"/>
                  </a:cubicBezTo>
                  <a:cubicBezTo>
                    <a:pt x="11080" y="2811"/>
                    <a:pt x="10701" y="2985"/>
                    <a:pt x="10309" y="2985"/>
                  </a:cubicBezTo>
                  <a:cubicBezTo>
                    <a:pt x="10262" y="2985"/>
                    <a:pt x="10215" y="2983"/>
                    <a:pt x="10168" y="2977"/>
                  </a:cubicBezTo>
                  <a:cubicBezTo>
                    <a:pt x="10073" y="2966"/>
                    <a:pt x="9966" y="2942"/>
                    <a:pt x="9870" y="2870"/>
                  </a:cubicBezTo>
                  <a:cubicBezTo>
                    <a:pt x="9727" y="2775"/>
                    <a:pt x="9680" y="2549"/>
                    <a:pt x="9739" y="2370"/>
                  </a:cubicBezTo>
                  <a:cubicBezTo>
                    <a:pt x="9799" y="2192"/>
                    <a:pt x="9942" y="2037"/>
                    <a:pt x="10085" y="1918"/>
                  </a:cubicBezTo>
                  <a:cubicBezTo>
                    <a:pt x="10156" y="1846"/>
                    <a:pt x="10263" y="1775"/>
                    <a:pt x="10382" y="1715"/>
                  </a:cubicBezTo>
                  <a:cubicBezTo>
                    <a:pt x="9073" y="846"/>
                    <a:pt x="7477" y="430"/>
                    <a:pt x="5917" y="251"/>
                  </a:cubicBezTo>
                  <a:cubicBezTo>
                    <a:pt x="5620" y="227"/>
                    <a:pt x="5310" y="191"/>
                    <a:pt x="5001" y="180"/>
                  </a:cubicBezTo>
                  <a:cubicBezTo>
                    <a:pt x="4917" y="834"/>
                    <a:pt x="4774" y="1489"/>
                    <a:pt x="4524" y="2120"/>
                  </a:cubicBezTo>
                  <a:cubicBezTo>
                    <a:pt x="4434" y="2301"/>
                    <a:pt x="4311" y="2515"/>
                    <a:pt x="4115" y="2515"/>
                  </a:cubicBezTo>
                  <a:cubicBezTo>
                    <a:pt x="4105" y="2515"/>
                    <a:pt x="4094" y="2514"/>
                    <a:pt x="4084" y="2513"/>
                  </a:cubicBezTo>
                  <a:cubicBezTo>
                    <a:pt x="3870" y="2513"/>
                    <a:pt x="3750" y="2239"/>
                    <a:pt x="3727" y="2001"/>
                  </a:cubicBezTo>
                  <a:cubicBezTo>
                    <a:pt x="3703" y="1668"/>
                    <a:pt x="3750" y="1323"/>
                    <a:pt x="3810" y="1001"/>
                  </a:cubicBezTo>
                  <a:cubicBezTo>
                    <a:pt x="3834" y="775"/>
                    <a:pt x="3846" y="430"/>
                    <a:pt x="3905" y="120"/>
                  </a:cubicBezTo>
                  <a:cubicBezTo>
                    <a:pt x="2738" y="96"/>
                    <a:pt x="1548" y="96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54"/>
            <p:cNvSpPr/>
            <p:nvPr/>
          </p:nvSpPr>
          <p:spPr>
            <a:xfrm>
              <a:off x="1379625" y="4140825"/>
              <a:ext cx="171175" cy="236350"/>
            </a:xfrm>
            <a:custGeom>
              <a:avLst/>
              <a:gdLst/>
              <a:ahLst/>
              <a:cxnLst/>
              <a:rect l="l" t="t" r="r" b="b"/>
              <a:pathLst>
                <a:path w="6847" h="9454" extrusionOk="0">
                  <a:moveTo>
                    <a:pt x="12" y="0"/>
                  </a:moveTo>
                  <a:cubicBezTo>
                    <a:pt x="0" y="0"/>
                    <a:pt x="0" y="24"/>
                    <a:pt x="0" y="36"/>
                  </a:cubicBezTo>
                  <a:cubicBezTo>
                    <a:pt x="1786" y="3489"/>
                    <a:pt x="4084" y="6656"/>
                    <a:pt x="6799" y="9442"/>
                  </a:cubicBezTo>
                  <a:cubicBezTo>
                    <a:pt x="6799" y="9454"/>
                    <a:pt x="6823" y="9454"/>
                    <a:pt x="6823" y="9454"/>
                  </a:cubicBezTo>
                  <a:lnTo>
                    <a:pt x="6835" y="9454"/>
                  </a:lnTo>
                  <a:cubicBezTo>
                    <a:pt x="6847" y="9442"/>
                    <a:pt x="6847" y="9430"/>
                    <a:pt x="6835" y="9406"/>
                  </a:cubicBezTo>
                  <a:cubicBezTo>
                    <a:pt x="4108" y="6644"/>
                    <a:pt x="1822" y="3477"/>
                    <a:pt x="48" y="24"/>
                  </a:cubicBezTo>
                  <a:cubicBezTo>
                    <a:pt x="48" y="0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54"/>
            <p:cNvSpPr/>
            <p:nvPr/>
          </p:nvSpPr>
          <p:spPr>
            <a:xfrm>
              <a:off x="1426950" y="4306875"/>
              <a:ext cx="45875" cy="72400"/>
            </a:xfrm>
            <a:custGeom>
              <a:avLst/>
              <a:gdLst/>
              <a:ahLst/>
              <a:cxnLst/>
              <a:rect l="l" t="t" r="r" b="b"/>
              <a:pathLst>
                <a:path w="1835" h="2896" extrusionOk="0">
                  <a:moveTo>
                    <a:pt x="1263" y="61"/>
                  </a:moveTo>
                  <a:cubicBezTo>
                    <a:pt x="1382" y="61"/>
                    <a:pt x="1489" y="133"/>
                    <a:pt x="1572" y="288"/>
                  </a:cubicBezTo>
                  <a:cubicBezTo>
                    <a:pt x="1775" y="585"/>
                    <a:pt x="1608" y="1192"/>
                    <a:pt x="1536" y="1454"/>
                  </a:cubicBezTo>
                  <a:cubicBezTo>
                    <a:pt x="1429" y="1859"/>
                    <a:pt x="1215" y="2264"/>
                    <a:pt x="965" y="2586"/>
                  </a:cubicBezTo>
                  <a:cubicBezTo>
                    <a:pt x="894" y="2681"/>
                    <a:pt x="798" y="2788"/>
                    <a:pt x="703" y="2812"/>
                  </a:cubicBezTo>
                  <a:cubicBezTo>
                    <a:pt x="666" y="2824"/>
                    <a:pt x="628" y="2830"/>
                    <a:pt x="591" y="2830"/>
                  </a:cubicBezTo>
                  <a:cubicBezTo>
                    <a:pt x="483" y="2830"/>
                    <a:pt x="375" y="2781"/>
                    <a:pt x="286" y="2693"/>
                  </a:cubicBezTo>
                  <a:cubicBezTo>
                    <a:pt x="179" y="2597"/>
                    <a:pt x="120" y="2455"/>
                    <a:pt x="84" y="2276"/>
                  </a:cubicBezTo>
                  <a:cubicBezTo>
                    <a:pt x="60" y="2038"/>
                    <a:pt x="84" y="1740"/>
                    <a:pt x="191" y="1419"/>
                  </a:cubicBezTo>
                  <a:cubicBezTo>
                    <a:pt x="298" y="1121"/>
                    <a:pt x="798" y="121"/>
                    <a:pt x="1239" y="61"/>
                  </a:cubicBezTo>
                  <a:close/>
                  <a:moveTo>
                    <a:pt x="1269" y="1"/>
                  </a:moveTo>
                  <a:cubicBezTo>
                    <a:pt x="1259" y="1"/>
                    <a:pt x="1249" y="1"/>
                    <a:pt x="1239" y="2"/>
                  </a:cubicBezTo>
                  <a:cubicBezTo>
                    <a:pt x="739" y="61"/>
                    <a:pt x="239" y="1133"/>
                    <a:pt x="143" y="1407"/>
                  </a:cubicBezTo>
                  <a:cubicBezTo>
                    <a:pt x="24" y="1740"/>
                    <a:pt x="1" y="2038"/>
                    <a:pt x="48" y="2300"/>
                  </a:cubicBezTo>
                  <a:cubicBezTo>
                    <a:pt x="72" y="2490"/>
                    <a:pt x="143" y="2633"/>
                    <a:pt x="251" y="2740"/>
                  </a:cubicBezTo>
                  <a:cubicBezTo>
                    <a:pt x="346" y="2836"/>
                    <a:pt x="477" y="2895"/>
                    <a:pt x="596" y="2895"/>
                  </a:cubicBezTo>
                  <a:cubicBezTo>
                    <a:pt x="644" y="2895"/>
                    <a:pt x="667" y="2895"/>
                    <a:pt x="727" y="2871"/>
                  </a:cubicBezTo>
                  <a:cubicBezTo>
                    <a:pt x="846" y="2847"/>
                    <a:pt x="953" y="2740"/>
                    <a:pt x="1025" y="2633"/>
                  </a:cubicBezTo>
                  <a:cubicBezTo>
                    <a:pt x="1298" y="2300"/>
                    <a:pt x="1489" y="1895"/>
                    <a:pt x="1608" y="1478"/>
                  </a:cubicBezTo>
                  <a:cubicBezTo>
                    <a:pt x="1727" y="1062"/>
                    <a:pt x="1834" y="538"/>
                    <a:pt x="1656" y="252"/>
                  </a:cubicBezTo>
                  <a:cubicBezTo>
                    <a:pt x="1545" y="75"/>
                    <a:pt x="1403" y="1"/>
                    <a:pt x="1269" y="1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54"/>
            <p:cNvSpPr/>
            <p:nvPr/>
          </p:nvSpPr>
          <p:spPr>
            <a:xfrm>
              <a:off x="1534400" y="4258775"/>
              <a:ext cx="88725" cy="76150"/>
            </a:xfrm>
            <a:custGeom>
              <a:avLst/>
              <a:gdLst/>
              <a:ahLst/>
              <a:cxnLst/>
              <a:rect l="l" t="t" r="r" b="b"/>
              <a:pathLst>
                <a:path w="3549" h="3046" extrusionOk="0">
                  <a:moveTo>
                    <a:pt x="1822" y="68"/>
                  </a:moveTo>
                  <a:cubicBezTo>
                    <a:pt x="2120" y="68"/>
                    <a:pt x="2430" y="152"/>
                    <a:pt x="2763" y="366"/>
                  </a:cubicBezTo>
                  <a:cubicBezTo>
                    <a:pt x="3144" y="569"/>
                    <a:pt x="3382" y="902"/>
                    <a:pt x="3442" y="1223"/>
                  </a:cubicBezTo>
                  <a:cubicBezTo>
                    <a:pt x="3477" y="1509"/>
                    <a:pt x="3406" y="1819"/>
                    <a:pt x="3227" y="2116"/>
                  </a:cubicBezTo>
                  <a:cubicBezTo>
                    <a:pt x="2942" y="2581"/>
                    <a:pt x="2453" y="2890"/>
                    <a:pt x="1918" y="2974"/>
                  </a:cubicBezTo>
                  <a:cubicBezTo>
                    <a:pt x="1850" y="2981"/>
                    <a:pt x="1782" y="2985"/>
                    <a:pt x="1714" y="2985"/>
                  </a:cubicBezTo>
                  <a:cubicBezTo>
                    <a:pt x="1243" y="2985"/>
                    <a:pt x="773" y="2806"/>
                    <a:pt x="429" y="2474"/>
                  </a:cubicBezTo>
                  <a:cubicBezTo>
                    <a:pt x="286" y="2331"/>
                    <a:pt x="179" y="2200"/>
                    <a:pt x="132" y="2045"/>
                  </a:cubicBezTo>
                  <a:cubicBezTo>
                    <a:pt x="48" y="1795"/>
                    <a:pt x="96" y="1521"/>
                    <a:pt x="156" y="1342"/>
                  </a:cubicBezTo>
                  <a:cubicBezTo>
                    <a:pt x="298" y="830"/>
                    <a:pt x="727" y="378"/>
                    <a:pt x="1287" y="176"/>
                  </a:cubicBezTo>
                  <a:cubicBezTo>
                    <a:pt x="1465" y="92"/>
                    <a:pt x="1644" y="68"/>
                    <a:pt x="1822" y="68"/>
                  </a:cubicBezTo>
                  <a:close/>
                  <a:moveTo>
                    <a:pt x="1837" y="0"/>
                  </a:moveTo>
                  <a:cubicBezTo>
                    <a:pt x="1647" y="0"/>
                    <a:pt x="1457" y="39"/>
                    <a:pt x="1263" y="116"/>
                  </a:cubicBezTo>
                  <a:cubicBezTo>
                    <a:pt x="691" y="330"/>
                    <a:pt x="251" y="783"/>
                    <a:pt x="96" y="1331"/>
                  </a:cubicBezTo>
                  <a:cubicBezTo>
                    <a:pt x="1" y="1616"/>
                    <a:pt x="1" y="1866"/>
                    <a:pt x="72" y="2081"/>
                  </a:cubicBezTo>
                  <a:cubicBezTo>
                    <a:pt x="132" y="2224"/>
                    <a:pt x="239" y="2378"/>
                    <a:pt x="394" y="2521"/>
                  </a:cubicBezTo>
                  <a:cubicBezTo>
                    <a:pt x="727" y="2866"/>
                    <a:pt x="1203" y="3045"/>
                    <a:pt x="1680" y="3045"/>
                  </a:cubicBezTo>
                  <a:cubicBezTo>
                    <a:pt x="1763" y="3045"/>
                    <a:pt x="1834" y="3033"/>
                    <a:pt x="1918" y="3021"/>
                  </a:cubicBezTo>
                  <a:cubicBezTo>
                    <a:pt x="2477" y="2962"/>
                    <a:pt x="2977" y="2640"/>
                    <a:pt x="3275" y="2164"/>
                  </a:cubicBezTo>
                  <a:cubicBezTo>
                    <a:pt x="3454" y="1854"/>
                    <a:pt x="3549" y="1521"/>
                    <a:pt x="3489" y="1223"/>
                  </a:cubicBezTo>
                  <a:cubicBezTo>
                    <a:pt x="3430" y="866"/>
                    <a:pt x="3168" y="545"/>
                    <a:pt x="2799" y="319"/>
                  </a:cubicBezTo>
                  <a:cubicBezTo>
                    <a:pt x="2459" y="104"/>
                    <a:pt x="2147" y="0"/>
                    <a:pt x="1837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54"/>
            <p:cNvSpPr/>
            <p:nvPr/>
          </p:nvSpPr>
          <p:spPr>
            <a:xfrm>
              <a:off x="1536775" y="4363550"/>
              <a:ext cx="194400" cy="102025"/>
            </a:xfrm>
            <a:custGeom>
              <a:avLst/>
              <a:gdLst/>
              <a:ahLst/>
              <a:cxnLst/>
              <a:rect l="l" t="t" r="r" b="b"/>
              <a:pathLst>
                <a:path w="7776" h="4081" extrusionOk="0">
                  <a:moveTo>
                    <a:pt x="32" y="0"/>
                  </a:moveTo>
                  <a:cubicBezTo>
                    <a:pt x="25" y="0"/>
                    <a:pt x="19" y="3"/>
                    <a:pt x="13" y="9"/>
                  </a:cubicBezTo>
                  <a:cubicBezTo>
                    <a:pt x="1" y="33"/>
                    <a:pt x="1" y="45"/>
                    <a:pt x="13" y="57"/>
                  </a:cubicBezTo>
                  <a:cubicBezTo>
                    <a:pt x="906" y="902"/>
                    <a:pt x="2096" y="1997"/>
                    <a:pt x="3513" y="2795"/>
                  </a:cubicBezTo>
                  <a:cubicBezTo>
                    <a:pt x="4906" y="3581"/>
                    <a:pt x="6383" y="4033"/>
                    <a:pt x="7752" y="4081"/>
                  </a:cubicBezTo>
                  <a:cubicBezTo>
                    <a:pt x="7764" y="4081"/>
                    <a:pt x="7776" y="4057"/>
                    <a:pt x="7776" y="4045"/>
                  </a:cubicBezTo>
                  <a:cubicBezTo>
                    <a:pt x="7776" y="4033"/>
                    <a:pt x="7764" y="4021"/>
                    <a:pt x="7752" y="4021"/>
                  </a:cubicBezTo>
                  <a:cubicBezTo>
                    <a:pt x="6383" y="3974"/>
                    <a:pt x="4918" y="3545"/>
                    <a:pt x="3537" y="2747"/>
                  </a:cubicBezTo>
                  <a:cubicBezTo>
                    <a:pt x="2120" y="1950"/>
                    <a:pt x="930" y="866"/>
                    <a:pt x="61" y="9"/>
                  </a:cubicBezTo>
                  <a:cubicBezTo>
                    <a:pt x="49" y="3"/>
                    <a:pt x="40" y="0"/>
                    <a:pt x="32" y="0"/>
                  </a:cubicBezTo>
                  <a:close/>
                </a:path>
              </a:pathLst>
            </a:custGeom>
            <a:solidFill>
              <a:srgbClr val="5F1B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54"/>
            <p:cNvSpPr/>
            <p:nvPr/>
          </p:nvSpPr>
          <p:spPr>
            <a:xfrm>
              <a:off x="1868075" y="4437175"/>
              <a:ext cx="19075" cy="17100"/>
            </a:xfrm>
            <a:custGeom>
              <a:avLst/>
              <a:gdLst/>
              <a:ahLst/>
              <a:cxnLst/>
              <a:rect l="l" t="t" r="r" b="b"/>
              <a:pathLst>
                <a:path w="763" h="684" extrusionOk="0">
                  <a:moveTo>
                    <a:pt x="388" y="1"/>
                  </a:moveTo>
                  <a:cubicBezTo>
                    <a:pt x="288" y="1"/>
                    <a:pt x="188" y="47"/>
                    <a:pt x="120" y="136"/>
                  </a:cubicBezTo>
                  <a:cubicBezTo>
                    <a:pt x="1" y="279"/>
                    <a:pt x="36" y="493"/>
                    <a:pt x="179" y="612"/>
                  </a:cubicBezTo>
                  <a:cubicBezTo>
                    <a:pt x="243" y="661"/>
                    <a:pt x="314" y="684"/>
                    <a:pt x="385" y="684"/>
                  </a:cubicBezTo>
                  <a:cubicBezTo>
                    <a:pt x="486" y="684"/>
                    <a:pt x="585" y="637"/>
                    <a:pt x="655" y="552"/>
                  </a:cubicBezTo>
                  <a:cubicBezTo>
                    <a:pt x="763" y="398"/>
                    <a:pt x="739" y="183"/>
                    <a:pt x="596" y="76"/>
                  </a:cubicBezTo>
                  <a:cubicBezTo>
                    <a:pt x="535" y="26"/>
                    <a:pt x="462" y="1"/>
                    <a:pt x="3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54"/>
            <p:cNvSpPr/>
            <p:nvPr/>
          </p:nvSpPr>
          <p:spPr>
            <a:xfrm>
              <a:off x="1833250" y="4461750"/>
              <a:ext cx="13125" cy="11200"/>
            </a:xfrm>
            <a:custGeom>
              <a:avLst/>
              <a:gdLst/>
              <a:ahLst/>
              <a:cxnLst/>
              <a:rect l="l" t="t" r="r" b="b"/>
              <a:pathLst>
                <a:path w="525" h="448" extrusionOk="0">
                  <a:moveTo>
                    <a:pt x="252" y="1"/>
                  </a:moveTo>
                  <a:cubicBezTo>
                    <a:pt x="184" y="1"/>
                    <a:pt x="114" y="31"/>
                    <a:pt x="72" y="93"/>
                  </a:cubicBezTo>
                  <a:cubicBezTo>
                    <a:pt x="1" y="177"/>
                    <a:pt x="13" y="331"/>
                    <a:pt x="120" y="403"/>
                  </a:cubicBezTo>
                  <a:cubicBezTo>
                    <a:pt x="154" y="433"/>
                    <a:pt x="201" y="448"/>
                    <a:pt x="250" y="448"/>
                  </a:cubicBezTo>
                  <a:cubicBezTo>
                    <a:pt x="317" y="448"/>
                    <a:pt x="388" y="418"/>
                    <a:pt x="429" y="355"/>
                  </a:cubicBezTo>
                  <a:cubicBezTo>
                    <a:pt x="524" y="272"/>
                    <a:pt x="489" y="117"/>
                    <a:pt x="382" y="46"/>
                  </a:cubicBezTo>
                  <a:cubicBezTo>
                    <a:pt x="347" y="16"/>
                    <a:pt x="300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54"/>
            <p:cNvSpPr/>
            <p:nvPr/>
          </p:nvSpPr>
          <p:spPr>
            <a:xfrm>
              <a:off x="1862125" y="4469500"/>
              <a:ext cx="13125" cy="11200"/>
            </a:xfrm>
            <a:custGeom>
              <a:avLst/>
              <a:gdLst/>
              <a:ahLst/>
              <a:cxnLst/>
              <a:rect l="l" t="t" r="r" b="b"/>
              <a:pathLst>
                <a:path w="525" h="448" extrusionOk="0">
                  <a:moveTo>
                    <a:pt x="257" y="0"/>
                  </a:moveTo>
                  <a:cubicBezTo>
                    <a:pt x="190" y="0"/>
                    <a:pt x="121" y="30"/>
                    <a:pt x="72" y="93"/>
                  </a:cubicBezTo>
                  <a:cubicBezTo>
                    <a:pt x="1" y="176"/>
                    <a:pt x="24" y="331"/>
                    <a:pt x="120" y="402"/>
                  </a:cubicBezTo>
                  <a:cubicBezTo>
                    <a:pt x="159" y="432"/>
                    <a:pt x="207" y="448"/>
                    <a:pt x="256" y="448"/>
                  </a:cubicBezTo>
                  <a:cubicBezTo>
                    <a:pt x="323" y="448"/>
                    <a:pt x="392" y="417"/>
                    <a:pt x="441" y="355"/>
                  </a:cubicBezTo>
                  <a:cubicBezTo>
                    <a:pt x="524" y="260"/>
                    <a:pt x="501" y="105"/>
                    <a:pt x="393" y="45"/>
                  </a:cubicBezTo>
                  <a:cubicBezTo>
                    <a:pt x="354" y="16"/>
                    <a:pt x="306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54"/>
            <p:cNvSpPr/>
            <p:nvPr/>
          </p:nvSpPr>
          <p:spPr>
            <a:xfrm>
              <a:off x="1546600" y="4110425"/>
              <a:ext cx="17900" cy="15300"/>
            </a:xfrm>
            <a:custGeom>
              <a:avLst/>
              <a:gdLst/>
              <a:ahLst/>
              <a:cxnLst/>
              <a:rect l="l" t="t" r="r" b="b"/>
              <a:pathLst>
                <a:path w="716" h="612" extrusionOk="0">
                  <a:moveTo>
                    <a:pt x="381" y="1"/>
                  </a:moveTo>
                  <a:cubicBezTo>
                    <a:pt x="212" y="1"/>
                    <a:pt x="59" y="117"/>
                    <a:pt x="37" y="276"/>
                  </a:cubicBezTo>
                  <a:cubicBezTo>
                    <a:pt x="1" y="430"/>
                    <a:pt x="144" y="585"/>
                    <a:pt x="310" y="609"/>
                  </a:cubicBezTo>
                  <a:cubicBezTo>
                    <a:pt x="326" y="611"/>
                    <a:pt x="341" y="612"/>
                    <a:pt x="356" y="612"/>
                  </a:cubicBezTo>
                  <a:cubicBezTo>
                    <a:pt x="517" y="612"/>
                    <a:pt x="659" y="499"/>
                    <a:pt x="691" y="347"/>
                  </a:cubicBezTo>
                  <a:cubicBezTo>
                    <a:pt x="715" y="180"/>
                    <a:pt x="584" y="37"/>
                    <a:pt x="406" y="2"/>
                  </a:cubicBezTo>
                  <a:cubicBezTo>
                    <a:pt x="397" y="1"/>
                    <a:pt x="389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54"/>
            <p:cNvSpPr/>
            <p:nvPr/>
          </p:nvSpPr>
          <p:spPr>
            <a:xfrm>
              <a:off x="1570425" y="4079475"/>
              <a:ext cx="11625" cy="10200"/>
            </a:xfrm>
            <a:custGeom>
              <a:avLst/>
              <a:gdLst/>
              <a:ahLst/>
              <a:cxnLst/>
              <a:rect l="l" t="t" r="r" b="b"/>
              <a:pathLst>
                <a:path w="465" h="408" extrusionOk="0">
                  <a:moveTo>
                    <a:pt x="242" y="1"/>
                  </a:moveTo>
                  <a:cubicBezTo>
                    <a:pt x="131" y="1"/>
                    <a:pt x="35" y="90"/>
                    <a:pt x="24" y="180"/>
                  </a:cubicBezTo>
                  <a:cubicBezTo>
                    <a:pt x="0" y="287"/>
                    <a:pt x="96" y="394"/>
                    <a:pt x="215" y="406"/>
                  </a:cubicBezTo>
                  <a:cubicBezTo>
                    <a:pt x="222" y="407"/>
                    <a:pt x="230" y="407"/>
                    <a:pt x="237" y="407"/>
                  </a:cubicBezTo>
                  <a:cubicBezTo>
                    <a:pt x="347" y="407"/>
                    <a:pt x="442" y="328"/>
                    <a:pt x="453" y="228"/>
                  </a:cubicBezTo>
                  <a:cubicBezTo>
                    <a:pt x="465" y="121"/>
                    <a:pt x="381" y="25"/>
                    <a:pt x="262" y="2"/>
                  </a:cubicBezTo>
                  <a:cubicBezTo>
                    <a:pt x="256" y="1"/>
                    <a:pt x="249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54"/>
            <p:cNvSpPr/>
            <p:nvPr/>
          </p:nvSpPr>
          <p:spPr>
            <a:xfrm>
              <a:off x="1543050" y="4086325"/>
              <a:ext cx="11625" cy="10200"/>
            </a:xfrm>
            <a:custGeom>
              <a:avLst/>
              <a:gdLst/>
              <a:ahLst/>
              <a:cxnLst/>
              <a:rect l="l" t="t" r="r" b="b"/>
              <a:pathLst>
                <a:path w="465" h="408" extrusionOk="0">
                  <a:moveTo>
                    <a:pt x="227" y="0"/>
                  </a:moveTo>
                  <a:cubicBezTo>
                    <a:pt x="118" y="0"/>
                    <a:pt x="23" y="80"/>
                    <a:pt x="12" y="180"/>
                  </a:cubicBezTo>
                  <a:cubicBezTo>
                    <a:pt x="0" y="287"/>
                    <a:pt x="83" y="382"/>
                    <a:pt x="202" y="406"/>
                  </a:cubicBezTo>
                  <a:cubicBezTo>
                    <a:pt x="209" y="407"/>
                    <a:pt x="216" y="407"/>
                    <a:pt x="223" y="407"/>
                  </a:cubicBezTo>
                  <a:cubicBezTo>
                    <a:pt x="333" y="407"/>
                    <a:pt x="429" y="317"/>
                    <a:pt x="441" y="228"/>
                  </a:cubicBezTo>
                  <a:cubicBezTo>
                    <a:pt x="464" y="120"/>
                    <a:pt x="369" y="13"/>
                    <a:pt x="250" y="1"/>
                  </a:cubicBezTo>
                  <a:cubicBezTo>
                    <a:pt x="242" y="1"/>
                    <a:pt x="235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54"/>
            <p:cNvSpPr/>
            <p:nvPr/>
          </p:nvSpPr>
          <p:spPr>
            <a:xfrm>
              <a:off x="1554950" y="4458375"/>
              <a:ext cx="115800" cy="51925"/>
            </a:xfrm>
            <a:custGeom>
              <a:avLst/>
              <a:gdLst/>
              <a:ahLst/>
              <a:cxnLst/>
              <a:rect l="l" t="t" r="r" b="b"/>
              <a:pathLst>
                <a:path w="4632" h="2077" extrusionOk="0">
                  <a:moveTo>
                    <a:pt x="3130" y="1"/>
                  </a:moveTo>
                  <a:cubicBezTo>
                    <a:pt x="2775" y="1"/>
                    <a:pt x="2419" y="59"/>
                    <a:pt x="2084" y="169"/>
                  </a:cubicBezTo>
                  <a:cubicBezTo>
                    <a:pt x="1250" y="431"/>
                    <a:pt x="536" y="1014"/>
                    <a:pt x="0" y="1717"/>
                  </a:cubicBezTo>
                  <a:cubicBezTo>
                    <a:pt x="417" y="1871"/>
                    <a:pt x="798" y="1955"/>
                    <a:pt x="1239" y="2026"/>
                  </a:cubicBezTo>
                  <a:cubicBezTo>
                    <a:pt x="1415" y="2051"/>
                    <a:pt x="1598" y="2077"/>
                    <a:pt x="1783" y="2077"/>
                  </a:cubicBezTo>
                  <a:cubicBezTo>
                    <a:pt x="1859" y="2077"/>
                    <a:pt x="1936" y="2072"/>
                    <a:pt x="2012" y="2062"/>
                  </a:cubicBezTo>
                  <a:cubicBezTo>
                    <a:pt x="2501" y="2014"/>
                    <a:pt x="2941" y="1729"/>
                    <a:pt x="3358" y="1443"/>
                  </a:cubicBezTo>
                  <a:cubicBezTo>
                    <a:pt x="3810" y="1133"/>
                    <a:pt x="4215" y="764"/>
                    <a:pt x="4632" y="407"/>
                  </a:cubicBezTo>
                  <a:cubicBezTo>
                    <a:pt x="4183" y="129"/>
                    <a:pt x="3658" y="1"/>
                    <a:pt x="31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54"/>
            <p:cNvSpPr/>
            <p:nvPr/>
          </p:nvSpPr>
          <p:spPr>
            <a:xfrm>
              <a:off x="1662700" y="4468825"/>
              <a:ext cx="51225" cy="119100"/>
            </a:xfrm>
            <a:custGeom>
              <a:avLst/>
              <a:gdLst/>
              <a:ahLst/>
              <a:cxnLst/>
              <a:rect l="l" t="t" r="r" b="b"/>
              <a:pathLst>
                <a:path w="2049" h="4764" extrusionOk="0">
                  <a:moveTo>
                    <a:pt x="655" y="1"/>
                  </a:moveTo>
                  <a:cubicBezTo>
                    <a:pt x="429" y="382"/>
                    <a:pt x="298" y="763"/>
                    <a:pt x="167" y="1180"/>
                  </a:cubicBezTo>
                  <a:cubicBezTo>
                    <a:pt x="96" y="1430"/>
                    <a:pt x="12" y="1680"/>
                    <a:pt x="12" y="1953"/>
                  </a:cubicBezTo>
                  <a:cubicBezTo>
                    <a:pt x="0" y="2454"/>
                    <a:pt x="227" y="2930"/>
                    <a:pt x="453" y="3382"/>
                  </a:cubicBezTo>
                  <a:cubicBezTo>
                    <a:pt x="703" y="3858"/>
                    <a:pt x="1012" y="4299"/>
                    <a:pt x="1310" y="4763"/>
                  </a:cubicBezTo>
                  <a:cubicBezTo>
                    <a:pt x="1870" y="4073"/>
                    <a:pt x="2048" y="3144"/>
                    <a:pt x="1893" y="2275"/>
                  </a:cubicBezTo>
                  <a:cubicBezTo>
                    <a:pt x="1727" y="1418"/>
                    <a:pt x="1274" y="620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15" name="Google Shape;3115;p54"/>
          <p:cNvSpPr/>
          <p:nvPr/>
        </p:nvSpPr>
        <p:spPr>
          <a:xfrm rot="5684101">
            <a:off x="10480373" y="4941962"/>
            <a:ext cx="2216260" cy="1811965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116" name="Google Shape;3116;p54"/>
          <p:cNvGrpSpPr/>
          <p:nvPr/>
        </p:nvGrpSpPr>
        <p:grpSpPr>
          <a:xfrm rot="687046">
            <a:off x="9200556" y="4967270"/>
            <a:ext cx="2609736" cy="2061207"/>
            <a:chOff x="4513350" y="1013350"/>
            <a:chExt cx="788825" cy="623025"/>
          </a:xfrm>
        </p:grpSpPr>
        <p:sp>
          <p:nvSpPr>
            <p:cNvPr id="3117" name="Google Shape;3117;p54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54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54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54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54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22" name="Google Shape;3122;p54"/>
          <p:cNvGrpSpPr/>
          <p:nvPr/>
        </p:nvGrpSpPr>
        <p:grpSpPr>
          <a:xfrm rot="327877">
            <a:off x="368774" y="4725768"/>
            <a:ext cx="2514241" cy="1582309"/>
            <a:chOff x="3530200" y="2507275"/>
            <a:chExt cx="916200" cy="576600"/>
          </a:xfrm>
        </p:grpSpPr>
        <p:sp>
          <p:nvSpPr>
            <p:cNvPr id="3123" name="Google Shape;3123;p54"/>
            <p:cNvSpPr/>
            <p:nvPr/>
          </p:nvSpPr>
          <p:spPr>
            <a:xfrm>
              <a:off x="3530200" y="2507275"/>
              <a:ext cx="916200" cy="576600"/>
            </a:xfrm>
            <a:custGeom>
              <a:avLst/>
              <a:gdLst/>
              <a:ahLst/>
              <a:cxnLst/>
              <a:rect l="l" t="t" r="r" b="b"/>
              <a:pathLst>
                <a:path w="36648" h="23064" extrusionOk="0">
                  <a:moveTo>
                    <a:pt x="23229" y="1"/>
                  </a:moveTo>
                  <a:cubicBezTo>
                    <a:pt x="22753" y="1"/>
                    <a:pt x="22443" y="298"/>
                    <a:pt x="22205" y="679"/>
                  </a:cubicBezTo>
                  <a:lnTo>
                    <a:pt x="5239" y="4275"/>
                  </a:lnTo>
                  <a:cubicBezTo>
                    <a:pt x="4775" y="4370"/>
                    <a:pt x="4453" y="4787"/>
                    <a:pt x="4465" y="5263"/>
                  </a:cubicBezTo>
                  <a:cubicBezTo>
                    <a:pt x="4477" y="5740"/>
                    <a:pt x="4858" y="6133"/>
                    <a:pt x="5322" y="6192"/>
                  </a:cubicBezTo>
                  <a:cubicBezTo>
                    <a:pt x="8251" y="6537"/>
                    <a:pt x="10013" y="8026"/>
                    <a:pt x="10894" y="8990"/>
                  </a:cubicBezTo>
                  <a:cubicBezTo>
                    <a:pt x="10716" y="8978"/>
                    <a:pt x="10537" y="8954"/>
                    <a:pt x="10359" y="8954"/>
                  </a:cubicBezTo>
                  <a:cubicBezTo>
                    <a:pt x="10049" y="8954"/>
                    <a:pt x="9728" y="8990"/>
                    <a:pt x="9418" y="9014"/>
                  </a:cubicBezTo>
                  <a:cubicBezTo>
                    <a:pt x="8025" y="9228"/>
                    <a:pt x="6703" y="9883"/>
                    <a:pt x="5703" y="10883"/>
                  </a:cubicBezTo>
                  <a:cubicBezTo>
                    <a:pt x="5644" y="10943"/>
                    <a:pt x="5596" y="11002"/>
                    <a:pt x="5537" y="11038"/>
                  </a:cubicBezTo>
                  <a:cubicBezTo>
                    <a:pt x="5167" y="11443"/>
                    <a:pt x="4846" y="11871"/>
                    <a:pt x="4584" y="12348"/>
                  </a:cubicBezTo>
                  <a:cubicBezTo>
                    <a:pt x="4536" y="12431"/>
                    <a:pt x="4513" y="12490"/>
                    <a:pt x="4465" y="12562"/>
                  </a:cubicBezTo>
                  <a:cubicBezTo>
                    <a:pt x="4132" y="13205"/>
                    <a:pt x="3917" y="13895"/>
                    <a:pt x="3810" y="14610"/>
                  </a:cubicBezTo>
                  <a:cubicBezTo>
                    <a:pt x="3810" y="14634"/>
                    <a:pt x="3798" y="14657"/>
                    <a:pt x="3798" y="14669"/>
                  </a:cubicBezTo>
                  <a:lnTo>
                    <a:pt x="3798" y="14705"/>
                  </a:lnTo>
                  <a:cubicBezTo>
                    <a:pt x="3739" y="15134"/>
                    <a:pt x="3727" y="15562"/>
                    <a:pt x="3751" y="16015"/>
                  </a:cubicBezTo>
                  <a:cubicBezTo>
                    <a:pt x="3798" y="16646"/>
                    <a:pt x="3929" y="17277"/>
                    <a:pt x="4144" y="17872"/>
                  </a:cubicBezTo>
                  <a:cubicBezTo>
                    <a:pt x="2727" y="18170"/>
                    <a:pt x="1465" y="19110"/>
                    <a:pt x="750" y="20372"/>
                  </a:cubicBezTo>
                  <a:cubicBezTo>
                    <a:pt x="464" y="20861"/>
                    <a:pt x="274" y="21265"/>
                    <a:pt x="119" y="21623"/>
                  </a:cubicBezTo>
                  <a:cubicBezTo>
                    <a:pt x="0" y="21920"/>
                    <a:pt x="36" y="22265"/>
                    <a:pt x="214" y="22539"/>
                  </a:cubicBezTo>
                  <a:cubicBezTo>
                    <a:pt x="393" y="22813"/>
                    <a:pt x="703" y="22980"/>
                    <a:pt x="1012" y="22980"/>
                  </a:cubicBezTo>
                  <a:lnTo>
                    <a:pt x="24337" y="22980"/>
                  </a:lnTo>
                  <a:cubicBezTo>
                    <a:pt x="24515" y="23039"/>
                    <a:pt x="24694" y="23063"/>
                    <a:pt x="24872" y="23063"/>
                  </a:cubicBezTo>
                  <a:cubicBezTo>
                    <a:pt x="24932" y="23063"/>
                    <a:pt x="25003" y="23063"/>
                    <a:pt x="25063" y="23051"/>
                  </a:cubicBezTo>
                  <a:cubicBezTo>
                    <a:pt x="25087" y="23051"/>
                    <a:pt x="25134" y="23039"/>
                    <a:pt x="25170" y="23039"/>
                  </a:cubicBezTo>
                  <a:cubicBezTo>
                    <a:pt x="25206" y="23016"/>
                    <a:pt x="25253" y="23016"/>
                    <a:pt x="25289" y="23004"/>
                  </a:cubicBezTo>
                  <a:lnTo>
                    <a:pt x="25301" y="23004"/>
                  </a:lnTo>
                  <a:cubicBezTo>
                    <a:pt x="25313" y="23004"/>
                    <a:pt x="25313" y="23004"/>
                    <a:pt x="25325" y="22992"/>
                  </a:cubicBezTo>
                  <a:cubicBezTo>
                    <a:pt x="25349" y="22992"/>
                    <a:pt x="25360" y="22980"/>
                    <a:pt x="25360" y="22980"/>
                  </a:cubicBezTo>
                  <a:lnTo>
                    <a:pt x="29790" y="22980"/>
                  </a:lnTo>
                  <a:cubicBezTo>
                    <a:pt x="30075" y="22980"/>
                    <a:pt x="30349" y="22861"/>
                    <a:pt x="30528" y="22646"/>
                  </a:cubicBezTo>
                  <a:cubicBezTo>
                    <a:pt x="30706" y="22444"/>
                    <a:pt x="30790" y="22158"/>
                    <a:pt x="30742" y="21873"/>
                  </a:cubicBezTo>
                  <a:cubicBezTo>
                    <a:pt x="30611" y="20849"/>
                    <a:pt x="30028" y="19860"/>
                    <a:pt x="29182" y="19146"/>
                  </a:cubicBezTo>
                  <a:cubicBezTo>
                    <a:pt x="29278" y="18825"/>
                    <a:pt x="29325" y="18170"/>
                    <a:pt x="28563" y="17515"/>
                  </a:cubicBezTo>
                  <a:cubicBezTo>
                    <a:pt x="28039" y="17062"/>
                    <a:pt x="27408" y="16705"/>
                    <a:pt x="26753" y="16443"/>
                  </a:cubicBezTo>
                  <a:cubicBezTo>
                    <a:pt x="26742" y="15836"/>
                    <a:pt x="26670" y="15205"/>
                    <a:pt x="26539" y="14610"/>
                  </a:cubicBezTo>
                  <a:cubicBezTo>
                    <a:pt x="27206" y="14324"/>
                    <a:pt x="28158" y="14181"/>
                    <a:pt x="29349" y="14181"/>
                  </a:cubicBezTo>
                  <a:cubicBezTo>
                    <a:pt x="32147" y="14181"/>
                    <a:pt x="35278" y="14979"/>
                    <a:pt x="35302" y="15003"/>
                  </a:cubicBezTo>
                  <a:cubicBezTo>
                    <a:pt x="35374" y="15015"/>
                    <a:pt x="35469" y="15026"/>
                    <a:pt x="35540" y="15026"/>
                  </a:cubicBezTo>
                  <a:cubicBezTo>
                    <a:pt x="35886" y="15026"/>
                    <a:pt x="36207" y="14848"/>
                    <a:pt x="36386" y="14538"/>
                  </a:cubicBezTo>
                  <a:cubicBezTo>
                    <a:pt x="36648" y="14181"/>
                    <a:pt x="36576" y="13693"/>
                    <a:pt x="36267" y="13383"/>
                  </a:cubicBezTo>
                  <a:lnTo>
                    <a:pt x="24241" y="1322"/>
                  </a:lnTo>
                  <a:cubicBezTo>
                    <a:pt x="24265" y="882"/>
                    <a:pt x="24182" y="596"/>
                    <a:pt x="23991" y="358"/>
                  </a:cubicBezTo>
                  <a:cubicBezTo>
                    <a:pt x="23813" y="144"/>
                    <a:pt x="23551" y="13"/>
                    <a:pt x="23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54"/>
            <p:cNvSpPr/>
            <p:nvPr/>
          </p:nvSpPr>
          <p:spPr>
            <a:xfrm>
              <a:off x="3879600" y="2786150"/>
              <a:ext cx="102450" cy="148900"/>
            </a:xfrm>
            <a:custGeom>
              <a:avLst/>
              <a:gdLst/>
              <a:ahLst/>
              <a:cxnLst/>
              <a:rect l="l" t="t" r="r" b="b"/>
              <a:pathLst>
                <a:path w="4098" h="5956" extrusionOk="0">
                  <a:moveTo>
                    <a:pt x="362" y="1"/>
                  </a:moveTo>
                  <a:cubicBezTo>
                    <a:pt x="177" y="1"/>
                    <a:pt x="1" y="168"/>
                    <a:pt x="26" y="395"/>
                  </a:cubicBezTo>
                  <a:cubicBezTo>
                    <a:pt x="85" y="788"/>
                    <a:pt x="228" y="1181"/>
                    <a:pt x="383" y="1550"/>
                  </a:cubicBezTo>
                  <a:cubicBezTo>
                    <a:pt x="788" y="2443"/>
                    <a:pt x="1359" y="3252"/>
                    <a:pt x="1990" y="3979"/>
                  </a:cubicBezTo>
                  <a:cubicBezTo>
                    <a:pt x="2526" y="4598"/>
                    <a:pt x="3133" y="5181"/>
                    <a:pt x="3753" y="5753"/>
                  </a:cubicBezTo>
                  <a:cubicBezTo>
                    <a:pt x="3812" y="5776"/>
                    <a:pt x="3872" y="5824"/>
                    <a:pt x="3931" y="5848"/>
                  </a:cubicBezTo>
                  <a:cubicBezTo>
                    <a:pt x="3955" y="5872"/>
                    <a:pt x="3967" y="5884"/>
                    <a:pt x="4003" y="5896"/>
                  </a:cubicBezTo>
                  <a:cubicBezTo>
                    <a:pt x="4014" y="5896"/>
                    <a:pt x="4014" y="5907"/>
                    <a:pt x="4038" y="5907"/>
                  </a:cubicBezTo>
                  <a:lnTo>
                    <a:pt x="4062" y="5943"/>
                  </a:lnTo>
                  <a:cubicBezTo>
                    <a:pt x="4074" y="5955"/>
                    <a:pt x="4074" y="5955"/>
                    <a:pt x="4098" y="5955"/>
                  </a:cubicBezTo>
                  <a:cubicBezTo>
                    <a:pt x="4074" y="5931"/>
                    <a:pt x="4062" y="5919"/>
                    <a:pt x="4050" y="5884"/>
                  </a:cubicBezTo>
                  <a:cubicBezTo>
                    <a:pt x="4050" y="5884"/>
                    <a:pt x="4038" y="5884"/>
                    <a:pt x="4038" y="5872"/>
                  </a:cubicBezTo>
                  <a:cubicBezTo>
                    <a:pt x="4014" y="5872"/>
                    <a:pt x="4014" y="5860"/>
                    <a:pt x="4014" y="5860"/>
                  </a:cubicBezTo>
                  <a:cubicBezTo>
                    <a:pt x="4003" y="5836"/>
                    <a:pt x="3991" y="5812"/>
                    <a:pt x="3979" y="5776"/>
                  </a:cubicBezTo>
                  <a:cubicBezTo>
                    <a:pt x="3979" y="5765"/>
                    <a:pt x="3955" y="5765"/>
                    <a:pt x="3955" y="5753"/>
                  </a:cubicBezTo>
                  <a:cubicBezTo>
                    <a:pt x="3110" y="4276"/>
                    <a:pt x="2288" y="2788"/>
                    <a:pt x="1443" y="1312"/>
                  </a:cubicBezTo>
                  <a:cubicBezTo>
                    <a:pt x="1193" y="871"/>
                    <a:pt x="943" y="431"/>
                    <a:pt x="585" y="97"/>
                  </a:cubicBezTo>
                  <a:cubicBezTo>
                    <a:pt x="519" y="30"/>
                    <a:pt x="439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54"/>
            <p:cNvSpPr/>
            <p:nvPr/>
          </p:nvSpPr>
          <p:spPr>
            <a:xfrm>
              <a:off x="3948400" y="2757200"/>
              <a:ext cx="34250" cy="179025"/>
            </a:xfrm>
            <a:custGeom>
              <a:avLst/>
              <a:gdLst/>
              <a:ahLst/>
              <a:cxnLst/>
              <a:rect l="l" t="t" r="r" b="b"/>
              <a:pathLst>
                <a:path w="1370" h="7161" extrusionOk="0">
                  <a:moveTo>
                    <a:pt x="679" y="0"/>
                  </a:moveTo>
                  <a:cubicBezTo>
                    <a:pt x="541" y="0"/>
                    <a:pt x="401" y="84"/>
                    <a:pt x="346" y="243"/>
                  </a:cubicBezTo>
                  <a:cubicBezTo>
                    <a:pt x="203" y="612"/>
                    <a:pt x="143" y="1029"/>
                    <a:pt x="119" y="1434"/>
                  </a:cubicBezTo>
                  <a:cubicBezTo>
                    <a:pt x="0" y="3315"/>
                    <a:pt x="596" y="5149"/>
                    <a:pt x="1239" y="6923"/>
                  </a:cubicBezTo>
                  <a:cubicBezTo>
                    <a:pt x="1251" y="6934"/>
                    <a:pt x="1251" y="6934"/>
                    <a:pt x="1251" y="6946"/>
                  </a:cubicBezTo>
                  <a:cubicBezTo>
                    <a:pt x="1262" y="6982"/>
                    <a:pt x="1262" y="6994"/>
                    <a:pt x="1274" y="7030"/>
                  </a:cubicBezTo>
                  <a:lnTo>
                    <a:pt x="1274" y="7042"/>
                  </a:lnTo>
                  <a:lnTo>
                    <a:pt x="1298" y="7077"/>
                  </a:lnTo>
                  <a:cubicBezTo>
                    <a:pt x="1298" y="7089"/>
                    <a:pt x="1310" y="7101"/>
                    <a:pt x="1310" y="7113"/>
                  </a:cubicBezTo>
                  <a:cubicBezTo>
                    <a:pt x="1322" y="7113"/>
                    <a:pt x="1346" y="7137"/>
                    <a:pt x="1346" y="7137"/>
                  </a:cubicBezTo>
                  <a:cubicBezTo>
                    <a:pt x="1346" y="7149"/>
                    <a:pt x="1358" y="7149"/>
                    <a:pt x="1370" y="7161"/>
                  </a:cubicBezTo>
                  <a:lnTo>
                    <a:pt x="1370" y="7077"/>
                  </a:lnTo>
                  <a:lnTo>
                    <a:pt x="1370" y="6994"/>
                  </a:lnTo>
                  <a:lnTo>
                    <a:pt x="1370" y="6982"/>
                  </a:lnTo>
                  <a:lnTo>
                    <a:pt x="1370" y="6815"/>
                  </a:lnTo>
                  <a:lnTo>
                    <a:pt x="1370" y="6804"/>
                  </a:lnTo>
                  <a:lnTo>
                    <a:pt x="1370" y="6744"/>
                  </a:lnTo>
                  <a:cubicBezTo>
                    <a:pt x="1298" y="5065"/>
                    <a:pt x="1262" y="3386"/>
                    <a:pt x="1191" y="1720"/>
                  </a:cubicBezTo>
                  <a:cubicBezTo>
                    <a:pt x="1167" y="1196"/>
                    <a:pt x="1143" y="684"/>
                    <a:pt x="989" y="231"/>
                  </a:cubicBezTo>
                  <a:cubicBezTo>
                    <a:pt x="937" y="75"/>
                    <a:pt x="809" y="0"/>
                    <a:pt x="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54"/>
            <p:cNvSpPr/>
            <p:nvPr/>
          </p:nvSpPr>
          <p:spPr>
            <a:xfrm>
              <a:off x="3982325" y="2762025"/>
              <a:ext cx="57175" cy="173600"/>
            </a:xfrm>
            <a:custGeom>
              <a:avLst/>
              <a:gdLst/>
              <a:ahLst/>
              <a:cxnLst/>
              <a:rect l="l" t="t" r="r" b="b"/>
              <a:pathLst>
                <a:path w="2287" h="6944" extrusionOk="0">
                  <a:moveTo>
                    <a:pt x="2067" y="1"/>
                  </a:moveTo>
                  <a:cubicBezTo>
                    <a:pt x="2036" y="1"/>
                    <a:pt x="2005" y="8"/>
                    <a:pt x="1977" y="14"/>
                  </a:cubicBezTo>
                  <a:cubicBezTo>
                    <a:pt x="1549" y="145"/>
                    <a:pt x="1334" y="622"/>
                    <a:pt x="1191" y="1038"/>
                  </a:cubicBezTo>
                  <a:cubicBezTo>
                    <a:pt x="1060" y="1479"/>
                    <a:pt x="906" y="1896"/>
                    <a:pt x="787" y="2324"/>
                  </a:cubicBezTo>
                  <a:cubicBezTo>
                    <a:pt x="370" y="3705"/>
                    <a:pt x="144" y="5110"/>
                    <a:pt x="13" y="6539"/>
                  </a:cubicBezTo>
                  <a:lnTo>
                    <a:pt x="13" y="6622"/>
                  </a:lnTo>
                  <a:cubicBezTo>
                    <a:pt x="13" y="6682"/>
                    <a:pt x="1" y="6741"/>
                    <a:pt x="1" y="6801"/>
                  </a:cubicBezTo>
                  <a:lnTo>
                    <a:pt x="1" y="6837"/>
                  </a:lnTo>
                  <a:lnTo>
                    <a:pt x="1" y="6849"/>
                  </a:lnTo>
                  <a:lnTo>
                    <a:pt x="1" y="6944"/>
                  </a:lnTo>
                  <a:cubicBezTo>
                    <a:pt x="1" y="6908"/>
                    <a:pt x="13" y="6896"/>
                    <a:pt x="13" y="6861"/>
                  </a:cubicBezTo>
                  <a:cubicBezTo>
                    <a:pt x="25" y="6849"/>
                    <a:pt x="25" y="6837"/>
                    <a:pt x="25" y="6825"/>
                  </a:cubicBezTo>
                  <a:lnTo>
                    <a:pt x="25" y="6801"/>
                  </a:lnTo>
                  <a:lnTo>
                    <a:pt x="25" y="6789"/>
                  </a:lnTo>
                  <a:lnTo>
                    <a:pt x="167" y="6349"/>
                  </a:lnTo>
                  <a:cubicBezTo>
                    <a:pt x="239" y="6122"/>
                    <a:pt x="322" y="5896"/>
                    <a:pt x="417" y="5670"/>
                  </a:cubicBezTo>
                  <a:cubicBezTo>
                    <a:pt x="1072" y="4063"/>
                    <a:pt x="1870" y="2515"/>
                    <a:pt x="2215" y="824"/>
                  </a:cubicBezTo>
                  <a:cubicBezTo>
                    <a:pt x="2251" y="634"/>
                    <a:pt x="2287" y="419"/>
                    <a:pt x="2263" y="229"/>
                  </a:cubicBezTo>
                  <a:cubicBezTo>
                    <a:pt x="2251" y="134"/>
                    <a:pt x="2215" y="38"/>
                    <a:pt x="2132" y="14"/>
                  </a:cubicBezTo>
                  <a:cubicBezTo>
                    <a:pt x="2112" y="4"/>
                    <a:pt x="2090" y="1"/>
                    <a:pt x="2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54"/>
            <p:cNvSpPr/>
            <p:nvPr/>
          </p:nvSpPr>
          <p:spPr>
            <a:xfrm>
              <a:off x="3982925" y="2796000"/>
              <a:ext cx="95875" cy="138750"/>
            </a:xfrm>
            <a:custGeom>
              <a:avLst/>
              <a:gdLst/>
              <a:ahLst/>
              <a:cxnLst/>
              <a:rect l="l" t="t" r="r" b="b"/>
              <a:pathLst>
                <a:path w="3835" h="5550" extrusionOk="0">
                  <a:moveTo>
                    <a:pt x="3608" y="1"/>
                  </a:moveTo>
                  <a:cubicBezTo>
                    <a:pt x="3156" y="1"/>
                    <a:pt x="2810" y="382"/>
                    <a:pt x="2560" y="763"/>
                  </a:cubicBezTo>
                  <a:cubicBezTo>
                    <a:pt x="2310" y="1132"/>
                    <a:pt x="2060" y="1501"/>
                    <a:pt x="1822" y="1870"/>
                  </a:cubicBezTo>
                  <a:cubicBezTo>
                    <a:pt x="1179" y="2870"/>
                    <a:pt x="655" y="3894"/>
                    <a:pt x="215" y="4966"/>
                  </a:cubicBezTo>
                  <a:cubicBezTo>
                    <a:pt x="179" y="5025"/>
                    <a:pt x="155" y="5109"/>
                    <a:pt x="120" y="5180"/>
                  </a:cubicBezTo>
                  <a:lnTo>
                    <a:pt x="120" y="5192"/>
                  </a:lnTo>
                  <a:cubicBezTo>
                    <a:pt x="108" y="5252"/>
                    <a:pt x="72" y="5323"/>
                    <a:pt x="48" y="5382"/>
                  </a:cubicBezTo>
                  <a:lnTo>
                    <a:pt x="48" y="5406"/>
                  </a:lnTo>
                  <a:lnTo>
                    <a:pt x="48" y="5418"/>
                  </a:lnTo>
                  <a:lnTo>
                    <a:pt x="1" y="5502"/>
                  </a:lnTo>
                  <a:cubicBezTo>
                    <a:pt x="36" y="5525"/>
                    <a:pt x="48" y="5525"/>
                    <a:pt x="72" y="5537"/>
                  </a:cubicBezTo>
                  <a:cubicBezTo>
                    <a:pt x="96" y="5537"/>
                    <a:pt x="96" y="5549"/>
                    <a:pt x="108" y="5549"/>
                  </a:cubicBezTo>
                  <a:cubicBezTo>
                    <a:pt x="108" y="5537"/>
                    <a:pt x="120" y="5537"/>
                    <a:pt x="120" y="5525"/>
                  </a:cubicBezTo>
                  <a:cubicBezTo>
                    <a:pt x="132" y="5525"/>
                    <a:pt x="132" y="5502"/>
                    <a:pt x="155" y="5490"/>
                  </a:cubicBezTo>
                  <a:lnTo>
                    <a:pt x="167" y="5478"/>
                  </a:lnTo>
                  <a:lnTo>
                    <a:pt x="179" y="5466"/>
                  </a:lnTo>
                  <a:cubicBezTo>
                    <a:pt x="191" y="5430"/>
                    <a:pt x="227" y="5406"/>
                    <a:pt x="239" y="5371"/>
                  </a:cubicBezTo>
                  <a:cubicBezTo>
                    <a:pt x="334" y="5252"/>
                    <a:pt x="429" y="5132"/>
                    <a:pt x="524" y="5013"/>
                  </a:cubicBezTo>
                  <a:cubicBezTo>
                    <a:pt x="1596" y="3656"/>
                    <a:pt x="2799" y="2394"/>
                    <a:pt x="3608" y="858"/>
                  </a:cubicBezTo>
                  <a:cubicBezTo>
                    <a:pt x="3691" y="680"/>
                    <a:pt x="3787" y="501"/>
                    <a:pt x="3811" y="310"/>
                  </a:cubicBezTo>
                  <a:cubicBezTo>
                    <a:pt x="3834" y="227"/>
                    <a:pt x="3811" y="120"/>
                    <a:pt x="3751" y="48"/>
                  </a:cubicBezTo>
                  <a:cubicBezTo>
                    <a:pt x="3703" y="13"/>
                    <a:pt x="3668" y="1"/>
                    <a:pt x="3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54"/>
            <p:cNvSpPr/>
            <p:nvPr/>
          </p:nvSpPr>
          <p:spPr>
            <a:xfrm>
              <a:off x="3979950" y="2864300"/>
              <a:ext cx="149450" cy="71925"/>
            </a:xfrm>
            <a:custGeom>
              <a:avLst/>
              <a:gdLst/>
              <a:ahLst/>
              <a:cxnLst/>
              <a:rect l="l" t="t" r="r" b="b"/>
              <a:pathLst>
                <a:path w="5978" h="2877" extrusionOk="0">
                  <a:moveTo>
                    <a:pt x="5364" y="1"/>
                  </a:moveTo>
                  <a:cubicBezTo>
                    <a:pt x="5088" y="1"/>
                    <a:pt x="4796" y="98"/>
                    <a:pt x="4537" y="210"/>
                  </a:cubicBezTo>
                  <a:cubicBezTo>
                    <a:pt x="4144" y="388"/>
                    <a:pt x="3727" y="567"/>
                    <a:pt x="3322" y="757"/>
                  </a:cubicBezTo>
                  <a:cubicBezTo>
                    <a:pt x="2215" y="1293"/>
                    <a:pt x="1191" y="1924"/>
                    <a:pt x="191" y="2627"/>
                  </a:cubicBezTo>
                  <a:cubicBezTo>
                    <a:pt x="179" y="2639"/>
                    <a:pt x="155" y="2662"/>
                    <a:pt x="120" y="2686"/>
                  </a:cubicBezTo>
                  <a:lnTo>
                    <a:pt x="108" y="2698"/>
                  </a:lnTo>
                  <a:cubicBezTo>
                    <a:pt x="96" y="2698"/>
                    <a:pt x="96" y="2710"/>
                    <a:pt x="72" y="2710"/>
                  </a:cubicBezTo>
                  <a:lnTo>
                    <a:pt x="48" y="2746"/>
                  </a:lnTo>
                  <a:cubicBezTo>
                    <a:pt x="36" y="2758"/>
                    <a:pt x="12" y="2758"/>
                    <a:pt x="0" y="2770"/>
                  </a:cubicBezTo>
                  <a:cubicBezTo>
                    <a:pt x="12" y="2770"/>
                    <a:pt x="12" y="2781"/>
                    <a:pt x="36" y="2781"/>
                  </a:cubicBezTo>
                  <a:lnTo>
                    <a:pt x="60" y="2817"/>
                  </a:lnTo>
                  <a:cubicBezTo>
                    <a:pt x="72" y="2817"/>
                    <a:pt x="96" y="2829"/>
                    <a:pt x="96" y="2829"/>
                  </a:cubicBezTo>
                  <a:cubicBezTo>
                    <a:pt x="96" y="2853"/>
                    <a:pt x="108" y="2853"/>
                    <a:pt x="120" y="2865"/>
                  </a:cubicBezTo>
                  <a:cubicBezTo>
                    <a:pt x="131" y="2865"/>
                    <a:pt x="131" y="2877"/>
                    <a:pt x="155" y="2877"/>
                  </a:cubicBezTo>
                  <a:cubicBezTo>
                    <a:pt x="167" y="2877"/>
                    <a:pt x="179" y="2865"/>
                    <a:pt x="191" y="2865"/>
                  </a:cubicBezTo>
                  <a:cubicBezTo>
                    <a:pt x="334" y="2817"/>
                    <a:pt x="453" y="2770"/>
                    <a:pt x="572" y="2734"/>
                  </a:cubicBezTo>
                  <a:cubicBezTo>
                    <a:pt x="2191" y="2150"/>
                    <a:pt x="3906" y="1710"/>
                    <a:pt x="5394" y="841"/>
                  </a:cubicBezTo>
                  <a:cubicBezTo>
                    <a:pt x="5573" y="734"/>
                    <a:pt x="5727" y="626"/>
                    <a:pt x="5870" y="484"/>
                  </a:cubicBezTo>
                  <a:cubicBezTo>
                    <a:pt x="5906" y="424"/>
                    <a:pt x="5977" y="329"/>
                    <a:pt x="5942" y="245"/>
                  </a:cubicBezTo>
                  <a:cubicBezTo>
                    <a:pt x="5930" y="198"/>
                    <a:pt x="5882" y="174"/>
                    <a:pt x="5835" y="126"/>
                  </a:cubicBezTo>
                  <a:cubicBezTo>
                    <a:pt x="5691" y="37"/>
                    <a:pt x="5530" y="1"/>
                    <a:pt x="5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54"/>
            <p:cNvSpPr/>
            <p:nvPr/>
          </p:nvSpPr>
          <p:spPr>
            <a:xfrm>
              <a:off x="3837375" y="2837600"/>
              <a:ext cx="147650" cy="98625"/>
            </a:xfrm>
            <a:custGeom>
              <a:avLst/>
              <a:gdLst/>
              <a:ahLst/>
              <a:cxnLst/>
              <a:rect l="l" t="t" r="r" b="b"/>
              <a:pathLst>
                <a:path w="5906" h="3945" extrusionOk="0">
                  <a:moveTo>
                    <a:pt x="479" y="1"/>
                  </a:moveTo>
                  <a:cubicBezTo>
                    <a:pt x="373" y="1"/>
                    <a:pt x="269" y="20"/>
                    <a:pt x="167" y="63"/>
                  </a:cubicBezTo>
                  <a:cubicBezTo>
                    <a:pt x="119" y="75"/>
                    <a:pt x="84" y="99"/>
                    <a:pt x="48" y="147"/>
                  </a:cubicBezTo>
                  <a:cubicBezTo>
                    <a:pt x="0" y="242"/>
                    <a:pt x="48" y="325"/>
                    <a:pt x="96" y="397"/>
                  </a:cubicBezTo>
                  <a:cubicBezTo>
                    <a:pt x="203" y="563"/>
                    <a:pt x="358" y="694"/>
                    <a:pt x="512" y="813"/>
                  </a:cubicBezTo>
                  <a:cubicBezTo>
                    <a:pt x="1846" y="1921"/>
                    <a:pt x="3477" y="2599"/>
                    <a:pt x="4989" y="3421"/>
                  </a:cubicBezTo>
                  <a:cubicBezTo>
                    <a:pt x="5144" y="3516"/>
                    <a:pt x="5299" y="3599"/>
                    <a:pt x="5453" y="3695"/>
                  </a:cubicBezTo>
                  <a:cubicBezTo>
                    <a:pt x="5513" y="3718"/>
                    <a:pt x="5573" y="3766"/>
                    <a:pt x="5632" y="3790"/>
                  </a:cubicBezTo>
                  <a:cubicBezTo>
                    <a:pt x="5656" y="3814"/>
                    <a:pt x="5680" y="3826"/>
                    <a:pt x="5703" y="3838"/>
                  </a:cubicBezTo>
                  <a:cubicBezTo>
                    <a:pt x="5715" y="3838"/>
                    <a:pt x="5715" y="3849"/>
                    <a:pt x="5739" y="3849"/>
                  </a:cubicBezTo>
                  <a:lnTo>
                    <a:pt x="5763" y="3885"/>
                  </a:lnTo>
                  <a:cubicBezTo>
                    <a:pt x="5787" y="3885"/>
                    <a:pt x="5799" y="3897"/>
                    <a:pt x="5799" y="3897"/>
                  </a:cubicBezTo>
                  <a:cubicBezTo>
                    <a:pt x="5799" y="3921"/>
                    <a:pt x="5811" y="3921"/>
                    <a:pt x="5823" y="3933"/>
                  </a:cubicBezTo>
                  <a:cubicBezTo>
                    <a:pt x="5846" y="3933"/>
                    <a:pt x="5846" y="3945"/>
                    <a:pt x="5858" y="3945"/>
                  </a:cubicBezTo>
                  <a:cubicBezTo>
                    <a:pt x="5870" y="3945"/>
                    <a:pt x="5882" y="3933"/>
                    <a:pt x="5906" y="3933"/>
                  </a:cubicBezTo>
                  <a:cubicBezTo>
                    <a:pt x="5870" y="3897"/>
                    <a:pt x="5846" y="3873"/>
                    <a:pt x="5846" y="3838"/>
                  </a:cubicBezTo>
                  <a:lnTo>
                    <a:pt x="5823" y="3826"/>
                  </a:lnTo>
                  <a:lnTo>
                    <a:pt x="5811" y="3814"/>
                  </a:lnTo>
                  <a:lnTo>
                    <a:pt x="5799" y="3790"/>
                  </a:lnTo>
                  <a:lnTo>
                    <a:pt x="5787" y="3778"/>
                  </a:lnTo>
                  <a:cubicBezTo>
                    <a:pt x="5751" y="3754"/>
                    <a:pt x="5727" y="3730"/>
                    <a:pt x="5703" y="3707"/>
                  </a:cubicBezTo>
                  <a:lnTo>
                    <a:pt x="5692" y="3695"/>
                  </a:lnTo>
                  <a:cubicBezTo>
                    <a:pt x="5680" y="3695"/>
                    <a:pt x="5656" y="3671"/>
                    <a:pt x="5656" y="3671"/>
                  </a:cubicBezTo>
                  <a:cubicBezTo>
                    <a:pt x="5037" y="3052"/>
                    <a:pt x="4382" y="2468"/>
                    <a:pt x="3691" y="1921"/>
                  </a:cubicBezTo>
                  <a:cubicBezTo>
                    <a:pt x="3334" y="1623"/>
                    <a:pt x="2953" y="1349"/>
                    <a:pt x="2560" y="1087"/>
                  </a:cubicBezTo>
                  <a:cubicBezTo>
                    <a:pt x="2191" y="837"/>
                    <a:pt x="1822" y="599"/>
                    <a:pt x="1429" y="361"/>
                  </a:cubicBezTo>
                  <a:cubicBezTo>
                    <a:pt x="1141" y="181"/>
                    <a:pt x="805" y="1"/>
                    <a:pt x="479" y="1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54"/>
            <p:cNvSpPr/>
            <p:nvPr/>
          </p:nvSpPr>
          <p:spPr>
            <a:xfrm>
              <a:off x="3944525" y="2554025"/>
              <a:ext cx="160750" cy="493825"/>
            </a:xfrm>
            <a:custGeom>
              <a:avLst/>
              <a:gdLst/>
              <a:ahLst/>
              <a:cxnLst/>
              <a:rect l="l" t="t" r="r" b="b"/>
              <a:pathLst>
                <a:path w="6430" h="19753" extrusionOk="0">
                  <a:moveTo>
                    <a:pt x="6275" y="0"/>
                  </a:moveTo>
                  <a:lnTo>
                    <a:pt x="1" y="19705"/>
                  </a:lnTo>
                  <a:lnTo>
                    <a:pt x="155" y="19753"/>
                  </a:lnTo>
                  <a:lnTo>
                    <a:pt x="6430" y="48"/>
                  </a:lnTo>
                  <a:lnTo>
                    <a:pt x="6275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54"/>
            <p:cNvSpPr/>
            <p:nvPr/>
          </p:nvSpPr>
          <p:spPr>
            <a:xfrm>
              <a:off x="3667125" y="2539425"/>
              <a:ext cx="753375" cy="314650"/>
            </a:xfrm>
            <a:custGeom>
              <a:avLst/>
              <a:gdLst/>
              <a:ahLst/>
              <a:cxnLst/>
              <a:rect l="l" t="t" r="r" b="b"/>
              <a:pathLst>
                <a:path w="30135" h="12586" extrusionOk="0">
                  <a:moveTo>
                    <a:pt x="17597" y="1"/>
                  </a:moveTo>
                  <a:lnTo>
                    <a:pt x="17383" y="48"/>
                  </a:lnTo>
                  <a:lnTo>
                    <a:pt x="0" y="3727"/>
                  </a:lnTo>
                  <a:cubicBezTo>
                    <a:pt x="4893" y="4311"/>
                    <a:pt x="6953" y="7883"/>
                    <a:pt x="6953" y="7883"/>
                  </a:cubicBezTo>
                  <a:cubicBezTo>
                    <a:pt x="7013" y="7859"/>
                    <a:pt x="7060" y="7847"/>
                    <a:pt x="7120" y="7835"/>
                  </a:cubicBezTo>
                  <a:cubicBezTo>
                    <a:pt x="7868" y="7633"/>
                    <a:pt x="8623" y="7544"/>
                    <a:pt x="9374" y="7544"/>
                  </a:cubicBezTo>
                  <a:cubicBezTo>
                    <a:pt x="14962" y="7544"/>
                    <a:pt x="20300" y="12467"/>
                    <a:pt x="20300" y="12467"/>
                  </a:cubicBezTo>
                  <a:lnTo>
                    <a:pt x="20384" y="12419"/>
                  </a:lnTo>
                  <a:cubicBezTo>
                    <a:pt x="21293" y="11914"/>
                    <a:pt x="22584" y="11740"/>
                    <a:pt x="23930" y="11740"/>
                  </a:cubicBezTo>
                  <a:cubicBezTo>
                    <a:pt x="26899" y="11740"/>
                    <a:pt x="30135" y="12586"/>
                    <a:pt x="30135" y="12586"/>
                  </a:cubicBezTo>
                  <a:lnTo>
                    <a:pt x="18098" y="513"/>
                  </a:lnTo>
                  <a:lnTo>
                    <a:pt x="175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54"/>
            <p:cNvSpPr/>
            <p:nvPr/>
          </p:nvSpPr>
          <p:spPr>
            <a:xfrm>
              <a:off x="3845100" y="2539425"/>
              <a:ext cx="331625" cy="311675"/>
            </a:xfrm>
            <a:custGeom>
              <a:avLst/>
              <a:gdLst/>
              <a:ahLst/>
              <a:cxnLst/>
              <a:rect l="l" t="t" r="r" b="b"/>
              <a:pathLst>
                <a:path w="13265" h="12467" extrusionOk="0">
                  <a:moveTo>
                    <a:pt x="10478" y="1"/>
                  </a:moveTo>
                  <a:lnTo>
                    <a:pt x="10264" y="48"/>
                  </a:lnTo>
                  <a:lnTo>
                    <a:pt x="1" y="7835"/>
                  </a:lnTo>
                  <a:cubicBezTo>
                    <a:pt x="749" y="7633"/>
                    <a:pt x="1504" y="7544"/>
                    <a:pt x="2255" y="7544"/>
                  </a:cubicBezTo>
                  <a:cubicBezTo>
                    <a:pt x="7843" y="7544"/>
                    <a:pt x="13181" y="12467"/>
                    <a:pt x="13181" y="12467"/>
                  </a:cubicBezTo>
                  <a:lnTo>
                    <a:pt x="13265" y="12419"/>
                  </a:lnTo>
                  <a:lnTo>
                    <a:pt x="10669" y="203"/>
                  </a:lnTo>
                  <a:lnTo>
                    <a:pt x="104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54"/>
            <p:cNvSpPr/>
            <p:nvPr/>
          </p:nvSpPr>
          <p:spPr>
            <a:xfrm>
              <a:off x="4101700" y="2526625"/>
              <a:ext cx="12225" cy="17900"/>
            </a:xfrm>
            <a:custGeom>
              <a:avLst/>
              <a:gdLst/>
              <a:ahLst/>
              <a:cxnLst/>
              <a:rect l="l" t="t" r="r" b="b"/>
              <a:pathLst>
                <a:path w="489" h="716" extrusionOk="0">
                  <a:moveTo>
                    <a:pt x="393" y="1"/>
                  </a:moveTo>
                  <a:cubicBezTo>
                    <a:pt x="298" y="1"/>
                    <a:pt x="0" y="560"/>
                    <a:pt x="0" y="560"/>
                  </a:cubicBezTo>
                  <a:cubicBezTo>
                    <a:pt x="0" y="560"/>
                    <a:pt x="33" y="716"/>
                    <a:pt x="368" y="716"/>
                  </a:cubicBezTo>
                  <a:cubicBezTo>
                    <a:pt x="380" y="716"/>
                    <a:pt x="392" y="716"/>
                    <a:pt x="405" y="715"/>
                  </a:cubicBezTo>
                  <a:cubicBezTo>
                    <a:pt x="405" y="715"/>
                    <a:pt x="488" y="1"/>
                    <a:pt x="393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54"/>
            <p:cNvSpPr/>
            <p:nvPr/>
          </p:nvSpPr>
          <p:spPr>
            <a:xfrm>
              <a:off x="3647775" y="2750450"/>
              <a:ext cx="287550" cy="284000"/>
            </a:xfrm>
            <a:custGeom>
              <a:avLst/>
              <a:gdLst/>
              <a:ahLst/>
              <a:cxnLst/>
              <a:rect l="l" t="t" r="r" b="b"/>
              <a:pathLst>
                <a:path w="11502" h="11360" extrusionOk="0">
                  <a:moveTo>
                    <a:pt x="5702" y="1"/>
                  </a:moveTo>
                  <a:cubicBezTo>
                    <a:pt x="5431" y="1"/>
                    <a:pt x="5160" y="21"/>
                    <a:pt x="4894" y="61"/>
                  </a:cubicBezTo>
                  <a:cubicBezTo>
                    <a:pt x="3703" y="239"/>
                    <a:pt x="2572" y="799"/>
                    <a:pt x="1715" y="1656"/>
                  </a:cubicBezTo>
                  <a:cubicBezTo>
                    <a:pt x="1310" y="2073"/>
                    <a:pt x="953" y="2549"/>
                    <a:pt x="667" y="3097"/>
                  </a:cubicBezTo>
                  <a:cubicBezTo>
                    <a:pt x="191" y="4049"/>
                    <a:pt x="0" y="5061"/>
                    <a:pt x="60" y="6050"/>
                  </a:cubicBezTo>
                  <a:cubicBezTo>
                    <a:pt x="119" y="7157"/>
                    <a:pt x="524" y="8252"/>
                    <a:pt x="1203" y="9145"/>
                  </a:cubicBezTo>
                  <a:cubicBezTo>
                    <a:pt x="1703" y="9788"/>
                    <a:pt x="2334" y="10336"/>
                    <a:pt x="3108" y="10729"/>
                  </a:cubicBezTo>
                  <a:cubicBezTo>
                    <a:pt x="3453" y="10907"/>
                    <a:pt x="3798" y="11050"/>
                    <a:pt x="4155" y="11145"/>
                  </a:cubicBezTo>
                  <a:cubicBezTo>
                    <a:pt x="4263" y="11181"/>
                    <a:pt x="4358" y="11193"/>
                    <a:pt x="4465" y="11229"/>
                  </a:cubicBezTo>
                  <a:cubicBezTo>
                    <a:pt x="4866" y="11317"/>
                    <a:pt x="5270" y="11360"/>
                    <a:pt x="5671" y="11360"/>
                  </a:cubicBezTo>
                  <a:cubicBezTo>
                    <a:pt x="7333" y="11360"/>
                    <a:pt x="8944" y="10623"/>
                    <a:pt x="10037" y="9300"/>
                  </a:cubicBezTo>
                  <a:cubicBezTo>
                    <a:pt x="10287" y="8990"/>
                    <a:pt x="10513" y="8645"/>
                    <a:pt x="10704" y="8276"/>
                  </a:cubicBezTo>
                  <a:cubicBezTo>
                    <a:pt x="11418" y="6859"/>
                    <a:pt x="11502" y="5299"/>
                    <a:pt x="11061" y="3906"/>
                  </a:cubicBezTo>
                  <a:cubicBezTo>
                    <a:pt x="10930" y="3502"/>
                    <a:pt x="10751" y="3109"/>
                    <a:pt x="10525" y="2740"/>
                  </a:cubicBezTo>
                  <a:cubicBezTo>
                    <a:pt x="10120" y="2073"/>
                    <a:pt x="9585" y="1489"/>
                    <a:pt x="8930" y="1025"/>
                  </a:cubicBezTo>
                  <a:cubicBezTo>
                    <a:pt x="8727" y="882"/>
                    <a:pt x="8501" y="751"/>
                    <a:pt x="8263" y="632"/>
                  </a:cubicBezTo>
                  <a:cubicBezTo>
                    <a:pt x="7447" y="206"/>
                    <a:pt x="6569" y="1"/>
                    <a:pt x="5702" y="1"/>
                  </a:cubicBezTo>
                  <a:close/>
                </a:path>
              </a:pathLst>
            </a:custGeom>
            <a:solidFill>
              <a:srgbClr val="FFE7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54"/>
            <p:cNvSpPr/>
            <p:nvPr/>
          </p:nvSpPr>
          <p:spPr>
            <a:xfrm>
              <a:off x="3720400" y="2823400"/>
              <a:ext cx="178325" cy="211175"/>
            </a:xfrm>
            <a:custGeom>
              <a:avLst/>
              <a:gdLst/>
              <a:ahLst/>
              <a:cxnLst/>
              <a:rect l="l" t="t" r="r" b="b"/>
              <a:pathLst>
                <a:path w="7133" h="8447" extrusionOk="0">
                  <a:moveTo>
                    <a:pt x="1417" y="0"/>
                  </a:moveTo>
                  <a:cubicBezTo>
                    <a:pt x="1119" y="179"/>
                    <a:pt x="750" y="357"/>
                    <a:pt x="417" y="405"/>
                  </a:cubicBezTo>
                  <a:cubicBezTo>
                    <a:pt x="417" y="429"/>
                    <a:pt x="393" y="465"/>
                    <a:pt x="393" y="488"/>
                  </a:cubicBezTo>
                  <a:cubicBezTo>
                    <a:pt x="119" y="1703"/>
                    <a:pt x="0" y="2929"/>
                    <a:pt x="84" y="4156"/>
                  </a:cubicBezTo>
                  <a:lnTo>
                    <a:pt x="84" y="4167"/>
                  </a:lnTo>
                  <a:cubicBezTo>
                    <a:pt x="191" y="5418"/>
                    <a:pt x="536" y="6656"/>
                    <a:pt x="1143" y="7739"/>
                  </a:cubicBezTo>
                  <a:cubicBezTo>
                    <a:pt x="1250" y="7918"/>
                    <a:pt x="1334" y="8085"/>
                    <a:pt x="1477" y="8216"/>
                  </a:cubicBezTo>
                  <a:lnTo>
                    <a:pt x="1560" y="8311"/>
                  </a:lnTo>
                  <a:cubicBezTo>
                    <a:pt x="1965" y="8402"/>
                    <a:pt x="2373" y="8446"/>
                    <a:pt x="2778" y="8446"/>
                  </a:cubicBezTo>
                  <a:cubicBezTo>
                    <a:pt x="4436" y="8446"/>
                    <a:pt x="6041" y="7705"/>
                    <a:pt x="7132" y="6394"/>
                  </a:cubicBezTo>
                  <a:cubicBezTo>
                    <a:pt x="6692" y="5715"/>
                    <a:pt x="6239" y="5084"/>
                    <a:pt x="5775" y="4453"/>
                  </a:cubicBezTo>
                  <a:cubicBezTo>
                    <a:pt x="5144" y="3644"/>
                    <a:pt x="4477" y="2870"/>
                    <a:pt x="3763" y="2143"/>
                  </a:cubicBezTo>
                  <a:cubicBezTo>
                    <a:pt x="3036" y="1405"/>
                    <a:pt x="2274" y="703"/>
                    <a:pt x="1477" y="48"/>
                  </a:cubicBezTo>
                  <a:cubicBezTo>
                    <a:pt x="1453" y="36"/>
                    <a:pt x="1429" y="12"/>
                    <a:pt x="1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54"/>
            <p:cNvSpPr/>
            <p:nvPr/>
          </p:nvSpPr>
          <p:spPr>
            <a:xfrm>
              <a:off x="3737650" y="2751050"/>
              <a:ext cx="173275" cy="68500"/>
            </a:xfrm>
            <a:custGeom>
              <a:avLst/>
              <a:gdLst/>
              <a:ahLst/>
              <a:cxnLst/>
              <a:rect l="l" t="t" r="r" b="b"/>
              <a:pathLst>
                <a:path w="6931" h="2740" extrusionOk="0">
                  <a:moveTo>
                    <a:pt x="2116" y="1"/>
                  </a:moveTo>
                  <a:cubicBezTo>
                    <a:pt x="1845" y="1"/>
                    <a:pt x="1576" y="21"/>
                    <a:pt x="1310" y="61"/>
                  </a:cubicBezTo>
                  <a:cubicBezTo>
                    <a:pt x="870" y="453"/>
                    <a:pt x="501" y="989"/>
                    <a:pt x="227" y="1454"/>
                  </a:cubicBezTo>
                  <a:cubicBezTo>
                    <a:pt x="203" y="1501"/>
                    <a:pt x="144" y="1608"/>
                    <a:pt x="96" y="1692"/>
                  </a:cubicBezTo>
                  <a:cubicBezTo>
                    <a:pt x="37" y="1799"/>
                    <a:pt x="1" y="1882"/>
                    <a:pt x="37" y="1930"/>
                  </a:cubicBezTo>
                  <a:lnTo>
                    <a:pt x="203" y="1966"/>
                  </a:lnTo>
                  <a:cubicBezTo>
                    <a:pt x="465" y="2037"/>
                    <a:pt x="763" y="2001"/>
                    <a:pt x="882" y="2263"/>
                  </a:cubicBezTo>
                  <a:cubicBezTo>
                    <a:pt x="918" y="2239"/>
                    <a:pt x="929" y="2227"/>
                    <a:pt x="965" y="2216"/>
                  </a:cubicBezTo>
                  <a:cubicBezTo>
                    <a:pt x="1299" y="2037"/>
                    <a:pt x="1691" y="1989"/>
                    <a:pt x="2072" y="1966"/>
                  </a:cubicBezTo>
                  <a:cubicBezTo>
                    <a:pt x="2345" y="1944"/>
                    <a:pt x="2618" y="1934"/>
                    <a:pt x="2891" y="1934"/>
                  </a:cubicBezTo>
                  <a:cubicBezTo>
                    <a:pt x="3846" y="1934"/>
                    <a:pt x="4796" y="2063"/>
                    <a:pt x="5704" y="2323"/>
                  </a:cubicBezTo>
                  <a:cubicBezTo>
                    <a:pt x="6121" y="2442"/>
                    <a:pt x="6525" y="2573"/>
                    <a:pt x="6930" y="2739"/>
                  </a:cubicBezTo>
                  <a:cubicBezTo>
                    <a:pt x="6525" y="2061"/>
                    <a:pt x="5990" y="1489"/>
                    <a:pt x="5335" y="1025"/>
                  </a:cubicBezTo>
                  <a:cubicBezTo>
                    <a:pt x="5132" y="870"/>
                    <a:pt x="4906" y="739"/>
                    <a:pt x="4668" y="620"/>
                  </a:cubicBezTo>
                  <a:cubicBezTo>
                    <a:pt x="3853" y="204"/>
                    <a:pt x="2976" y="1"/>
                    <a:pt x="2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54"/>
            <p:cNvSpPr/>
            <p:nvPr/>
          </p:nvSpPr>
          <p:spPr>
            <a:xfrm>
              <a:off x="3647775" y="2792150"/>
              <a:ext cx="72350" cy="109850"/>
            </a:xfrm>
            <a:custGeom>
              <a:avLst/>
              <a:gdLst/>
              <a:ahLst/>
              <a:cxnLst/>
              <a:rect l="l" t="t" r="r" b="b"/>
              <a:pathLst>
                <a:path w="2894" h="4394" extrusionOk="0">
                  <a:moveTo>
                    <a:pt x="1715" y="0"/>
                  </a:moveTo>
                  <a:cubicBezTo>
                    <a:pt x="1310" y="417"/>
                    <a:pt x="953" y="893"/>
                    <a:pt x="667" y="1453"/>
                  </a:cubicBezTo>
                  <a:cubicBezTo>
                    <a:pt x="191" y="2405"/>
                    <a:pt x="0" y="3405"/>
                    <a:pt x="60" y="4393"/>
                  </a:cubicBezTo>
                  <a:cubicBezTo>
                    <a:pt x="584" y="3131"/>
                    <a:pt x="1381" y="1953"/>
                    <a:pt x="2572" y="1345"/>
                  </a:cubicBezTo>
                  <a:cubicBezTo>
                    <a:pt x="2619" y="1310"/>
                    <a:pt x="2667" y="1286"/>
                    <a:pt x="2715" y="1274"/>
                  </a:cubicBezTo>
                  <a:cubicBezTo>
                    <a:pt x="2631" y="1155"/>
                    <a:pt x="2608" y="988"/>
                    <a:pt x="2631" y="857"/>
                  </a:cubicBezTo>
                  <a:cubicBezTo>
                    <a:pt x="2667" y="714"/>
                    <a:pt x="2810" y="572"/>
                    <a:pt x="2893" y="453"/>
                  </a:cubicBezTo>
                  <a:cubicBezTo>
                    <a:pt x="2846" y="429"/>
                    <a:pt x="2810" y="405"/>
                    <a:pt x="2786" y="393"/>
                  </a:cubicBezTo>
                  <a:cubicBezTo>
                    <a:pt x="2715" y="345"/>
                    <a:pt x="2619" y="298"/>
                    <a:pt x="2536" y="262"/>
                  </a:cubicBezTo>
                  <a:cubicBezTo>
                    <a:pt x="2298" y="131"/>
                    <a:pt x="2060" y="48"/>
                    <a:pt x="1798" y="24"/>
                  </a:cubicBezTo>
                  <a:cubicBezTo>
                    <a:pt x="1774" y="0"/>
                    <a:pt x="1738" y="0"/>
                    <a:pt x="1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54"/>
            <p:cNvSpPr/>
            <p:nvPr/>
          </p:nvSpPr>
          <p:spPr>
            <a:xfrm>
              <a:off x="3707300" y="2793150"/>
              <a:ext cx="57475" cy="42850"/>
            </a:xfrm>
            <a:custGeom>
              <a:avLst/>
              <a:gdLst/>
              <a:ahLst/>
              <a:cxnLst/>
              <a:rect l="l" t="t" r="r" b="b"/>
              <a:pathLst>
                <a:path w="2299" h="1714" extrusionOk="0">
                  <a:moveTo>
                    <a:pt x="1315" y="1"/>
                  </a:moveTo>
                  <a:cubicBezTo>
                    <a:pt x="1180" y="1"/>
                    <a:pt x="1037" y="22"/>
                    <a:pt x="893" y="67"/>
                  </a:cubicBezTo>
                  <a:cubicBezTo>
                    <a:pt x="346" y="246"/>
                    <a:pt x="0" y="758"/>
                    <a:pt x="131" y="1186"/>
                  </a:cubicBezTo>
                  <a:cubicBezTo>
                    <a:pt x="240" y="1512"/>
                    <a:pt x="589" y="1714"/>
                    <a:pt x="1001" y="1714"/>
                  </a:cubicBezTo>
                  <a:cubicBezTo>
                    <a:pt x="1131" y="1714"/>
                    <a:pt x="1268" y="1694"/>
                    <a:pt x="1405" y="1651"/>
                  </a:cubicBezTo>
                  <a:cubicBezTo>
                    <a:pt x="1953" y="1472"/>
                    <a:pt x="2298" y="960"/>
                    <a:pt x="2155" y="532"/>
                  </a:cubicBezTo>
                  <a:cubicBezTo>
                    <a:pt x="2057" y="193"/>
                    <a:pt x="1719" y="1"/>
                    <a:pt x="1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54"/>
            <p:cNvSpPr/>
            <p:nvPr/>
          </p:nvSpPr>
          <p:spPr>
            <a:xfrm>
              <a:off x="3556675" y="2885900"/>
              <a:ext cx="719475" cy="166725"/>
            </a:xfrm>
            <a:custGeom>
              <a:avLst/>
              <a:gdLst/>
              <a:ahLst/>
              <a:cxnLst/>
              <a:rect l="l" t="t" r="r" b="b"/>
              <a:pathLst>
                <a:path w="28779" h="6669" extrusionOk="0">
                  <a:moveTo>
                    <a:pt x="13951" y="1"/>
                  </a:moveTo>
                  <a:cubicBezTo>
                    <a:pt x="13574" y="1"/>
                    <a:pt x="13197" y="32"/>
                    <a:pt x="12824" y="96"/>
                  </a:cubicBezTo>
                  <a:cubicBezTo>
                    <a:pt x="11859" y="239"/>
                    <a:pt x="10955" y="608"/>
                    <a:pt x="10085" y="1072"/>
                  </a:cubicBezTo>
                  <a:cubicBezTo>
                    <a:pt x="8633" y="1858"/>
                    <a:pt x="7466" y="2799"/>
                    <a:pt x="6692" y="4263"/>
                  </a:cubicBezTo>
                  <a:cubicBezTo>
                    <a:pt x="5961" y="3714"/>
                    <a:pt x="5054" y="3419"/>
                    <a:pt x="4155" y="3419"/>
                  </a:cubicBezTo>
                  <a:cubicBezTo>
                    <a:pt x="3883" y="3419"/>
                    <a:pt x="3612" y="3446"/>
                    <a:pt x="3346" y="3501"/>
                  </a:cubicBezTo>
                  <a:cubicBezTo>
                    <a:pt x="2203" y="3739"/>
                    <a:pt x="1156" y="4501"/>
                    <a:pt x="584" y="5525"/>
                  </a:cubicBezTo>
                  <a:cubicBezTo>
                    <a:pt x="406" y="5835"/>
                    <a:pt x="167" y="6263"/>
                    <a:pt x="1" y="6668"/>
                  </a:cubicBezTo>
                  <a:lnTo>
                    <a:pt x="28778" y="6668"/>
                  </a:lnTo>
                  <a:cubicBezTo>
                    <a:pt x="28659" y="5716"/>
                    <a:pt x="28028" y="4846"/>
                    <a:pt x="27207" y="4299"/>
                  </a:cubicBezTo>
                  <a:cubicBezTo>
                    <a:pt x="26314" y="3727"/>
                    <a:pt x="25218" y="3501"/>
                    <a:pt x="24170" y="3489"/>
                  </a:cubicBezTo>
                  <a:cubicBezTo>
                    <a:pt x="24143" y="3489"/>
                    <a:pt x="24115" y="3489"/>
                    <a:pt x="24088" y="3489"/>
                  </a:cubicBezTo>
                  <a:cubicBezTo>
                    <a:pt x="22794" y="3489"/>
                    <a:pt x="21502" y="3763"/>
                    <a:pt x="20325" y="4334"/>
                  </a:cubicBezTo>
                  <a:cubicBezTo>
                    <a:pt x="19765" y="2894"/>
                    <a:pt x="18682" y="1644"/>
                    <a:pt x="17324" y="882"/>
                  </a:cubicBezTo>
                  <a:cubicBezTo>
                    <a:pt x="16297" y="305"/>
                    <a:pt x="15126" y="1"/>
                    <a:pt x="13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54"/>
            <p:cNvSpPr/>
            <p:nvPr/>
          </p:nvSpPr>
          <p:spPr>
            <a:xfrm>
              <a:off x="4017150" y="2853150"/>
              <a:ext cx="223275" cy="202000"/>
            </a:xfrm>
            <a:custGeom>
              <a:avLst/>
              <a:gdLst/>
              <a:ahLst/>
              <a:cxnLst/>
              <a:rect l="l" t="t" r="r" b="b"/>
              <a:pathLst>
                <a:path w="8931" h="8080" extrusionOk="0">
                  <a:moveTo>
                    <a:pt x="5644" y="1"/>
                  </a:moveTo>
                  <a:cubicBezTo>
                    <a:pt x="5501" y="1"/>
                    <a:pt x="5359" y="72"/>
                    <a:pt x="5228" y="156"/>
                  </a:cubicBezTo>
                  <a:cubicBezTo>
                    <a:pt x="4430" y="656"/>
                    <a:pt x="3835" y="1418"/>
                    <a:pt x="3239" y="2156"/>
                  </a:cubicBezTo>
                  <a:cubicBezTo>
                    <a:pt x="2525" y="2108"/>
                    <a:pt x="1763" y="1918"/>
                    <a:pt x="1037" y="1858"/>
                  </a:cubicBezTo>
                  <a:cubicBezTo>
                    <a:pt x="933" y="1851"/>
                    <a:pt x="830" y="1844"/>
                    <a:pt x="730" y="1844"/>
                  </a:cubicBezTo>
                  <a:cubicBezTo>
                    <a:pt x="656" y="1844"/>
                    <a:pt x="583" y="1848"/>
                    <a:pt x="513" y="1858"/>
                  </a:cubicBezTo>
                  <a:cubicBezTo>
                    <a:pt x="346" y="1894"/>
                    <a:pt x="179" y="2001"/>
                    <a:pt x="96" y="2144"/>
                  </a:cubicBezTo>
                  <a:lnTo>
                    <a:pt x="96" y="2156"/>
                  </a:lnTo>
                  <a:cubicBezTo>
                    <a:pt x="96" y="2156"/>
                    <a:pt x="84" y="2180"/>
                    <a:pt x="84" y="2192"/>
                  </a:cubicBezTo>
                  <a:cubicBezTo>
                    <a:pt x="1" y="2358"/>
                    <a:pt x="48" y="2561"/>
                    <a:pt x="144" y="2727"/>
                  </a:cubicBezTo>
                  <a:cubicBezTo>
                    <a:pt x="239" y="2906"/>
                    <a:pt x="406" y="3037"/>
                    <a:pt x="560" y="3180"/>
                  </a:cubicBezTo>
                  <a:cubicBezTo>
                    <a:pt x="834" y="3418"/>
                    <a:pt x="1120" y="3668"/>
                    <a:pt x="1406" y="3906"/>
                  </a:cubicBezTo>
                  <a:cubicBezTo>
                    <a:pt x="1049" y="4394"/>
                    <a:pt x="763" y="4942"/>
                    <a:pt x="525" y="5502"/>
                  </a:cubicBezTo>
                  <a:cubicBezTo>
                    <a:pt x="441" y="5680"/>
                    <a:pt x="358" y="5871"/>
                    <a:pt x="358" y="6061"/>
                  </a:cubicBezTo>
                  <a:cubicBezTo>
                    <a:pt x="358" y="6228"/>
                    <a:pt x="406" y="6395"/>
                    <a:pt x="525" y="6514"/>
                  </a:cubicBezTo>
                  <a:cubicBezTo>
                    <a:pt x="525" y="6525"/>
                    <a:pt x="537" y="6537"/>
                    <a:pt x="560" y="6537"/>
                  </a:cubicBezTo>
                  <a:cubicBezTo>
                    <a:pt x="572" y="6549"/>
                    <a:pt x="584" y="6549"/>
                    <a:pt x="596" y="6573"/>
                  </a:cubicBezTo>
                  <a:cubicBezTo>
                    <a:pt x="679" y="6609"/>
                    <a:pt x="763" y="6633"/>
                    <a:pt x="858" y="6645"/>
                  </a:cubicBezTo>
                  <a:cubicBezTo>
                    <a:pt x="904" y="6650"/>
                    <a:pt x="951" y="6653"/>
                    <a:pt x="997" y="6653"/>
                  </a:cubicBezTo>
                  <a:cubicBezTo>
                    <a:pt x="1343" y="6653"/>
                    <a:pt x="1687" y="6506"/>
                    <a:pt x="2013" y="6359"/>
                  </a:cubicBezTo>
                  <a:cubicBezTo>
                    <a:pt x="2537" y="6121"/>
                    <a:pt x="3073" y="5894"/>
                    <a:pt x="3596" y="5656"/>
                  </a:cubicBezTo>
                  <a:cubicBezTo>
                    <a:pt x="3906" y="6418"/>
                    <a:pt x="4263" y="7133"/>
                    <a:pt x="4823" y="7728"/>
                  </a:cubicBezTo>
                  <a:cubicBezTo>
                    <a:pt x="4942" y="7859"/>
                    <a:pt x="5085" y="7978"/>
                    <a:pt x="5240" y="8038"/>
                  </a:cubicBezTo>
                  <a:cubicBezTo>
                    <a:pt x="5311" y="8069"/>
                    <a:pt x="5388" y="8080"/>
                    <a:pt x="5463" y="8080"/>
                  </a:cubicBezTo>
                  <a:cubicBezTo>
                    <a:pt x="5500" y="8080"/>
                    <a:pt x="5537" y="8077"/>
                    <a:pt x="5573" y="8073"/>
                  </a:cubicBezTo>
                  <a:cubicBezTo>
                    <a:pt x="5585" y="8073"/>
                    <a:pt x="5597" y="8061"/>
                    <a:pt x="5609" y="8061"/>
                  </a:cubicBezTo>
                  <a:cubicBezTo>
                    <a:pt x="5656" y="8038"/>
                    <a:pt x="5704" y="8026"/>
                    <a:pt x="5751" y="8002"/>
                  </a:cubicBezTo>
                  <a:cubicBezTo>
                    <a:pt x="5835" y="7919"/>
                    <a:pt x="5918" y="7823"/>
                    <a:pt x="5954" y="7704"/>
                  </a:cubicBezTo>
                  <a:cubicBezTo>
                    <a:pt x="6228" y="7085"/>
                    <a:pt x="6287" y="6406"/>
                    <a:pt x="6347" y="5740"/>
                  </a:cubicBezTo>
                  <a:cubicBezTo>
                    <a:pt x="7073" y="5740"/>
                    <a:pt x="7835" y="5561"/>
                    <a:pt x="8490" y="5216"/>
                  </a:cubicBezTo>
                  <a:cubicBezTo>
                    <a:pt x="8609" y="5156"/>
                    <a:pt x="8716" y="5085"/>
                    <a:pt x="8788" y="4978"/>
                  </a:cubicBezTo>
                  <a:cubicBezTo>
                    <a:pt x="8788" y="4978"/>
                    <a:pt x="8799" y="4966"/>
                    <a:pt x="8799" y="4942"/>
                  </a:cubicBezTo>
                  <a:cubicBezTo>
                    <a:pt x="8811" y="4918"/>
                    <a:pt x="8811" y="4882"/>
                    <a:pt x="8859" y="4871"/>
                  </a:cubicBezTo>
                  <a:cubicBezTo>
                    <a:pt x="8930" y="4644"/>
                    <a:pt x="8740" y="4430"/>
                    <a:pt x="8549" y="4263"/>
                  </a:cubicBezTo>
                  <a:cubicBezTo>
                    <a:pt x="7942" y="3751"/>
                    <a:pt x="7180" y="3347"/>
                    <a:pt x="6406" y="3144"/>
                  </a:cubicBezTo>
                  <a:cubicBezTo>
                    <a:pt x="6430" y="2323"/>
                    <a:pt x="6359" y="1489"/>
                    <a:pt x="6180" y="691"/>
                  </a:cubicBezTo>
                  <a:cubicBezTo>
                    <a:pt x="6121" y="441"/>
                    <a:pt x="6002" y="120"/>
                    <a:pt x="5763" y="37"/>
                  </a:cubicBezTo>
                  <a:cubicBezTo>
                    <a:pt x="5751" y="37"/>
                    <a:pt x="5740" y="25"/>
                    <a:pt x="5716" y="25"/>
                  </a:cubicBezTo>
                  <a:cubicBezTo>
                    <a:pt x="5692" y="1"/>
                    <a:pt x="5680" y="1"/>
                    <a:pt x="5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54"/>
            <p:cNvSpPr/>
            <p:nvPr/>
          </p:nvSpPr>
          <p:spPr>
            <a:xfrm>
              <a:off x="4103475" y="2929350"/>
              <a:ext cx="44075" cy="38875"/>
            </a:xfrm>
            <a:custGeom>
              <a:avLst/>
              <a:gdLst/>
              <a:ahLst/>
              <a:cxnLst/>
              <a:rect l="l" t="t" r="r" b="b"/>
              <a:pathLst>
                <a:path w="1763" h="1555" extrusionOk="0">
                  <a:moveTo>
                    <a:pt x="1072" y="1"/>
                  </a:moveTo>
                  <a:cubicBezTo>
                    <a:pt x="1065" y="1"/>
                    <a:pt x="1055" y="8"/>
                    <a:pt x="1043" y="17"/>
                  </a:cubicBezTo>
                  <a:lnTo>
                    <a:pt x="1043" y="17"/>
                  </a:lnTo>
                  <a:cubicBezTo>
                    <a:pt x="1053" y="14"/>
                    <a:pt x="1063" y="13"/>
                    <a:pt x="1072" y="13"/>
                  </a:cubicBezTo>
                  <a:lnTo>
                    <a:pt x="1107" y="13"/>
                  </a:lnTo>
                  <a:cubicBezTo>
                    <a:pt x="1103" y="8"/>
                    <a:pt x="1099" y="4"/>
                    <a:pt x="1096" y="1"/>
                  </a:cubicBezTo>
                  <a:close/>
                  <a:moveTo>
                    <a:pt x="1107" y="13"/>
                  </a:moveTo>
                  <a:cubicBezTo>
                    <a:pt x="1129" y="41"/>
                    <a:pt x="1155" y="88"/>
                    <a:pt x="1155" y="108"/>
                  </a:cubicBezTo>
                  <a:cubicBezTo>
                    <a:pt x="1179" y="263"/>
                    <a:pt x="1191" y="418"/>
                    <a:pt x="1191" y="572"/>
                  </a:cubicBezTo>
                  <a:lnTo>
                    <a:pt x="1191" y="584"/>
                  </a:lnTo>
                  <a:lnTo>
                    <a:pt x="1215" y="584"/>
                  </a:lnTo>
                  <a:cubicBezTo>
                    <a:pt x="1227" y="588"/>
                    <a:pt x="1239" y="592"/>
                    <a:pt x="1251" y="597"/>
                  </a:cubicBezTo>
                  <a:lnTo>
                    <a:pt x="1251" y="597"/>
                  </a:lnTo>
                  <a:cubicBezTo>
                    <a:pt x="1250" y="445"/>
                    <a:pt x="1238" y="283"/>
                    <a:pt x="1215" y="144"/>
                  </a:cubicBezTo>
                  <a:cubicBezTo>
                    <a:pt x="1191" y="72"/>
                    <a:pt x="1167" y="25"/>
                    <a:pt x="1120" y="13"/>
                  </a:cubicBezTo>
                  <a:close/>
                  <a:moveTo>
                    <a:pt x="1251" y="597"/>
                  </a:moveTo>
                  <a:cubicBezTo>
                    <a:pt x="1251" y="601"/>
                    <a:pt x="1251" y="604"/>
                    <a:pt x="1251" y="608"/>
                  </a:cubicBezTo>
                  <a:cubicBezTo>
                    <a:pt x="1286" y="616"/>
                    <a:pt x="1320" y="627"/>
                    <a:pt x="1353" y="639"/>
                  </a:cubicBezTo>
                  <a:lnTo>
                    <a:pt x="1353" y="639"/>
                  </a:lnTo>
                  <a:cubicBezTo>
                    <a:pt x="1319" y="624"/>
                    <a:pt x="1285" y="609"/>
                    <a:pt x="1251" y="597"/>
                  </a:cubicBezTo>
                  <a:close/>
                  <a:moveTo>
                    <a:pt x="1763" y="918"/>
                  </a:moveTo>
                  <a:cubicBezTo>
                    <a:pt x="1739" y="918"/>
                    <a:pt x="1739" y="930"/>
                    <a:pt x="1739" y="930"/>
                  </a:cubicBezTo>
                  <a:cubicBezTo>
                    <a:pt x="1738" y="931"/>
                    <a:pt x="1738" y="933"/>
                    <a:pt x="1737" y="934"/>
                  </a:cubicBezTo>
                  <a:lnTo>
                    <a:pt x="1737" y="934"/>
                  </a:lnTo>
                  <a:cubicBezTo>
                    <a:pt x="1743" y="931"/>
                    <a:pt x="1751" y="926"/>
                    <a:pt x="1763" y="918"/>
                  </a:cubicBezTo>
                  <a:close/>
                  <a:moveTo>
                    <a:pt x="1043" y="17"/>
                  </a:moveTo>
                  <a:cubicBezTo>
                    <a:pt x="1025" y="21"/>
                    <a:pt x="1008" y="29"/>
                    <a:pt x="1001" y="37"/>
                  </a:cubicBezTo>
                  <a:cubicBezTo>
                    <a:pt x="858" y="132"/>
                    <a:pt x="739" y="275"/>
                    <a:pt x="632" y="406"/>
                  </a:cubicBezTo>
                  <a:cubicBezTo>
                    <a:pt x="572" y="406"/>
                    <a:pt x="501" y="394"/>
                    <a:pt x="441" y="382"/>
                  </a:cubicBezTo>
                  <a:cubicBezTo>
                    <a:pt x="358" y="370"/>
                    <a:pt x="286" y="346"/>
                    <a:pt x="227" y="346"/>
                  </a:cubicBezTo>
                  <a:lnTo>
                    <a:pt x="120" y="346"/>
                  </a:lnTo>
                  <a:cubicBezTo>
                    <a:pt x="96" y="346"/>
                    <a:pt x="60" y="382"/>
                    <a:pt x="36" y="394"/>
                  </a:cubicBezTo>
                  <a:lnTo>
                    <a:pt x="24" y="406"/>
                  </a:lnTo>
                  <a:lnTo>
                    <a:pt x="24" y="429"/>
                  </a:lnTo>
                  <a:cubicBezTo>
                    <a:pt x="1" y="453"/>
                    <a:pt x="24" y="501"/>
                    <a:pt x="36" y="525"/>
                  </a:cubicBezTo>
                  <a:cubicBezTo>
                    <a:pt x="48" y="572"/>
                    <a:pt x="96" y="584"/>
                    <a:pt x="120" y="620"/>
                  </a:cubicBezTo>
                  <a:lnTo>
                    <a:pt x="274" y="751"/>
                  </a:lnTo>
                  <a:cubicBezTo>
                    <a:pt x="215" y="822"/>
                    <a:pt x="167" y="930"/>
                    <a:pt x="108" y="1037"/>
                  </a:cubicBezTo>
                  <a:cubicBezTo>
                    <a:pt x="96" y="1061"/>
                    <a:pt x="84" y="1108"/>
                    <a:pt x="84" y="1156"/>
                  </a:cubicBezTo>
                  <a:cubicBezTo>
                    <a:pt x="84" y="1180"/>
                    <a:pt x="96" y="1227"/>
                    <a:pt x="108" y="1239"/>
                  </a:cubicBezTo>
                  <a:cubicBezTo>
                    <a:pt x="120" y="1239"/>
                    <a:pt x="120" y="1263"/>
                    <a:pt x="143" y="1263"/>
                  </a:cubicBezTo>
                  <a:lnTo>
                    <a:pt x="155" y="1263"/>
                  </a:lnTo>
                  <a:cubicBezTo>
                    <a:pt x="167" y="1263"/>
                    <a:pt x="179" y="1275"/>
                    <a:pt x="203" y="1275"/>
                  </a:cubicBezTo>
                  <a:cubicBezTo>
                    <a:pt x="212" y="1276"/>
                    <a:pt x="221" y="1277"/>
                    <a:pt x="230" y="1277"/>
                  </a:cubicBezTo>
                  <a:cubicBezTo>
                    <a:pt x="302" y="1277"/>
                    <a:pt x="364" y="1237"/>
                    <a:pt x="417" y="1215"/>
                  </a:cubicBezTo>
                  <a:lnTo>
                    <a:pt x="703" y="1096"/>
                  </a:lnTo>
                  <a:cubicBezTo>
                    <a:pt x="763" y="1227"/>
                    <a:pt x="822" y="1358"/>
                    <a:pt x="941" y="1477"/>
                  </a:cubicBezTo>
                  <a:cubicBezTo>
                    <a:pt x="953" y="1513"/>
                    <a:pt x="1001" y="1525"/>
                    <a:pt x="1036" y="1537"/>
                  </a:cubicBezTo>
                  <a:cubicBezTo>
                    <a:pt x="1048" y="1549"/>
                    <a:pt x="1063" y="1555"/>
                    <a:pt x="1078" y="1555"/>
                  </a:cubicBezTo>
                  <a:cubicBezTo>
                    <a:pt x="1093" y="1555"/>
                    <a:pt x="1108" y="1549"/>
                    <a:pt x="1120" y="1537"/>
                  </a:cubicBezTo>
                  <a:cubicBezTo>
                    <a:pt x="1132" y="1537"/>
                    <a:pt x="1132" y="1537"/>
                    <a:pt x="1144" y="1525"/>
                  </a:cubicBezTo>
                  <a:cubicBezTo>
                    <a:pt x="1144" y="1525"/>
                    <a:pt x="1167" y="1525"/>
                    <a:pt x="1167" y="1513"/>
                  </a:cubicBezTo>
                  <a:cubicBezTo>
                    <a:pt x="1179" y="1501"/>
                    <a:pt x="1191" y="1465"/>
                    <a:pt x="1191" y="1453"/>
                  </a:cubicBezTo>
                  <a:cubicBezTo>
                    <a:pt x="1239" y="1334"/>
                    <a:pt x="1251" y="1215"/>
                    <a:pt x="1263" y="1096"/>
                  </a:cubicBezTo>
                  <a:cubicBezTo>
                    <a:pt x="1406" y="1096"/>
                    <a:pt x="1548" y="1049"/>
                    <a:pt x="1667" y="989"/>
                  </a:cubicBezTo>
                  <a:cubicBezTo>
                    <a:pt x="1702" y="978"/>
                    <a:pt x="1725" y="966"/>
                    <a:pt x="1737" y="934"/>
                  </a:cubicBezTo>
                  <a:lnTo>
                    <a:pt x="1737" y="934"/>
                  </a:lnTo>
                  <a:cubicBezTo>
                    <a:pt x="1733" y="936"/>
                    <a:pt x="1731" y="937"/>
                    <a:pt x="1730" y="937"/>
                  </a:cubicBezTo>
                  <a:cubicBezTo>
                    <a:pt x="1727" y="937"/>
                    <a:pt x="1727" y="934"/>
                    <a:pt x="1727" y="930"/>
                  </a:cubicBezTo>
                  <a:cubicBezTo>
                    <a:pt x="1727" y="882"/>
                    <a:pt x="1715" y="858"/>
                    <a:pt x="1656" y="810"/>
                  </a:cubicBezTo>
                  <a:cubicBezTo>
                    <a:pt x="1564" y="746"/>
                    <a:pt x="1464" y="682"/>
                    <a:pt x="1353" y="639"/>
                  </a:cubicBezTo>
                  <a:lnTo>
                    <a:pt x="1353" y="639"/>
                  </a:lnTo>
                  <a:cubicBezTo>
                    <a:pt x="1443" y="682"/>
                    <a:pt x="1528" y="735"/>
                    <a:pt x="1608" y="799"/>
                  </a:cubicBezTo>
                  <a:cubicBezTo>
                    <a:pt x="1644" y="822"/>
                    <a:pt x="1667" y="858"/>
                    <a:pt x="1667" y="882"/>
                  </a:cubicBezTo>
                  <a:cubicBezTo>
                    <a:pt x="1691" y="965"/>
                    <a:pt x="1656" y="977"/>
                    <a:pt x="1644" y="989"/>
                  </a:cubicBezTo>
                  <a:cubicBezTo>
                    <a:pt x="1525" y="1049"/>
                    <a:pt x="1394" y="1084"/>
                    <a:pt x="1239" y="1084"/>
                  </a:cubicBezTo>
                  <a:lnTo>
                    <a:pt x="1227" y="1084"/>
                  </a:lnTo>
                  <a:lnTo>
                    <a:pt x="1227" y="1096"/>
                  </a:lnTo>
                  <a:cubicBezTo>
                    <a:pt x="1215" y="1215"/>
                    <a:pt x="1215" y="1346"/>
                    <a:pt x="1155" y="1465"/>
                  </a:cubicBezTo>
                  <a:cubicBezTo>
                    <a:pt x="1132" y="1477"/>
                    <a:pt x="1132" y="1513"/>
                    <a:pt x="1120" y="1513"/>
                  </a:cubicBezTo>
                  <a:cubicBezTo>
                    <a:pt x="1114" y="1519"/>
                    <a:pt x="1102" y="1522"/>
                    <a:pt x="1089" y="1522"/>
                  </a:cubicBezTo>
                  <a:cubicBezTo>
                    <a:pt x="1075" y="1522"/>
                    <a:pt x="1060" y="1519"/>
                    <a:pt x="1048" y="1513"/>
                  </a:cubicBezTo>
                  <a:cubicBezTo>
                    <a:pt x="1013" y="1489"/>
                    <a:pt x="989" y="1477"/>
                    <a:pt x="977" y="1453"/>
                  </a:cubicBezTo>
                  <a:cubicBezTo>
                    <a:pt x="870" y="1334"/>
                    <a:pt x="798" y="1191"/>
                    <a:pt x="739" y="1061"/>
                  </a:cubicBezTo>
                  <a:lnTo>
                    <a:pt x="715" y="1049"/>
                  </a:lnTo>
                  <a:lnTo>
                    <a:pt x="405" y="1180"/>
                  </a:lnTo>
                  <a:cubicBezTo>
                    <a:pt x="356" y="1209"/>
                    <a:pt x="299" y="1230"/>
                    <a:pt x="241" y="1230"/>
                  </a:cubicBezTo>
                  <a:cubicBezTo>
                    <a:pt x="228" y="1230"/>
                    <a:pt x="216" y="1229"/>
                    <a:pt x="203" y="1227"/>
                  </a:cubicBezTo>
                  <a:cubicBezTo>
                    <a:pt x="179" y="1227"/>
                    <a:pt x="167" y="1227"/>
                    <a:pt x="155" y="1215"/>
                  </a:cubicBezTo>
                  <a:cubicBezTo>
                    <a:pt x="120" y="1191"/>
                    <a:pt x="120" y="1168"/>
                    <a:pt x="120" y="1132"/>
                  </a:cubicBezTo>
                  <a:cubicBezTo>
                    <a:pt x="120" y="1108"/>
                    <a:pt x="143" y="1061"/>
                    <a:pt x="155" y="1037"/>
                  </a:cubicBezTo>
                  <a:cubicBezTo>
                    <a:pt x="215" y="918"/>
                    <a:pt x="263" y="810"/>
                    <a:pt x="322" y="739"/>
                  </a:cubicBezTo>
                  <a:lnTo>
                    <a:pt x="334" y="715"/>
                  </a:lnTo>
                  <a:lnTo>
                    <a:pt x="155" y="572"/>
                  </a:lnTo>
                  <a:cubicBezTo>
                    <a:pt x="120" y="537"/>
                    <a:pt x="96" y="525"/>
                    <a:pt x="84" y="501"/>
                  </a:cubicBezTo>
                  <a:cubicBezTo>
                    <a:pt x="60" y="465"/>
                    <a:pt x="48" y="441"/>
                    <a:pt x="60" y="406"/>
                  </a:cubicBezTo>
                  <a:cubicBezTo>
                    <a:pt x="84" y="394"/>
                    <a:pt x="96" y="382"/>
                    <a:pt x="120" y="358"/>
                  </a:cubicBezTo>
                  <a:lnTo>
                    <a:pt x="215" y="358"/>
                  </a:lnTo>
                  <a:cubicBezTo>
                    <a:pt x="286" y="358"/>
                    <a:pt x="346" y="382"/>
                    <a:pt x="417" y="394"/>
                  </a:cubicBezTo>
                  <a:cubicBezTo>
                    <a:pt x="501" y="406"/>
                    <a:pt x="560" y="418"/>
                    <a:pt x="632" y="418"/>
                  </a:cubicBezTo>
                  <a:lnTo>
                    <a:pt x="644" y="418"/>
                  </a:lnTo>
                  <a:lnTo>
                    <a:pt x="644" y="406"/>
                  </a:lnTo>
                  <a:cubicBezTo>
                    <a:pt x="751" y="275"/>
                    <a:pt x="870" y="120"/>
                    <a:pt x="1013" y="37"/>
                  </a:cubicBezTo>
                  <a:cubicBezTo>
                    <a:pt x="1023" y="31"/>
                    <a:pt x="1034" y="24"/>
                    <a:pt x="1043" y="17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54"/>
            <p:cNvSpPr/>
            <p:nvPr/>
          </p:nvSpPr>
          <p:spPr>
            <a:xfrm>
              <a:off x="4130850" y="2852850"/>
              <a:ext cx="29800" cy="77125"/>
            </a:xfrm>
            <a:custGeom>
              <a:avLst/>
              <a:gdLst/>
              <a:ahLst/>
              <a:cxnLst/>
              <a:rect l="l" t="t" r="r" b="b"/>
              <a:pathLst>
                <a:path w="1192" h="3085" extrusionOk="0">
                  <a:moveTo>
                    <a:pt x="1144" y="1"/>
                  </a:moveTo>
                  <a:lnTo>
                    <a:pt x="1" y="3061"/>
                  </a:lnTo>
                  <a:lnTo>
                    <a:pt x="25" y="3085"/>
                  </a:lnTo>
                  <a:lnTo>
                    <a:pt x="37" y="3049"/>
                  </a:lnTo>
                  <a:lnTo>
                    <a:pt x="1192" y="13"/>
                  </a:lnTo>
                  <a:cubicBezTo>
                    <a:pt x="1168" y="13"/>
                    <a:pt x="1156" y="1"/>
                    <a:pt x="1144" y="1"/>
                  </a:cubicBez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54"/>
            <p:cNvSpPr/>
            <p:nvPr/>
          </p:nvSpPr>
          <p:spPr>
            <a:xfrm>
              <a:off x="4146350" y="2952575"/>
              <a:ext cx="90800" cy="25025"/>
            </a:xfrm>
            <a:custGeom>
              <a:avLst/>
              <a:gdLst/>
              <a:ahLst/>
              <a:cxnLst/>
              <a:rect l="l" t="t" r="r" b="b"/>
              <a:pathLst>
                <a:path w="3632" h="1001" extrusionOk="0">
                  <a:moveTo>
                    <a:pt x="12" y="1"/>
                  </a:moveTo>
                  <a:lnTo>
                    <a:pt x="0" y="48"/>
                  </a:lnTo>
                  <a:lnTo>
                    <a:pt x="12" y="48"/>
                  </a:lnTo>
                  <a:lnTo>
                    <a:pt x="3620" y="1001"/>
                  </a:lnTo>
                  <a:cubicBezTo>
                    <a:pt x="3620" y="1001"/>
                    <a:pt x="3631" y="989"/>
                    <a:pt x="3631" y="965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54"/>
            <p:cNvSpPr/>
            <p:nvPr/>
          </p:nvSpPr>
          <p:spPr>
            <a:xfrm>
              <a:off x="4017750" y="2906450"/>
              <a:ext cx="86950" cy="33950"/>
            </a:xfrm>
            <a:custGeom>
              <a:avLst/>
              <a:gdLst/>
              <a:ahLst/>
              <a:cxnLst/>
              <a:rect l="l" t="t" r="r" b="b"/>
              <a:pathLst>
                <a:path w="3478" h="1358" extrusionOk="0">
                  <a:moveTo>
                    <a:pt x="12" y="0"/>
                  </a:moveTo>
                  <a:cubicBezTo>
                    <a:pt x="12" y="0"/>
                    <a:pt x="1" y="12"/>
                    <a:pt x="1" y="36"/>
                  </a:cubicBezTo>
                  <a:lnTo>
                    <a:pt x="3453" y="1357"/>
                  </a:lnTo>
                  <a:lnTo>
                    <a:pt x="3465" y="1357"/>
                  </a:lnTo>
                  <a:lnTo>
                    <a:pt x="3477" y="1322"/>
                  </a:lnTo>
                  <a:lnTo>
                    <a:pt x="3465" y="13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54"/>
            <p:cNvSpPr/>
            <p:nvPr/>
          </p:nvSpPr>
          <p:spPr>
            <a:xfrm>
              <a:off x="4029075" y="2960625"/>
              <a:ext cx="78300" cy="55675"/>
            </a:xfrm>
            <a:custGeom>
              <a:avLst/>
              <a:gdLst/>
              <a:ahLst/>
              <a:cxnLst/>
              <a:rect l="l" t="t" r="r" b="b"/>
              <a:pathLst>
                <a:path w="3132" h="2227" extrusionOk="0">
                  <a:moveTo>
                    <a:pt x="3119" y="0"/>
                  </a:moveTo>
                  <a:lnTo>
                    <a:pt x="3084" y="24"/>
                  </a:lnTo>
                  <a:lnTo>
                    <a:pt x="0" y="2191"/>
                  </a:lnTo>
                  <a:cubicBezTo>
                    <a:pt x="0" y="2215"/>
                    <a:pt x="24" y="2226"/>
                    <a:pt x="36" y="2226"/>
                  </a:cubicBezTo>
                  <a:lnTo>
                    <a:pt x="3131" y="36"/>
                  </a:lnTo>
                  <a:lnTo>
                    <a:pt x="3119" y="0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54"/>
            <p:cNvSpPr/>
            <p:nvPr/>
          </p:nvSpPr>
          <p:spPr>
            <a:xfrm>
              <a:off x="4131150" y="2967450"/>
              <a:ext cx="25625" cy="87550"/>
            </a:xfrm>
            <a:custGeom>
              <a:avLst/>
              <a:gdLst/>
              <a:ahLst/>
              <a:cxnLst/>
              <a:rect l="l" t="t" r="r" b="b"/>
              <a:pathLst>
                <a:path w="1025" h="3502" extrusionOk="0">
                  <a:moveTo>
                    <a:pt x="48" y="1"/>
                  </a:moveTo>
                  <a:lnTo>
                    <a:pt x="1" y="13"/>
                  </a:lnTo>
                  <a:lnTo>
                    <a:pt x="1" y="48"/>
                  </a:lnTo>
                  <a:lnTo>
                    <a:pt x="977" y="3501"/>
                  </a:lnTo>
                  <a:cubicBezTo>
                    <a:pt x="1001" y="3501"/>
                    <a:pt x="1013" y="3489"/>
                    <a:pt x="1025" y="3489"/>
                  </a:cubicBezTo>
                  <a:lnTo>
                    <a:pt x="48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501E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54"/>
            <p:cNvSpPr/>
            <p:nvPr/>
          </p:nvSpPr>
          <p:spPr>
            <a:xfrm>
              <a:off x="3640925" y="2986800"/>
              <a:ext cx="23225" cy="12825"/>
            </a:xfrm>
            <a:custGeom>
              <a:avLst/>
              <a:gdLst/>
              <a:ahLst/>
              <a:cxnLst/>
              <a:rect l="l" t="t" r="r" b="b"/>
              <a:pathLst>
                <a:path w="929" h="513" extrusionOk="0">
                  <a:moveTo>
                    <a:pt x="465" y="1"/>
                  </a:moveTo>
                  <a:cubicBezTo>
                    <a:pt x="215" y="1"/>
                    <a:pt x="0" y="108"/>
                    <a:pt x="0" y="251"/>
                  </a:cubicBezTo>
                  <a:cubicBezTo>
                    <a:pt x="0" y="406"/>
                    <a:pt x="215" y="513"/>
                    <a:pt x="465" y="513"/>
                  </a:cubicBezTo>
                  <a:cubicBezTo>
                    <a:pt x="727" y="513"/>
                    <a:pt x="929" y="382"/>
                    <a:pt x="929" y="251"/>
                  </a:cubicBezTo>
                  <a:cubicBezTo>
                    <a:pt x="929" y="120"/>
                    <a:pt x="727" y="1"/>
                    <a:pt x="4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54"/>
            <p:cNvSpPr/>
            <p:nvPr/>
          </p:nvSpPr>
          <p:spPr>
            <a:xfrm>
              <a:off x="3616225" y="3012100"/>
              <a:ext cx="22925" cy="12825"/>
            </a:xfrm>
            <a:custGeom>
              <a:avLst/>
              <a:gdLst/>
              <a:ahLst/>
              <a:cxnLst/>
              <a:rect l="l" t="t" r="r" b="b"/>
              <a:pathLst>
                <a:path w="917" h="513" extrusionOk="0">
                  <a:moveTo>
                    <a:pt x="464" y="1"/>
                  </a:moveTo>
                  <a:cubicBezTo>
                    <a:pt x="202" y="1"/>
                    <a:pt x="0" y="108"/>
                    <a:pt x="0" y="251"/>
                  </a:cubicBezTo>
                  <a:cubicBezTo>
                    <a:pt x="0" y="406"/>
                    <a:pt x="202" y="513"/>
                    <a:pt x="464" y="513"/>
                  </a:cubicBezTo>
                  <a:cubicBezTo>
                    <a:pt x="714" y="513"/>
                    <a:pt x="917" y="394"/>
                    <a:pt x="917" y="251"/>
                  </a:cubicBezTo>
                  <a:cubicBezTo>
                    <a:pt x="917" y="120"/>
                    <a:pt x="714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54"/>
            <p:cNvSpPr/>
            <p:nvPr/>
          </p:nvSpPr>
          <p:spPr>
            <a:xfrm>
              <a:off x="3647775" y="3012100"/>
              <a:ext cx="23225" cy="12825"/>
            </a:xfrm>
            <a:custGeom>
              <a:avLst/>
              <a:gdLst/>
              <a:ahLst/>
              <a:cxnLst/>
              <a:rect l="l" t="t" r="r" b="b"/>
              <a:pathLst>
                <a:path w="929" h="513" extrusionOk="0">
                  <a:moveTo>
                    <a:pt x="464" y="1"/>
                  </a:moveTo>
                  <a:cubicBezTo>
                    <a:pt x="214" y="1"/>
                    <a:pt x="0" y="108"/>
                    <a:pt x="0" y="251"/>
                  </a:cubicBezTo>
                  <a:cubicBezTo>
                    <a:pt x="0" y="406"/>
                    <a:pt x="214" y="513"/>
                    <a:pt x="464" y="513"/>
                  </a:cubicBezTo>
                  <a:cubicBezTo>
                    <a:pt x="714" y="513"/>
                    <a:pt x="929" y="394"/>
                    <a:pt x="929" y="251"/>
                  </a:cubicBezTo>
                  <a:cubicBezTo>
                    <a:pt x="929" y="120"/>
                    <a:pt x="714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54"/>
            <p:cNvSpPr/>
            <p:nvPr/>
          </p:nvSpPr>
          <p:spPr>
            <a:xfrm>
              <a:off x="3938275" y="2989475"/>
              <a:ext cx="20275" cy="11050"/>
            </a:xfrm>
            <a:custGeom>
              <a:avLst/>
              <a:gdLst/>
              <a:ahLst/>
              <a:cxnLst/>
              <a:rect l="l" t="t" r="r" b="b"/>
              <a:pathLst>
                <a:path w="811" h="442" extrusionOk="0">
                  <a:moveTo>
                    <a:pt x="405" y="1"/>
                  </a:moveTo>
                  <a:cubicBezTo>
                    <a:pt x="179" y="1"/>
                    <a:pt x="1" y="108"/>
                    <a:pt x="1" y="227"/>
                  </a:cubicBezTo>
                  <a:cubicBezTo>
                    <a:pt x="1" y="334"/>
                    <a:pt x="179" y="441"/>
                    <a:pt x="405" y="441"/>
                  </a:cubicBezTo>
                  <a:cubicBezTo>
                    <a:pt x="632" y="441"/>
                    <a:pt x="810" y="334"/>
                    <a:pt x="810" y="227"/>
                  </a:cubicBezTo>
                  <a:cubicBezTo>
                    <a:pt x="810" y="108"/>
                    <a:pt x="632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54"/>
            <p:cNvSpPr/>
            <p:nvPr/>
          </p:nvSpPr>
          <p:spPr>
            <a:xfrm>
              <a:off x="3916250" y="3011225"/>
              <a:ext cx="20275" cy="11325"/>
            </a:xfrm>
            <a:custGeom>
              <a:avLst/>
              <a:gdLst/>
              <a:ahLst/>
              <a:cxnLst/>
              <a:rect l="l" t="t" r="r" b="b"/>
              <a:pathLst>
                <a:path w="811" h="453" extrusionOk="0">
                  <a:moveTo>
                    <a:pt x="405" y="0"/>
                  </a:moveTo>
                  <a:cubicBezTo>
                    <a:pt x="191" y="0"/>
                    <a:pt x="1" y="107"/>
                    <a:pt x="1" y="226"/>
                  </a:cubicBezTo>
                  <a:cubicBezTo>
                    <a:pt x="1" y="345"/>
                    <a:pt x="191" y="453"/>
                    <a:pt x="405" y="453"/>
                  </a:cubicBezTo>
                  <a:cubicBezTo>
                    <a:pt x="632" y="453"/>
                    <a:pt x="810" y="345"/>
                    <a:pt x="810" y="226"/>
                  </a:cubicBezTo>
                  <a:cubicBezTo>
                    <a:pt x="810" y="107"/>
                    <a:pt x="643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54"/>
            <p:cNvSpPr/>
            <p:nvPr/>
          </p:nvSpPr>
          <p:spPr>
            <a:xfrm>
              <a:off x="3944225" y="3011225"/>
              <a:ext cx="20275" cy="11325"/>
            </a:xfrm>
            <a:custGeom>
              <a:avLst/>
              <a:gdLst/>
              <a:ahLst/>
              <a:cxnLst/>
              <a:rect l="l" t="t" r="r" b="b"/>
              <a:pathLst>
                <a:path w="811" h="453" extrusionOk="0">
                  <a:moveTo>
                    <a:pt x="406" y="0"/>
                  </a:moveTo>
                  <a:cubicBezTo>
                    <a:pt x="179" y="0"/>
                    <a:pt x="1" y="107"/>
                    <a:pt x="1" y="226"/>
                  </a:cubicBezTo>
                  <a:cubicBezTo>
                    <a:pt x="1" y="357"/>
                    <a:pt x="179" y="453"/>
                    <a:pt x="406" y="453"/>
                  </a:cubicBezTo>
                  <a:cubicBezTo>
                    <a:pt x="632" y="453"/>
                    <a:pt x="810" y="357"/>
                    <a:pt x="810" y="226"/>
                  </a:cubicBezTo>
                  <a:cubicBezTo>
                    <a:pt x="810" y="107"/>
                    <a:pt x="632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54"/>
            <p:cNvSpPr/>
            <p:nvPr/>
          </p:nvSpPr>
          <p:spPr>
            <a:xfrm>
              <a:off x="3819225" y="2938875"/>
              <a:ext cx="18775" cy="10450"/>
            </a:xfrm>
            <a:custGeom>
              <a:avLst/>
              <a:gdLst/>
              <a:ahLst/>
              <a:cxnLst/>
              <a:rect l="l" t="t" r="r" b="b"/>
              <a:pathLst>
                <a:path w="751" h="418" extrusionOk="0">
                  <a:moveTo>
                    <a:pt x="381" y="1"/>
                  </a:moveTo>
                  <a:cubicBezTo>
                    <a:pt x="167" y="1"/>
                    <a:pt x="0" y="84"/>
                    <a:pt x="0" y="203"/>
                  </a:cubicBezTo>
                  <a:cubicBezTo>
                    <a:pt x="0" y="322"/>
                    <a:pt x="167" y="418"/>
                    <a:pt x="381" y="418"/>
                  </a:cubicBezTo>
                  <a:cubicBezTo>
                    <a:pt x="584" y="418"/>
                    <a:pt x="750" y="322"/>
                    <a:pt x="750" y="203"/>
                  </a:cubicBezTo>
                  <a:cubicBezTo>
                    <a:pt x="750" y="108"/>
                    <a:pt x="572" y="13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54"/>
            <p:cNvSpPr/>
            <p:nvPr/>
          </p:nvSpPr>
          <p:spPr>
            <a:xfrm>
              <a:off x="3798375" y="2959725"/>
              <a:ext cx="18775" cy="10450"/>
            </a:xfrm>
            <a:custGeom>
              <a:avLst/>
              <a:gdLst/>
              <a:ahLst/>
              <a:cxnLst/>
              <a:rect l="l" t="t" r="r" b="b"/>
              <a:pathLst>
                <a:path w="751" h="418" extrusionOk="0">
                  <a:moveTo>
                    <a:pt x="382" y="0"/>
                  </a:moveTo>
                  <a:cubicBezTo>
                    <a:pt x="167" y="0"/>
                    <a:pt x="1" y="84"/>
                    <a:pt x="1" y="203"/>
                  </a:cubicBezTo>
                  <a:cubicBezTo>
                    <a:pt x="1" y="322"/>
                    <a:pt x="167" y="417"/>
                    <a:pt x="382" y="417"/>
                  </a:cubicBezTo>
                  <a:cubicBezTo>
                    <a:pt x="584" y="417"/>
                    <a:pt x="751" y="322"/>
                    <a:pt x="751" y="203"/>
                  </a:cubicBezTo>
                  <a:cubicBezTo>
                    <a:pt x="751" y="107"/>
                    <a:pt x="584" y="0"/>
                    <a:pt x="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54"/>
            <p:cNvSpPr/>
            <p:nvPr/>
          </p:nvSpPr>
          <p:spPr>
            <a:xfrm>
              <a:off x="3824575" y="2959725"/>
              <a:ext cx="18475" cy="10450"/>
            </a:xfrm>
            <a:custGeom>
              <a:avLst/>
              <a:gdLst/>
              <a:ahLst/>
              <a:cxnLst/>
              <a:rect l="l" t="t" r="r" b="b"/>
              <a:pathLst>
                <a:path w="739" h="418" extrusionOk="0">
                  <a:moveTo>
                    <a:pt x="370" y="0"/>
                  </a:moveTo>
                  <a:cubicBezTo>
                    <a:pt x="167" y="0"/>
                    <a:pt x="0" y="84"/>
                    <a:pt x="0" y="203"/>
                  </a:cubicBezTo>
                  <a:cubicBezTo>
                    <a:pt x="0" y="322"/>
                    <a:pt x="167" y="417"/>
                    <a:pt x="370" y="417"/>
                  </a:cubicBezTo>
                  <a:cubicBezTo>
                    <a:pt x="584" y="417"/>
                    <a:pt x="739" y="322"/>
                    <a:pt x="739" y="203"/>
                  </a:cubicBezTo>
                  <a:cubicBezTo>
                    <a:pt x="739" y="107"/>
                    <a:pt x="584" y="0"/>
                    <a:pt x="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8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82">
        <p:circle/>
      </p:transition>
    </mc:Choice>
    <mc:Fallback xmlns="">
      <p:transition spd="slow" advTm="758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79745" y="83176"/>
            <a:ext cx="8737600" cy="1134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52dm 4cm = …..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0059" y="1573297"/>
            <a:ext cx="8737600" cy="6430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52,04dm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 rot="10800000"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69733" y="2694002"/>
            <a:ext cx="8737600" cy="7653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52,4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90059" y="3898255"/>
            <a:ext cx="8737600" cy="7230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524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58DDF1-5AE0-462B-B537-5FE3484C265A}"/>
              </a:ext>
            </a:extLst>
          </p:cNvPr>
          <p:cNvSpPr txBox="1"/>
          <p:nvPr/>
        </p:nvSpPr>
        <p:spPr>
          <a:xfrm>
            <a:off x="2090059" y="2831344"/>
            <a:ext cx="855762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52,4dm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F3F125-5122-42F9-8AAC-C02448BCC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59" y="130333"/>
            <a:ext cx="1183042" cy="1183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90059" y="5119532"/>
            <a:ext cx="8737600" cy="7114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5,24dm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5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8909">
        <p:circle/>
      </p:transition>
    </mc:Choice>
    <mc:Fallback xmlns="">
      <p:transition spd="slow" advTm="3890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870698" y="1452137"/>
            <a:ext cx="507999" cy="3323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559" y="2545029"/>
            <a:ext cx="1524000" cy="141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103" y="2582202"/>
            <a:ext cx="1524000" cy="291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325" y="2429802"/>
            <a:ext cx="2642693" cy="306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009" y="5496703"/>
            <a:ext cx="3109366" cy="1361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951" y="4099354"/>
            <a:ext cx="1824020" cy="139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8986" y="3930348"/>
            <a:ext cx="2698724" cy="156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2065" y="3913897"/>
            <a:ext cx="774154" cy="1582805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55" y="3709730"/>
            <a:ext cx="2536623" cy="253662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733191" y="4917196"/>
            <a:ext cx="507999" cy="4406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28" y="380518"/>
            <a:ext cx="1957972" cy="214323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1165142" y="2362284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24" name="Picture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133" y="1359303"/>
            <a:ext cx="2235200" cy="2235200"/>
          </a:xfrm>
          <a:prstGeom prst="rect">
            <a:avLst/>
          </a:prstGeom>
        </p:spPr>
      </p:pic>
      <p:sp>
        <p:nvSpPr>
          <p:cNvPr id="17" name="Google Shape;2284;p44">
            <a:extLst>
              <a:ext uri="{FF2B5EF4-FFF2-40B4-BE49-F238E27FC236}">
                <a16:creationId xmlns:a16="http://schemas.microsoft.com/office/drawing/2014/main" id="{CAA67536-3D1F-4096-8544-F91F016FB786}"/>
              </a:ext>
            </a:extLst>
          </p:cNvPr>
          <p:cNvSpPr/>
          <p:nvPr/>
        </p:nvSpPr>
        <p:spPr>
          <a:xfrm>
            <a:off x="98112" y="310984"/>
            <a:ext cx="6062028" cy="11411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625519"/>
            <a: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</a:rPr>
              <a:t>TIÊU DIỆT VIRUS CORONA</a:t>
            </a:r>
            <a:endParaRPr lang="vi-VN" sz="32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yeah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696151" y="710837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1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668">
        <p:circle/>
      </p:transition>
    </mc:Choice>
    <mc:Fallback xmlns="">
      <p:transition advTm="1166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33333E-6 L -4.375E-6 -0.07223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6" grpId="0" animBg="1"/>
      <p:bldP spid="23" grpId="0" animBg="1"/>
      <p:bldP spid="22" grpId="0" animBg="1"/>
    </p:bldLst>
  </p:timing>
  <p:extLst>
    <p:ext uri="{E180D4A7-C9FB-4DFB-919C-405C955672EB}">
      <p14:showEvtLst xmlns:p14="http://schemas.microsoft.com/office/powerpoint/2010/main">
        <p14:playEvt time="1919" objId="20"/>
        <p14:stopEvt time="3268" objId="20"/>
        <p14:triggerEvt type="onClick" time="11652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91212" y="185555"/>
            <a:ext cx="8737600" cy="10587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25,04m?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1807444"/>
            <a:ext cx="8737600" cy="800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25,040m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911514"/>
            <a:ext cx="8737600" cy="6939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25,40m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81200" y="3917586"/>
            <a:ext cx="8737600" cy="686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54dm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51" y="-306366"/>
            <a:ext cx="2221615" cy="22216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4BAF90-5281-4131-AC39-E32978F4F354}"/>
              </a:ext>
            </a:extLst>
          </p:cNvPr>
          <p:cNvSpPr txBox="1"/>
          <p:nvPr/>
        </p:nvSpPr>
        <p:spPr>
          <a:xfrm>
            <a:off x="2071188" y="1926544"/>
            <a:ext cx="855762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defTabSz="121917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25,040m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4907955"/>
            <a:ext cx="8737600" cy="649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 54cm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Notched Right Arrow 9">
            <a:hlinkClick r:id="rId6" action="ppaction://hlinksldjump"/>
          </p:cNvPr>
          <p:cNvSpPr/>
          <p:nvPr/>
        </p:nvSpPr>
        <p:spPr>
          <a:xfrm rot="10800000"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3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670">
        <p:circle/>
      </p:transition>
    </mc:Choice>
    <mc:Fallback xmlns="">
      <p:transition spd="slow" advTm="3167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559" y="2545029"/>
            <a:ext cx="1524000" cy="141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103" y="2582202"/>
            <a:ext cx="1524000" cy="291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325" y="2429802"/>
            <a:ext cx="2642693" cy="306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009" y="5496703"/>
            <a:ext cx="3109366" cy="1361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951" y="4099354"/>
            <a:ext cx="1824020" cy="139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8986" y="3930348"/>
            <a:ext cx="2698724" cy="156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2065" y="3913897"/>
            <a:ext cx="774154" cy="1582805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55" y="3709730"/>
            <a:ext cx="2536623" cy="253662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733191" y="4917196"/>
            <a:ext cx="507999" cy="4406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28" y="380518"/>
            <a:ext cx="1957972" cy="214323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1165142" y="2362284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19" name="yeah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96151" y="7108370"/>
            <a:ext cx="609600" cy="609600"/>
          </a:xfrm>
          <a:prstGeom prst="rect">
            <a:avLst/>
          </a:prstGeom>
        </p:spPr>
      </p:pic>
      <p:sp>
        <p:nvSpPr>
          <p:cNvPr id="15" name="Google Shape;2284;p44">
            <a:extLst>
              <a:ext uri="{FF2B5EF4-FFF2-40B4-BE49-F238E27FC236}">
                <a16:creationId xmlns:a16="http://schemas.microsoft.com/office/drawing/2014/main" id="{CAA67536-3D1F-4096-8544-F91F016FB786}"/>
              </a:ext>
            </a:extLst>
          </p:cNvPr>
          <p:cNvSpPr/>
          <p:nvPr/>
        </p:nvSpPr>
        <p:spPr>
          <a:xfrm>
            <a:off x="0" y="64832"/>
            <a:ext cx="6062028" cy="11411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625519"/>
            <a: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</a:rPr>
              <a:t>TIÊU DIỆT VIRUS CORONA</a:t>
            </a:r>
            <a:endParaRPr lang="vi-VN" sz="32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4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483">
        <p:circle/>
      </p:transition>
    </mc:Choice>
    <mc:Fallback xmlns="">
      <p:transition advTm="1148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2.96296E-6 L -1.45833E-6 -0.07223 " pathEditMode="relative" rAng="0" ptsTypes="AA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3" grpId="0" animBg="1"/>
      <p:bldP spid="22" grpId="0" animBg="1"/>
    </p:bldLst>
  </p:timing>
  <p:extLst>
    <p:ext uri="{E180D4A7-C9FB-4DFB-919C-405C955672EB}">
      <p14:showEvtLst xmlns:p14="http://schemas.microsoft.com/office/powerpoint/2010/main">
        <p14:playEvt time="1950" objId="19"/>
        <p14:stopEvt time="3299" objId="19"/>
        <p14:triggerEvt type="onClick" time="11467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66709" y="235715"/>
            <a:ext cx="8737600" cy="9944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 = ………cm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0004" y="2733802"/>
            <a:ext cx="8870962" cy="660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15,2cm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0004" y="1569290"/>
            <a:ext cx="8870962" cy="7604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1520cm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56697" y="5033340"/>
            <a:ext cx="8894269" cy="723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152cm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334" y="81480"/>
            <a:ext cx="1970666" cy="21283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BA71DE-A4BB-4DEC-8785-D88884D8F875}"/>
              </a:ext>
            </a:extLst>
          </p:cNvPr>
          <p:cNvSpPr txBox="1"/>
          <p:nvPr/>
        </p:nvSpPr>
        <p:spPr>
          <a:xfrm>
            <a:off x="2046685" y="5102470"/>
            <a:ext cx="855762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152cm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80004" y="3795552"/>
            <a:ext cx="8894269" cy="7000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1,520cm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Notched Right Arrow 9">
            <a:hlinkClick r:id="rId6" action="ppaction://hlinksldjump"/>
          </p:cNvPr>
          <p:cNvSpPr/>
          <p:nvPr/>
        </p:nvSpPr>
        <p:spPr>
          <a:xfrm rot="10800000">
            <a:off x="10827659" y="6186715"/>
            <a:ext cx="1117600" cy="56363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1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7713">
        <p:circle/>
      </p:transition>
    </mc:Choice>
    <mc:Fallback xmlns="">
      <p:transition spd="slow" advTm="377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559" y="2545029"/>
            <a:ext cx="1524000" cy="141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103" y="2582202"/>
            <a:ext cx="1524000" cy="291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325" y="2429802"/>
            <a:ext cx="2642693" cy="3068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009" y="5496703"/>
            <a:ext cx="3109366" cy="1361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951" y="4099354"/>
            <a:ext cx="1824020" cy="139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8986" y="3930348"/>
            <a:ext cx="2698724" cy="156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32065" y="3913897"/>
            <a:ext cx="774154" cy="1582805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28" y="380518"/>
            <a:ext cx="1957972" cy="214323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1165142" y="2362284"/>
            <a:ext cx="507999" cy="32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19" name="yeah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96151" y="7108370"/>
            <a:ext cx="609600" cy="609600"/>
          </a:xfrm>
          <a:prstGeom prst="rect">
            <a:avLst/>
          </a:prstGeom>
        </p:spPr>
      </p:pic>
      <p:sp>
        <p:nvSpPr>
          <p:cNvPr id="13" name="Google Shape;2284;p44">
            <a:extLst>
              <a:ext uri="{FF2B5EF4-FFF2-40B4-BE49-F238E27FC236}">
                <a16:creationId xmlns:a16="http://schemas.microsoft.com/office/drawing/2014/main" id="{CAA67536-3D1F-4096-8544-F91F016FB786}"/>
              </a:ext>
            </a:extLst>
          </p:cNvPr>
          <p:cNvSpPr/>
          <p:nvPr/>
        </p:nvSpPr>
        <p:spPr>
          <a:xfrm>
            <a:off x="0" y="310984"/>
            <a:ext cx="6062028" cy="11411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625519"/>
            <a:r>
              <a:rPr lang="en-US" sz="3200" b="1" i="1" dirty="0">
                <a:solidFill>
                  <a:schemeClr val="bg2"/>
                </a:solidFill>
                <a:latin typeface="Times New Roman" panose="02020603050405020304" pitchFamily="18" charset="0"/>
              </a:rPr>
              <a:t>TIÊU DIỆT VIRUS CORONA</a:t>
            </a:r>
            <a:endParaRPr lang="vi-VN" sz="32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9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163">
        <p:circle/>
      </p:transition>
    </mc:Choice>
    <mc:Fallback xmlns="">
      <p:transition advTm="1916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6"/>
                            </p:stCondLst>
                            <p:childTnLst>
                              <p:par>
                                <p:cTn id="17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3.33333E-6 L -1.45833E-6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2" grpId="0" animBg="1"/>
    </p:bldLst>
  </p:timing>
  <p:extLst>
    <p:ext uri="{E180D4A7-C9FB-4DFB-919C-405C955672EB}">
      <p14:showEvtLst xmlns:p14="http://schemas.microsoft.com/office/powerpoint/2010/main">
        <p14:playEvt time="514" objId="19"/>
        <p14:stopEvt time="1847" objId="1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84;p44">
            <a:extLst>
              <a:ext uri="{FF2B5EF4-FFF2-40B4-BE49-F238E27FC236}">
                <a16:creationId xmlns:a16="http://schemas.microsoft.com/office/drawing/2014/main" id="{F37290E4-641F-42E8-B49F-26AD213ADC27}"/>
              </a:ext>
            </a:extLst>
          </p:cNvPr>
          <p:cNvSpPr/>
          <p:nvPr/>
        </p:nvSpPr>
        <p:spPr>
          <a:xfrm>
            <a:off x="1065654" y="-1"/>
            <a:ext cx="9704139" cy="1579183"/>
          </a:xfrm>
          <a:prstGeom prst="roundRect">
            <a:avLst>
              <a:gd name="adj" fmla="val 50000"/>
            </a:avLst>
          </a:prstGeom>
          <a:solidFill>
            <a:srgbClr val="B3D7D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Thứ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ngày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alt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tháng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11 </a:t>
            </a:r>
            <a:r>
              <a:rPr lang="en-US" altLang="en-US" sz="320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năm</a:t>
            </a:r>
            <a:r>
              <a:rPr lang="en-US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 2021</a:t>
            </a: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altLang="en-US" sz="3200" u="sng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/>
                <a:sym typeface="Arial"/>
              </a:rPr>
              <a:t>T</a:t>
            </a:r>
            <a:r>
              <a:rPr kumimoji="0" lang="en-US" altLang="en-US" sz="3200" b="0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oán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hai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thập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AA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phân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AAA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73273" y="3812132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7564439" y="44229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848600" y="49563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 rot="21110015">
            <a:off x="4114800" y="44991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2133602" y="2213100"/>
            <a:ext cx="7927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709257" y="6320146"/>
            <a:ext cx="665740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91142" y="3606942"/>
            <a:ext cx="131632" cy="13665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3676826" y="3642997"/>
            <a:ext cx="108655" cy="133022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15025" y="2134949"/>
            <a:ext cx="123519" cy="126783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15025" y="2134949"/>
            <a:ext cx="56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C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579447" y="3745044"/>
            <a:ext cx="455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5797303" y="3668095"/>
            <a:ext cx="234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sz="32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94057" y="3684475"/>
            <a:ext cx="2088509" cy="704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4" idx="3"/>
          </p:cNvCxnSpPr>
          <p:nvPr/>
        </p:nvCxnSpPr>
        <p:spPr>
          <a:xfrm flipV="1">
            <a:off x="6014661" y="2243165"/>
            <a:ext cx="1918453" cy="138708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192439" y="2857915"/>
            <a:ext cx="1653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1,84m</a:t>
            </a:r>
          </a:p>
        </p:txBody>
      </p:sp>
      <p:sp>
        <p:nvSpPr>
          <p:cNvPr id="30" name="Right Brace 22"/>
          <p:cNvSpPr>
            <a:spLocks/>
          </p:cNvSpPr>
          <p:nvPr/>
        </p:nvSpPr>
        <p:spPr bwMode="auto">
          <a:xfrm rot="16200000">
            <a:off x="4724481" y="2508218"/>
            <a:ext cx="227113" cy="2061323"/>
          </a:xfrm>
          <a:prstGeom prst="rightBrace">
            <a:avLst>
              <a:gd name="adj1" fmla="val 90299"/>
              <a:gd name="adj2" fmla="val 47062"/>
            </a:avLst>
          </a:prstGeom>
          <a:noFill/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/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Right Brace 30"/>
          <p:cNvSpPr>
            <a:spLocks/>
          </p:cNvSpPr>
          <p:nvPr/>
        </p:nvSpPr>
        <p:spPr bwMode="auto">
          <a:xfrm rot="14032491">
            <a:off x="6738227" y="1602216"/>
            <a:ext cx="272493" cy="2422382"/>
          </a:xfrm>
          <a:prstGeom prst="rightBrace">
            <a:avLst>
              <a:gd name="adj1" fmla="val 115172"/>
              <a:gd name="adj2" fmla="val 50000"/>
            </a:avLst>
          </a:prstGeom>
          <a:noFill/>
          <a:ln w="1905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1219170"/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19455294">
            <a:off x="6146608" y="2026066"/>
            <a:ext cx="1482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1219170"/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2,45m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2AD770-B081-47C5-B9B4-E191163C9A4E}"/>
              </a:ext>
            </a:extLst>
          </p:cNvPr>
          <p:cNvSpPr txBox="1"/>
          <p:nvPr/>
        </p:nvSpPr>
        <p:spPr>
          <a:xfrm>
            <a:off x="164888" y="4963736"/>
            <a:ext cx="11865401" cy="1569660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1B1F">
                    <a:lumMod val="50000"/>
                  </a:srgbClr>
                </a:solidFill>
                <a:effectLst/>
                <a:uLnTx/>
                <a:uFillTx/>
                <a:latin typeface="VL GeosansLight" panose="02000603020000020003" pitchFamily="50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gấp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khúc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ABC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AB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1,84m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đoạn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thẳng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BC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2,45m.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gấp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khúc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bao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mét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L GeosansLight" panose="02000603020000020003" pitchFamily="50" charset="0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418111" y="390062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06258" y="5486400"/>
            <a:ext cx="381791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030324" y="5497417"/>
            <a:ext cx="4317049" cy="1326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52816" y="6009065"/>
            <a:ext cx="4162397" cy="116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715219" y="6004193"/>
            <a:ext cx="6907576" cy="7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34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29" grpId="0"/>
      <p:bldP spid="30" grpId="0" animBg="1"/>
      <p:bldP spid="31" grpId="0" animBg="1"/>
      <p:bldP spid="32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7.7|7.2|2.7|3|0.4|2.1|8.1|2.7|14.1|4.2|6.1|11.8|4.7|2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8.6|1.1|3.3|3.2|0.6|9.2|4.4|21.6|4.9|12|6.2|0.7|1.3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3.2|9|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5|7.4|9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7.6|8.6|10.6|1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7|50.3|0.5|0.4|0.8|9.8|1.6|1.3|6.4|10|1|1.3|12.5|1.4|2|0.9|1.3|1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7.9|6.2|8.7|34.7|0.7|5.1|6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8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|11.7|26.4|4.1|3.3|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32|6.7|3.7|4.3|8.8|5.1|12.9|7.7|5.3"/>
</p:tagLst>
</file>

<file path=ppt/theme/theme1.xml><?xml version="1.0" encoding="utf-8"?>
<a:theme xmlns:a="http://schemas.openxmlformats.org/drawingml/2006/main" name="1_Summer Vibes Stickers MK Campaign by Slidesgo">
  <a:themeElements>
    <a:clrScheme name="Simple Light">
      <a:dk1>
        <a:srgbClr val="5F1B1F"/>
      </a:dk1>
      <a:lt1>
        <a:srgbClr val="FFFFFF"/>
      </a:lt1>
      <a:dk2>
        <a:srgbClr val="5F1B1F"/>
      </a:dk2>
      <a:lt2>
        <a:srgbClr val="FFFFFF"/>
      </a:lt2>
      <a:accent1>
        <a:srgbClr val="F8D8BA"/>
      </a:accent1>
      <a:accent2>
        <a:srgbClr val="FFAD68"/>
      </a:accent2>
      <a:accent3>
        <a:srgbClr val="93C6C0"/>
      </a:accent3>
      <a:accent4>
        <a:srgbClr val="FFAAAA"/>
      </a:accent4>
      <a:accent5>
        <a:srgbClr val="FF404A"/>
      </a:accent5>
      <a:accent6>
        <a:srgbClr val="5F1B1F"/>
      </a:accent6>
      <a:hlink>
        <a:srgbClr val="5F1B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Summer Vibes Stickers MK Campaign by Slidesgo">
  <a:themeElements>
    <a:clrScheme name="Simple Light">
      <a:dk1>
        <a:srgbClr val="5F1B1F"/>
      </a:dk1>
      <a:lt1>
        <a:srgbClr val="FFFFFF"/>
      </a:lt1>
      <a:dk2>
        <a:srgbClr val="5F1B1F"/>
      </a:dk2>
      <a:lt2>
        <a:srgbClr val="FFFFFF"/>
      </a:lt2>
      <a:accent1>
        <a:srgbClr val="F8D8BA"/>
      </a:accent1>
      <a:accent2>
        <a:srgbClr val="FFAD68"/>
      </a:accent2>
      <a:accent3>
        <a:srgbClr val="93C6C0"/>
      </a:accent3>
      <a:accent4>
        <a:srgbClr val="FFAAAA"/>
      </a:accent4>
      <a:accent5>
        <a:srgbClr val="FF404A"/>
      </a:accent5>
      <a:accent6>
        <a:srgbClr val="5F1B1F"/>
      </a:accent6>
      <a:hlink>
        <a:srgbClr val="5F1B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Summer Vibes Stickers MK Campaign by Slidesgo">
  <a:themeElements>
    <a:clrScheme name="Simple Light">
      <a:dk1>
        <a:srgbClr val="5F1B1F"/>
      </a:dk1>
      <a:lt1>
        <a:srgbClr val="FFFFFF"/>
      </a:lt1>
      <a:dk2>
        <a:srgbClr val="5F1B1F"/>
      </a:dk2>
      <a:lt2>
        <a:srgbClr val="FFFFFF"/>
      </a:lt2>
      <a:accent1>
        <a:srgbClr val="F8D8BA"/>
      </a:accent1>
      <a:accent2>
        <a:srgbClr val="FFAD68"/>
      </a:accent2>
      <a:accent3>
        <a:srgbClr val="93C6C0"/>
      </a:accent3>
      <a:accent4>
        <a:srgbClr val="FFAAAA"/>
      </a:accent4>
      <a:accent5>
        <a:srgbClr val="FF404A"/>
      </a:accent5>
      <a:accent6>
        <a:srgbClr val="5F1B1F"/>
      </a:accent6>
      <a:hlink>
        <a:srgbClr val="5F1B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903</Words>
  <Application>Microsoft Office PowerPoint</Application>
  <PresentationFormat>Widescreen</PresentationFormat>
  <Paragraphs>303</Paragraphs>
  <Slides>23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#9Slide03 Arima Madurai Black</vt:lpstr>
      <vt:lpstr>Arial</vt:lpstr>
      <vt:lpstr>AvantGarde</vt:lpstr>
      <vt:lpstr>Calibri</vt:lpstr>
      <vt:lpstr>Calibri Light</vt:lpstr>
      <vt:lpstr>Concert One</vt:lpstr>
      <vt:lpstr>Didact Gothic</vt:lpstr>
      <vt:lpstr>Fredoka One</vt:lpstr>
      <vt:lpstr>HP001 4 hàng</vt:lpstr>
      <vt:lpstr>Quicksand Light</vt:lpstr>
      <vt:lpstr>Times New Roman</vt:lpstr>
      <vt:lpstr>VL BoosterNextFYBlack</vt:lpstr>
      <vt:lpstr>VL GeosansLight</vt:lpstr>
      <vt:lpstr>Wingdings</vt:lpstr>
      <vt:lpstr>1_Summer Vibes Stickers MK Campaign by Slidesgo</vt:lpstr>
      <vt:lpstr>3_Summer Vibes Stickers MK Campaign by Slidesgo</vt:lpstr>
      <vt:lpstr>1_Office Theme</vt:lpstr>
      <vt:lpstr>Office Theme</vt:lpstr>
      <vt:lpstr>6_Summer Vibes Stickers MK Campaign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 CHĂM NGOAN HỌC TỐT NHÉ!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HỌC TRỰC TUYẾN  Môn:Toán Lớp Năm</dc:title>
  <dc:creator>ThinkPro</dc:creator>
  <cp:lastModifiedBy>Admin</cp:lastModifiedBy>
  <cp:revision>270</cp:revision>
  <dcterms:created xsi:type="dcterms:W3CDTF">2021-08-24T14:57:13Z</dcterms:created>
  <dcterms:modified xsi:type="dcterms:W3CDTF">2021-11-07T18:08:20Z</dcterms:modified>
</cp:coreProperties>
</file>