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sldIdLst>
    <p:sldId id="292" r:id="rId3"/>
    <p:sldId id="293" r:id="rId4"/>
    <p:sldId id="294" r:id="rId5"/>
    <p:sldId id="295" r:id="rId6"/>
    <p:sldId id="300" r:id="rId7"/>
    <p:sldId id="296" r:id="rId8"/>
    <p:sldId id="301" r:id="rId9"/>
    <p:sldId id="289" r:id="rId10"/>
    <p:sldId id="297" r:id="rId11"/>
    <p:sldId id="302" r:id="rId12"/>
    <p:sldId id="303" r:id="rId13"/>
    <p:sldId id="298" r:id="rId14"/>
    <p:sldId id="290" r:id="rId15"/>
    <p:sldId id="291" r:id="rId16"/>
    <p:sldId id="299" r:id="rId17"/>
    <p:sldId id="305" r:id="rId18"/>
    <p:sldId id="282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13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2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2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62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86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94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33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84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8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7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95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2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gif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slide" Target="slide11.xml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png"/><Relationship Id="rId3" Type="http://schemas.openxmlformats.org/officeDocument/2006/relationships/image" Target="../media/image10.gif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slide" Target="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gif"/><Relationship Id="rId11" Type="http://schemas.openxmlformats.org/officeDocument/2006/relationships/image" Target="../media/image10.gif"/><Relationship Id="rId5" Type="http://schemas.openxmlformats.org/officeDocument/2006/relationships/slide" Target="slide6.xml"/><Relationship Id="rId15" Type="http://schemas.openxmlformats.org/officeDocument/2006/relationships/image" Target="../media/image15.png"/><Relationship Id="rId10" Type="http://schemas.openxmlformats.org/officeDocument/2006/relationships/slide" Target="slide15.xml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gif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slide" Target="slide11.xml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slide" Target="slide11.xml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B9A4D8-E5DA-4E75-9DD8-ABBC70F1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ien In Ufo Character Transparent PNG &amp;amp; SVG Vector">
            <a:extLst>
              <a:ext uri="{FF2B5EF4-FFF2-40B4-BE49-F238E27FC236}">
                <a16:creationId xmlns:a16="http://schemas.microsoft.com/office/drawing/2014/main" id="{F551D150-B495-41C7-8E1B-0452BEFA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2691" y="0"/>
            <a:ext cx="4541520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blocks-alien-insect_B3tXw8QHt_NWM">
            <a:hlinkClick r:id="" action="ppaction://media"/>
            <a:extLst>
              <a:ext uri="{FF2B5EF4-FFF2-40B4-BE49-F238E27FC236}">
                <a16:creationId xmlns:a16="http://schemas.microsoft.com/office/drawing/2014/main" id="{B0B6B93A-B5DC-4B65-979A-546EA98BB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3622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1.48148E-6 L 0.65391 0.2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5" y="108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519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053266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764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15m  =     …        cm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670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47800" y="25146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103m  =    …         dm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3246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6670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295400" y="3429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2110dm  = …          cm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477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048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95300" y="4476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2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581400" y="2438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10 300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810000" y="33528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211 000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05200" y="1628775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150 000</a:t>
            </a:r>
          </a:p>
        </p:txBody>
      </p:sp>
    </p:spTree>
    <p:extLst>
      <p:ext uri="{BB962C8B-B14F-4D97-AF65-F5344CB8AC3E}">
        <p14:creationId xmlns:p14="http://schemas.microsoft.com/office/powerpoint/2010/main" val="309275163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11" y="6089049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2168611" y="1964724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500m      =     …        dm</a:t>
            </a: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33116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75788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1940011" y="25743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1300dm    =    …          m </a:t>
            </a: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7655011" y="25743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8" name="Text Box 12"/>
          <p:cNvSpPr txBox="1">
            <a:spLocks noChangeArrowheads="1"/>
          </p:cNvSpPr>
          <p:nvPr/>
        </p:nvSpPr>
        <p:spPr bwMode="auto">
          <a:xfrm>
            <a:off x="3616411" y="24981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1940011" y="32601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60 000cm = …             m</a:t>
            </a:r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>
            <a:off x="949411" y="555024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4400">
                <a:latin typeface="Times New Roman" pitchFamily="18" charset="0"/>
              </a:defRPr>
            </a:lvl2pPr>
            <a:lvl3pPr marL="1143000" indent="-228600">
              <a:defRPr sz="4400">
                <a:latin typeface="Times New Roman" pitchFamily="18" charset="0"/>
              </a:defRPr>
            </a:lvl3pPr>
            <a:lvl4pPr marL="1600200" indent="-228600">
              <a:defRPr sz="4400">
                <a:latin typeface="Times New Roman" pitchFamily="18" charset="0"/>
              </a:defRPr>
            </a:lvl4pPr>
            <a:lvl5pPr marL="2057400" indent="-228600">
              <a:defRPr sz="4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/>
              <a:t>3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chấm</a:t>
            </a:r>
            <a:endParaRPr lang="en-US" dirty="0"/>
          </a:p>
        </p:txBody>
      </p:sp>
      <p:sp>
        <p:nvSpPr>
          <p:cNvPr id="114" name="Text Box 20"/>
          <p:cNvSpPr txBox="1">
            <a:spLocks noChangeArrowheads="1"/>
          </p:cNvSpPr>
          <p:nvPr/>
        </p:nvSpPr>
        <p:spPr bwMode="auto">
          <a:xfrm>
            <a:off x="75788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40736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5747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Quái xanh slide 7" descr="LINE Official Stickers - Monsters, Inc. (Cute) Example with GIF Animation">
            <a:extLst>
              <a:ext uri="{FF2B5EF4-FFF2-40B4-BE49-F238E27FC236}">
                <a16:creationId xmlns:a16="http://schemas.microsoft.com/office/drawing/2014/main" id="{A8CD8F56-65A7-4AAA-B604-07BFC49A0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21740"/>
            <a:ext cx="2963527" cy="24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Sai 3">
            <a:extLst>
              <a:ext uri="{FF2B5EF4-FFF2-40B4-BE49-F238E27FC236}">
                <a16:creationId xmlns:a16="http://schemas.microsoft.com/office/drawing/2014/main" id="{AA635499-51FB-4950-8462-3F14C9067567}"/>
              </a:ext>
            </a:extLst>
          </p:cNvPr>
          <p:cNvSpPr/>
          <p:nvPr/>
        </p:nvSpPr>
        <p:spPr>
          <a:xfrm>
            <a:off x="992361" y="523224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Sai 4">
            <a:extLst>
              <a:ext uri="{FF2B5EF4-FFF2-40B4-BE49-F238E27FC236}">
                <a16:creationId xmlns:a16="http://schemas.microsoft.com/office/drawing/2014/main" id="{70DA2C40-B795-41D3-AD26-E58067B32D95}"/>
              </a:ext>
            </a:extLst>
          </p:cNvPr>
          <p:cNvSpPr/>
          <p:nvPr/>
        </p:nvSpPr>
        <p:spPr>
          <a:xfrm>
            <a:off x="832088" y="40287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Đúng">
            <a:extLst>
              <a:ext uri="{FF2B5EF4-FFF2-40B4-BE49-F238E27FC236}">
                <a16:creationId xmlns:a16="http://schemas.microsoft.com/office/drawing/2014/main" id="{27F273B5-D88F-4408-9A92-42CC6DABA124}"/>
              </a:ext>
            </a:extLst>
          </p:cNvPr>
          <p:cNvSpPr/>
          <p:nvPr/>
        </p:nvSpPr>
        <p:spPr>
          <a:xfrm>
            <a:off x="6627677" y="521843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10977733" y="5108973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08982" y="3834595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5"/>
            <a:ext cx="10500851" cy="181662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1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472319" y="798251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60 000cm = </a:t>
            </a:r>
            <a:r>
              <a:rPr lang="en-US" smtClean="0">
                <a:solidFill>
                  <a:schemeClr val="bg1"/>
                </a:solidFill>
              </a:rPr>
              <a:t>… </a:t>
            </a: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434719" y="80251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605919" y="72205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37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11" y="6089049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2168611" y="1964724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500m      =     …        dm</a:t>
            </a: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33116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75788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1940011" y="25743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1300dm    =    …          m </a:t>
            </a: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7655011" y="25743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8" name="Text Box 12"/>
          <p:cNvSpPr txBox="1">
            <a:spLocks noChangeArrowheads="1"/>
          </p:cNvSpPr>
          <p:nvPr/>
        </p:nvSpPr>
        <p:spPr bwMode="auto">
          <a:xfrm>
            <a:off x="3616411" y="24981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1940011" y="32601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60 000cm = …             m</a:t>
            </a:r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>
            <a:off x="568411" y="507399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3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1" name="Text Box 17"/>
          <p:cNvSpPr txBox="1">
            <a:spLocks noChangeArrowheads="1"/>
          </p:cNvSpPr>
          <p:nvPr/>
        </p:nvSpPr>
        <p:spPr bwMode="auto">
          <a:xfrm>
            <a:off x="5140411" y="2574324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13</a:t>
            </a:r>
          </a:p>
        </p:txBody>
      </p:sp>
      <p:sp>
        <p:nvSpPr>
          <p:cNvPr id="112" name="Text Box 18"/>
          <p:cNvSpPr txBox="1">
            <a:spLocks noChangeArrowheads="1"/>
          </p:cNvSpPr>
          <p:nvPr/>
        </p:nvSpPr>
        <p:spPr bwMode="auto">
          <a:xfrm>
            <a:off x="5292811" y="1964724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113" name="Text Box 19"/>
          <p:cNvSpPr txBox="1">
            <a:spLocks noChangeArrowheads="1"/>
          </p:cNvSpPr>
          <p:nvPr/>
        </p:nvSpPr>
        <p:spPr bwMode="auto">
          <a:xfrm>
            <a:off x="5292811" y="3183924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114" name="Text Box 20"/>
          <p:cNvSpPr txBox="1">
            <a:spLocks noChangeArrowheads="1"/>
          </p:cNvSpPr>
          <p:nvPr/>
        </p:nvSpPr>
        <p:spPr bwMode="auto">
          <a:xfrm>
            <a:off x="75788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40736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485513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18267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09600" y="113161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4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362200" y="1127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1cm  =    </a:t>
            </a:r>
            <a:r>
              <a:rPr lang="en-AT" smtClean="0"/>
              <a:t>………</a:t>
            </a:r>
            <a:r>
              <a:rPr lang="en-US" smtClean="0"/>
              <a:t> </a:t>
            </a:r>
            <a:r>
              <a:rPr lang="en-US"/>
              <a:t>dm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24992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1dm  = </a:t>
            </a:r>
            <a:r>
              <a:rPr lang="en-US" smtClean="0"/>
              <a:t>   </a:t>
            </a:r>
            <a:r>
              <a:rPr lang="en-AT" smtClean="0"/>
              <a:t>………</a:t>
            </a:r>
            <a:r>
              <a:rPr lang="en-US" smtClean="0"/>
              <a:t>  </a:t>
            </a:r>
            <a:r>
              <a:rPr lang="en-US"/>
              <a:t>m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362200" y="4175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1cm</a:t>
            </a:r>
            <a:r>
              <a:rPr lang="en-US" dirty="0"/>
              <a:t>  </a:t>
            </a:r>
            <a:r>
              <a:rPr lang="en-US"/>
              <a:t>= </a:t>
            </a:r>
            <a:r>
              <a:rPr lang="en-US" smtClean="0"/>
              <a:t>   </a:t>
            </a:r>
            <a:r>
              <a:rPr lang="en-AT" smtClean="0"/>
              <a:t>………</a:t>
            </a:r>
            <a:r>
              <a:rPr lang="en-US" smtClean="0"/>
              <a:t> </a:t>
            </a:r>
            <a:r>
              <a:rPr lang="en-US" dirty="0"/>
              <a:t>m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27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2766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2004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08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9342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8580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4855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Quái hồng slide 8">
            <a:extLst>
              <a:ext uri="{FF2B5EF4-FFF2-40B4-BE49-F238E27FC236}">
                <a16:creationId xmlns:a16="http://schemas.microsoft.com/office/drawing/2014/main" id="{63137521-2717-404E-8F25-73C650AD6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038600"/>
            <a:ext cx="2601096" cy="2391813"/>
          </a:xfrm>
          <a:prstGeom prst="rect">
            <a:avLst/>
          </a:prstGeom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ai 3">
                <a:extLst>
                  <a:ext uri="{FF2B5EF4-FFF2-40B4-BE49-F238E27FC236}">
                    <a16:creationId xmlns:a16="http://schemas.microsoft.com/office/drawing/2014/main" id="{AA635499-51FB-4950-8462-3F14C9067567}"/>
                  </a:ext>
                </a:extLst>
              </p:cNvPr>
              <p:cNvSpPr/>
              <p:nvPr/>
            </p:nvSpPr>
            <p:spPr>
              <a:xfrm>
                <a:off x="876773" y="5191007"/>
                <a:ext cx="4683803" cy="602673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T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VNSquare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Sai 3">
                <a:extLst>
                  <a:ext uri="{FF2B5EF4-FFF2-40B4-BE49-F238E27FC236}">
                    <a16:creationId xmlns:a16="http://schemas.microsoft.com/office/drawing/2014/main" id="{AA635499-51FB-4950-8462-3F14C9067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73" y="5191007"/>
                <a:ext cx="4683803" cy="602673"/>
              </a:xfrm>
              <a:prstGeom prst="rect">
                <a:avLst/>
              </a:prstGeom>
              <a:blipFill>
                <a:blip r:embed="rId6"/>
                <a:stretch>
                  <a:fillRect t="-8163" b="-17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ai 4">
                <a:extLst>
                  <a:ext uri="{FF2B5EF4-FFF2-40B4-BE49-F238E27FC236}">
                    <a16:creationId xmlns:a16="http://schemas.microsoft.com/office/drawing/2014/main" id="{70DA2C40-B795-41D3-AD26-E58067B32D95}"/>
                  </a:ext>
                </a:extLst>
              </p:cNvPr>
              <p:cNvSpPr/>
              <p:nvPr/>
            </p:nvSpPr>
            <p:spPr>
              <a:xfrm>
                <a:off x="6671600" y="5191008"/>
                <a:ext cx="4683803" cy="602673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T" sz="2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VNSquare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Sai 4">
                <a:extLst>
                  <a:ext uri="{FF2B5EF4-FFF2-40B4-BE49-F238E27FC236}">
                    <a16:creationId xmlns:a16="http://schemas.microsoft.com/office/drawing/2014/main" id="{70DA2C40-B795-41D3-AD26-E58067B32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600" y="5191008"/>
                <a:ext cx="4683803" cy="602673"/>
              </a:xfrm>
              <a:prstGeom prst="rect">
                <a:avLst/>
              </a:prstGeom>
              <a:blipFill>
                <a:blip r:embed="rId7"/>
                <a:stretch>
                  <a:fillRect t="-8163" b="-17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úng">
                <a:extLst>
                  <a:ext uri="{FF2B5EF4-FFF2-40B4-BE49-F238E27FC236}">
                    <a16:creationId xmlns:a16="http://schemas.microsoft.com/office/drawing/2014/main" id="{27F273B5-D88F-4408-9A92-42CC6DABA124}"/>
                  </a:ext>
                </a:extLst>
              </p:cNvPr>
              <p:cNvSpPr/>
              <p:nvPr/>
            </p:nvSpPr>
            <p:spPr>
              <a:xfrm>
                <a:off x="854552" y="3802029"/>
                <a:ext cx="4683803" cy="956821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A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VNSquare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Đúng">
                <a:extLst>
                  <a:ext uri="{FF2B5EF4-FFF2-40B4-BE49-F238E27FC236}">
                    <a16:creationId xmlns:a16="http://schemas.microsoft.com/office/drawing/2014/main" id="{27F273B5-D88F-4408-9A92-42CC6DABA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52" y="3802029"/>
                <a:ext cx="4683803" cy="956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39888" y="3762278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4"/>
            <a:ext cx="10500851" cy="20757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4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472319" y="967588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1dm  = </a:t>
            </a:r>
            <a:r>
              <a:rPr lang="en-US" smtClean="0">
                <a:solidFill>
                  <a:schemeClr val="bg1"/>
                </a:solidFill>
              </a:rPr>
              <a:t>   </a:t>
            </a:r>
            <a:r>
              <a:rPr lang="en-AT" smtClean="0">
                <a:solidFill>
                  <a:schemeClr val="bg1"/>
                </a:solidFill>
              </a:rPr>
              <a:t>………</a:t>
            </a:r>
            <a:r>
              <a:rPr lang="en-US" smtClean="0">
                <a:solidFill>
                  <a:schemeClr val="bg1"/>
                </a:solidFill>
              </a:rPr>
              <a:t>  </a:t>
            </a: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386719" y="89138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8044319" y="89138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6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18267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33400" y="47666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4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362200" y="1127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1cm  =                  dm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24992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1dm  =                  m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362200" y="4175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1cm</a:t>
            </a:r>
            <a:r>
              <a:rPr lang="en-US" dirty="0"/>
              <a:t>  =                  m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27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2766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2004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08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9342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8580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4800600" y="2194482"/>
            <a:ext cx="1143000" cy="1676400"/>
            <a:chOff x="4224" y="2400"/>
            <a:chExt cx="720" cy="1056"/>
          </a:xfrm>
        </p:grpSpPr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368" y="2400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4224" y="2976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</a:rPr>
                <a:t>100</a:t>
              </a:r>
            </a:p>
          </p:txBody>
        </p:sp>
      </p:grp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4876800" y="3718482"/>
            <a:ext cx="60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4572000" y="4556682"/>
            <a:ext cx="1219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4419600" y="4632882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10000</a:t>
            </a:r>
          </a:p>
        </p:txBody>
      </p: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4800600" y="746682"/>
            <a:ext cx="1143000" cy="1676400"/>
            <a:chOff x="4224" y="2400"/>
            <a:chExt cx="720" cy="1056"/>
          </a:xfrm>
        </p:grpSpPr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368" y="2400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4224" y="2976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35429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4132" y="2044005"/>
            <a:ext cx="5922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tốt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FO" descr="Alien In Ufo Character Transparent PNG &amp;amp; SVG Vector">
            <a:extLst>
              <a:ext uri="{FF2B5EF4-FFF2-40B4-BE49-F238E27FC236}">
                <a16:creationId xmlns:a16="http://schemas.microsoft.com/office/drawing/2014/main" id="{E902B915-98D1-4EF8-9B9B-3A87847B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5" y="76200"/>
            <a:ext cx="2161891" cy="2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Quái đen" descr="Running little monster (gif) by SuperRolli on DeviantArt">
            <a:extLst>
              <a:ext uri="{FF2B5EF4-FFF2-40B4-BE49-F238E27FC236}">
                <a16:creationId xmlns:a16="http://schemas.microsoft.com/office/drawing/2014/main" id="{3D6C53E5-3080-4424-8960-E7BA9EDD9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48" y="1749992"/>
            <a:ext cx="1375703" cy="11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Quái đỏ" descr="Online Marketing Monster Sticker by Karl Kratz for iOS &amp;amp; Android | GIPHY">
            <a:extLst>
              <a:ext uri="{FF2B5EF4-FFF2-40B4-BE49-F238E27FC236}">
                <a16:creationId xmlns:a16="http://schemas.microsoft.com/office/drawing/2014/main" id="{4FA5D01F-A56E-4BC5-8A8D-9A20E25F0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5" y="1417066"/>
            <a:ext cx="1846394" cy="16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Quái xanh" descr="LINE Official Stickers - Monsters, Inc. (Cute) Example with GIF Animation">
            <a:extLst>
              <a:ext uri="{FF2B5EF4-FFF2-40B4-BE49-F238E27FC236}">
                <a16:creationId xmlns:a16="http://schemas.microsoft.com/office/drawing/2014/main" id="{CFE3DC2E-07D7-45A3-B22B-78E162D78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92" y="1448433"/>
            <a:ext cx="1947822" cy="15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Quái hồng">
            <a:extLst>
              <a:ext uri="{FF2B5EF4-FFF2-40B4-BE49-F238E27FC236}">
                <a16:creationId xmlns:a16="http://schemas.microsoft.com/office/drawing/2014/main" id="{7C7BF41B-F5B6-4093-B108-23B3B8929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5" y="1157145"/>
            <a:ext cx="2059568" cy="18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33125 0.445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2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0156 0.444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2224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6914 0.312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564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36289 0.4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226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278F26CB-EA1E-443A-8847-419C79A9AEA8}"/>
              </a:ext>
            </a:extLst>
          </p:cNvPr>
          <p:cNvSpPr/>
          <p:nvPr/>
        </p:nvSpPr>
        <p:spPr>
          <a:xfrm>
            <a:off x="3200399" y="928048"/>
            <a:ext cx="8768687" cy="4329752"/>
          </a:xfrm>
          <a:prstGeom prst="roundRect">
            <a:avLst/>
          </a:prstGeom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609725" marR="0" lvl="0" indent="676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#9Slide03 SFU SwissBT ExtraComp" panose="00000400000000000000" pitchFamily="2" charset="0"/>
                <a:ea typeface="+mn-ea"/>
                <a:cs typeface="+mn-cs"/>
              </a:rPr>
              <a:t>TRÁI ĐẤT ĐANG BỊ XÂM CHIẾM! HÃY CÙNG NHAU ĐÁNH BẠI QUÁI VẬT ĐỂ GIÁI CỨU THẾ GIỚI NHÉ</a:t>
            </a:r>
          </a:p>
        </p:txBody>
      </p:sp>
      <p:pic>
        <p:nvPicPr>
          <p:cNvPr id="3074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435CDCDF-0FE2-419A-A99A-39A85BFF6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2667000" y="1143000"/>
            <a:ext cx="2743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kaMonster is the fighting gameon the Binance Smart Chain">
            <a:hlinkClick r:id="rId7" action="ppaction://hlinksldjump"/>
            <a:extLst>
              <a:ext uri="{FF2B5EF4-FFF2-40B4-BE49-F238E27FC236}">
                <a16:creationId xmlns:a16="http://schemas.microsoft.com/office/drawing/2014/main" id="{F0A95591-53B3-45C3-B589-71B702D5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79" y="4809331"/>
            <a:ext cx="231125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blocks-for-epical-short-2_BWAl_FrLB_NWM">
            <a:hlinkClick r:id="" action="ppaction://media"/>
            <a:extLst>
              <a:ext uri="{FF2B5EF4-FFF2-40B4-BE49-F238E27FC236}">
                <a16:creationId xmlns:a16="http://schemas.microsoft.com/office/drawing/2014/main" id="{D9C3BC2B-4C11-4190-AE48-CDE0E4D8F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192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FO slide 9" descr="Alien In Ufo Character Transparent PNG &amp;amp; SVG Vector">
            <a:hlinkClick r:id="rId3" action="ppaction://hlinksldjump"/>
            <a:extLst>
              <a:ext uri="{FF2B5EF4-FFF2-40B4-BE49-F238E27FC236}">
                <a16:creationId xmlns:a16="http://schemas.microsoft.com/office/drawing/2014/main" id="{E902B915-98D1-4EF8-9B9B-3A87847B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5" y="76200"/>
            <a:ext cx="2161891" cy="2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Quái đen slide 5" descr="Running little monster (gif) by SuperRolli on DeviantArt">
            <a:hlinkClick r:id="rId5" action="ppaction://hlinksldjump"/>
            <a:extLst>
              <a:ext uri="{FF2B5EF4-FFF2-40B4-BE49-F238E27FC236}">
                <a16:creationId xmlns:a16="http://schemas.microsoft.com/office/drawing/2014/main" id="{3D6C53E5-3080-4424-8960-E7BA9EDD9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19" y="3795638"/>
            <a:ext cx="2351981" cy="20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Quái đỏ slide 6" descr="Online Marketing Monster Sticker by Karl Kratz for iOS &amp;amp; Android | GIPHY">
            <a:hlinkClick r:id="rId3" action="ppaction://hlinksldjump"/>
            <a:extLst>
              <a:ext uri="{FF2B5EF4-FFF2-40B4-BE49-F238E27FC236}">
                <a16:creationId xmlns:a16="http://schemas.microsoft.com/office/drawing/2014/main" id="{4FA5D01F-A56E-4BC5-8A8D-9A20E25F0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11" y="3905570"/>
            <a:ext cx="2839046" cy="25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Quái xanh slide 7" descr="LINE Official Stickers - Monsters, Inc. (Cute) Example with GIF Animation">
            <a:hlinkClick r:id="rId8" action="ppaction://hlinksldjump"/>
            <a:extLst>
              <a:ext uri="{FF2B5EF4-FFF2-40B4-BE49-F238E27FC236}">
                <a16:creationId xmlns:a16="http://schemas.microsoft.com/office/drawing/2014/main" id="{CFE3DC2E-07D7-45A3-B22B-78E162D78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49" y="3294859"/>
            <a:ext cx="2666331" cy="21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Quái hồng slide 8">
            <a:hlinkClick r:id="rId10" action="ppaction://hlinksldjump"/>
            <a:extLst>
              <a:ext uri="{FF2B5EF4-FFF2-40B4-BE49-F238E27FC236}">
                <a16:creationId xmlns:a16="http://schemas.microsoft.com/office/drawing/2014/main" id="{7C7BF41B-F5B6-4093-B108-23B3B89297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038600"/>
            <a:ext cx="2601096" cy="2391813"/>
          </a:xfrm>
          <a:prstGeom prst="rect">
            <a:avLst/>
          </a:prstGeom>
        </p:spPr>
      </p:pic>
      <p:pic>
        <p:nvPicPr>
          <p:cNvPr id="7" name="Siêu nhân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9982200" y="481949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Laze" descr="Download Blue Light Laser Beam Free Transparent Image HQ Clipart PNG Free |  FreePngClipart">
            <a:extLst>
              <a:ext uri="{FF2B5EF4-FFF2-40B4-BE49-F238E27FC236}">
                <a16:creationId xmlns:a16="http://schemas.microsoft.com/office/drawing/2014/main" id="{B282C583-12BD-4BA6-8595-3691B5481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0" b="17094"/>
          <a:stretch/>
        </p:blipFill>
        <p:spPr bwMode="auto">
          <a:xfrm flipH="1">
            <a:off x="9932310" y="520529"/>
            <a:ext cx="2259690" cy="12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Chiến thắng" descr="Download New Fortnite Victory Royale PNG Image for Free">
            <a:extLst>
              <a:ext uri="{FF2B5EF4-FFF2-40B4-BE49-F238E27FC236}">
                <a16:creationId xmlns:a16="http://schemas.microsoft.com/office/drawing/2014/main" id="{16F931E1-F302-4888-AC07-E2EB4983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5" y="-1897308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65104 0.4736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2368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41979 0.56968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84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21627 0.47361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236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03854 0.60903 " pathEditMode="relative" rAng="0" ptsTypes="AA">
                                      <p:cBhvr>
                                        <p:cTn id="68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3044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38854 0.03565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178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53398 0.1682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6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2286000" y="2110154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…..dm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2895600" y="20339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5314950" y="207713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362200" y="3100754"/>
            <a:ext cx="39917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AT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630008" y="316143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048000" y="30245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6858000" y="3100754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1dm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0152184" y="306748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8" name="Text Box 24"/>
          <p:cNvSpPr txBox="1">
            <a:spLocks noChangeArrowheads="1"/>
          </p:cNvSpPr>
          <p:nvPr/>
        </p:nvSpPr>
        <p:spPr bwMode="auto">
          <a:xfrm>
            <a:off x="7848600" y="31007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337782" y="493469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1 Viết số thích hợp vào chỗ chấm</a:t>
            </a:r>
          </a:p>
        </p:txBody>
      </p:sp>
    </p:spTree>
    <p:extLst>
      <p:ext uri="{BB962C8B-B14F-4D97-AF65-F5344CB8AC3E}">
        <p14:creationId xmlns:p14="http://schemas.microsoft.com/office/powerpoint/2010/main" val="25263725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Quái đen slide 5" descr="Running little monster (gif) by SuperRolli on DeviantArt">
            <a:extLst>
              <a:ext uri="{FF2B5EF4-FFF2-40B4-BE49-F238E27FC236}">
                <a16:creationId xmlns:a16="http://schemas.microsoft.com/office/drawing/2014/main" id="{3D6C53E5-3080-4424-8960-E7BA9EDD9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114800"/>
            <a:ext cx="2351981" cy="20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Sai 3">
            <a:extLst>
              <a:ext uri="{FF2B5EF4-FFF2-40B4-BE49-F238E27FC236}">
                <a16:creationId xmlns:a16="http://schemas.microsoft.com/office/drawing/2014/main" id="{AA635499-51FB-4950-8462-3F14C9067567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Sai 4">
            <a:extLst>
              <a:ext uri="{FF2B5EF4-FFF2-40B4-BE49-F238E27FC236}">
                <a16:creationId xmlns:a16="http://schemas.microsoft.com/office/drawing/2014/main" id="{70DA2C40-B795-41D3-AD26-E58067B32D95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Đúng">
            <a:extLst>
              <a:ext uri="{FF2B5EF4-FFF2-40B4-BE49-F238E27FC236}">
                <a16:creationId xmlns:a16="http://schemas.microsoft.com/office/drawing/2014/main" id="{27F273B5-D88F-4408-9A92-42CC6DABA124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5"/>
            <a:ext cx="10500851" cy="18152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1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226380" y="937668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1m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>
                <a:solidFill>
                  <a:schemeClr val="bg1"/>
                </a:solidFill>
              </a:rPr>
              <a:t>= </a:t>
            </a:r>
            <a:r>
              <a:rPr lang="en-US" smtClean="0">
                <a:solidFill>
                  <a:schemeClr val="bg1"/>
                </a:solidFill>
              </a:rPr>
              <a:t>…..cm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893380" y="93766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912180" y="86146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22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2286000" y="2110154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…..dm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2895600" y="20339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5314950" y="207713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362200" y="3100754"/>
            <a:ext cx="39917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AT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630008" y="316143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048000" y="30245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6858000" y="3100754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1dm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0152184" y="306748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8" name="Text Box 24"/>
          <p:cNvSpPr txBox="1">
            <a:spLocks noChangeArrowheads="1"/>
          </p:cNvSpPr>
          <p:nvPr/>
        </p:nvSpPr>
        <p:spPr bwMode="auto">
          <a:xfrm>
            <a:off x="7848600" y="31007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337782" y="493469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1 Viết số thích hợp vào chỗ chấm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0788" y="2021264"/>
            <a:ext cx="1173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05092" y="3067486"/>
            <a:ext cx="121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94559" y="3056550"/>
            <a:ext cx="146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64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053266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764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15m  =     …        cm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670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47800" y="25146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103m  =    …         dm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3246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6670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295400" y="3429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2110dm  = …          cm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477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048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4909" y="402367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2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55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Quái đỏ slide 6" descr="Online Marketing Monster Sticker by Karl Kratz for iOS &amp;amp; Android | GIPHY">
            <a:extLst>
              <a:ext uri="{FF2B5EF4-FFF2-40B4-BE49-F238E27FC236}">
                <a16:creationId xmlns:a16="http://schemas.microsoft.com/office/drawing/2014/main" id="{0C09D0EF-B8A4-436D-9839-773303647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6181" y="3578088"/>
            <a:ext cx="2839046" cy="25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 smtClean="0">
                <a:solidFill>
                  <a:prstClr val="white"/>
                </a:solidFill>
                <a:latin typeface="#9Slide03 SVNSquare" panose="02040603050506020204" pitchFamily="18" charset="0"/>
              </a:rPr>
              <a:t>130</a:t>
            </a:r>
            <a:endParaRPr lang="en-AT" sz="2800">
              <a:solidFill>
                <a:prstClr val="white"/>
              </a:solidFill>
              <a:latin typeface="#9Slide03 SVNSquare" panose="02040603050506020204" pitchFamily="18" charset="0"/>
            </a:endParaRPr>
          </a:p>
        </p:txBody>
      </p:sp>
      <p:sp>
        <p:nvSpPr>
          <p:cNvPr id="9" name="Sai 3">
            <a:extLst>
              <a:ext uri="{FF2B5EF4-FFF2-40B4-BE49-F238E27FC236}">
                <a16:creationId xmlns:a16="http://schemas.microsoft.com/office/drawing/2014/main" id="{AA635499-51FB-4950-8462-3F14C9067567}"/>
              </a:ext>
            </a:extLst>
          </p:cNvPr>
          <p:cNvSpPr/>
          <p:nvPr/>
        </p:nvSpPr>
        <p:spPr>
          <a:xfrm>
            <a:off x="980008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 smtClean="0">
                <a:solidFill>
                  <a:prstClr val="white"/>
                </a:solidFill>
                <a:latin typeface="#9Slide03 SVNSquare" panose="02040603050506020204" pitchFamily="18" charset="0"/>
              </a:rPr>
              <a:t>1300</a:t>
            </a:r>
            <a:endParaRPr lang="en-AT" sz="2800">
              <a:solidFill>
                <a:prstClr val="white"/>
              </a:solidFill>
              <a:latin typeface="#9Slide03 SVNSquare" panose="02040603050506020204" pitchFamily="18" charset="0"/>
            </a:endParaRPr>
          </a:p>
        </p:txBody>
      </p:sp>
      <p:sp>
        <p:nvSpPr>
          <p:cNvPr id="10" name="Sai 4">
            <a:extLst>
              <a:ext uri="{FF2B5EF4-FFF2-40B4-BE49-F238E27FC236}">
                <a16:creationId xmlns:a16="http://schemas.microsoft.com/office/drawing/2014/main" id="{70DA2C40-B795-41D3-AD26-E58067B32D95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 smtClean="0">
                <a:solidFill>
                  <a:prstClr val="white"/>
                </a:solidFill>
                <a:latin typeface="#9Slide03 SVNSquare" panose="02040603050506020204" pitchFamily="18" charset="0"/>
              </a:rPr>
              <a:t>300</a:t>
            </a:r>
            <a:endParaRPr lang="en-AT" sz="2800">
              <a:solidFill>
                <a:prstClr val="white"/>
              </a:solidFill>
              <a:latin typeface="#9Slide03 SVNSquare" panose="02040603050506020204" pitchFamily="18" charset="0"/>
            </a:endParaRPr>
          </a:p>
        </p:txBody>
      </p:sp>
      <p:sp>
        <p:nvSpPr>
          <p:cNvPr id="11" name="Đúng">
            <a:extLst>
              <a:ext uri="{FF2B5EF4-FFF2-40B4-BE49-F238E27FC236}">
                <a16:creationId xmlns:a16="http://schemas.microsoft.com/office/drawing/2014/main" id="{27F273B5-D88F-4408-9A92-42CC6DABA124}"/>
              </a:ext>
            </a:extLst>
          </p:cNvPr>
          <p:cNvSpPr/>
          <p:nvPr/>
        </p:nvSpPr>
        <p:spPr>
          <a:xfrm>
            <a:off x="963229" y="51570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>
                <a:solidFill>
                  <a:prstClr val="white"/>
                </a:solidFill>
                <a:latin typeface="#9Slide03 SVNSquare" panose="02040603050506020204" pitchFamily="18" charset="0"/>
              </a:rPr>
              <a:t>10 300</a:t>
            </a:r>
          </a:p>
        </p:txBody>
      </p:sp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528250" y="5043551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556902" y="3980929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5"/>
            <a:ext cx="10500851" cy="172880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800" smtClean="0"/>
              <a:t>103m  </a:t>
            </a:r>
            <a:r>
              <a:rPr lang="en-US" sz="4800"/>
              <a:t>=    </a:t>
            </a:r>
            <a:r>
              <a:rPr lang="en-US" sz="4800"/>
              <a:t>…  </a:t>
            </a:r>
            <a:r>
              <a:rPr lang="en-US" sz="4800" smtClean="0"/>
              <a:t>dm</a:t>
            </a:r>
            <a:endParaRPr lang="en-US" sz="4800"/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1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348976" y="649625"/>
            <a:ext cx="42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52981" y="649625"/>
            <a:ext cx="42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1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301</Words>
  <Application>Microsoft Office PowerPoint</Application>
  <PresentationFormat>Widescreen</PresentationFormat>
  <Paragraphs>125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SimSun</vt:lpstr>
      <vt:lpstr>#9Slide03 SFU SwissBT ExtraComp</vt:lpstr>
      <vt:lpstr>#9Slide03 SVNSquare</vt:lpstr>
      <vt:lpstr>Arial</vt:lpstr>
      <vt:lpstr>Calibri</vt:lpstr>
      <vt:lpstr>Calibri Light</vt:lpstr>
      <vt:lpstr>Cambria Math</vt:lpstr>
      <vt:lpstr>Times New Roman</vt:lpstr>
      <vt:lpstr>Office 主题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kkkkk</cp:lastModifiedBy>
  <cp:revision>20</cp:revision>
  <dcterms:created xsi:type="dcterms:W3CDTF">2017-05-28T12:28:00Z</dcterms:created>
  <dcterms:modified xsi:type="dcterms:W3CDTF">2021-11-21T15:09:32Z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