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</p:sldMasterIdLst>
  <p:sldIdLst>
    <p:sldId id="259" r:id="rId4"/>
    <p:sldId id="321" r:id="rId5"/>
    <p:sldId id="261" r:id="rId6"/>
    <p:sldId id="291" r:id="rId7"/>
    <p:sldId id="301" r:id="rId8"/>
    <p:sldId id="302" r:id="rId9"/>
    <p:sldId id="303" r:id="rId10"/>
    <p:sldId id="340" r:id="rId11"/>
    <p:sldId id="322" r:id="rId12"/>
    <p:sldId id="323" r:id="rId13"/>
    <p:sldId id="324" r:id="rId14"/>
    <p:sldId id="327" r:id="rId15"/>
    <p:sldId id="328" r:id="rId16"/>
    <p:sldId id="346" r:id="rId17"/>
    <p:sldId id="329" r:id="rId18"/>
    <p:sldId id="342" r:id="rId19"/>
    <p:sldId id="345" r:id="rId20"/>
    <p:sldId id="343" r:id="rId21"/>
    <p:sldId id="330" r:id="rId22"/>
    <p:sldId id="332" r:id="rId23"/>
    <p:sldId id="331" r:id="rId24"/>
    <p:sldId id="274" r:id="rId25"/>
    <p:sldId id="333" r:id="rId26"/>
    <p:sldId id="277" r:id="rId27"/>
    <p:sldId id="334" r:id="rId28"/>
    <p:sldId id="278" r:id="rId29"/>
    <p:sldId id="335" r:id="rId30"/>
    <p:sldId id="337" r:id="rId31"/>
    <p:sldId id="34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FF"/>
    <a:srgbClr val="FF3300"/>
    <a:srgbClr val="FF33CC"/>
    <a:srgbClr val="3333FF"/>
    <a:srgbClr val="006600"/>
    <a:srgbClr val="00CC66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2624-8C84-4E26-ACCD-D17479CC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37B3-B423-4F6E-8296-56AE0931CF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980CD-355F-4628-ADA5-F50CFE857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2624-8C84-4E26-ACCD-D17479CC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E204-1CEC-4338-907A-1DBE854FD0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347C-AE47-4983-A7A2-9ECB532B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9E264-C94B-45DE-AA72-8A44A65217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AC3B-E193-4B30-90B2-C5213CB7D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103D-C5DC-4ED0-91FD-6FB773570F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037DA-FB64-4711-92C7-1ADB21776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F975-0A2C-4FD9-A15F-AD196D493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E204-1CEC-4338-907A-1DBE854FD0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2997-D613-4E34-BFA6-04197D8CBB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37B3-B423-4F6E-8296-56AE0931CF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980CD-355F-4628-ADA5-F50CFE857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D2624-8C84-4E26-ACCD-D17479CC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CE204-1CEC-4338-907A-1DBE854FD0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347C-AE47-4983-A7A2-9ECB532B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9E264-C94B-45DE-AA72-8A44A65217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AC3B-E193-4B30-90B2-C5213CB7D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103D-C5DC-4ED0-91FD-6FB773570F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037DA-FB64-4711-92C7-1ADB21776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B347C-AE47-4983-A7A2-9ECB532BAA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F975-0A2C-4FD9-A15F-AD196D493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2997-D613-4E34-BFA6-04197D8CBB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37B3-B423-4F6E-8296-56AE0931CF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980CD-355F-4628-ADA5-F50CFE857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9E264-C94B-45DE-AA72-8A44A65217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8AC3B-E193-4B30-90B2-C5213CB7D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103D-C5DC-4ED0-91FD-6FB773570F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037DA-FB64-4711-92C7-1ADB21776A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2F975-0A2C-4FD9-A15F-AD196D493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2997-D613-4E34-BFA6-04197D8CBB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1AD9CB-7B55-408A-A9B9-E03A776E6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1AD9CB-7B55-408A-A9B9-E03A776E6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1AD9CB-7B55-408A-A9B9-E03A776E6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gif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19084" y="1295308"/>
            <a:ext cx="653934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6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12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 2021</a:t>
            </a:r>
          </a:p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endParaRPr lang="en-US" sz="2800" b="1" u="sng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42" y="266729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E5FACDF6-B2A2-4085-B7C4-D4AA02E6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02000"/>
            <a:ext cx="762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rông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52401"/>
            <a:ext cx="9067800" cy="510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2.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Chỗ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vui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công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viên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đây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vườn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cầu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trượt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quay,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lớn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thích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ven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hồ. Hồ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này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rộng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hơn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đầm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làng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nhưng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trồng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sen.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Nhìn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sóng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gợn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lăn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tăn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hai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đứa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nhắc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hồi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nào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thuyền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thúng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ra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giữa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đầm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Đang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mải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bỗng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nghe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thanh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-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Cứu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!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chưa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kịp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hiểu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lao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xuống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nước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Giữa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đang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vùng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vẫy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tuyệt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vọng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chú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hốt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hoảng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kêu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la.</a:t>
            </a:r>
          </a:p>
          <a:p>
            <a:pPr algn="just"/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nhanh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Chỉ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loáng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khéo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léo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túm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được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tóc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sz="2800" dirty="0">
              <a:latin typeface="Times New Roman" panose="02020603050405020304"/>
              <a:ea typeface="Times New Roman" panose="0202060305040502030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525000" y="11430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1295400"/>
            <a:ext cx="8153400" cy="29848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lo,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ra.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con ạ.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Minh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74" y="-22045"/>
            <a:ext cx="14558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16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36273" y="1307160"/>
            <a:ext cx="3886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87149" y="2239031"/>
            <a:ext cx="2311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3600" y="2238376"/>
            <a:ext cx="199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94836" y="2239964"/>
            <a:ext cx="1992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599" y="3210580"/>
            <a:ext cx="2803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thướt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36273" y="762000"/>
            <a:ext cx="4350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1613118"/>
            <a:ext cx="708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sen.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//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hồ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gợn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thúng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.//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8F0E2248-4316-42F0-A06C-6ACCEDC5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610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Veà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nhaø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Thaønh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vaø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Meán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sôï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boá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lo,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khoâng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daùm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keå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boá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nghe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chuyeän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xaûy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ra.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//  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Maõi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Meán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ñaõ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veà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queâ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boá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môùi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bieát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chuyeän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. 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// 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Boá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baûo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: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//  </a:t>
            </a:r>
            <a:endParaRPr lang="en-US" altLang="en-US" sz="2800" b="1" dirty="0">
              <a:solidFill>
                <a:srgbClr val="0000CC"/>
              </a:solidFill>
              <a:latin typeface="VNI-Times" pitchFamily="2" charset="0"/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Ngöôøi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ôû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laøng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queâ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nhö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theá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ñaáy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con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aï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.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// 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Luùc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ñaát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nöôùc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coù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chieán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tranh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, 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 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hoï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saün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VNI-Times" pitchFamily="2" charset="0"/>
              </a:rPr>
              <a:t>loøng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seû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nhaø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seû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cöûa</a:t>
            </a:r>
            <a:r>
              <a:rPr lang="en-US" altLang="en-US" sz="2800" b="1" dirty="0">
                <a:solidFill>
                  <a:srgbClr val="0000CC"/>
                </a:solidFill>
                <a:latin typeface="VNI-Times" pitchFamily="2" charset="0"/>
              </a:rPr>
              <a:t>.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//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Cöùu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ngöôøi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, </a:t>
            </a:r>
            <a:r>
              <a:rPr lang="en-US" altLang="en-US" sz="1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  </a:t>
            </a:r>
            <a:r>
              <a:rPr lang="en-US" altLang="en-US" sz="2800" b="1" dirty="0" err="1">
                <a:solidFill>
                  <a:srgbClr val="3333CC"/>
                </a:solidFill>
                <a:latin typeface="VNI-Times" pitchFamily="2" charset="0"/>
              </a:rPr>
              <a:t>ho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ï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khoâng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VNI-Times" pitchFamily="2" charset="0"/>
              </a:rPr>
              <a:t>heà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VNI-Times" pitchFamily="2" charset="0"/>
              </a:rPr>
              <a:t>ngaàn</a:t>
            </a:r>
            <a:r>
              <a:rPr lang="en-US" altLang="en-US" sz="2800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VNI-Times" pitchFamily="2" charset="0"/>
              </a:rPr>
              <a:t>ngaïi</a:t>
            </a:r>
            <a:r>
              <a:rPr lang="en-US" altLang="en-US" sz="2800" b="1" dirty="0">
                <a:solidFill>
                  <a:srgbClr val="FF3300"/>
                </a:solidFill>
                <a:latin typeface="VNI-Times" pitchFamily="2" charset="0"/>
              </a:rPr>
              <a:t>. </a:t>
            </a:r>
            <a:r>
              <a:rPr lang="en-US" altLang="en-US" sz="1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</a:rPr>
              <a:t>//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77338-3871-4F33-A624-8C5DB04E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273" y="304800"/>
            <a:ext cx="4350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1064982z6po9vz212">
            <a:extLst>
              <a:ext uri="{FF2B5EF4-FFF2-40B4-BE49-F238E27FC236}">
                <a16:creationId xmlns:a16="http://schemas.microsoft.com/office/drawing/2014/main" id="{B056A636-8D48-4F16-8F1B-4E4325DB43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676400"/>
            <a:ext cx="1676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481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76200"/>
            <a:ext cx="2902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7620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609600"/>
            <a:ext cx="2209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2535D-9EB7-4E5D-B777-AC42D763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11068"/>
            <a:ext cx="7238999" cy="53707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76200"/>
            <a:ext cx="2902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1" y="685800"/>
            <a:ext cx="5881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cháy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nền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ngôi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/>
              </a:rPr>
              <a:t>rơi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685800"/>
            <a:ext cx="3429001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C70C6-80BF-4B68-AF2A-6C4102F93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762999" cy="4800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ocbientrongnhuvienbi">
            <a:extLst>
              <a:ext uri="{FF2B5EF4-FFF2-40B4-BE49-F238E27FC236}">
                <a16:creationId xmlns:a16="http://schemas.microsoft.com/office/drawing/2014/main" id="{9A4FE3B8-67BE-4CAE-9459-6FBEE3C7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DE99E-0BD6-45FE-A33F-936730603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000"/>
            <a:ext cx="61791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9C8B2BC-A5EF-494E-911A-ADA6EC6D830C}"/>
              </a:ext>
            </a:extLst>
          </p:cNvPr>
          <p:cNvSpPr/>
          <p:nvPr/>
        </p:nvSpPr>
        <p:spPr>
          <a:xfrm>
            <a:off x="76200" y="659345"/>
            <a:ext cx="28956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03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76200"/>
            <a:ext cx="2902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685800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85800"/>
            <a:ext cx="22098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FAA67-1A0A-4166-ADED-A7183B11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949"/>
            <a:ext cx="4343400" cy="5194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9C8A3-15B6-4989-BA32-0EF3054C6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39907"/>
            <a:ext cx="4724400" cy="51940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651807"/>
            <a:ext cx="2902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1600200"/>
            <a:ext cx="61791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5582" y="1649945"/>
            <a:ext cx="2417618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055" y="5334000"/>
            <a:ext cx="8915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B57FB169-B8F7-4034-9BF8-4C358B8F5E95}"/>
              </a:ext>
            </a:extLst>
          </p:cNvPr>
          <p:cNvGrpSpPr>
            <a:grpSpLocks/>
          </p:cNvGrpSpPr>
          <p:nvPr/>
        </p:nvGrpSpPr>
        <p:grpSpPr bwMode="auto">
          <a:xfrm>
            <a:off x="1554161" y="862707"/>
            <a:ext cx="5684839" cy="3943350"/>
            <a:chOff x="1828800" y="-19050"/>
            <a:chExt cx="5638800" cy="6858000"/>
          </a:xfrm>
        </p:grpSpPr>
        <p:pic>
          <p:nvPicPr>
            <p:cNvPr id="8" name="Picture 2" descr="H:\hinh scan\HINH SCAN2.jpg">
              <a:extLst>
                <a:ext uri="{FF2B5EF4-FFF2-40B4-BE49-F238E27FC236}">
                  <a16:creationId xmlns:a16="http://schemas.microsoft.com/office/drawing/2014/main" id="{511BA958-089D-4278-BC9B-4365C1A74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-19050"/>
              <a:ext cx="5638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25ECD9-3373-4A88-A083-D19490438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804" y="210103"/>
              <a:ext cx="5333796" cy="455543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28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</p:grpSp>
      <p:pic>
        <p:nvPicPr>
          <p:cNvPr id="10" name="Picture 13" descr="H:\hinh scan\HINH SCAN1.psd.jpg">
            <a:extLst>
              <a:ext uri="{FF2B5EF4-FFF2-40B4-BE49-F238E27FC236}">
                <a16:creationId xmlns:a16="http://schemas.microsoft.com/office/drawing/2014/main" id="{83B25DBF-3670-4596-A19F-3A9EFDDC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1" y="862707"/>
            <a:ext cx="5728184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1953491"/>
            <a:ext cx="518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C6151-2C4B-47EB-9067-16B43488B652}"/>
              </a:ext>
            </a:extLst>
          </p:cNvPr>
          <p:cNvSpPr txBox="1"/>
          <p:nvPr/>
        </p:nvSpPr>
        <p:spPr>
          <a:xfrm>
            <a:off x="381000" y="381000"/>
            <a:ext cx="8458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bạn</a:t>
            </a:r>
            <a:endParaRPr lang="en-US" sz="28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giặc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bom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hoại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thua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   Hai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đón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phố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Phố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chẳng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nườm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nượp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Ban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819400" y="0"/>
            <a:ext cx="3505200" cy="1143000"/>
          </a:xfrm>
          <a:prstGeom prst="cloudCallout">
            <a:avLst>
              <a:gd name="adj1" fmla="val -41574"/>
              <a:gd name="adj2" fmla="val 9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nl-NL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nl-NL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Tìm hiểu bài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2D8B5802-8595-4F57-A994-7864CF23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09989CB-26F5-4933-A12F-C8578FDB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" y="2133600"/>
            <a:ext cx="912412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bom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98289D66-4E49-4833-829B-0844681D0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17F8A43-9E3B-4352-9F7C-43021327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144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ngói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nườm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ban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1000" y="533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 panose="02020603050405020304"/>
                <a:ea typeface="Times New Roman" panose="02020603050405020304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8D4AE0-47AC-429F-8F2B-5B059B03DAD5}"/>
              </a:ext>
            </a:extLst>
          </p:cNvPr>
          <p:cNvSpPr/>
          <p:nvPr/>
        </p:nvSpPr>
        <p:spPr>
          <a:xfrm>
            <a:off x="228600" y="228600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2.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Chỗ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vui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công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viên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đây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vườn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cầu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trượt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quay,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lớn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thích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ven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hồ. Hồ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này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rộng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hơn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đầm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làng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nhưng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trồng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sen.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Nhìn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sóng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gợn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lăn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tăn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hai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đứa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nhắc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hồi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nào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thuyền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thúng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ra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giữa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đầm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Đang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mải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bỗng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nghe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thanh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-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Cứu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!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chưa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kịp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hiểu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lao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xuống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nước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Giữa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đang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vùng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vẫy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tuyệt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vọng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chú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hốt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hoảng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kêu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la.</a:t>
            </a:r>
          </a:p>
          <a:p>
            <a:pPr algn="just"/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nhanh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Chỉ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loáng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khéo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léo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túm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được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tóc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endParaRPr lang="en-US" sz="2800" dirty="0"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sz="2800" dirty="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438400" y="0"/>
            <a:ext cx="3505200" cy="1123624"/>
          </a:xfrm>
          <a:prstGeom prst="cloudCallout">
            <a:avLst>
              <a:gd name="adj1" fmla="val -41574"/>
              <a:gd name="adj2" fmla="val 9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nl-NL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nl-NL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Tìm hiểu bài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A70C90-463B-4A4B-9F31-2BA82A2C7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0B39B629-2D5B-417E-B1F5-0F372278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5950"/>
            <a:ext cx="4572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? Qua hành động này, em thấy Mến có đức tính gì đáng quý?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653330C2-C12C-4666-97D3-171B6462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87700"/>
            <a:ext cx="4648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sẵn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khéo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léo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2" descr="IMG_0002">
            <a:extLst>
              <a:ext uri="{FF2B5EF4-FFF2-40B4-BE49-F238E27FC236}">
                <a16:creationId xmlns:a16="http://schemas.microsoft.com/office/drawing/2014/main" id="{C5028FF6-EFE5-4FEB-859D-F3F06250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17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0">
            <a:extLst>
              <a:ext uri="{FF2B5EF4-FFF2-40B4-BE49-F238E27FC236}">
                <a16:creationId xmlns:a16="http://schemas.microsoft.com/office/drawing/2014/main" id="{CD1A60CD-D0A0-4CAB-846B-169A047C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56112"/>
            <a:ext cx="4724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id="{048F667B-D8A2-434D-8381-C5B7346A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22912"/>
            <a:ext cx="586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khen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Nam.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062C8-53A2-45D8-8D89-3C45666A4800}"/>
              </a:ext>
            </a:extLst>
          </p:cNvPr>
          <p:cNvSpPr txBox="1"/>
          <p:nvPr/>
        </p:nvSpPr>
        <p:spPr>
          <a:xfrm>
            <a:off x="252919" y="685800"/>
            <a:ext cx="858628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lo,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ra.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con ạ.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sẵn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</a:p>
          <a:p>
            <a:r>
              <a:rPr lang="en-US" sz="1800" b="1" i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895600" y="76200"/>
            <a:ext cx="3505200" cy="1143000"/>
          </a:xfrm>
          <a:prstGeom prst="cloudCallout">
            <a:avLst>
              <a:gd name="adj1" fmla="val -41574"/>
              <a:gd name="adj2" fmla="val 9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nl-NL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nl-NL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Tìm hiểu bài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695059t4d7nfe8k3">
            <a:extLst>
              <a:ext uri="{FF2B5EF4-FFF2-40B4-BE49-F238E27FC236}">
                <a16:creationId xmlns:a16="http://schemas.microsoft.com/office/drawing/2014/main" id="{981F9A1F-389B-4B5A-816B-BB2A9D168C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96958"/>
            <a:ext cx="762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064982z6po9vz212">
            <a:extLst>
              <a:ext uri="{FF2B5EF4-FFF2-40B4-BE49-F238E27FC236}">
                <a16:creationId xmlns:a16="http://schemas.microsoft.com/office/drawing/2014/main" id="{595838AF-6256-406B-A57A-88116225E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00700" y="4572000"/>
            <a:ext cx="571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2067166a35x1e8i0t">
            <a:extLst>
              <a:ext uri="{FF2B5EF4-FFF2-40B4-BE49-F238E27FC236}">
                <a16:creationId xmlns:a16="http://schemas.microsoft.com/office/drawing/2014/main" id="{4A4DD834-785C-47E1-BAE6-BBC2E8A7BC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6" y="5613400"/>
            <a:ext cx="12573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C91B5C29-A678-4FA9-BCCE-F1C2F992E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590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C2B85BBF-490B-4E7C-9F4A-BD1E00E3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78088"/>
            <a:ext cx="91440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FCDED9C2-5ED7-4AA8-BD6B-A4914D5A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2823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79F2D4B5-84D9-421F-B960-6DA150E8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47897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</a:t>
            </a:r>
            <a:r>
              <a:rPr lang="nl-NL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ngợi phẩm chất tốt đẹp của người ở nông thôn và tình cảm thuỷ chung của người thành phố với những người đã giúp đỡ mình lúc gian khổ, khó khăn.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28455" y="1953491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Hay.Net--- (31).jpg">
            <a:extLst>
              <a:ext uri="{FF2B5EF4-FFF2-40B4-BE49-F238E27FC236}">
                <a16:creationId xmlns:a16="http://schemas.microsoft.com/office/drawing/2014/main" id="{BBE8F9B5-879A-4A61-8894-0D526F6E7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>
            <a:extLst>
              <a:ext uri="{FF2B5EF4-FFF2-40B4-BE49-F238E27FC236}">
                <a16:creationId xmlns:a16="http://schemas.microsoft.com/office/drawing/2014/main" id="{3A2A2434-FE64-4A88-8D43-3DC45DB361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800100"/>
            <a:ext cx="72390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8039584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253095" cy="1522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 		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209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590800" y="1694444"/>
            <a:ext cx="3806598" cy="11079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228600" y="152400"/>
            <a:ext cx="8686800" cy="6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đôi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ngày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nhỏ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Ngày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ấy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giặc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Mĩ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ném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bom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phá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hoại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miền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Bắc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theo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bố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mẹ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sơ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tán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quê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Mĩ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thua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thị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xã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   Hai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năm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sau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bố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đón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ra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dẫn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thăm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khắp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đối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cũng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lạ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Ở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đây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nhiều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phố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quá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Phố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nào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cũng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ngói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san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sát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cao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thấp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chẳng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giống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ngôi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quê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Mỗi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sáng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mỗi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chiều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dòng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xe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cộ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nườm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nượp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Ban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đêm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đèn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điện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lấp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lánh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như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sao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</a:t>
            </a:r>
            <a:br>
              <a:rPr lang="en-US" sz="2400" dirty="0">
                <a:latin typeface="Times New Roman" panose="02020603050405020304"/>
                <a:ea typeface="Times New Roman" panose="02020603050405020304"/>
              </a:rPr>
            </a:b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2.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Chỗ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vui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nhất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công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viên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Ở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đây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vườn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cầu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trượt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đu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quay,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cả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hồ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lớn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rất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thích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ven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hồ. Hồ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này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rộng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hơn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đầm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làng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nhưng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trồng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sen.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Nhìn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hồ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sóng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gợn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lăn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tăn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hai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đứa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nhắc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hồi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nào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thuyền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thúng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ra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giữa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đầm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hái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hoa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Đang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mải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bỗng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nghe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thất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thanh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: </a:t>
            </a:r>
          </a:p>
          <a:p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  -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Cứu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!</a:t>
            </a:r>
          </a:p>
          <a:p>
            <a:endParaRPr lang="en-US" sz="2400" dirty="0">
              <a:latin typeface="Times New Roman" panose="02020603050405020304"/>
              <a:ea typeface="Times New Roman" panose="02020603050405020304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228600" y="304800"/>
            <a:ext cx="874395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chưa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kịp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hiểu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chuyện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lao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xuống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nước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Giữa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hồ,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đang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vùng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vẫy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tuyệt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vọng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chú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thướt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hốt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hoảng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kêu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la.</a:t>
            </a:r>
          </a:p>
          <a:p>
            <a:pPr algn="just"/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 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rất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nhanh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Chỉ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loáng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đến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bé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khéo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léo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túm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được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tóc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cậu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bờ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lo,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dám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ra.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con ạ.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hề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en-US" sz="2000" b="1" i="1" dirty="0" err="1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Nguyễn</a:t>
            </a:r>
            <a:r>
              <a:rPr lang="en-US" sz="2000" b="1" i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Minh</a:t>
            </a:r>
            <a:br>
              <a:rPr lang="en-US" sz="2000" b="1" i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                                                                                </a:t>
            </a:r>
            <a:b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 </a:t>
            </a:r>
            <a:endParaRPr lang="en-US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1953491"/>
            <a:ext cx="3886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"/>
          <p:cNvSpPr>
            <a:spLocks noChangeArrowheads="1"/>
          </p:cNvSpPr>
          <p:nvPr/>
        </p:nvSpPr>
        <p:spPr bwMode="auto">
          <a:xfrm>
            <a:off x="381000" y="1447800"/>
            <a:ext cx="83058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2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altLang="en-US" sz="32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altLang="en-US" sz="2800" i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,………….</a:t>
            </a:r>
            <a:r>
              <a:rPr lang="en-US" altLang="en-US" sz="2800" i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i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altLang="en-US" sz="2800" i="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altLang="en-US" sz="2800" i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en-US" sz="2800" i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altLang="en-US" sz="2800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altLang="en-US" sz="2800" i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200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7" name="Group 7"/>
          <p:cNvGrpSpPr/>
          <p:nvPr/>
        </p:nvGrpSpPr>
        <p:grpSpPr bwMode="auto">
          <a:xfrm>
            <a:off x="2668588" y="0"/>
            <a:ext cx="5256212" cy="1069975"/>
            <a:chOff x="2771800" y="764704"/>
            <a:chExt cx="4032448" cy="1335710"/>
          </a:xfrm>
        </p:grpSpPr>
        <p:pic>
          <p:nvPicPr>
            <p:cNvPr id="8196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>
              <a:fillRect/>
            </a:stretch>
          </p:blipFill>
          <p:spPr bwMode="auto">
            <a:xfrm>
              <a:off x="2771800" y="764704"/>
              <a:ext cx="4032448" cy="133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TextBox 9"/>
            <p:cNvSpPr txBox="1">
              <a:spLocks noChangeArrowheads="1"/>
            </p:cNvSpPr>
            <p:nvPr/>
          </p:nvSpPr>
          <p:spPr bwMode="auto">
            <a:xfrm>
              <a:off x="3496734" y="1390281"/>
              <a:ext cx="2446656" cy="652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đoạn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1752603"/>
            <a:ext cx="8153400" cy="36575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/>
                <a:ea typeface="Times New Roman" panose="02020603050405020304"/>
              </a:rPr>
              <a:t>  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giặc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bom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phá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hoại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xã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   Hai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khắp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phố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Phố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thấp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giống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ngôi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cộ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nườm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nượp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 Ban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đèn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lánh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sa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739581"/>
            <a:ext cx="7626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33054" y="73938"/>
            <a:ext cx="6539346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ngày6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endParaRPr lang="en-US" sz="24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8D5FD1-92E5-47ED-8AB4-7992FCF917AC}"/>
</file>

<file path=customXml/itemProps2.xml><?xml version="1.0" encoding="utf-8"?>
<ds:datastoreItem xmlns:ds="http://schemas.openxmlformats.org/officeDocument/2006/customXml" ds:itemID="{69983AFD-5878-447D-AB2C-DC8C557C4648}"/>
</file>

<file path=customXml/itemProps3.xml><?xml version="1.0" encoding="utf-8"?>
<ds:datastoreItem xmlns:ds="http://schemas.openxmlformats.org/officeDocument/2006/customXml" ds:itemID="{19E04B2F-8768-40B6-8B7C-42B7502FF383}"/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1829</Words>
  <Application>Microsoft Office PowerPoint</Application>
  <PresentationFormat>On-screen Show (4:3)</PresentationFormat>
  <Paragraphs>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HP001 4 hàng</vt:lpstr>
      <vt:lpstr>Impact</vt:lpstr>
      <vt:lpstr>Tahoma</vt:lpstr>
      <vt:lpstr>Times New Roman</vt:lpstr>
      <vt:lpstr>VNI-Times</vt:lpstr>
      <vt:lpstr>1_Office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Hai_HHT</dc:creator>
  <cp:lastModifiedBy>Đặng Minh Hồng</cp:lastModifiedBy>
  <cp:revision>108</cp:revision>
  <cp:lastPrinted>2113-01-01T00:00:00Z</cp:lastPrinted>
  <dcterms:created xsi:type="dcterms:W3CDTF">2113-01-01T00:00:00Z</dcterms:created>
  <dcterms:modified xsi:type="dcterms:W3CDTF">2021-11-30T14:55:55Z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1033-11.2.0.10351</vt:lpwstr>
  </property>
  <property fmtid="{D5CDD505-2E9C-101B-9397-08002B2CF9AE}" pid="4" name="ICV">
    <vt:lpwstr>7926B9772D784652B4DDCC1614019BA3</vt:lpwstr>
  </property>
  <property fmtid="{D5CDD505-2E9C-101B-9397-08002B2CF9AE}" pid="5" name="ContentTypeId">
    <vt:lpwstr>0x010100DFDAAE9B0125D644B7F58EE6BF1D0FC2</vt:lpwstr>
  </property>
</Properties>
</file>