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4" r:id="rId3"/>
  </p:sldMasterIdLst>
  <p:notesMasterIdLst>
    <p:notesMasterId r:id="rId22"/>
  </p:notesMasterIdLst>
  <p:sldIdLst>
    <p:sldId id="256" r:id="rId4"/>
    <p:sldId id="258" r:id="rId5"/>
    <p:sldId id="267" r:id="rId6"/>
    <p:sldId id="276" r:id="rId7"/>
    <p:sldId id="259" r:id="rId8"/>
    <p:sldId id="265" r:id="rId9"/>
    <p:sldId id="270" r:id="rId10"/>
    <p:sldId id="277" r:id="rId11"/>
    <p:sldId id="279" r:id="rId12"/>
    <p:sldId id="271" r:id="rId13"/>
    <p:sldId id="264" r:id="rId14"/>
    <p:sldId id="289" r:id="rId15"/>
    <p:sldId id="291" r:id="rId16"/>
    <p:sldId id="290" r:id="rId17"/>
    <p:sldId id="281" r:id="rId18"/>
    <p:sldId id="293" r:id="rId19"/>
    <p:sldId id="292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635" autoAdjust="0"/>
  </p:normalViewPr>
  <p:slideViewPr>
    <p:cSldViewPr snapToGrid="0">
      <p:cViewPr varScale="1">
        <p:scale>
          <a:sx n="62" d="100"/>
          <a:sy n="62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18759-FA3D-48EA-B499-80EA17F7A33E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CA212-7CBB-40DD-973A-14E11346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9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: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, </a:t>
            </a:r>
            <a:r>
              <a:rPr lang="en-US" dirty="0" err="1"/>
              <a:t>cắt</a:t>
            </a:r>
            <a:r>
              <a:rPr lang="en-US" dirty="0"/>
              <a:t>,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;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HS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: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.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khéo</a:t>
            </a:r>
            <a:r>
              <a:rPr lang="en-US" dirty="0"/>
              <a:t> </a:t>
            </a:r>
            <a:r>
              <a:rPr lang="en-US" dirty="0" err="1"/>
              <a:t>léo</a:t>
            </a:r>
            <a:r>
              <a:rPr lang="en-US" dirty="0"/>
              <a:t>,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bao </a:t>
            </a:r>
            <a:r>
              <a:rPr lang="en-US" dirty="0" err="1"/>
              <a:t>điều</a:t>
            </a:r>
            <a:r>
              <a:rPr lang="en-US" dirty="0"/>
              <a:t> 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CA212-7CBB-40DD-973A-14E1134638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5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CA212-7CBB-40DD-973A-14E1134638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5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7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78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CA212-7CBB-40DD-973A-14E1134638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01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4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27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7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7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2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2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4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2999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1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00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8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8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2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8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9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6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1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6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9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FDA6-A6D8-4321-AA92-038D2DCB187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1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ạn bài - Tập đọc: Bàn tay cô giáo - Giải bài tập tiếng việt lớp 3 tập 2">
            <a:extLst>
              <a:ext uri="{FF2B5EF4-FFF2-40B4-BE49-F238E27FC236}">
                <a16:creationId xmlns:a16="http://schemas.microsoft.com/office/drawing/2014/main" id="{D8F7EB8B-6F6B-487E-93C2-F88A378A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39" y="1052939"/>
            <a:ext cx="9617122" cy="543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26828-F89F-41B1-A807-F7B4B3EA9D10}"/>
              </a:ext>
            </a:extLst>
          </p:cNvPr>
          <p:cNvSpPr txBox="1"/>
          <p:nvPr/>
        </p:nvSpPr>
        <p:spPr>
          <a:xfrm>
            <a:off x="3216322" y="187736"/>
            <a:ext cx="575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013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WordArt 5" descr="Trellis"/>
          <p:cNvSpPr>
            <a:spLocks noChangeArrowheads="1" noChangeShapeType="1" noTextEdit="1"/>
          </p:cNvSpPr>
          <p:nvPr/>
        </p:nvSpPr>
        <p:spPr bwMode="auto">
          <a:xfrm>
            <a:off x="2727702" y="1752600"/>
            <a:ext cx="6654369" cy="192049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Tìm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hiểu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6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A3023B6B-8DDB-44BD-A695-3EC7E5FA9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88" y="1012585"/>
            <a:ext cx="11329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8CAA2714-D3C4-4925-9F30-B8AA24D9C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45" y="2082883"/>
            <a:ext cx="11329496" cy="1077218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tờ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gấp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xinh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22888626-29F8-4D93-A2A9-74B74190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89" y="3338159"/>
            <a:ext cx="11329496" cy="1077218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tờ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đỏ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mềm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tỏa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9A743C62-9CB8-4F90-8225-07550D872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46" y="4559470"/>
            <a:ext cx="113294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0557" y="151624"/>
            <a:ext cx="1023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600" b="1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24482" y="3920836"/>
            <a:ext cx="3276600" cy="914400"/>
          </a:xfrm>
          <a:custGeom>
            <a:avLst/>
            <a:gdLst>
              <a:gd name="G0" fmla="+- 3024 0 0"/>
              <a:gd name="G1" fmla="+- 21600 0 3024"/>
              <a:gd name="G2" fmla="*/ 3024 1 2"/>
              <a:gd name="G3" fmla="+- 21600 0 G2"/>
              <a:gd name="G4" fmla="+/ 3024 21600 2"/>
              <a:gd name="G5" fmla="+/ G1 0 2"/>
              <a:gd name="G6" fmla="*/ 21600 21600 3024"/>
              <a:gd name="G7" fmla="*/ G6 1 2"/>
              <a:gd name="G8" fmla="+- 21600 0 G7"/>
              <a:gd name="G9" fmla="*/ 21600 1 2"/>
              <a:gd name="G10" fmla="+- 3024 0 G9"/>
              <a:gd name="G11" fmla="?: G10 G8 0"/>
              <a:gd name="G12" fmla="?: G10 G7 21600"/>
              <a:gd name="T0" fmla="*/ 20088 w 21600"/>
              <a:gd name="T1" fmla="*/ 10800 h 21600"/>
              <a:gd name="T2" fmla="*/ 10800 w 21600"/>
              <a:gd name="T3" fmla="*/ 21600 h 21600"/>
              <a:gd name="T4" fmla="*/ 1512 w 21600"/>
              <a:gd name="T5" fmla="*/ 10800 h 21600"/>
              <a:gd name="T6" fmla="*/ 10800 w 21600"/>
              <a:gd name="T7" fmla="*/ 0 h 21600"/>
              <a:gd name="T8" fmla="*/ 3312 w 21600"/>
              <a:gd name="T9" fmla="*/ 3312 h 21600"/>
              <a:gd name="T10" fmla="*/ 18288 w 21600"/>
              <a:gd name="T11" fmla="*/ 1828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024" y="21600"/>
                </a:lnTo>
                <a:lnTo>
                  <a:pt x="18576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862782" y="2549236"/>
            <a:ext cx="990600" cy="13716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flipH="1">
            <a:off x="4851400" y="2549236"/>
            <a:ext cx="990600" cy="13716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442924" y="453737"/>
            <a:ext cx="2743200" cy="2286000"/>
            <a:chOff x="96" y="912"/>
            <a:chExt cx="1728" cy="1440"/>
          </a:xfrm>
        </p:grpSpPr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1248" y="1536"/>
              <a:ext cx="57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248" y="1728"/>
              <a:ext cx="288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008" y="1920"/>
              <a:ext cx="144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576" y="1920"/>
              <a:ext cx="240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912" y="1920"/>
              <a:ext cx="0" cy="19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480" y="1872"/>
              <a:ext cx="192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96" y="1728"/>
              <a:ext cx="45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336" y="1536"/>
              <a:ext cx="240" cy="4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240" y="1152"/>
              <a:ext cx="384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576" y="1152"/>
              <a:ext cx="144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816" y="912"/>
              <a:ext cx="48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H="1">
              <a:off x="1008" y="1104"/>
              <a:ext cx="48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H="1">
              <a:off x="1104" y="1008"/>
              <a:ext cx="336" cy="38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V="1">
              <a:off x="1224" y="1392"/>
              <a:ext cx="21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1152" y="1872"/>
              <a:ext cx="432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1104" y="1920"/>
              <a:ext cx="192" cy="28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" name="Freeform 17"/>
          <p:cNvSpPr>
            <a:spLocks/>
          </p:cNvSpPr>
          <p:nvPr/>
        </p:nvSpPr>
        <p:spPr bwMode="auto">
          <a:xfrm>
            <a:off x="7729682" y="5117641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reeform 18"/>
          <p:cNvSpPr>
            <a:spLocks/>
          </p:cNvSpPr>
          <p:nvPr/>
        </p:nvSpPr>
        <p:spPr bwMode="auto">
          <a:xfrm>
            <a:off x="8136082" y="5727241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8059882" y="62345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2294082" y="47867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2344882" y="54725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3894282" y="48629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4453082" y="55487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11"/>
          <p:cNvSpPr>
            <a:spLocks/>
          </p:cNvSpPr>
          <p:nvPr/>
        </p:nvSpPr>
        <p:spPr bwMode="auto">
          <a:xfrm>
            <a:off x="5799282" y="48629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Freeform 12"/>
          <p:cNvSpPr>
            <a:spLocks/>
          </p:cNvSpPr>
          <p:nvPr/>
        </p:nvSpPr>
        <p:spPr bwMode="auto">
          <a:xfrm>
            <a:off x="6205682" y="56249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4453082" y="63107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reeform 14"/>
          <p:cNvSpPr>
            <a:spLocks/>
          </p:cNvSpPr>
          <p:nvPr/>
        </p:nvSpPr>
        <p:spPr bwMode="auto">
          <a:xfrm>
            <a:off x="2268682" y="63107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Freeform 15"/>
          <p:cNvSpPr>
            <a:spLocks/>
          </p:cNvSpPr>
          <p:nvPr/>
        </p:nvSpPr>
        <p:spPr bwMode="auto">
          <a:xfrm>
            <a:off x="6154882" y="61583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452230" y="3086099"/>
            <a:ext cx="3276600" cy="1420091"/>
          </a:xfrm>
          <a:prstGeom prst="wedgeEllipseCallout">
            <a:avLst>
              <a:gd name="adj1" fmla="val 66021"/>
              <a:gd name="adj2" fmla="val 429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6111666" y="874363"/>
            <a:ext cx="3368728" cy="1420091"/>
          </a:xfrm>
          <a:prstGeom prst="wedgeEllipseCallout">
            <a:avLst>
              <a:gd name="adj1" fmla="val -157317"/>
              <a:gd name="adj2" fmla="val 78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9023193" y="2278530"/>
            <a:ext cx="2716577" cy="1420091"/>
          </a:xfrm>
          <a:prstGeom prst="wedgeEllipseCallout">
            <a:avLst>
              <a:gd name="adj1" fmla="val -13151"/>
              <a:gd name="adj2" fmla="val 1795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dềnh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7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>
            <a:extLst>
              <a:ext uri="{FF2B5EF4-FFF2-40B4-BE49-F238E27FC236}">
                <a16:creationId xmlns:a16="http://schemas.microsoft.com/office/drawing/2014/main" id="{8CE2D63C-D911-4414-B7BC-6782B756AF2D}"/>
              </a:ext>
            </a:extLst>
          </p:cNvPr>
          <p:cNvGrpSpPr>
            <a:grpSpLocks/>
          </p:cNvGrpSpPr>
          <p:nvPr/>
        </p:nvGrpSpPr>
        <p:grpSpPr bwMode="auto">
          <a:xfrm>
            <a:off x="4404903" y="5294798"/>
            <a:ext cx="1482919" cy="747252"/>
            <a:chOff x="288" y="1488"/>
            <a:chExt cx="2064" cy="1488"/>
          </a:xfrm>
        </p:grpSpPr>
        <p:sp>
          <p:nvSpPr>
            <p:cNvPr id="5" name="AutoShape 23">
              <a:extLst>
                <a:ext uri="{FF2B5EF4-FFF2-40B4-BE49-F238E27FC236}">
                  <a16:creationId xmlns:a16="http://schemas.microsoft.com/office/drawing/2014/main" id="{E6C6CF0F-98F6-4D78-844D-4A4939F44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G0" fmla="+- 3024 0 0"/>
                <a:gd name="G1" fmla="+- 21600 0 3024"/>
                <a:gd name="G2" fmla="*/ 3024 1 2"/>
                <a:gd name="G3" fmla="+- 21600 0 G2"/>
                <a:gd name="G4" fmla="+/ 3024 21600 2"/>
                <a:gd name="G5" fmla="+/ G1 0 2"/>
                <a:gd name="G6" fmla="*/ 21600 21600 3024"/>
                <a:gd name="G7" fmla="*/ G6 1 2"/>
                <a:gd name="G8" fmla="+- 21600 0 G7"/>
                <a:gd name="G9" fmla="*/ 21600 1 2"/>
                <a:gd name="G10" fmla="+- 3024 0 G9"/>
                <a:gd name="G11" fmla="?: G10 G8 0"/>
                <a:gd name="G12" fmla="?: G10 G7 21600"/>
                <a:gd name="T0" fmla="*/ 20088 w 21600"/>
                <a:gd name="T1" fmla="*/ 10800 h 21600"/>
                <a:gd name="T2" fmla="*/ 10800 w 21600"/>
                <a:gd name="T3" fmla="*/ 21600 h 21600"/>
                <a:gd name="T4" fmla="*/ 1512 w 21600"/>
                <a:gd name="T5" fmla="*/ 10800 h 21600"/>
                <a:gd name="T6" fmla="*/ 10800 w 21600"/>
                <a:gd name="T7" fmla="*/ 0 h 21600"/>
                <a:gd name="T8" fmla="*/ 3312 w 21600"/>
                <a:gd name="T9" fmla="*/ 3312 h 21600"/>
                <a:gd name="T10" fmla="*/ 18288 w 21600"/>
                <a:gd name="T11" fmla="*/ 182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06BC328A-E55B-47EE-B6F9-44C2FF86C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5">
              <a:extLst>
                <a:ext uri="{FF2B5EF4-FFF2-40B4-BE49-F238E27FC236}">
                  <a16:creationId xmlns:a16="http://schemas.microsoft.com/office/drawing/2014/main" id="{7A21A33F-7C24-4479-BADE-F9E2C8D560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B99180B7-4B4F-40F8-A98F-7C5FC5EE9DF8}"/>
              </a:ext>
            </a:extLst>
          </p:cNvPr>
          <p:cNvGrpSpPr>
            <a:grpSpLocks/>
          </p:cNvGrpSpPr>
          <p:nvPr/>
        </p:nvGrpSpPr>
        <p:grpSpPr bwMode="auto">
          <a:xfrm>
            <a:off x="7134143" y="5115172"/>
            <a:ext cx="1150088" cy="737419"/>
            <a:chOff x="288" y="1488"/>
            <a:chExt cx="2064" cy="1488"/>
          </a:xfrm>
        </p:grpSpPr>
        <p:sp>
          <p:nvSpPr>
            <p:cNvPr id="9" name="AutoShape 27">
              <a:extLst>
                <a:ext uri="{FF2B5EF4-FFF2-40B4-BE49-F238E27FC236}">
                  <a16:creationId xmlns:a16="http://schemas.microsoft.com/office/drawing/2014/main" id="{D02027F0-E508-4373-B54B-10886576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G0" fmla="+- 3024 0 0"/>
                <a:gd name="G1" fmla="+- 21600 0 3024"/>
                <a:gd name="G2" fmla="*/ 3024 1 2"/>
                <a:gd name="G3" fmla="+- 21600 0 G2"/>
                <a:gd name="G4" fmla="+/ 3024 21600 2"/>
                <a:gd name="G5" fmla="+/ G1 0 2"/>
                <a:gd name="G6" fmla="*/ 21600 21600 3024"/>
                <a:gd name="G7" fmla="*/ G6 1 2"/>
                <a:gd name="G8" fmla="+- 21600 0 G7"/>
                <a:gd name="G9" fmla="*/ 21600 1 2"/>
                <a:gd name="G10" fmla="+- 3024 0 G9"/>
                <a:gd name="G11" fmla="?: G10 G8 0"/>
                <a:gd name="G12" fmla="?: G10 G7 21600"/>
                <a:gd name="T0" fmla="*/ 20088 w 21600"/>
                <a:gd name="T1" fmla="*/ 10800 h 21600"/>
                <a:gd name="T2" fmla="*/ 10800 w 21600"/>
                <a:gd name="T3" fmla="*/ 21600 h 21600"/>
                <a:gd name="T4" fmla="*/ 1512 w 21600"/>
                <a:gd name="T5" fmla="*/ 10800 h 21600"/>
                <a:gd name="T6" fmla="*/ 10800 w 21600"/>
                <a:gd name="T7" fmla="*/ 0 h 21600"/>
                <a:gd name="T8" fmla="*/ 3312 w 21600"/>
                <a:gd name="T9" fmla="*/ 3312 h 21600"/>
                <a:gd name="T10" fmla="*/ 18288 w 21600"/>
                <a:gd name="T11" fmla="*/ 182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8">
              <a:extLst>
                <a:ext uri="{FF2B5EF4-FFF2-40B4-BE49-F238E27FC236}">
                  <a16:creationId xmlns:a16="http://schemas.microsoft.com/office/drawing/2014/main" id="{5F2C57BC-787E-4B27-AB97-82EAB84D6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29">
              <a:extLst>
                <a:ext uri="{FF2B5EF4-FFF2-40B4-BE49-F238E27FC236}">
                  <a16:creationId xmlns:a16="http://schemas.microsoft.com/office/drawing/2014/main" id="{86C958A1-7AD6-45B1-8C98-94E85E5AF1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Freeform 30">
            <a:extLst>
              <a:ext uri="{FF2B5EF4-FFF2-40B4-BE49-F238E27FC236}">
                <a16:creationId xmlns:a16="http://schemas.microsoft.com/office/drawing/2014/main" id="{BBC4C182-FE03-4D39-9137-5184143D3C8E}"/>
              </a:ext>
            </a:extLst>
          </p:cNvPr>
          <p:cNvSpPr>
            <a:spLocks/>
          </p:cNvSpPr>
          <p:nvPr/>
        </p:nvSpPr>
        <p:spPr bwMode="auto">
          <a:xfrm>
            <a:off x="2088397" y="5722972"/>
            <a:ext cx="1879600" cy="2286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756FA254-3C6D-487D-84BD-B97936754352}"/>
              </a:ext>
            </a:extLst>
          </p:cNvPr>
          <p:cNvSpPr>
            <a:spLocks/>
          </p:cNvSpPr>
          <p:nvPr/>
        </p:nvSpPr>
        <p:spPr bwMode="auto">
          <a:xfrm>
            <a:off x="3383797" y="6159402"/>
            <a:ext cx="1498600" cy="2286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32">
            <a:extLst>
              <a:ext uri="{FF2B5EF4-FFF2-40B4-BE49-F238E27FC236}">
                <a16:creationId xmlns:a16="http://schemas.microsoft.com/office/drawing/2014/main" id="{1FE3B7DB-D874-465C-B319-F6022ADE63DA}"/>
              </a:ext>
            </a:extLst>
          </p:cNvPr>
          <p:cNvSpPr>
            <a:spLocks/>
          </p:cNvSpPr>
          <p:nvPr/>
        </p:nvSpPr>
        <p:spPr bwMode="auto">
          <a:xfrm rot="184410">
            <a:off x="7960869" y="5891897"/>
            <a:ext cx="1527175" cy="230187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EA30BDDF-F74C-4B37-A6E6-B61A5E39FCE8}"/>
              </a:ext>
            </a:extLst>
          </p:cNvPr>
          <p:cNvSpPr>
            <a:spLocks/>
          </p:cNvSpPr>
          <p:nvPr/>
        </p:nvSpPr>
        <p:spPr bwMode="auto">
          <a:xfrm>
            <a:off x="5870580" y="5951572"/>
            <a:ext cx="1625600" cy="1524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0B04FC71-6D38-403B-A7EF-CE69A90AF5FB}"/>
              </a:ext>
            </a:extLst>
          </p:cNvPr>
          <p:cNvSpPr>
            <a:spLocks/>
          </p:cNvSpPr>
          <p:nvPr/>
        </p:nvSpPr>
        <p:spPr bwMode="auto">
          <a:xfrm>
            <a:off x="5459884" y="6370684"/>
            <a:ext cx="1549400" cy="2286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id="{572FA596-F04F-4CA5-AC84-FC18F39CD5BA}"/>
              </a:ext>
            </a:extLst>
          </p:cNvPr>
          <p:cNvSpPr>
            <a:spLocks/>
          </p:cNvSpPr>
          <p:nvPr/>
        </p:nvSpPr>
        <p:spPr bwMode="auto">
          <a:xfrm>
            <a:off x="2395560" y="6388002"/>
            <a:ext cx="1498600" cy="2286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56995545-8DC9-4B7D-AD9E-372E425CB3D2}"/>
              </a:ext>
            </a:extLst>
          </p:cNvPr>
          <p:cNvSpPr>
            <a:spLocks/>
          </p:cNvSpPr>
          <p:nvPr/>
        </p:nvSpPr>
        <p:spPr bwMode="auto">
          <a:xfrm rot="184410">
            <a:off x="7337950" y="6345638"/>
            <a:ext cx="1527175" cy="230188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519A6047-9D8C-49EC-B859-C2177EF16ED3}"/>
              </a:ext>
            </a:extLst>
          </p:cNvPr>
          <p:cNvGrpSpPr>
            <a:grpSpLocks/>
          </p:cNvGrpSpPr>
          <p:nvPr/>
        </p:nvGrpSpPr>
        <p:grpSpPr bwMode="auto">
          <a:xfrm>
            <a:off x="2668610" y="4429372"/>
            <a:ext cx="952500" cy="685800"/>
            <a:chOff x="96" y="912"/>
            <a:chExt cx="1728" cy="1440"/>
          </a:xfrm>
        </p:grpSpPr>
        <p:sp>
          <p:nvSpPr>
            <p:cNvPr id="20" name="Oval 8">
              <a:extLst>
                <a:ext uri="{FF2B5EF4-FFF2-40B4-BE49-F238E27FC236}">
                  <a16:creationId xmlns:a16="http://schemas.microsoft.com/office/drawing/2014/main" id="{796D8310-B871-44B4-B64D-F5EA7351B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D0337B38-4A4B-4967-9788-EFF0183DC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1536"/>
              <a:ext cx="57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48325E0E-72F1-41A6-8979-2EC15B57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728"/>
              <a:ext cx="288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C2FA8605-B3D5-4AA4-BC43-B979DF2FC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920"/>
              <a:ext cx="144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">
              <a:extLst>
                <a:ext uri="{FF2B5EF4-FFF2-40B4-BE49-F238E27FC236}">
                  <a16:creationId xmlns:a16="http://schemas.microsoft.com/office/drawing/2014/main" id="{0A2C93B7-D022-4C3A-BDF9-852031FDB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1920"/>
              <a:ext cx="240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">
              <a:extLst>
                <a:ext uri="{FF2B5EF4-FFF2-40B4-BE49-F238E27FC236}">
                  <a16:creationId xmlns:a16="http://schemas.microsoft.com/office/drawing/2014/main" id="{56A1B56A-2F7B-4188-814F-5D459A98C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920"/>
              <a:ext cx="0" cy="19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>
              <a:extLst>
                <a:ext uri="{FF2B5EF4-FFF2-40B4-BE49-F238E27FC236}">
                  <a16:creationId xmlns:a16="http://schemas.microsoft.com/office/drawing/2014/main" id="{C159419C-51BC-48E2-92AB-E1F0479341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872"/>
              <a:ext cx="192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5">
              <a:extLst>
                <a:ext uri="{FF2B5EF4-FFF2-40B4-BE49-F238E27FC236}">
                  <a16:creationId xmlns:a16="http://schemas.microsoft.com/office/drawing/2014/main" id="{E671B3A2-462E-4288-8991-0CDE905220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1728"/>
              <a:ext cx="45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85E5E82F-1634-4EB8-8491-42E6D9601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536"/>
              <a:ext cx="240" cy="4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04FA8380-EFE3-4385-ACCF-6FEDD4270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152"/>
              <a:ext cx="384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8">
              <a:extLst>
                <a:ext uri="{FF2B5EF4-FFF2-40B4-BE49-F238E27FC236}">
                  <a16:creationId xmlns:a16="http://schemas.microsoft.com/office/drawing/2014/main" id="{D67D2900-B72B-4947-9E33-4C7889492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152"/>
              <a:ext cx="144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9">
              <a:extLst>
                <a:ext uri="{FF2B5EF4-FFF2-40B4-BE49-F238E27FC236}">
                  <a16:creationId xmlns:a16="http://schemas.microsoft.com/office/drawing/2014/main" id="{47DA4EBB-AAF5-42FF-BBF5-F97C2E7C2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912"/>
              <a:ext cx="48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">
              <a:extLst>
                <a:ext uri="{FF2B5EF4-FFF2-40B4-BE49-F238E27FC236}">
                  <a16:creationId xmlns:a16="http://schemas.microsoft.com/office/drawing/2014/main" id="{74E43E3A-9789-4E18-AC4C-611AE2A71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1104"/>
              <a:ext cx="48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1">
              <a:extLst>
                <a:ext uri="{FF2B5EF4-FFF2-40B4-BE49-F238E27FC236}">
                  <a16:creationId xmlns:a16="http://schemas.microsoft.com/office/drawing/2014/main" id="{F1A38F0A-ACF1-4ED7-A93D-372146458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1008"/>
              <a:ext cx="336" cy="38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9E16F5FE-B0B5-4055-AD6B-435A58A12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4" y="1392"/>
              <a:ext cx="21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3">
              <a:extLst>
                <a:ext uri="{FF2B5EF4-FFF2-40B4-BE49-F238E27FC236}">
                  <a16:creationId xmlns:a16="http://schemas.microsoft.com/office/drawing/2014/main" id="{8D183B50-3201-44B1-B43D-BC316985C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72"/>
              <a:ext cx="432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4">
              <a:extLst>
                <a:ext uri="{FF2B5EF4-FFF2-40B4-BE49-F238E27FC236}">
                  <a16:creationId xmlns:a16="http://schemas.microsoft.com/office/drawing/2014/main" id="{87C38ADA-92AC-4EAE-BD73-65F3F6D64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920"/>
              <a:ext cx="192" cy="28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1">
            <a:extLst>
              <a:ext uri="{FF2B5EF4-FFF2-40B4-BE49-F238E27FC236}">
                <a16:creationId xmlns:a16="http://schemas.microsoft.com/office/drawing/2014/main" id="{692D1FAB-DC97-41FE-B51A-045B60EA7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73" y="245381"/>
            <a:ext cx="11401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F8CF6B13-7ED5-4C4D-9F10-E215DE845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63" y="1288197"/>
            <a:ext cx="10653843" cy="2743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minh.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2B26305-9D92-4193-A75E-BD8D798D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3" y="131900"/>
            <a:ext cx="11515813" cy="65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EF21CE8E-AE99-4F49-BCB1-F9159EC89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40448"/>
            <a:ext cx="11018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F7221C90-2192-476D-A90E-60AE3A69B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99005"/>
            <a:ext cx="106377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HS.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A990196A-A20C-46F2-8C88-4A646C1B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569" y="1843381"/>
            <a:ext cx="52628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36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36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36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endParaRPr lang="en-US" altLang="en-US" sz="3600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6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36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36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36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4AE38A3D-DF99-4227-B4D0-512208C5E59C}"/>
              </a:ext>
            </a:extLst>
          </p:cNvPr>
          <p:cNvGrpSpPr/>
          <p:nvPr/>
        </p:nvGrpSpPr>
        <p:grpSpPr>
          <a:xfrm>
            <a:off x="3363132" y="0"/>
            <a:ext cx="5951349" cy="2342168"/>
            <a:chOff x="6220" y="162046"/>
            <a:chExt cx="3103751" cy="1221561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54211D4E-34DD-47ED-BBF3-EEB9D615D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80" b="18919"/>
            <a:stretch/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4EFCF76-8A36-42CD-AD21-A6B476C48149}"/>
                </a:ext>
              </a:extLst>
            </p:cNvPr>
            <p:cNvSpPr txBox="1"/>
            <p:nvPr/>
          </p:nvSpPr>
          <p:spPr>
            <a:xfrm>
              <a:off x="493814" y="449892"/>
              <a:ext cx="2128561" cy="5308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仓耳青禾体-谷力 W04" panose="02020400000000000000" pitchFamily="18" charset="-122"/>
                  <a:cs typeface="Arial" panose="020B0604020202020204" pitchFamily="34" charset="0"/>
                </a:rPr>
                <a:t>NỘI DUNG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仓耳青禾体-谷力 W04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7A5B469C-25DF-4AEB-B7EA-721D96EA0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2" y="2082856"/>
            <a:ext cx="4557529" cy="4557529"/>
          </a:xfrm>
          <a:prstGeom prst="rect">
            <a:avLst/>
          </a:prstGeom>
        </p:spPr>
      </p:pic>
      <p:sp>
        <p:nvSpPr>
          <p:cNvPr id="36" name="iṩļïḓè">
            <a:extLst>
              <a:ext uri="{FF2B5EF4-FFF2-40B4-BE49-F238E27FC236}">
                <a16:creationId xmlns:a16="http://schemas.microsoft.com/office/drawing/2014/main" id="{895EBE98-1D10-4B8A-A686-FB31179B54C6}"/>
              </a:ext>
            </a:extLst>
          </p:cNvPr>
          <p:cNvSpPr txBox="1"/>
          <p:nvPr/>
        </p:nvSpPr>
        <p:spPr bwMode="auto">
          <a:xfrm>
            <a:off x="6197664" y="2355743"/>
            <a:ext cx="1642577" cy="49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IBAOTU.COM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iṩļïḓè">
            <a:extLst>
              <a:ext uri="{FF2B5EF4-FFF2-40B4-BE49-F238E27FC236}">
                <a16:creationId xmlns:a16="http://schemas.microsoft.com/office/drawing/2014/main" id="{CB549B45-C342-4AD1-AAD3-0B64FE13C8D2}"/>
              </a:ext>
            </a:extLst>
          </p:cNvPr>
          <p:cNvSpPr txBox="1"/>
          <p:nvPr/>
        </p:nvSpPr>
        <p:spPr bwMode="auto">
          <a:xfrm>
            <a:off x="9102626" y="2328591"/>
            <a:ext cx="1642577" cy="49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IBAOTU.COM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iṩļïḓè">
            <a:extLst>
              <a:ext uri="{FF2B5EF4-FFF2-40B4-BE49-F238E27FC236}">
                <a16:creationId xmlns:a16="http://schemas.microsoft.com/office/drawing/2014/main" id="{1BAE6F91-A684-4BA1-A2AC-1FDD991B9DCE}"/>
              </a:ext>
            </a:extLst>
          </p:cNvPr>
          <p:cNvSpPr txBox="1"/>
          <p:nvPr/>
        </p:nvSpPr>
        <p:spPr bwMode="auto">
          <a:xfrm>
            <a:off x="6197664" y="4574217"/>
            <a:ext cx="1642577" cy="49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IBAOTU.COM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2752D7-5334-4F99-B3FB-F1DE07086E59}"/>
              </a:ext>
            </a:extLst>
          </p:cNvPr>
          <p:cNvSpPr/>
          <p:nvPr/>
        </p:nvSpPr>
        <p:spPr>
          <a:xfrm>
            <a:off x="522808" y="2301439"/>
            <a:ext cx="66219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4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414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6FE3369-261C-4650-A2F0-EB55101D6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12192000" cy="6350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C3E57C-02B1-4C7C-A644-529B45CA8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11476" r="3699" b="14093"/>
          <a:stretch/>
        </p:blipFill>
        <p:spPr>
          <a:xfrm>
            <a:off x="1508502" y="-223209"/>
            <a:ext cx="9174995" cy="626191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2E20D54-9FAF-4E66-9D7F-B9C8B45D1CF0}"/>
              </a:ext>
            </a:extLst>
          </p:cNvPr>
          <p:cNvSpPr txBox="1"/>
          <p:nvPr/>
        </p:nvSpPr>
        <p:spPr>
          <a:xfrm>
            <a:off x="4215210" y="2805837"/>
            <a:ext cx="376157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8D7545"/>
                </a:solidFill>
                <a:effectLst/>
                <a:uLnTx/>
                <a:uFillTx/>
                <a:latin typeface="仓耳青禾体-谷力 W04" panose="02020400000000000000" pitchFamily="18" charset="-122"/>
                <a:ea typeface="仓耳青禾体-谷力 W04" panose="02020400000000000000" pitchFamily="18" charset="-122"/>
                <a:cs typeface="+mn-cs"/>
              </a:rPr>
              <a:t>LUYỆN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8D7545"/>
                </a:solidFill>
                <a:effectLst/>
                <a:uLnTx/>
                <a:uFillTx/>
                <a:latin typeface="仓耳青禾体-谷力 W04" panose="02020400000000000000" pitchFamily="18" charset="-122"/>
                <a:ea typeface="仓耳青禾体-谷力 W04" panose="02020400000000000000" pitchFamily="18" charset="-122"/>
                <a:cs typeface="+mn-cs"/>
              </a:rPr>
              <a:t> ĐỌC LẠI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8D7545"/>
              </a:solidFill>
              <a:effectLst/>
              <a:uLnTx/>
              <a:uFillTx/>
              <a:latin typeface="仓耳青禾体-谷力 W04" panose="02020400000000000000" pitchFamily="18" charset="-122"/>
              <a:ea typeface="仓耳青禾体-谷力 W04" panose="02020400000000000000" pitchFamily="18" charset="-122"/>
              <a:cs typeface="+mn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2AE091C-24E4-4384-8B79-A1B668ED2C17}"/>
              </a:ext>
            </a:extLst>
          </p:cNvPr>
          <p:cNvCxnSpPr/>
          <p:nvPr/>
        </p:nvCxnSpPr>
        <p:spPr>
          <a:xfrm>
            <a:off x="4479598" y="2805837"/>
            <a:ext cx="3232801" cy="0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C455BDE-7024-4F8D-92BC-90B9F3B1557D}"/>
              </a:ext>
            </a:extLst>
          </p:cNvPr>
          <p:cNvCxnSpPr/>
          <p:nvPr/>
        </p:nvCxnSpPr>
        <p:spPr>
          <a:xfrm>
            <a:off x="4479601" y="4560163"/>
            <a:ext cx="3232801" cy="0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67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AA46CBF2-A632-4C31-972D-849024697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355" y="4835471"/>
            <a:ext cx="1841218" cy="2256724"/>
          </a:xfrm>
          <a:prstGeom prst="rect">
            <a:avLst/>
          </a:prstGeom>
        </p:spPr>
      </p:pic>
      <p:sp>
        <p:nvSpPr>
          <p:cNvPr id="29" name="íṧḷïḋe">
            <a:extLst>
              <a:ext uri="{FF2B5EF4-FFF2-40B4-BE49-F238E27FC236}">
                <a16:creationId xmlns:a16="http://schemas.microsoft.com/office/drawing/2014/main" id="{FF0D84DE-9B18-4A49-8659-05B5D121798C}"/>
              </a:ext>
            </a:extLst>
          </p:cNvPr>
          <p:cNvSpPr/>
          <p:nvPr/>
        </p:nvSpPr>
        <p:spPr bwMode="auto">
          <a:xfrm>
            <a:off x="9353646" y="2200565"/>
            <a:ext cx="301707" cy="30029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íṧḷïḋe">
            <a:extLst>
              <a:ext uri="{FF2B5EF4-FFF2-40B4-BE49-F238E27FC236}">
                <a16:creationId xmlns:a16="http://schemas.microsoft.com/office/drawing/2014/main" id="{DAF98367-1228-4DF7-8B0E-4648688C6FAA}"/>
              </a:ext>
            </a:extLst>
          </p:cNvPr>
          <p:cNvSpPr/>
          <p:nvPr/>
        </p:nvSpPr>
        <p:spPr bwMode="auto">
          <a:xfrm>
            <a:off x="9504500" y="4089842"/>
            <a:ext cx="301707" cy="30029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B53583A0-D838-41C7-B33D-16B644CE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707" y="978663"/>
            <a:ext cx="52855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giấy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! 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08B3A15-85B4-4B4A-83F0-C94F9369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707" y="3429000"/>
            <a:ext cx="488669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giấy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đỏ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Mềm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phô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tỏa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47B00D71-9731-4F94-A3DA-CDCB6620F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725" y="978664"/>
            <a:ext cx="56258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nữa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dập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dềnh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A652A7A7-9DB0-41EE-A56C-A3E6C1CC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4" y="3296000"/>
            <a:ext cx="526288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minh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Rì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vỗ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D8D0C940-EDA3-4FBF-BD1E-E0592BE3A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263" y="5613396"/>
            <a:ext cx="5262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6DE12-08C8-4285-8F3C-A51A3AE036E4}"/>
              </a:ext>
            </a:extLst>
          </p:cNvPr>
          <p:cNvSpPr txBox="1"/>
          <p:nvPr/>
        </p:nvSpPr>
        <p:spPr>
          <a:xfrm>
            <a:off x="3857491" y="-6068"/>
            <a:ext cx="4788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2">
            <a:extLst>
              <a:ext uri="{FF2B5EF4-FFF2-40B4-BE49-F238E27FC236}">
                <a16:creationId xmlns:a16="http://schemas.microsoft.com/office/drawing/2014/main" id="{FEDAF8B0-AAEE-4043-8B52-0AEF97CC1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9" y="110229"/>
            <a:ext cx="1481637" cy="1481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119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šḻiḍè">
            <a:extLst>
              <a:ext uri="{FF2B5EF4-FFF2-40B4-BE49-F238E27FC236}">
                <a16:creationId xmlns:a16="http://schemas.microsoft.com/office/drawing/2014/main" id="{F1B5272B-2720-4DA9-90B6-EBE337CB1F65}"/>
              </a:ext>
            </a:extLst>
          </p:cNvPr>
          <p:cNvSpPr/>
          <p:nvPr/>
        </p:nvSpPr>
        <p:spPr bwMode="auto">
          <a:xfrm>
            <a:off x="6085193" y="2990903"/>
            <a:ext cx="238689" cy="210914"/>
          </a:xfrm>
          <a:custGeom>
            <a:avLst/>
            <a:gdLst>
              <a:gd name="connsiteX0" fmla="*/ 494452 w 603405"/>
              <a:gd name="connsiteY0" fmla="*/ 356003 h 533193"/>
              <a:gd name="connsiteX1" fmla="*/ 585270 w 603405"/>
              <a:gd name="connsiteY1" fmla="*/ 356003 h 533193"/>
              <a:gd name="connsiteX2" fmla="*/ 601782 w 603405"/>
              <a:gd name="connsiteY2" fmla="*/ 372480 h 533193"/>
              <a:gd name="connsiteX3" fmla="*/ 585270 w 603405"/>
              <a:gd name="connsiteY3" fmla="*/ 388957 h 533193"/>
              <a:gd name="connsiteX4" fmla="*/ 494452 w 603405"/>
              <a:gd name="connsiteY4" fmla="*/ 388957 h 533193"/>
              <a:gd name="connsiteX5" fmla="*/ 367511 w 603405"/>
              <a:gd name="connsiteY5" fmla="*/ 244227 h 533193"/>
              <a:gd name="connsiteX6" fmla="*/ 443780 w 603405"/>
              <a:gd name="connsiteY6" fmla="*/ 244227 h 533193"/>
              <a:gd name="connsiteX7" fmla="*/ 477411 w 603405"/>
              <a:gd name="connsiteY7" fmla="*/ 277633 h 533193"/>
              <a:gd name="connsiteX8" fmla="*/ 477861 w 603405"/>
              <a:gd name="connsiteY8" fmla="*/ 381744 h 533193"/>
              <a:gd name="connsiteX9" fmla="*/ 463748 w 603405"/>
              <a:gd name="connsiteY9" fmla="*/ 395975 h 533193"/>
              <a:gd name="connsiteX10" fmla="*/ 449486 w 603405"/>
              <a:gd name="connsiteY10" fmla="*/ 381894 h 533193"/>
              <a:gd name="connsiteX11" fmla="*/ 449035 w 603405"/>
              <a:gd name="connsiteY11" fmla="*/ 277782 h 533193"/>
              <a:gd name="connsiteX12" fmla="*/ 446033 w 603405"/>
              <a:gd name="connsiteY12" fmla="*/ 274786 h 533193"/>
              <a:gd name="connsiteX13" fmla="*/ 443030 w 603405"/>
              <a:gd name="connsiteY13" fmla="*/ 277782 h 533193"/>
              <a:gd name="connsiteX14" fmla="*/ 443330 w 603405"/>
              <a:gd name="connsiteY14" fmla="*/ 516116 h 533193"/>
              <a:gd name="connsiteX15" fmla="*/ 426215 w 603405"/>
              <a:gd name="connsiteY15" fmla="*/ 533193 h 533193"/>
              <a:gd name="connsiteX16" fmla="*/ 409249 w 603405"/>
              <a:gd name="connsiteY16" fmla="*/ 516116 h 533193"/>
              <a:gd name="connsiteX17" fmla="*/ 409249 w 603405"/>
              <a:gd name="connsiteY17" fmla="*/ 380096 h 533193"/>
              <a:gd name="connsiteX18" fmla="*/ 401893 w 603405"/>
              <a:gd name="connsiteY18" fmla="*/ 380096 h 533193"/>
              <a:gd name="connsiteX19" fmla="*/ 401893 w 603405"/>
              <a:gd name="connsiteY19" fmla="*/ 516116 h 533193"/>
              <a:gd name="connsiteX20" fmla="*/ 384778 w 603405"/>
              <a:gd name="connsiteY20" fmla="*/ 533193 h 533193"/>
              <a:gd name="connsiteX21" fmla="*/ 367812 w 603405"/>
              <a:gd name="connsiteY21" fmla="*/ 516116 h 533193"/>
              <a:gd name="connsiteX22" fmla="*/ 367812 w 603405"/>
              <a:gd name="connsiteY22" fmla="*/ 380096 h 533193"/>
              <a:gd name="connsiteX23" fmla="*/ 367812 w 603405"/>
              <a:gd name="connsiteY23" fmla="*/ 277782 h 533193"/>
              <a:gd name="connsiteX24" fmla="*/ 364959 w 603405"/>
              <a:gd name="connsiteY24" fmla="*/ 274936 h 533193"/>
              <a:gd name="connsiteX25" fmla="*/ 362257 w 603405"/>
              <a:gd name="connsiteY25" fmla="*/ 277782 h 533193"/>
              <a:gd name="connsiteX26" fmla="*/ 361656 w 603405"/>
              <a:gd name="connsiteY26" fmla="*/ 381894 h 533193"/>
              <a:gd name="connsiteX27" fmla="*/ 347544 w 603405"/>
              <a:gd name="connsiteY27" fmla="*/ 395975 h 533193"/>
              <a:gd name="connsiteX28" fmla="*/ 347393 w 603405"/>
              <a:gd name="connsiteY28" fmla="*/ 395975 h 533193"/>
              <a:gd name="connsiteX29" fmla="*/ 333281 w 603405"/>
              <a:gd name="connsiteY29" fmla="*/ 381744 h 533193"/>
              <a:gd name="connsiteX30" fmla="*/ 333881 w 603405"/>
              <a:gd name="connsiteY30" fmla="*/ 277633 h 533193"/>
              <a:gd name="connsiteX31" fmla="*/ 367511 w 603405"/>
              <a:gd name="connsiteY31" fmla="*/ 244227 h 533193"/>
              <a:gd name="connsiteX32" fmla="*/ 201525 w 603405"/>
              <a:gd name="connsiteY32" fmla="*/ 244227 h 533193"/>
              <a:gd name="connsiteX33" fmla="*/ 277906 w 603405"/>
              <a:gd name="connsiteY33" fmla="*/ 244227 h 533193"/>
              <a:gd name="connsiteX34" fmla="*/ 311520 w 603405"/>
              <a:gd name="connsiteY34" fmla="*/ 277633 h 533193"/>
              <a:gd name="connsiteX35" fmla="*/ 311970 w 603405"/>
              <a:gd name="connsiteY35" fmla="*/ 381744 h 533193"/>
              <a:gd name="connsiteX36" fmla="*/ 297864 w 603405"/>
              <a:gd name="connsiteY36" fmla="*/ 395975 h 533193"/>
              <a:gd name="connsiteX37" fmla="*/ 297714 w 603405"/>
              <a:gd name="connsiteY37" fmla="*/ 395975 h 533193"/>
              <a:gd name="connsiteX38" fmla="*/ 283608 w 603405"/>
              <a:gd name="connsiteY38" fmla="*/ 381894 h 533193"/>
              <a:gd name="connsiteX39" fmla="*/ 283008 w 603405"/>
              <a:gd name="connsiteY39" fmla="*/ 277782 h 533193"/>
              <a:gd name="connsiteX40" fmla="*/ 280007 w 603405"/>
              <a:gd name="connsiteY40" fmla="*/ 274786 h 533193"/>
              <a:gd name="connsiteX41" fmla="*/ 277156 w 603405"/>
              <a:gd name="connsiteY41" fmla="*/ 277782 h 533193"/>
              <a:gd name="connsiteX42" fmla="*/ 277456 w 603405"/>
              <a:gd name="connsiteY42" fmla="*/ 516116 h 533193"/>
              <a:gd name="connsiteX43" fmla="*/ 260349 w 603405"/>
              <a:gd name="connsiteY43" fmla="*/ 533193 h 533193"/>
              <a:gd name="connsiteX44" fmla="*/ 243242 w 603405"/>
              <a:gd name="connsiteY44" fmla="*/ 516116 h 533193"/>
              <a:gd name="connsiteX45" fmla="*/ 243242 w 603405"/>
              <a:gd name="connsiteY45" fmla="*/ 380096 h 533193"/>
              <a:gd name="connsiteX46" fmla="*/ 235889 w 603405"/>
              <a:gd name="connsiteY46" fmla="*/ 380096 h 533193"/>
              <a:gd name="connsiteX47" fmla="*/ 235889 w 603405"/>
              <a:gd name="connsiteY47" fmla="*/ 516116 h 533193"/>
              <a:gd name="connsiteX48" fmla="*/ 218932 w 603405"/>
              <a:gd name="connsiteY48" fmla="*/ 533193 h 533193"/>
              <a:gd name="connsiteX49" fmla="*/ 201825 w 603405"/>
              <a:gd name="connsiteY49" fmla="*/ 516116 h 533193"/>
              <a:gd name="connsiteX50" fmla="*/ 201825 w 603405"/>
              <a:gd name="connsiteY50" fmla="*/ 380096 h 533193"/>
              <a:gd name="connsiteX51" fmla="*/ 201825 w 603405"/>
              <a:gd name="connsiteY51" fmla="*/ 277782 h 533193"/>
              <a:gd name="connsiteX52" fmla="*/ 199124 w 603405"/>
              <a:gd name="connsiteY52" fmla="*/ 274936 h 533193"/>
              <a:gd name="connsiteX53" fmla="*/ 196423 w 603405"/>
              <a:gd name="connsiteY53" fmla="*/ 277782 h 533193"/>
              <a:gd name="connsiteX54" fmla="*/ 195822 w 603405"/>
              <a:gd name="connsiteY54" fmla="*/ 381894 h 533193"/>
              <a:gd name="connsiteX55" fmla="*/ 181567 w 603405"/>
              <a:gd name="connsiteY55" fmla="*/ 395975 h 533193"/>
              <a:gd name="connsiteX56" fmla="*/ 167461 w 603405"/>
              <a:gd name="connsiteY56" fmla="*/ 381744 h 533193"/>
              <a:gd name="connsiteX57" fmla="*/ 167911 w 603405"/>
              <a:gd name="connsiteY57" fmla="*/ 277633 h 533193"/>
              <a:gd name="connsiteX58" fmla="*/ 201525 w 603405"/>
              <a:gd name="connsiteY58" fmla="*/ 244227 h 533193"/>
              <a:gd name="connsiteX59" fmla="*/ 34214 w 603405"/>
              <a:gd name="connsiteY59" fmla="*/ 244227 h 533193"/>
              <a:gd name="connsiteX60" fmla="*/ 110445 w 603405"/>
              <a:gd name="connsiteY60" fmla="*/ 244227 h 533193"/>
              <a:gd name="connsiteX61" fmla="*/ 144059 w 603405"/>
              <a:gd name="connsiteY61" fmla="*/ 277633 h 533193"/>
              <a:gd name="connsiteX62" fmla="*/ 144509 w 603405"/>
              <a:gd name="connsiteY62" fmla="*/ 381744 h 533193"/>
              <a:gd name="connsiteX63" fmla="*/ 130403 w 603405"/>
              <a:gd name="connsiteY63" fmla="*/ 395975 h 533193"/>
              <a:gd name="connsiteX64" fmla="*/ 116147 w 603405"/>
              <a:gd name="connsiteY64" fmla="*/ 381894 h 533193"/>
              <a:gd name="connsiteX65" fmla="*/ 115697 w 603405"/>
              <a:gd name="connsiteY65" fmla="*/ 277782 h 533193"/>
              <a:gd name="connsiteX66" fmla="*/ 112696 w 603405"/>
              <a:gd name="connsiteY66" fmla="*/ 274786 h 533193"/>
              <a:gd name="connsiteX67" fmla="*/ 109694 w 603405"/>
              <a:gd name="connsiteY67" fmla="*/ 277782 h 533193"/>
              <a:gd name="connsiteX68" fmla="*/ 109995 w 603405"/>
              <a:gd name="connsiteY68" fmla="*/ 516116 h 533193"/>
              <a:gd name="connsiteX69" fmla="*/ 92888 w 603405"/>
              <a:gd name="connsiteY69" fmla="*/ 533193 h 533193"/>
              <a:gd name="connsiteX70" fmla="*/ 75931 w 603405"/>
              <a:gd name="connsiteY70" fmla="*/ 516116 h 533193"/>
              <a:gd name="connsiteX71" fmla="*/ 75931 w 603405"/>
              <a:gd name="connsiteY71" fmla="*/ 380096 h 533193"/>
              <a:gd name="connsiteX72" fmla="*/ 68578 w 603405"/>
              <a:gd name="connsiteY72" fmla="*/ 380096 h 533193"/>
              <a:gd name="connsiteX73" fmla="*/ 68578 w 603405"/>
              <a:gd name="connsiteY73" fmla="*/ 516116 h 533193"/>
              <a:gd name="connsiteX74" fmla="*/ 51471 w 603405"/>
              <a:gd name="connsiteY74" fmla="*/ 533193 h 533193"/>
              <a:gd name="connsiteX75" fmla="*/ 34364 w 603405"/>
              <a:gd name="connsiteY75" fmla="*/ 516116 h 533193"/>
              <a:gd name="connsiteX76" fmla="*/ 34364 w 603405"/>
              <a:gd name="connsiteY76" fmla="*/ 380096 h 533193"/>
              <a:gd name="connsiteX77" fmla="*/ 34364 w 603405"/>
              <a:gd name="connsiteY77" fmla="*/ 277782 h 533193"/>
              <a:gd name="connsiteX78" fmla="*/ 31663 w 603405"/>
              <a:gd name="connsiteY78" fmla="*/ 275086 h 533193"/>
              <a:gd name="connsiteX79" fmla="*/ 28962 w 603405"/>
              <a:gd name="connsiteY79" fmla="*/ 277782 h 533193"/>
              <a:gd name="connsiteX80" fmla="*/ 28361 w 603405"/>
              <a:gd name="connsiteY80" fmla="*/ 381894 h 533193"/>
              <a:gd name="connsiteX81" fmla="*/ 14256 w 603405"/>
              <a:gd name="connsiteY81" fmla="*/ 395975 h 533193"/>
              <a:gd name="connsiteX82" fmla="*/ 14106 w 603405"/>
              <a:gd name="connsiteY82" fmla="*/ 395975 h 533193"/>
              <a:gd name="connsiteX83" fmla="*/ 0 w 603405"/>
              <a:gd name="connsiteY83" fmla="*/ 381744 h 533193"/>
              <a:gd name="connsiteX84" fmla="*/ 600 w 603405"/>
              <a:gd name="connsiteY84" fmla="*/ 277633 h 533193"/>
              <a:gd name="connsiteX85" fmla="*/ 34214 w 603405"/>
              <a:gd name="connsiteY85" fmla="*/ 244227 h 533193"/>
              <a:gd name="connsiteX86" fmla="*/ 298774 w 603405"/>
              <a:gd name="connsiteY86" fmla="*/ 232090 h 533193"/>
              <a:gd name="connsiteX87" fmla="*/ 346547 w 603405"/>
              <a:gd name="connsiteY87" fmla="*/ 232090 h 533193"/>
              <a:gd name="connsiteX88" fmla="*/ 322660 w 603405"/>
              <a:gd name="connsiteY88" fmla="*/ 254883 h 533193"/>
              <a:gd name="connsiteX89" fmla="*/ 298774 w 603405"/>
              <a:gd name="connsiteY89" fmla="*/ 232090 h 533193"/>
              <a:gd name="connsiteX90" fmla="*/ 405716 w 603405"/>
              <a:gd name="connsiteY90" fmla="*/ 176061 h 533193"/>
              <a:gd name="connsiteX91" fmla="*/ 435177 w 603405"/>
              <a:gd name="connsiteY91" fmla="*/ 205417 h 533193"/>
              <a:gd name="connsiteX92" fmla="*/ 405716 w 603405"/>
              <a:gd name="connsiteY92" fmla="*/ 234773 h 533193"/>
              <a:gd name="connsiteX93" fmla="*/ 376255 w 603405"/>
              <a:gd name="connsiteY93" fmla="*/ 205417 h 533193"/>
              <a:gd name="connsiteX94" fmla="*/ 405716 w 603405"/>
              <a:gd name="connsiteY94" fmla="*/ 176061 h 533193"/>
              <a:gd name="connsiteX95" fmla="*/ 239817 w 603405"/>
              <a:gd name="connsiteY95" fmla="*/ 176061 h 533193"/>
              <a:gd name="connsiteX96" fmla="*/ 269208 w 603405"/>
              <a:gd name="connsiteY96" fmla="*/ 205417 h 533193"/>
              <a:gd name="connsiteX97" fmla="*/ 239817 w 603405"/>
              <a:gd name="connsiteY97" fmla="*/ 234773 h 533193"/>
              <a:gd name="connsiteX98" fmla="*/ 210426 w 603405"/>
              <a:gd name="connsiteY98" fmla="*/ 205417 h 533193"/>
              <a:gd name="connsiteX99" fmla="*/ 239817 w 603405"/>
              <a:gd name="connsiteY99" fmla="*/ 176061 h 533193"/>
              <a:gd name="connsiteX100" fmla="*/ 72325 w 603405"/>
              <a:gd name="connsiteY100" fmla="*/ 176061 h 533193"/>
              <a:gd name="connsiteX101" fmla="*/ 101897 w 603405"/>
              <a:gd name="connsiteY101" fmla="*/ 205416 h 533193"/>
              <a:gd name="connsiteX102" fmla="*/ 72325 w 603405"/>
              <a:gd name="connsiteY102" fmla="*/ 234772 h 533193"/>
              <a:gd name="connsiteX103" fmla="*/ 42904 w 603405"/>
              <a:gd name="connsiteY103" fmla="*/ 205416 h 533193"/>
              <a:gd name="connsiteX104" fmla="*/ 72325 w 603405"/>
              <a:gd name="connsiteY104" fmla="*/ 176061 h 533193"/>
              <a:gd name="connsiteX105" fmla="*/ 1200 w 603405"/>
              <a:gd name="connsiteY105" fmla="*/ 56241 h 533193"/>
              <a:gd name="connsiteX106" fmla="*/ 384613 w 603405"/>
              <a:gd name="connsiteY106" fmla="*/ 56241 h 533193"/>
              <a:gd name="connsiteX107" fmla="*/ 603405 w 603405"/>
              <a:gd name="connsiteY107" fmla="*/ 274494 h 533193"/>
              <a:gd name="connsiteX108" fmla="*/ 540979 w 603405"/>
              <a:gd name="connsiteY108" fmla="*/ 336809 h 533193"/>
              <a:gd name="connsiteX109" fmla="*/ 494459 w 603405"/>
              <a:gd name="connsiteY109" fmla="*/ 336809 h 533193"/>
              <a:gd name="connsiteX110" fmla="*/ 494159 w 603405"/>
              <a:gd name="connsiteY110" fmla="*/ 277490 h 533193"/>
              <a:gd name="connsiteX111" fmla="*/ 464747 w 603405"/>
              <a:gd name="connsiteY111" fmla="*/ 232102 h 533193"/>
              <a:gd name="connsiteX112" fmla="*/ 551333 w 603405"/>
              <a:gd name="connsiteY112" fmla="*/ 232102 h 533193"/>
              <a:gd name="connsiteX113" fmla="*/ 551483 w 603405"/>
              <a:gd name="connsiteY113" fmla="*/ 232102 h 533193"/>
              <a:gd name="connsiteX114" fmla="*/ 557636 w 603405"/>
              <a:gd name="connsiteY114" fmla="*/ 228806 h 533193"/>
              <a:gd name="connsiteX115" fmla="*/ 558236 w 603405"/>
              <a:gd name="connsiteY115" fmla="*/ 221766 h 533193"/>
              <a:gd name="connsiteX116" fmla="*/ 504663 w 603405"/>
              <a:gd name="connsiteY116" fmla="*/ 136532 h 533193"/>
              <a:gd name="connsiteX117" fmla="*/ 415676 w 603405"/>
              <a:gd name="connsiteY117" fmla="*/ 97585 h 533193"/>
              <a:gd name="connsiteX118" fmla="*/ 397968 w 603405"/>
              <a:gd name="connsiteY118" fmla="*/ 97585 h 533193"/>
              <a:gd name="connsiteX119" fmla="*/ 397968 w 603405"/>
              <a:gd name="connsiteY119" fmla="*/ 159900 h 533193"/>
              <a:gd name="connsiteX120" fmla="*/ 364954 w 603405"/>
              <a:gd name="connsiteY120" fmla="*/ 183568 h 533193"/>
              <a:gd name="connsiteX121" fmla="*/ 364954 w 603405"/>
              <a:gd name="connsiteY121" fmla="*/ 97585 h 533193"/>
              <a:gd name="connsiteX122" fmla="*/ 174223 w 603405"/>
              <a:gd name="connsiteY122" fmla="*/ 97585 h 533193"/>
              <a:gd name="connsiteX123" fmla="*/ 174223 w 603405"/>
              <a:gd name="connsiteY123" fmla="*/ 232102 h 533193"/>
              <a:gd name="connsiteX124" fmla="*/ 180526 w 603405"/>
              <a:gd name="connsiteY124" fmla="*/ 232102 h 533193"/>
              <a:gd name="connsiteX125" fmla="*/ 174223 w 603405"/>
              <a:gd name="connsiteY125" fmla="*/ 235547 h 533193"/>
              <a:gd name="connsiteX126" fmla="*/ 156065 w 603405"/>
              <a:gd name="connsiteY126" fmla="*/ 256369 h 533193"/>
              <a:gd name="connsiteX127" fmla="*/ 141209 w 603405"/>
              <a:gd name="connsiteY127" fmla="*/ 238093 h 533193"/>
              <a:gd name="connsiteX128" fmla="*/ 131455 w 603405"/>
              <a:gd name="connsiteY128" fmla="*/ 232102 h 533193"/>
              <a:gd name="connsiteX129" fmla="*/ 141209 w 603405"/>
              <a:gd name="connsiteY129" fmla="*/ 232102 h 533193"/>
              <a:gd name="connsiteX130" fmla="*/ 141209 w 603405"/>
              <a:gd name="connsiteY130" fmla="*/ 97585 h 533193"/>
              <a:gd name="connsiteX131" fmla="*/ 1200 w 603405"/>
              <a:gd name="connsiteY131" fmla="*/ 97585 h 533193"/>
              <a:gd name="connsiteX132" fmla="*/ 30337 w 603405"/>
              <a:gd name="connsiteY132" fmla="*/ 0 h 533193"/>
              <a:gd name="connsiteX133" fmla="*/ 450496 w 603405"/>
              <a:gd name="connsiteY133" fmla="*/ 0 h 533193"/>
              <a:gd name="connsiteX134" fmla="*/ 467002 w 603405"/>
              <a:gd name="connsiteY134" fmla="*/ 16512 h 533193"/>
              <a:gd name="connsiteX135" fmla="*/ 450496 w 603405"/>
              <a:gd name="connsiteY135" fmla="*/ 33025 h 533193"/>
              <a:gd name="connsiteX136" fmla="*/ 30337 w 603405"/>
              <a:gd name="connsiteY136" fmla="*/ 33025 h 533193"/>
              <a:gd name="connsiteX137" fmla="*/ 13831 w 603405"/>
              <a:gd name="connsiteY137" fmla="*/ 16512 h 533193"/>
              <a:gd name="connsiteX138" fmla="*/ 30337 w 603405"/>
              <a:gd name="connsiteY138" fmla="*/ 0 h 5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03405" h="533193">
                <a:moveTo>
                  <a:pt x="494452" y="356003"/>
                </a:moveTo>
                <a:lnTo>
                  <a:pt x="585270" y="356003"/>
                </a:lnTo>
                <a:cubicBezTo>
                  <a:pt x="594277" y="356003"/>
                  <a:pt x="601782" y="363343"/>
                  <a:pt x="601782" y="372480"/>
                </a:cubicBezTo>
                <a:cubicBezTo>
                  <a:pt x="601782" y="381617"/>
                  <a:pt x="594277" y="388957"/>
                  <a:pt x="585270" y="388957"/>
                </a:cubicBezTo>
                <a:lnTo>
                  <a:pt x="494452" y="388957"/>
                </a:lnTo>
                <a:close/>
                <a:moveTo>
                  <a:pt x="367511" y="244227"/>
                </a:moveTo>
                <a:lnTo>
                  <a:pt x="443780" y="244227"/>
                </a:lnTo>
                <a:cubicBezTo>
                  <a:pt x="462247" y="244227"/>
                  <a:pt x="477261" y="259207"/>
                  <a:pt x="477411" y="277633"/>
                </a:cubicBezTo>
                <a:lnTo>
                  <a:pt x="477861" y="381744"/>
                </a:lnTo>
                <a:cubicBezTo>
                  <a:pt x="478011" y="389534"/>
                  <a:pt x="471706" y="395975"/>
                  <a:pt x="463748" y="395975"/>
                </a:cubicBezTo>
                <a:cubicBezTo>
                  <a:pt x="455941" y="395975"/>
                  <a:pt x="449486" y="389684"/>
                  <a:pt x="449486" y="381894"/>
                </a:cubicBezTo>
                <a:lnTo>
                  <a:pt x="449035" y="277782"/>
                </a:lnTo>
                <a:cubicBezTo>
                  <a:pt x="449035" y="276135"/>
                  <a:pt x="447684" y="274786"/>
                  <a:pt x="446033" y="274786"/>
                </a:cubicBezTo>
                <a:cubicBezTo>
                  <a:pt x="444381" y="274786"/>
                  <a:pt x="443030" y="276135"/>
                  <a:pt x="443030" y="277782"/>
                </a:cubicBezTo>
                <a:cubicBezTo>
                  <a:pt x="443030" y="419944"/>
                  <a:pt x="443330" y="291115"/>
                  <a:pt x="443330" y="516116"/>
                </a:cubicBezTo>
                <a:cubicBezTo>
                  <a:pt x="443330" y="525553"/>
                  <a:pt x="435673" y="533193"/>
                  <a:pt x="426215" y="533193"/>
                </a:cubicBezTo>
                <a:cubicBezTo>
                  <a:pt x="416906" y="533193"/>
                  <a:pt x="409249" y="525553"/>
                  <a:pt x="409249" y="516116"/>
                </a:cubicBezTo>
                <a:lnTo>
                  <a:pt x="409249" y="380096"/>
                </a:lnTo>
                <a:lnTo>
                  <a:pt x="401893" y="380096"/>
                </a:lnTo>
                <a:lnTo>
                  <a:pt x="401893" y="516116"/>
                </a:lnTo>
                <a:cubicBezTo>
                  <a:pt x="401893" y="525553"/>
                  <a:pt x="394236" y="533193"/>
                  <a:pt x="384778" y="533193"/>
                </a:cubicBezTo>
                <a:cubicBezTo>
                  <a:pt x="375319" y="533193"/>
                  <a:pt x="367812" y="525553"/>
                  <a:pt x="367812" y="516116"/>
                </a:cubicBezTo>
                <a:lnTo>
                  <a:pt x="367812" y="380096"/>
                </a:lnTo>
                <a:lnTo>
                  <a:pt x="367812" y="277782"/>
                </a:lnTo>
                <a:cubicBezTo>
                  <a:pt x="367812" y="276284"/>
                  <a:pt x="366461" y="274936"/>
                  <a:pt x="364959" y="274936"/>
                </a:cubicBezTo>
                <a:cubicBezTo>
                  <a:pt x="363458" y="274936"/>
                  <a:pt x="362257" y="276284"/>
                  <a:pt x="362257" y="277782"/>
                </a:cubicBezTo>
                <a:lnTo>
                  <a:pt x="361656" y="381894"/>
                </a:lnTo>
                <a:cubicBezTo>
                  <a:pt x="361656" y="389684"/>
                  <a:pt x="355351" y="395975"/>
                  <a:pt x="347544" y="395975"/>
                </a:cubicBezTo>
                <a:lnTo>
                  <a:pt x="347393" y="395975"/>
                </a:lnTo>
                <a:cubicBezTo>
                  <a:pt x="339586" y="395975"/>
                  <a:pt x="333281" y="389534"/>
                  <a:pt x="333281" y="381744"/>
                </a:cubicBezTo>
                <a:lnTo>
                  <a:pt x="333881" y="277633"/>
                </a:lnTo>
                <a:cubicBezTo>
                  <a:pt x="333881" y="259207"/>
                  <a:pt x="349045" y="244227"/>
                  <a:pt x="367511" y="244227"/>
                </a:cubicBezTo>
                <a:close/>
                <a:moveTo>
                  <a:pt x="201525" y="244227"/>
                </a:moveTo>
                <a:lnTo>
                  <a:pt x="277906" y="244227"/>
                </a:lnTo>
                <a:cubicBezTo>
                  <a:pt x="296213" y="244227"/>
                  <a:pt x="311370" y="259207"/>
                  <a:pt x="311520" y="277633"/>
                </a:cubicBezTo>
                <a:lnTo>
                  <a:pt x="311970" y="381744"/>
                </a:lnTo>
                <a:cubicBezTo>
                  <a:pt x="311970" y="389534"/>
                  <a:pt x="305667" y="395975"/>
                  <a:pt x="297864" y="395975"/>
                </a:cubicBezTo>
                <a:lnTo>
                  <a:pt x="297714" y="395975"/>
                </a:lnTo>
                <a:cubicBezTo>
                  <a:pt x="289911" y="395975"/>
                  <a:pt x="283608" y="389684"/>
                  <a:pt x="283608" y="381894"/>
                </a:cubicBezTo>
                <a:lnTo>
                  <a:pt x="283008" y="277782"/>
                </a:lnTo>
                <a:cubicBezTo>
                  <a:pt x="283008" y="276135"/>
                  <a:pt x="281657" y="274786"/>
                  <a:pt x="280007" y="274786"/>
                </a:cubicBezTo>
                <a:cubicBezTo>
                  <a:pt x="278356" y="274786"/>
                  <a:pt x="277156" y="276135"/>
                  <a:pt x="277156" y="277782"/>
                </a:cubicBezTo>
                <a:cubicBezTo>
                  <a:pt x="277156" y="419944"/>
                  <a:pt x="277456" y="291115"/>
                  <a:pt x="277456" y="516116"/>
                </a:cubicBezTo>
                <a:cubicBezTo>
                  <a:pt x="277456" y="525553"/>
                  <a:pt x="269803" y="533193"/>
                  <a:pt x="260349" y="533193"/>
                </a:cubicBezTo>
                <a:cubicBezTo>
                  <a:pt x="250895" y="533193"/>
                  <a:pt x="243242" y="525553"/>
                  <a:pt x="243242" y="516116"/>
                </a:cubicBezTo>
                <a:lnTo>
                  <a:pt x="243242" y="380096"/>
                </a:lnTo>
                <a:lnTo>
                  <a:pt x="235889" y="380096"/>
                </a:lnTo>
                <a:lnTo>
                  <a:pt x="235889" y="516116"/>
                </a:lnTo>
                <a:cubicBezTo>
                  <a:pt x="235889" y="525553"/>
                  <a:pt x="228386" y="533193"/>
                  <a:pt x="218932" y="533193"/>
                </a:cubicBezTo>
                <a:cubicBezTo>
                  <a:pt x="209478" y="533193"/>
                  <a:pt x="201825" y="525553"/>
                  <a:pt x="201825" y="516116"/>
                </a:cubicBezTo>
                <a:lnTo>
                  <a:pt x="201825" y="380096"/>
                </a:lnTo>
                <a:lnTo>
                  <a:pt x="201825" y="277782"/>
                </a:lnTo>
                <a:cubicBezTo>
                  <a:pt x="201825" y="276284"/>
                  <a:pt x="200624" y="274936"/>
                  <a:pt x="199124" y="274936"/>
                </a:cubicBezTo>
                <a:cubicBezTo>
                  <a:pt x="197623" y="274936"/>
                  <a:pt x="196423" y="276284"/>
                  <a:pt x="196423" y="277782"/>
                </a:cubicBezTo>
                <a:lnTo>
                  <a:pt x="195822" y="381894"/>
                </a:lnTo>
                <a:cubicBezTo>
                  <a:pt x="195822" y="389684"/>
                  <a:pt x="189370" y="395975"/>
                  <a:pt x="181567" y="395975"/>
                </a:cubicBezTo>
                <a:cubicBezTo>
                  <a:pt x="173763" y="395975"/>
                  <a:pt x="167311" y="389534"/>
                  <a:pt x="167461" y="381744"/>
                </a:cubicBezTo>
                <a:lnTo>
                  <a:pt x="167911" y="277633"/>
                </a:lnTo>
                <a:cubicBezTo>
                  <a:pt x="168061" y="259207"/>
                  <a:pt x="183067" y="244227"/>
                  <a:pt x="201525" y="244227"/>
                </a:cubicBezTo>
                <a:close/>
                <a:moveTo>
                  <a:pt x="34214" y="244227"/>
                </a:moveTo>
                <a:lnTo>
                  <a:pt x="110445" y="244227"/>
                </a:lnTo>
                <a:cubicBezTo>
                  <a:pt x="128902" y="244227"/>
                  <a:pt x="143908" y="259207"/>
                  <a:pt x="144059" y="277633"/>
                </a:cubicBezTo>
                <a:lnTo>
                  <a:pt x="144509" y="381744"/>
                </a:lnTo>
                <a:cubicBezTo>
                  <a:pt x="144659" y="389534"/>
                  <a:pt x="138206" y="395975"/>
                  <a:pt x="130403" y="395975"/>
                </a:cubicBezTo>
                <a:cubicBezTo>
                  <a:pt x="122600" y="395975"/>
                  <a:pt x="116147" y="389684"/>
                  <a:pt x="116147" y="381894"/>
                </a:cubicBezTo>
                <a:lnTo>
                  <a:pt x="115697" y="277782"/>
                </a:lnTo>
                <a:cubicBezTo>
                  <a:pt x="115547" y="276135"/>
                  <a:pt x="114346" y="274786"/>
                  <a:pt x="112696" y="274786"/>
                </a:cubicBezTo>
                <a:cubicBezTo>
                  <a:pt x="111045" y="274786"/>
                  <a:pt x="109694" y="276135"/>
                  <a:pt x="109694" y="277782"/>
                </a:cubicBezTo>
                <a:cubicBezTo>
                  <a:pt x="109694" y="343695"/>
                  <a:pt x="109995" y="452450"/>
                  <a:pt x="109995" y="516116"/>
                </a:cubicBezTo>
                <a:cubicBezTo>
                  <a:pt x="109995" y="525553"/>
                  <a:pt x="102341" y="533193"/>
                  <a:pt x="92888" y="533193"/>
                </a:cubicBezTo>
                <a:cubicBezTo>
                  <a:pt x="83584" y="533193"/>
                  <a:pt x="75931" y="525553"/>
                  <a:pt x="75931" y="516116"/>
                </a:cubicBezTo>
                <a:lnTo>
                  <a:pt x="75931" y="380096"/>
                </a:lnTo>
                <a:lnTo>
                  <a:pt x="68578" y="380096"/>
                </a:lnTo>
                <a:lnTo>
                  <a:pt x="68578" y="516116"/>
                </a:lnTo>
                <a:cubicBezTo>
                  <a:pt x="68578" y="525553"/>
                  <a:pt x="60925" y="533193"/>
                  <a:pt x="51471" y="533193"/>
                </a:cubicBezTo>
                <a:cubicBezTo>
                  <a:pt x="42017" y="533193"/>
                  <a:pt x="34364" y="525553"/>
                  <a:pt x="34364" y="516116"/>
                </a:cubicBezTo>
                <a:lnTo>
                  <a:pt x="34364" y="380096"/>
                </a:lnTo>
                <a:lnTo>
                  <a:pt x="34364" y="277782"/>
                </a:lnTo>
                <a:cubicBezTo>
                  <a:pt x="34364" y="276284"/>
                  <a:pt x="33163" y="275086"/>
                  <a:pt x="31663" y="275086"/>
                </a:cubicBezTo>
                <a:cubicBezTo>
                  <a:pt x="30162" y="274936"/>
                  <a:pt x="28962" y="276284"/>
                  <a:pt x="28962" y="277782"/>
                </a:cubicBezTo>
                <a:lnTo>
                  <a:pt x="28361" y="381894"/>
                </a:lnTo>
                <a:cubicBezTo>
                  <a:pt x="28361" y="389684"/>
                  <a:pt x="22059" y="395975"/>
                  <a:pt x="14256" y="395975"/>
                </a:cubicBezTo>
                <a:lnTo>
                  <a:pt x="14106" y="395975"/>
                </a:lnTo>
                <a:cubicBezTo>
                  <a:pt x="6302" y="395975"/>
                  <a:pt x="0" y="389534"/>
                  <a:pt x="0" y="381744"/>
                </a:cubicBezTo>
                <a:lnTo>
                  <a:pt x="600" y="277633"/>
                </a:lnTo>
                <a:cubicBezTo>
                  <a:pt x="600" y="259207"/>
                  <a:pt x="15756" y="244227"/>
                  <a:pt x="34214" y="244227"/>
                </a:cubicBezTo>
                <a:close/>
                <a:moveTo>
                  <a:pt x="298774" y="232090"/>
                </a:moveTo>
                <a:lnTo>
                  <a:pt x="346547" y="232090"/>
                </a:lnTo>
                <a:cubicBezTo>
                  <a:pt x="336331" y="236739"/>
                  <a:pt x="327768" y="244836"/>
                  <a:pt x="322660" y="254883"/>
                </a:cubicBezTo>
                <a:cubicBezTo>
                  <a:pt x="317552" y="244836"/>
                  <a:pt x="309140" y="236739"/>
                  <a:pt x="298774" y="232090"/>
                </a:cubicBezTo>
                <a:close/>
                <a:moveTo>
                  <a:pt x="405716" y="176061"/>
                </a:moveTo>
                <a:cubicBezTo>
                  <a:pt x="421987" y="176061"/>
                  <a:pt x="435177" y="189204"/>
                  <a:pt x="435177" y="205417"/>
                </a:cubicBezTo>
                <a:cubicBezTo>
                  <a:pt x="435177" y="221630"/>
                  <a:pt x="421987" y="234773"/>
                  <a:pt x="405716" y="234773"/>
                </a:cubicBezTo>
                <a:cubicBezTo>
                  <a:pt x="389445" y="234773"/>
                  <a:pt x="376255" y="221630"/>
                  <a:pt x="376255" y="205417"/>
                </a:cubicBezTo>
                <a:cubicBezTo>
                  <a:pt x="376255" y="189204"/>
                  <a:pt x="389445" y="176061"/>
                  <a:pt x="405716" y="176061"/>
                </a:cubicBezTo>
                <a:close/>
                <a:moveTo>
                  <a:pt x="239817" y="176061"/>
                </a:moveTo>
                <a:cubicBezTo>
                  <a:pt x="256049" y="176061"/>
                  <a:pt x="269208" y="189204"/>
                  <a:pt x="269208" y="205417"/>
                </a:cubicBezTo>
                <a:cubicBezTo>
                  <a:pt x="269208" y="221630"/>
                  <a:pt x="256049" y="234773"/>
                  <a:pt x="239817" y="234773"/>
                </a:cubicBezTo>
                <a:cubicBezTo>
                  <a:pt x="223585" y="234773"/>
                  <a:pt x="210426" y="221630"/>
                  <a:pt x="210426" y="205417"/>
                </a:cubicBezTo>
                <a:cubicBezTo>
                  <a:pt x="210426" y="189204"/>
                  <a:pt x="223585" y="176061"/>
                  <a:pt x="239817" y="176061"/>
                </a:cubicBezTo>
                <a:close/>
                <a:moveTo>
                  <a:pt x="72325" y="176061"/>
                </a:moveTo>
                <a:cubicBezTo>
                  <a:pt x="88687" y="176061"/>
                  <a:pt x="101897" y="189241"/>
                  <a:pt x="101897" y="205416"/>
                </a:cubicBezTo>
                <a:cubicBezTo>
                  <a:pt x="101897" y="221592"/>
                  <a:pt x="88687" y="234772"/>
                  <a:pt x="72325" y="234772"/>
                </a:cubicBezTo>
                <a:cubicBezTo>
                  <a:pt x="56113" y="234772"/>
                  <a:pt x="42904" y="221592"/>
                  <a:pt x="42904" y="205416"/>
                </a:cubicBezTo>
                <a:cubicBezTo>
                  <a:pt x="42904" y="189241"/>
                  <a:pt x="55963" y="176061"/>
                  <a:pt x="72325" y="176061"/>
                </a:cubicBezTo>
                <a:close/>
                <a:moveTo>
                  <a:pt x="1200" y="56241"/>
                </a:moveTo>
                <a:lnTo>
                  <a:pt x="384613" y="56241"/>
                </a:lnTo>
                <a:cubicBezTo>
                  <a:pt x="505414" y="56241"/>
                  <a:pt x="603405" y="154058"/>
                  <a:pt x="603405" y="274494"/>
                </a:cubicBezTo>
                <a:cubicBezTo>
                  <a:pt x="603405" y="308947"/>
                  <a:pt x="575493" y="336809"/>
                  <a:pt x="540979" y="336809"/>
                </a:cubicBezTo>
                <a:lnTo>
                  <a:pt x="494459" y="336809"/>
                </a:lnTo>
                <a:lnTo>
                  <a:pt x="494159" y="277490"/>
                </a:lnTo>
                <a:cubicBezTo>
                  <a:pt x="494009" y="257417"/>
                  <a:pt x="482004" y="240041"/>
                  <a:pt x="464747" y="232102"/>
                </a:cubicBezTo>
                <a:lnTo>
                  <a:pt x="551333" y="232102"/>
                </a:lnTo>
                <a:lnTo>
                  <a:pt x="551483" y="232102"/>
                </a:lnTo>
                <a:cubicBezTo>
                  <a:pt x="553884" y="232102"/>
                  <a:pt x="556285" y="230753"/>
                  <a:pt x="557636" y="228806"/>
                </a:cubicBezTo>
                <a:cubicBezTo>
                  <a:pt x="558986" y="226709"/>
                  <a:pt x="559136" y="224013"/>
                  <a:pt x="558236" y="221766"/>
                </a:cubicBezTo>
                <a:cubicBezTo>
                  <a:pt x="550283" y="203790"/>
                  <a:pt x="531825" y="165892"/>
                  <a:pt x="504663" y="136532"/>
                </a:cubicBezTo>
                <a:cubicBezTo>
                  <a:pt x="481704" y="111666"/>
                  <a:pt x="449440" y="97585"/>
                  <a:pt x="415676" y="97585"/>
                </a:cubicBezTo>
                <a:lnTo>
                  <a:pt x="397968" y="97585"/>
                </a:lnTo>
                <a:lnTo>
                  <a:pt x="397968" y="159900"/>
                </a:lnTo>
                <a:cubicBezTo>
                  <a:pt x="383712" y="162297"/>
                  <a:pt x="371707" y="171284"/>
                  <a:pt x="364954" y="183568"/>
                </a:cubicBezTo>
                <a:lnTo>
                  <a:pt x="364954" y="97585"/>
                </a:lnTo>
                <a:lnTo>
                  <a:pt x="174223" y="97585"/>
                </a:lnTo>
                <a:lnTo>
                  <a:pt x="174223" y="232102"/>
                </a:lnTo>
                <a:lnTo>
                  <a:pt x="180526" y="232102"/>
                </a:lnTo>
                <a:cubicBezTo>
                  <a:pt x="178425" y="233150"/>
                  <a:pt x="176324" y="234199"/>
                  <a:pt x="174223" y="235547"/>
                </a:cubicBezTo>
                <a:cubicBezTo>
                  <a:pt x="166420" y="240640"/>
                  <a:pt x="159967" y="247830"/>
                  <a:pt x="156065" y="256369"/>
                </a:cubicBezTo>
                <a:cubicBezTo>
                  <a:pt x="152614" y="249178"/>
                  <a:pt x="147512" y="242887"/>
                  <a:pt x="141209" y="238093"/>
                </a:cubicBezTo>
                <a:cubicBezTo>
                  <a:pt x="138208" y="235697"/>
                  <a:pt x="134906" y="233749"/>
                  <a:pt x="131455" y="232102"/>
                </a:cubicBezTo>
                <a:lnTo>
                  <a:pt x="141209" y="232102"/>
                </a:lnTo>
                <a:lnTo>
                  <a:pt x="141209" y="97585"/>
                </a:lnTo>
                <a:lnTo>
                  <a:pt x="1200" y="97585"/>
                </a:lnTo>
                <a:close/>
                <a:moveTo>
                  <a:pt x="30337" y="0"/>
                </a:moveTo>
                <a:lnTo>
                  <a:pt x="450496" y="0"/>
                </a:lnTo>
                <a:cubicBezTo>
                  <a:pt x="459649" y="0"/>
                  <a:pt x="467002" y="7356"/>
                  <a:pt x="467002" y="16512"/>
                </a:cubicBezTo>
                <a:cubicBezTo>
                  <a:pt x="467002" y="25669"/>
                  <a:pt x="459649" y="33025"/>
                  <a:pt x="450496" y="33025"/>
                </a:cubicBezTo>
                <a:lnTo>
                  <a:pt x="30337" y="33025"/>
                </a:lnTo>
                <a:cubicBezTo>
                  <a:pt x="21184" y="33025"/>
                  <a:pt x="13831" y="25669"/>
                  <a:pt x="13831" y="16512"/>
                </a:cubicBezTo>
                <a:cubicBezTo>
                  <a:pt x="13831" y="7356"/>
                  <a:pt x="21184" y="0"/>
                  <a:pt x="3033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682" tIns="60841" rIns="121682" bIns="60841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ïṧ1ïḋe">
            <a:extLst>
              <a:ext uri="{FF2B5EF4-FFF2-40B4-BE49-F238E27FC236}">
                <a16:creationId xmlns:a16="http://schemas.microsoft.com/office/drawing/2014/main" id="{33597CD9-290C-4B28-A890-6BD9C32687AA}"/>
              </a:ext>
            </a:extLst>
          </p:cNvPr>
          <p:cNvSpPr/>
          <p:nvPr/>
        </p:nvSpPr>
        <p:spPr bwMode="auto">
          <a:xfrm>
            <a:off x="6094261" y="4081290"/>
            <a:ext cx="220551" cy="238688"/>
          </a:xfrm>
          <a:custGeom>
            <a:avLst/>
            <a:gdLst>
              <a:gd name="connsiteX0" fmla="*/ 327780 w 561933"/>
              <a:gd name="connsiteY0" fmla="*/ 406780 h 608145"/>
              <a:gd name="connsiteX1" fmla="*/ 285069 w 561933"/>
              <a:gd name="connsiteY1" fmla="*/ 449434 h 608145"/>
              <a:gd name="connsiteX2" fmla="*/ 327780 w 561933"/>
              <a:gd name="connsiteY2" fmla="*/ 492088 h 608145"/>
              <a:gd name="connsiteX3" fmla="*/ 370490 w 561933"/>
              <a:gd name="connsiteY3" fmla="*/ 449434 h 608145"/>
              <a:gd name="connsiteX4" fmla="*/ 327780 w 561933"/>
              <a:gd name="connsiteY4" fmla="*/ 406780 h 608145"/>
              <a:gd name="connsiteX5" fmla="*/ 91381 w 561933"/>
              <a:gd name="connsiteY5" fmla="*/ 406780 h 608145"/>
              <a:gd name="connsiteX6" fmla="*/ 49664 w 561933"/>
              <a:gd name="connsiteY6" fmla="*/ 449434 h 608145"/>
              <a:gd name="connsiteX7" fmla="*/ 91381 w 561933"/>
              <a:gd name="connsiteY7" fmla="*/ 492088 h 608145"/>
              <a:gd name="connsiteX8" fmla="*/ 134092 w 561933"/>
              <a:gd name="connsiteY8" fmla="*/ 449434 h 608145"/>
              <a:gd name="connsiteX9" fmla="*/ 91381 w 561933"/>
              <a:gd name="connsiteY9" fmla="*/ 406780 h 608145"/>
              <a:gd name="connsiteX10" fmla="*/ 130119 w 561933"/>
              <a:gd name="connsiteY10" fmla="*/ 162762 h 608145"/>
              <a:gd name="connsiteX11" fmla="*/ 50657 w 561933"/>
              <a:gd name="connsiteY11" fmla="*/ 243110 h 608145"/>
              <a:gd name="connsiteX12" fmla="*/ 50657 w 561933"/>
              <a:gd name="connsiteY12" fmla="*/ 312546 h 608145"/>
              <a:gd name="connsiteX13" fmla="*/ 78468 w 561933"/>
              <a:gd name="connsiteY13" fmla="*/ 341312 h 608145"/>
              <a:gd name="connsiteX14" fmla="*/ 340692 w 561933"/>
              <a:gd name="connsiteY14" fmla="*/ 341312 h 608145"/>
              <a:gd name="connsiteX15" fmla="*/ 369497 w 561933"/>
              <a:gd name="connsiteY15" fmla="*/ 312546 h 608145"/>
              <a:gd name="connsiteX16" fmla="*/ 369497 w 561933"/>
              <a:gd name="connsiteY16" fmla="*/ 243110 h 608145"/>
              <a:gd name="connsiteX17" fmla="*/ 289042 w 561933"/>
              <a:gd name="connsiteY17" fmla="*/ 162762 h 608145"/>
              <a:gd name="connsiteX18" fmla="*/ 127139 w 561933"/>
              <a:gd name="connsiteY18" fmla="*/ 99278 h 608145"/>
              <a:gd name="connsiteX19" fmla="*/ 293015 w 561933"/>
              <a:gd name="connsiteY19" fmla="*/ 99278 h 608145"/>
              <a:gd name="connsiteX20" fmla="*/ 420154 w 561933"/>
              <a:gd name="connsiteY20" fmla="*/ 226247 h 608145"/>
              <a:gd name="connsiteX21" fmla="*/ 420154 w 561933"/>
              <a:gd name="connsiteY21" fmla="*/ 486136 h 608145"/>
              <a:gd name="connsiteX22" fmla="*/ 382410 w 561933"/>
              <a:gd name="connsiteY22" fmla="*/ 541685 h 608145"/>
              <a:gd name="connsiteX23" fmla="*/ 382410 w 561933"/>
              <a:gd name="connsiteY23" fmla="*/ 561524 h 608145"/>
              <a:gd name="connsiteX24" fmla="*/ 334733 w 561933"/>
              <a:gd name="connsiteY24" fmla="*/ 608145 h 608145"/>
              <a:gd name="connsiteX25" fmla="*/ 326786 w 561933"/>
              <a:gd name="connsiteY25" fmla="*/ 608145 h 608145"/>
              <a:gd name="connsiteX26" fmla="*/ 280103 w 561933"/>
              <a:gd name="connsiteY26" fmla="*/ 561524 h 608145"/>
              <a:gd name="connsiteX27" fmla="*/ 280103 w 561933"/>
              <a:gd name="connsiteY27" fmla="*/ 544661 h 608145"/>
              <a:gd name="connsiteX28" fmla="*/ 140051 w 561933"/>
              <a:gd name="connsiteY28" fmla="*/ 544661 h 608145"/>
              <a:gd name="connsiteX29" fmla="*/ 140051 w 561933"/>
              <a:gd name="connsiteY29" fmla="*/ 561524 h 608145"/>
              <a:gd name="connsiteX30" fmla="*/ 92374 w 561933"/>
              <a:gd name="connsiteY30" fmla="*/ 608145 h 608145"/>
              <a:gd name="connsiteX31" fmla="*/ 84428 w 561933"/>
              <a:gd name="connsiteY31" fmla="*/ 608145 h 608145"/>
              <a:gd name="connsiteX32" fmla="*/ 37744 w 561933"/>
              <a:gd name="connsiteY32" fmla="*/ 561524 h 608145"/>
              <a:gd name="connsiteX33" fmla="*/ 37744 w 561933"/>
              <a:gd name="connsiteY33" fmla="*/ 541685 h 608145"/>
              <a:gd name="connsiteX34" fmla="*/ 0 w 561933"/>
              <a:gd name="connsiteY34" fmla="*/ 486136 h 608145"/>
              <a:gd name="connsiteX35" fmla="*/ 0 w 561933"/>
              <a:gd name="connsiteY35" fmla="*/ 226247 h 608145"/>
              <a:gd name="connsiteX36" fmla="*/ 127139 w 561933"/>
              <a:gd name="connsiteY36" fmla="*/ 99278 h 608145"/>
              <a:gd name="connsiteX37" fmla="*/ 408232 w 561933"/>
              <a:gd name="connsiteY37" fmla="*/ 74504 h 608145"/>
              <a:gd name="connsiteX38" fmla="*/ 424139 w 561933"/>
              <a:gd name="connsiteY38" fmla="*/ 75495 h 608145"/>
              <a:gd name="connsiteX39" fmla="*/ 486772 w 561933"/>
              <a:gd name="connsiteY39" fmla="*/ 185587 h 608145"/>
              <a:gd name="connsiteX40" fmla="*/ 479813 w 561933"/>
              <a:gd name="connsiteY40" fmla="*/ 199473 h 608145"/>
              <a:gd name="connsiteX41" fmla="*/ 464901 w 561933"/>
              <a:gd name="connsiteY41" fmla="*/ 202448 h 608145"/>
              <a:gd name="connsiteX42" fmla="*/ 462912 w 561933"/>
              <a:gd name="connsiteY42" fmla="*/ 201456 h 608145"/>
              <a:gd name="connsiteX43" fmla="*/ 448994 w 561933"/>
              <a:gd name="connsiteY43" fmla="*/ 183604 h 608145"/>
              <a:gd name="connsiteX44" fmla="*/ 406244 w 561933"/>
              <a:gd name="connsiteY44" fmla="*/ 109217 h 608145"/>
              <a:gd name="connsiteX45" fmla="*/ 397296 w 561933"/>
              <a:gd name="connsiteY45" fmla="*/ 89381 h 608145"/>
              <a:gd name="connsiteX46" fmla="*/ 398291 w 561933"/>
              <a:gd name="connsiteY46" fmla="*/ 87397 h 608145"/>
              <a:gd name="connsiteX47" fmla="*/ 408232 w 561933"/>
              <a:gd name="connsiteY47" fmla="*/ 74504 h 608145"/>
              <a:gd name="connsiteX48" fmla="*/ 439969 w 561933"/>
              <a:gd name="connsiteY48" fmla="*/ 1081 h 608145"/>
              <a:gd name="connsiteX49" fmla="*/ 560176 w 561933"/>
              <a:gd name="connsiteY49" fmla="*/ 205408 h 608145"/>
              <a:gd name="connsiteX50" fmla="*/ 552228 w 561933"/>
              <a:gd name="connsiteY50" fmla="*/ 217311 h 608145"/>
              <a:gd name="connsiteX51" fmla="*/ 537326 w 561933"/>
              <a:gd name="connsiteY51" fmla="*/ 220286 h 608145"/>
              <a:gd name="connsiteX52" fmla="*/ 535340 w 561933"/>
              <a:gd name="connsiteY52" fmla="*/ 219294 h 608145"/>
              <a:gd name="connsiteX53" fmla="*/ 522425 w 561933"/>
              <a:gd name="connsiteY53" fmla="*/ 199457 h 608145"/>
              <a:gd name="connsiteX54" fmla="*/ 426061 w 561933"/>
              <a:gd name="connsiteY54" fmla="*/ 36788 h 608145"/>
              <a:gd name="connsiteX55" fmla="*/ 416126 w 561933"/>
              <a:gd name="connsiteY55" fmla="*/ 15959 h 608145"/>
              <a:gd name="connsiteX56" fmla="*/ 416126 w 561933"/>
              <a:gd name="connsiteY56" fmla="*/ 13975 h 608145"/>
              <a:gd name="connsiteX57" fmla="*/ 425067 w 561933"/>
              <a:gd name="connsiteY57" fmla="*/ 2073 h 608145"/>
              <a:gd name="connsiteX58" fmla="*/ 439969 w 561933"/>
              <a:gd name="connsiteY58" fmla="*/ 1081 h 60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61933" h="608145">
                <a:moveTo>
                  <a:pt x="327780" y="406780"/>
                </a:moveTo>
                <a:cubicBezTo>
                  <a:pt x="303941" y="406780"/>
                  <a:pt x="285069" y="425627"/>
                  <a:pt x="285069" y="449434"/>
                </a:cubicBezTo>
                <a:cubicBezTo>
                  <a:pt x="285069" y="473241"/>
                  <a:pt x="303941" y="492088"/>
                  <a:pt x="327780" y="492088"/>
                </a:cubicBezTo>
                <a:cubicBezTo>
                  <a:pt x="350625" y="492088"/>
                  <a:pt x="370490" y="473241"/>
                  <a:pt x="370490" y="449434"/>
                </a:cubicBezTo>
                <a:cubicBezTo>
                  <a:pt x="370490" y="425627"/>
                  <a:pt x="350625" y="406780"/>
                  <a:pt x="327780" y="406780"/>
                </a:cubicBezTo>
                <a:close/>
                <a:moveTo>
                  <a:pt x="91381" y="406780"/>
                </a:moveTo>
                <a:cubicBezTo>
                  <a:pt x="68536" y="406780"/>
                  <a:pt x="49664" y="425627"/>
                  <a:pt x="49664" y="449434"/>
                </a:cubicBezTo>
                <a:cubicBezTo>
                  <a:pt x="49664" y="473241"/>
                  <a:pt x="68536" y="492088"/>
                  <a:pt x="91381" y="492088"/>
                </a:cubicBezTo>
                <a:cubicBezTo>
                  <a:pt x="115220" y="492088"/>
                  <a:pt x="134092" y="473241"/>
                  <a:pt x="134092" y="449434"/>
                </a:cubicBezTo>
                <a:cubicBezTo>
                  <a:pt x="134092" y="425627"/>
                  <a:pt x="115220" y="406780"/>
                  <a:pt x="91381" y="406780"/>
                </a:cubicBezTo>
                <a:close/>
                <a:moveTo>
                  <a:pt x="130119" y="162762"/>
                </a:moveTo>
                <a:cubicBezTo>
                  <a:pt x="86415" y="162762"/>
                  <a:pt x="50657" y="198472"/>
                  <a:pt x="50657" y="243110"/>
                </a:cubicBezTo>
                <a:lnTo>
                  <a:pt x="50657" y="312546"/>
                </a:lnTo>
                <a:cubicBezTo>
                  <a:pt x="50657" y="328417"/>
                  <a:pt x="62576" y="341312"/>
                  <a:pt x="78468" y="341312"/>
                </a:cubicBezTo>
                <a:lnTo>
                  <a:pt x="340692" y="341312"/>
                </a:lnTo>
                <a:cubicBezTo>
                  <a:pt x="356585" y="341312"/>
                  <a:pt x="369497" y="328417"/>
                  <a:pt x="369497" y="312546"/>
                </a:cubicBezTo>
                <a:lnTo>
                  <a:pt x="369497" y="243110"/>
                </a:lnTo>
                <a:cubicBezTo>
                  <a:pt x="369497" y="198472"/>
                  <a:pt x="332746" y="162762"/>
                  <a:pt x="289042" y="162762"/>
                </a:cubicBezTo>
                <a:close/>
                <a:moveTo>
                  <a:pt x="127139" y="99278"/>
                </a:moveTo>
                <a:lnTo>
                  <a:pt x="293015" y="99278"/>
                </a:lnTo>
                <a:cubicBezTo>
                  <a:pt x="363538" y="99278"/>
                  <a:pt x="420154" y="155819"/>
                  <a:pt x="420154" y="226247"/>
                </a:cubicBezTo>
                <a:lnTo>
                  <a:pt x="420154" y="486136"/>
                </a:lnTo>
                <a:cubicBezTo>
                  <a:pt x="420154" y="511926"/>
                  <a:pt x="404262" y="532757"/>
                  <a:pt x="382410" y="541685"/>
                </a:cubicBezTo>
                <a:lnTo>
                  <a:pt x="382410" y="561524"/>
                </a:lnTo>
                <a:cubicBezTo>
                  <a:pt x="382410" y="587314"/>
                  <a:pt x="360558" y="608145"/>
                  <a:pt x="334733" y="608145"/>
                </a:cubicBezTo>
                <a:lnTo>
                  <a:pt x="326786" y="608145"/>
                </a:lnTo>
                <a:cubicBezTo>
                  <a:pt x="300961" y="608145"/>
                  <a:pt x="280103" y="587314"/>
                  <a:pt x="280103" y="561524"/>
                </a:cubicBezTo>
                <a:lnTo>
                  <a:pt x="280103" y="544661"/>
                </a:lnTo>
                <a:lnTo>
                  <a:pt x="140051" y="544661"/>
                </a:lnTo>
                <a:lnTo>
                  <a:pt x="140051" y="561524"/>
                </a:lnTo>
                <a:cubicBezTo>
                  <a:pt x="140051" y="587314"/>
                  <a:pt x="118199" y="608145"/>
                  <a:pt x="92374" y="608145"/>
                </a:cubicBezTo>
                <a:lnTo>
                  <a:pt x="84428" y="608145"/>
                </a:lnTo>
                <a:cubicBezTo>
                  <a:pt x="58603" y="608145"/>
                  <a:pt x="37744" y="587314"/>
                  <a:pt x="37744" y="561524"/>
                </a:cubicBezTo>
                <a:lnTo>
                  <a:pt x="37744" y="541685"/>
                </a:lnTo>
                <a:cubicBezTo>
                  <a:pt x="14899" y="532757"/>
                  <a:pt x="0" y="511926"/>
                  <a:pt x="0" y="486136"/>
                </a:cubicBezTo>
                <a:lnTo>
                  <a:pt x="0" y="226247"/>
                </a:lnTo>
                <a:cubicBezTo>
                  <a:pt x="0" y="155819"/>
                  <a:pt x="56616" y="99278"/>
                  <a:pt x="127139" y="99278"/>
                </a:cubicBezTo>
                <a:close/>
                <a:moveTo>
                  <a:pt x="408232" y="74504"/>
                </a:moveTo>
                <a:cubicBezTo>
                  <a:pt x="413203" y="72520"/>
                  <a:pt x="419168" y="72520"/>
                  <a:pt x="424139" y="75495"/>
                </a:cubicBezTo>
                <a:cubicBezTo>
                  <a:pt x="464901" y="96324"/>
                  <a:pt x="489755" y="139964"/>
                  <a:pt x="486772" y="185587"/>
                </a:cubicBezTo>
                <a:cubicBezTo>
                  <a:pt x="486772" y="190546"/>
                  <a:pt x="483790" y="195505"/>
                  <a:pt x="479813" y="199473"/>
                </a:cubicBezTo>
                <a:cubicBezTo>
                  <a:pt x="475836" y="202448"/>
                  <a:pt x="469871" y="203440"/>
                  <a:pt x="464901" y="202448"/>
                </a:cubicBezTo>
                <a:lnTo>
                  <a:pt x="462912" y="201456"/>
                </a:lnTo>
                <a:cubicBezTo>
                  <a:pt x="453965" y="199473"/>
                  <a:pt x="448994" y="191538"/>
                  <a:pt x="448994" y="183604"/>
                </a:cubicBezTo>
                <a:cubicBezTo>
                  <a:pt x="450982" y="152857"/>
                  <a:pt x="434081" y="123103"/>
                  <a:pt x="406244" y="109217"/>
                </a:cubicBezTo>
                <a:cubicBezTo>
                  <a:pt x="399285" y="105250"/>
                  <a:pt x="395308" y="97315"/>
                  <a:pt x="397296" y="89381"/>
                </a:cubicBezTo>
                <a:lnTo>
                  <a:pt x="398291" y="87397"/>
                </a:lnTo>
                <a:cubicBezTo>
                  <a:pt x="399285" y="81446"/>
                  <a:pt x="403261" y="77479"/>
                  <a:pt x="408232" y="74504"/>
                </a:cubicBezTo>
                <a:close/>
                <a:moveTo>
                  <a:pt x="439969" y="1081"/>
                </a:moveTo>
                <a:cubicBezTo>
                  <a:pt x="522425" y="32821"/>
                  <a:pt x="572097" y="118123"/>
                  <a:pt x="560176" y="205408"/>
                </a:cubicBezTo>
                <a:cubicBezTo>
                  <a:pt x="559182" y="210367"/>
                  <a:pt x="556202" y="214335"/>
                  <a:pt x="552228" y="217311"/>
                </a:cubicBezTo>
                <a:cubicBezTo>
                  <a:pt x="548254" y="220286"/>
                  <a:pt x="542294" y="221278"/>
                  <a:pt x="537326" y="220286"/>
                </a:cubicBezTo>
                <a:lnTo>
                  <a:pt x="535340" y="219294"/>
                </a:lnTo>
                <a:cubicBezTo>
                  <a:pt x="526399" y="217311"/>
                  <a:pt x="520438" y="208384"/>
                  <a:pt x="522425" y="199457"/>
                </a:cubicBezTo>
                <a:cubicBezTo>
                  <a:pt x="531366" y="130025"/>
                  <a:pt x="491628" y="62577"/>
                  <a:pt x="426061" y="36788"/>
                </a:cubicBezTo>
                <a:cubicBezTo>
                  <a:pt x="418113" y="33813"/>
                  <a:pt x="413146" y="24886"/>
                  <a:pt x="416126" y="15959"/>
                </a:cubicBezTo>
                <a:lnTo>
                  <a:pt x="416126" y="13975"/>
                </a:lnTo>
                <a:cubicBezTo>
                  <a:pt x="417120" y="9016"/>
                  <a:pt x="421094" y="4056"/>
                  <a:pt x="425067" y="2073"/>
                </a:cubicBezTo>
                <a:cubicBezTo>
                  <a:pt x="430035" y="89"/>
                  <a:pt x="435002" y="-903"/>
                  <a:pt x="439969" y="108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682" tIns="60841" rIns="121682" bIns="60841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işļidè">
            <a:extLst>
              <a:ext uri="{FF2B5EF4-FFF2-40B4-BE49-F238E27FC236}">
                <a16:creationId xmlns:a16="http://schemas.microsoft.com/office/drawing/2014/main" id="{85F62533-2914-43C0-991A-0C01D91E7EAB}"/>
              </a:ext>
            </a:extLst>
          </p:cNvPr>
          <p:cNvSpPr/>
          <p:nvPr/>
        </p:nvSpPr>
        <p:spPr bwMode="auto">
          <a:xfrm>
            <a:off x="6088488" y="5093051"/>
            <a:ext cx="232095" cy="238688"/>
          </a:xfrm>
          <a:custGeom>
            <a:avLst/>
            <a:gdLst>
              <a:gd name="T0" fmla="*/ 2534 w 2680"/>
              <a:gd name="T1" fmla="*/ 1354 h 2760"/>
              <a:gd name="T2" fmla="*/ 2275 w 2680"/>
              <a:gd name="T3" fmla="*/ 497 h 2760"/>
              <a:gd name="T4" fmla="*/ 2040 w 2680"/>
              <a:gd name="T5" fmla="*/ 320 h 2760"/>
              <a:gd name="T6" fmla="*/ 1880 w 2680"/>
              <a:gd name="T7" fmla="*/ 320 h 2760"/>
              <a:gd name="T8" fmla="*/ 1880 w 2680"/>
              <a:gd name="T9" fmla="*/ 133 h 2760"/>
              <a:gd name="T10" fmla="*/ 1751 w 2680"/>
              <a:gd name="T11" fmla="*/ 0 h 2760"/>
              <a:gd name="T12" fmla="*/ 911 w 2680"/>
              <a:gd name="T13" fmla="*/ 0 h 2760"/>
              <a:gd name="T14" fmla="*/ 773 w 2680"/>
              <a:gd name="T15" fmla="*/ 133 h 2760"/>
              <a:gd name="T16" fmla="*/ 773 w 2680"/>
              <a:gd name="T17" fmla="*/ 320 h 2760"/>
              <a:gd name="T18" fmla="*/ 635 w 2680"/>
              <a:gd name="T19" fmla="*/ 320 h 2760"/>
              <a:gd name="T20" fmla="*/ 399 w 2680"/>
              <a:gd name="T21" fmla="*/ 497 h 2760"/>
              <a:gd name="T22" fmla="*/ 136 w 2680"/>
              <a:gd name="T23" fmla="*/ 1358 h 2760"/>
              <a:gd name="T24" fmla="*/ 0 w 2680"/>
              <a:gd name="T25" fmla="*/ 1547 h 2760"/>
              <a:gd name="T26" fmla="*/ 0 w 2680"/>
              <a:gd name="T27" fmla="*/ 2173 h 2760"/>
              <a:gd name="T28" fmla="*/ 204 w 2680"/>
              <a:gd name="T29" fmla="*/ 2373 h 2760"/>
              <a:gd name="T30" fmla="*/ 213 w 2680"/>
              <a:gd name="T31" fmla="*/ 2373 h 2760"/>
              <a:gd name="T32" fmla="*/ 213 w 2680"/>
              <a:gd name="T33" fmla="*/ 2455 h 2760"/>
              <a:gd name="T34" fmla="*/ 523 w 2680"/>
              <a:gd name="T35" fmla="*/ 2760 h 2760"/>
              <a:gd name="T36" fmla="*/ 526 w 2680"/>
              <a:gd name="T37" fmla="*/ 2760 h 2760"/>
              <a:gd name="T38" fmla="*/ 827 w 2680"/>
              <a:gd name="T39" fmla="*/ 2455 h 2760"/>
              <a:gd name="T40" fmla="*/ 827 w 2680"/>
              <a:gd name="T41" fmla="*/ 2373 h 2760"/>
              <a:gd name="T42" fmla="*/ 1827 w 2680"/>
              <a:gd name="T43" fmla="*/ 2373 h 2760"/>
              <a:gd name="T44" fmla="*/ 1827 w 2680"/>
              <a:gd name="T45" fmla="*/ 2464 h 2760"/>
              <a:gd name="T46" fmla="*/ 2127 w 2680"/>
              <a:gd name="T47" fmla="*/ 2760 h 2760"/>
              <a:gd name="T48" fmla="*/ 2135 w 2680"/>
              <a:gd name="T49" fmla="*/ 2760 h 2760"/>
              <a:gd name="T50" fmla="*/ 2427 w 2680"/>
              <a:gd name="T51" fmla="*/ 2464 h 2760"/>
              <a:gd name="T52" fmla="*/ 2427 w 2680"/>
              <a:gd name="T53" fmla="*/ 2373 h 2760"/>
              <a:gd name="T54" fmla="*/ 2484 w 2680"/>
              <a:gd name="T55" fmla="*/ 2373 h 2760"/>
              <a:gd name="T56" fmla="*/ 2680 w 2680"/>
              <a:gd name="T57" fmla="*/ 2173 h 2760"/>
              <a:gd name="T58" fmla="*/ 2680 w 2680"/>
              <a:gd name="T59" fmla="*/ 1547 h 2760"/>
              <a:gd name="T60" fmla="*/ 2534 w 2680"/>
              <a:gd name="T61" fmla="*/ 1354 h 2760"/>
              <a:gd name="T62" fmla="*/ 536 w 2680"/>
              <a:gd name="T63" fmla="*/ 2098 h 2760"/>
              <a:gd name="T64" fmla="*/ 294 w 2680"/>
              <a:gd name="T65" fmla="*/ 1856 h 2760"/>
              <a:gd name="T66" fmla="*/ 536 w 2680"/>
              <a:gd name="T67" fmla="*/ 1613 h 2760"/>
              <a:gd name="T68" fmla="*/ 778 w 2680"/>
              <a:gd name="T69" fmla="*/ 1856 h 2760"/>
              <a:gd name="T70" fmla="*/ 536 w 2680"/>
              <a:gd name="T71" fmla="*/ 2098 h 2760"/>
              <a:gd name="T72" fmla="*/ 494 w 2680"/>
              <a:gd name="T73" fmla="*/ 1253 h 2760"/>
              <a:gd name="T74" fmla="*/ 722 w 2680"/>
              <a:gd name="T75" fmla="*/ 507 h 2760"/>
              <a:gd name="T76" fmla="*/ 1954 w 2680"/>
              <a:gd name="T77" fmla="*/ 507 h 2760"/>
              <a:gd name="T78" fmla="*/ 2181 w 2680"/>
              <a:gd name="T79" fmla="*/ 1253 h 2760"/>
              <a:gd name="T80" fmla="*/ 494 w 2680"/>
              <a:gd name="T81" fmla="*/ 1253 h 2760"/>
              <a:gd name="T82" fmla="*/ 2135 w 2680"/>
              <a:gd name="T83" fmla="*/ 2098 h 2760"/>
              <a:gd name="T84" fmla="*/ 1893 w 2680"/>
              <a:gd name="T85" fmla="*/ 1856 h 2760"/>
              <a:gd name="T86" fmla="*/ 2135 w 2680"/>
              <a:gd name="T87" fmla="*/ 1613 h 2760"/>
              <a:gd name="T88" fmla="*/ 2377 w 2680"/>
              <a:gd name="T89" fmla="*/ 1856 h 2760"/>
              <a:gd name="T90" fmla="*/ 2135 w 2680"/>
              <a:gd name="T91" fmla="*/ 2098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80" h="2760">
                <a:moveTo>
                  <a:pt x="2534" y="1354"/>
                </a:moveTo>
                <a:lnTo>
                  <a:pt x="2275" y="497"/>
                </a:lnTo>
                <a:cubicBezTo>
                  <a:pt x="2245" y="398"/>
                  <a:pt x="2142" y="320"/>
                  <a:pt x="2040" y="320"/>
                </a:cubicBezTo>
                <a:lnTo>
                  <a:pt x="1880" y="320"/>
                </a:lnTo>
                <a:lnTo>
                  <a:pt x="1880" y="133"/>
                </a:lnTo>
                <a:cubicBezTo>
                  <a:pt x="1880" y="60"/>
                  <a:pt x="1825" y="0"/>
                  <a:pt x="1751" y="0"/>
                </a:cubicBezTo>
                <a:lnTo>
                  <a:pt x="911" y="0"/>
                </a:lnTo>
                <a:cubicBezTo>
                  <a:pt x="837" y="0"/>
                  <a:pt x="773" y="60"/>
                  <a:pt x="773" y="133"/>
                </a:cubicBezTo>
                <a:lnTo>
                  <a:pt x="773" y="320"/>
                </a:lnTo>
                <a:lnTo>
                  <a:pt x="635" y="320"/>
                </a:lnTo>
                <a:cubicBezTo>
                  <a:pt x="533" y="320"/>
                  <a:pt x="429" y="398"/>
                  <a:pt x="399" y="497"/>
                </a:cubicBezTo>
                <a:lnTo>
                  <a:pt x="136" y="1358"/>
                </a:lnTo>
                <a:cubicBezTo>
                  <a:pt x="58" y="1385"/>
                  <a:pt x="0" y="1459"/>
                  <a:pt x="0" y="1547"/>
                </a:cubicBezTo>
                <a:lnTo>
                  <a:pt x="0" y="2173"/>
                </a:lnTo>
                <a:cubicBezTo>
                  <a:pt x="0" y="2284"/>
                  <a:pt x="94" y="2373"/>
                  <a:pt x="204" y="2373"/>
                </a:cubicBezTo>
                <a:lnTo>
                  <a:pt x="213" y="2373"/>
                </a:lnTo>
                <a:lnTo>
                  <a:pt x="213" y="2455"/>
                </a:lnTo>
                <a:cubicBezTo>
                  <a:pt x="213" y="2623"/>
                  <a:pt x="355" y="2760"/>
                  <a:pt x="523" y="2760"/>
                </a:cubicBezTo>
                <a:lnTo>
                  <a:pt x="526" y="2760"/>
                </a:lnTo>
                <a:cubicBezTo>
                  <a:pt x="694" y="2760"/>
                  <a:pt x="827" y="2623"/>
                  <a:pt x="827" y="2455"/>
                </a:cubicBezTo>
                <a:lnTo>
                  <a:pt x="827" y="2373"/>
                </a:lnTo>
                <a:lnTo>
                  <a:pt x="1827" y="2373"/>
                </a:lnTo>
                <a:lnTo>
                  <a:pt x="1827" y="2464"/>
                </a:lnTo>
                <a:cubicBezTo>
                  <a:pt x="1827" y="2628"/>
                  <a:pt x="1963" y="2760"/>
                  <a:pt x="2127" y="2760"/>
                </a:cubicBezTo>
                <a:lnTo>
                  <a:pt x="2135" y="2760"/>
                </a:lnTo>
                <a:cubicBezTo>
                  <a:pt x="2299" y="2760"/>
                  <a:pt x="2427" y="2628"/>
                  <a:pt x="2427" y="2464"/>
                </a:cubicBezTo>
                <a:lnTo>
                  <a:pt x="2427" y="2373"/>
                </a:lnTo>
                <a:lnTo>
                  <a:pt x="2484" y="2373"/>
                </a:lnTo>
                <a:cubicBezTo>
                  <a:pt x="2595" y="2373"/>
                  <a:pt x="2680" y="2284"/>
                  <a:pt x="2680" y="2173"/>
                </a:cubicBezTo>
                <a:lnTo>
                  <a:pt x="2680" y="1547"/>
                </a:lnTo>
                <a:cubicBezTo>
                  <a:pt x="2680" y="1454"/>
                  <a:pt x="2619" y="1376"/>
                  <a:pt x="2534" y="1354"/>
                </a:cubicBezTo>
                <a:close/>
                <a:moveTo>
                  <a:pt x="536" y="2098"/>
                </a:moveTo>
                <a:cubicBezTo>
                  <a:pt x="402" y="2098"/>
                  <a:pt x="294" y="1990"/>
                  <a:pt x="294" y="1856"/>
                </a:cubicBezTo>
                <a:cubicBezTo>
                  <a:pt x="294" y="1722"/>
                  <a:pt x="402" y="1613"/>
                  <a:pt x="536" y="1613"/>
                </a:cubicBezTo>
                <a:cubicBezTo>
                  <a:pt x="670" y="1613"/>
                  <a:pt x="778" y="1722"/>
                  <a:pt x="778" y="1856"/>
                </a:cubicBezTo>
                <a:cubicBezTo>
                  <a:pt x="778" y="1990"/>
                  <a:pt x="670" y="2098"/>
                  <a:pt x="536" y="2098"/>
                </a:cubicBezTo>
                <a:close/>
                <a:moveTo>
                  <a:pt x="494" y="1253"/>
                </a:moveTo>
                <a:lnTo>
                  <a:pt x="722" y="507"/>
                </a:lnTo>
                <a:lnTo>
                  <a:pt x="1954" y="507"/>
                </a:lnTo>
                <a:lnTo>
                  <a:pt x="2181" y="1253"/>
                </a:lnTo>
                <a:lnTo>
                  <a:pt x="494" y="1253"/>
                </a:lnTo>
                <a:close/>
                <a:moveTo>
                  <a:pt x="2135" y="2098"/>
                </a:moveTo>
                <a:cubicBezTo>
                  <a:pt x="2001" y="2098"/>
                  <a:pt x="1893" y="1990"/>
                  <a:pt x="1893" y="1856"/>
                </a:cubicBezTo>
                <a:cubicBezTo>
                  <a:pt x="1893" y="1722"/>
                  <a:pt x="2001" y="1613"/>
                  <a:pt x="2135" y="1613"/>
                </a:cubicBezTo>
                <a:cubicBezTo>
                  <a:pt x="2269" y="1613"/>
                  <a:pt x="2377" y="1722"/>
                  <a:pt x="2377" y="1856"/>
                </a:cubicBezTo>
                <a:cubicBezTo>
                  <a:pt x="2377" y="1990"/>
                  <a:pt x="2269" y="2098"/>
                  <a:pt x="2135" y="209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682" tIns="60841" rIns="121682" bIns="60841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851BFC-3CA9-432D-B029-16D7CE673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7" y="0"/>
            <a:ext cx="10864311" cy="7040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689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B41E8BE-144C-4C64-BD50-5174BEF41927}"/>
              </a:ext>
            </a:extLst>
          </p:cNvPr>
          <p:cNvSpPr txBox="1"/>
          <p:nvPr/>
        </p:nvSpPr>
        <p:spPr>
          <a:xfrm>
            <a:off x="5221477" y="1724392"/>
            <a:ext cx="6693788" cy="1213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en-US" sz="6000" b="1" i="0" u="none" strike="noStrike" kern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Roboto Light"/>
              </a:rPr>
              <a:t>Bàn</a:t>
            </a:r>
            <a:r>
              <a:rPr kumimoji="0" lang="en-US" sz="6000" b="1" i="0" u="none" strike="noStrike" kern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Roboto Light"/>
              </a:rPr>
              <a:t> </a:t>
            </a:r>
            <a:r>
              <a:rPr kumimoji="0" lang="en-US" sz="6000" b="1" i="0" u="none" strike="noStrike" kern="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Roboto Light"/>
              </a:rPr>
              <a:t>tay</a:t>
            </a:r>
            <a:r>
              <a:rPr kumimoji="0" lang="en-US" sz="6000" b="1" i="0" u="none" strike="noStrike" kern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Roboto Light"/>
              </a:rPr>
              <a:t> </a:t>
            </a:r>
            <a:r>
              <a:rPr kumimoji="0" lang="en-US" sz="6000" b="1" i="0" u="none" strike="noStrike" kern="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Roboto Light"/>
              </a:rPr>
              <a:t>cô</a:t>
            </a:r>
            <a:r>
              <a:rPr kumimoji="0" lang="en-US" sz="6000" b="1" i="0" u="none" strike="noStrike" kern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Roboto Light"/>
              </a:rPr>
              <a:t> </a:t>
            </a:r>
            <a:r>
              <a:rPr kumimoji="0" lang="en-US" sz="6000" b="1" i="0" u="none" strike="noStrike" kern="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Roboto Light"/>
              </a:rPr>
              <a:t>giáo</a:t>
            </a:r>
            <a:endParaRPr kumimoji="0" sz="60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Roboto Ligh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574B61C-450A-4266-BA6B-6029FD2D2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0" r="40431"/>
          <a:stretch/>
        </p:blipFill>
        <p:spPr>
          <a:xfrm>
            <a:off x="4812044" y="3081206"/>
            <a:ext cx="1762376" cy="167512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48BFA336-9A1A-4DEB-929D-C7E260148E54}"/>
              </a:ext>
            </a:extLst>
          </p:cNvPr>
          <p:cNvSpPr txBox="1"/>
          <p:nvPr/>
        </p:nvSpPr>
        <p:spPr>
          <a:xfrm>
            <a:off x="7270164" y="598705"/>
            <a:ext cx="350623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仓耳青禾体-谷力 W04" panose="02020400000000000000" pitchFamily="18" charset="-122"/>
                <a:cs typeface="Arial" panose="020B0604020202020204" pitchFamily="34" charset="0"/>
              </a:rPr>
              <a:t>Tập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仓耳青禾体-谷力 W04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仓耳青禾体-谷力 W04" panose="02020400000000000000" pitchFamily="18" charset="-122"/>
                <a:cs typeface="Arial" panose="020B0604020202020204" pitchFamily="34" charset="0"/>
              </a:rPr>
              <a:t>đọc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仓耳青禾体-谷力 W04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37DCEA-9A40-4C2F-ABCB-A496899E4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0" t="19252"/>
          <a:stretch/>
        </p:blipFill>
        <p:spPr>
          <a:xfrm flipH="1">
            <a:off x="443117" y="1522034"/>
            <a:ext cx="6131303" cy="5335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6B1BD-CC5D-4D7B-8A12-65352434FBA6}"/>
              </a:ext>
            </a:extLst>
          </p:cNvPr>
          <p:cNvSpPr txBox="1"/>
          <p:nvPr/>
        </p:nvSpPr>
        <p:spPr>
          <a:xfrm>
            <a:off x="8707271" y="3429000"/>
            <a:ext cx="320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70C0"/>
                </a:solidFill>
              </a:rPr>
              <a:t>Nguyễn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Trọng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Hoàn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3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AA46CBF2-A632-4C31-972D-849024697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355" y="4835471"/>
            <a:ext cx="1841218" cy="2256724"/>
          </a:xfrm>
          <a:prstGeom prst="rect">
            <a:avLst/>
          </a:prstGeom>
        </p:spPr>
      </p:pic>
      <p:sp>
        <p:nvSpPr>
          <p:cNvPr id="29" name="íṧḷïḋe">
            <a:extLst>
              <a:ext uri="{FF2B5EF4-FFF2-40B4-BE49-F238E27FC236}">
                <a16:creationId xmlns:a16="http://schemas.microsoft.com/office/drawing/2014/main" id="{FF0D84DE-9B18-4A49-8659-05B5D121798C}"/>
              </a:ext>
            </a:extLst>
          </p:cNvPr>
          <p:cNvSpPr/>
          <p:nvPr/>
        </p:nvSpPr>
        <p:spPr bwMode="auto">
          <a:xfrm>
            <a:off x="9353646" y="2200565"/>
            <a:ext cx="301707" cy="30029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íṧḷïḋe">
            <a:extLst>
              <a:ext uri="{FF2B5EF4-FFF2-40B4-BE49-F238E27FC236}">
                <a16:creationId xmlns:a16="http://schemas.microsoft.com/office/drawing/2014/main" id="{DAF98367-1228-4DF7-8B0E-4648688C6FAA}"/>
              </a:ext>
            </a:extLst>
          </p:cNvPr>
          <p:cNvSpPr/>
          <p:nvPr/>
        </p:nvSpPr>
        <p:spPr bwMode="auto">
          <a:xfrm>
            <a:off x="9504500" y="4089842"/>
            <a:ext cx="301707" cy="30029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B53583A0-D838-41C7-B33D-16B644CE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707" y="978663"/>
            <a:ext cx="52855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08B3A15-85B4-4B4A-83F0-C94F9369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707" y="3429000"/>
            <a:ext cx="488669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tỏa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47B00D71-9731-4F94-A3DA-CDCB6620F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725" y="978664"/>
            <a:ext cx="56258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dềnh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A652A7A7-9DB0-41EE-A56C-A3E6C1CC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4" y="3296000"/>
            <a:ext cx="526288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mầu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Rì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D8D0C940-EDA3-4FBF-BD1E-E0592BE3A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263" y="5613396"/>
            <a:ext cx="5262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6DE12-08C8-4285-8F3C-A51A3AE036E4}"/>
              </a:ext>
            </a:extLst>
          </p:cNvPr>
          <p:cNvSpPr txBox="1"/>
          <p:nvPr/>
        </p:nvSpPr>
        <p:spPr>
          <a:xfrm>
            <a:off x="3857491" y="-6068"/>
            <a:ext cx="4788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Bàn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tay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cô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giáo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8" name="图片 2">
            <a:extLst>
              <a:ext uri="{FF2B5EF4-FFF2-40B4-BE49-F238E27FC236}">
                <a16:creationId xmlns:a16="http://schemas.microsoft.com/office/drawing/2014/main" id="{FEDAF8B0-AAEE-4043-8B52-0AEF97CC1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9" y="110229"/>
            <a:ext cx="1481637" cy="1481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9750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S1îḍê">
            <a:extLst>
              <a:ext uri="{FF2B5EF4-FFF2-40B4-BE49-F238E27FC236}">
                <a16:creationId xmlns:a16="http://schemas.microsoft.com/office/drawing/2014/main" id="{A3B4D123-F23E-454A-B62E-39DE2940F780}"/>
              </a:ext>
            </a:extLst>
          </p:cNvPr>
          <p:cNvSpPr/>
          <p:nvPr/>
        </p:nvSpPr>
        <p:spPr>
          <a:xfrm>
            <a:off x="449451" y="4810376"/>
            <a:ext cx="11520488" cy="17968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7BC8A4-A787-493E-8265-E1591DBD7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451" y="2047624"/>
            <a:ext cx="3418764" cy="41018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3B5784-C3DB-432A-8F47-CDEB0836CD7E}"/>
              </a:ext>
            </a:extLst>
          </p:cNvPr>
          <p:cNvSpPr txBox="1"/>
          <p:nvPr/>
        </p:nvSpPr>
        <p:spPr>
          <a:xfrm>
            <a:off x="2867186" y="1084881"/>
            <a:ext cx="9102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Bài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tập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đọc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được</a:t>
            </a:r>
            <a:r>
              <a:rPr lang="en-US" sz="4000" b="1" dirty="0">
                <a:solidFill>
                  <a:srgbClr val="0070C0"/>
                </a:solidFill>
              </a:rPr>
              <a:t> chia </a:t>
            </a:r>
            <a:r>
              <a:rPr lang="en-US" sz="4000" b="1" dirty="0" err="1">
                <a:solidFill>
                  <a:srgbClr val="0070C0"/>
                </a:solidFill>
              </a:rPr>
              <a:t>làm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mấy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khổ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thơ</a:t>
            </a:r>
            <a:r>
              <a:rPr lang="en-US" sz="40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FA7526-5D8C-43E2-9276-E9874EF98415}"/>
              </a:ext>
            </a:extLst>
          </p:cNvPr>
          <p:cNvSpPr/>
          <p:nvPr/>
        </p:nvSpPr>
        <p:spPr>
          <a:xfrm>
            <a:off x="6493789" y="2479728"/>
            <a:ext cx="4138047" cy="17968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 </a:t>
            </a:r>
            <a:r>
              <a:rPr lang="en-US" sz="4000" b="1" dirty="0" err="1"/>
              <a:t>khổ</a:t>
            </a:r>
            <a:r>
              <a:rPr lang="en-US" sz="4000" b="1" dirty="0"/>
              <a:t> </a:t>
            </a:r>
            <a:r>
              <a:rPr lang="en-US" sz="4000" b="1" dirty="0" err="1"/>
              <a:t>thơ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108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B4E500-E3F0-4CDC-9EE2-14FA012B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58" y="304800"/>
            <a:ext cx="11189776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571500" indent="-571500" algn="just" eaLnBrk="1" hangingPunct="1">
              <a:buFontTx/>
              <a:buChar char="-"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 algn="just" eaLnBrk="1" hangingPunct="1">
              <a:buFontTx/>
              <a:buChar char="-"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2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5" algn="just"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lvl="5"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C5306153-FEC0-43C6-BED3-CC13041C2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9"/>
          <a:stretch/>
        </p:blipFill>
        <p:spPr>
          <a:xfrm>
            <a:off x="614766" y="3723735"/>
            <a:ext cx="2913816" cy="27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97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íṧḷïḋe">
            <a:extLst>
              <a:ext uri="{FF2B5EF4-FFF2-40B4-BE49-F238E27FC236}">
                <a16:creationId xmlns:a16="http://schemas.microsoft.com/office/drawing/2014/main" id="{77DB5272-A772-46B9-82F1-F7A17C234E6F}"/>
              </a:ext>
            </a:extLst>
          </p:cNvPr>
          <p:cNvSpPr/>
          <p:nvPr/>
        </p:nvSpPr>
        <p:spPr bwMode="auto">
          <a:xfrm>
            <a:off x="5450709" y="2340913"/>
            <a:ext cx="301707" cy="30029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D6F561-15F5-4AFB-BFA6-F998A6C29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0252" y="1383608"/>
            <a:ext cx="5474392" cy="547439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68A6C0-406C-4989-95AA-7ECA0E1A2E0B}"/>
              </a:ext>
            </a:extLst>
          </p:cNvPr>
          <p:cNvSpPr/>
          <p:nvPr/>
        </p:nvSpPr>
        <p:spPr>
          <a:xfrm>
            <a:off x="4032614" y="960895"/>
            <a:ext cx="2836190" cy="11727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thuyền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C88B85-1DDC-44A8-A39E-104CF05F1E14}"/>
              </a:ext>
            </a:extLst>
          </p:cNvPr>
          <p:cNvSpPr/>
          <p:nvPr/>
        </p:nvSpPr>
        <p:spPr>
          <a:xfrm>
            <a:off x="8088911" y="960895"/>
            <a:ext cx="2836190" cy="11727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cong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cong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D269FD-3B81-4FA5-B6AE-69EA1C711A64}"/>
              </a:ext>
            </a:extLst>
          </p:cNvPr>
          <p:cNvSpPr/>
          <p:nvPr/>
        </p:nvSpPr>
        <p:spPr>
          <a:xfrm>
            <a:off x="4032614" y="2641203"/>
            <a:ext cx="2836190" cy="11727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thoắt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cái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364D54-5924-47B8-92BD-00A4D654A504}"/>
              </a:ext>
            </a:extLst>
          </p:cNvPr>
          <p:cNvSpPr/>
          <p:nvPr/>
        </p:nvSpPr>
        <p:spPr>
          <a:xfrm>
            <a:off x="8088911" y="2641203"/>
            <a:ext cx="2836190" cy="11727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dập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dềnh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DDA725-C2AF-452D-8567-5A321B43A63E}"/>
              </a:ext>
            </a:extLst>
          </p:cNvPr>
          <p:cNvSpPr/>
          <p:nvPr/>
        </p:nvSpPr>
        <p:spPr>
          <a:xfrm>
            <a:off x="4032614" y="4333114"/>
            <a:ext cx="2836190" cy="11727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tỏa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C5D82E9-AD10-4486-A4EF-914386A57073}"/>
              </a:ext>
            </a:extLst>
          </p:cNvPr>
          <p:cNvSpPr/>
          <p:nvPr/>
        </p:nvSpPr>
        <p:spPr>
          <a:xfrm>
            <a:off x="8088911" y="4333114"/>
            <a:ext cx="2836190" cy="11727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rì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rào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8652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F6DA6AF-A4AC-4210-BB28-284F4D5E0EEF}"/>
              </a:ext>
            </a:extLst>
          </p:cNvPr>
          <p:cNvCxnSpPr/>
          <p:nvPr/>
        </p:nvCxnSpPr>
        <p:spPr>
          <a:xfrm>
            <a:off x="4279177" y="1561929"/>
            <a:ext cx="0" cy="461193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4C49EFA-327F-4B67-AC28-7C583C12CCC6}"/>
              </a:ext>
            </a:extLst>
          </p:cNvPr>
          <p:cNvSpPr txBox="1"/>
          <p:nvPr/>
        </p:nvSpPr>
        <p:spPr>
          <a:xfrm>
            <a:off x="779533" y="450954"/>
            <a:ext cx="1824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Phô</a:t>
            </a:r>
            <a:r>
              <a:rPr lang="en-US" sz="4800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8F1E3D-FDB4-46F5-AC5D-4D0B2D6FB0B6}"/>
              </a:ext>
            </a:extLst>
          </p:cNvPr>
          <p:cNvSpPr txBox="1"/>
          <p:nvPr/>
        </p:nvSpPr>
        <p:spPr>
          <a:xfrm>
            <a:off x="2157079" y="505006"/>
            <a:ext cx="7061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</a:rPr>
              <a:t>Bày</a:t>
            </a:r>
            <a:r>
              <a:rPr lang="en-US" sz="4800" dirty="0">
                <a:solidFill>
                  <a:srgbClr val="0070C0"/>
                </a:solidFill>
              </a:rPr>
              <a:t> ra, </a:t>
            </a:r>
            <a:r>
              <a:rPr lang="en-US" sz="4800" dirty="0" err="1">
                <a:solidFill>
                  <a:srgbClr val="0070C0"/>
                </a:solidFill>
              </a:rPr>
              <a:t>lộ</a:t>
            </a:r>
            <a:r>
              <a:rPr lang="en-US" sz="4800" dirty="0">
                <a:solidFill>
                  <a:srgbClr val="0070C0"/>
                </a:solidFill>
              </a:rPr>
              <a:t> ra.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1F029B-7CEB-4C7F-A585-98C394ACF30F}"/>
              </a:ext>
            </a:extLst>
          </p:cNvPr>
          <p:cNvSpPr txBox="1"/>
          <p:nvPr/>
        </p:nvSpPr>
        <p:spPr>
          <a:xfrm>
            <a:off x="573436" y="2116677"/>
            <a:ext cx="4510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Mầu</a:t>
            </a:r>
            <a:r>
              <a:rPr lang="en-US" sz="4800" dirty="0"/>
              <a:t> </a:t>
            </a:r>
            <a:r>
              <a:rPr lang="en-US" sz="4800" dirty="0" err="1"/>
              <a:t>nhiệm</a:t>
            </a:r>
            <a:r>
              <a:rPr lang="en-US" sz="4800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3B9708-918A-4E22-BB6D-1E5FB58EEEC4}"/>
              </a:ext>
            </a:extLst>
          </p:cNvPr>
          <p:cNvSpPr txBox="1"/>
          <p:nvPr/>
        </p:nvSpPr>
        <p:spPr>
          <a:xfrm>
            <a:off x="3718711" y="2128642"/>
            <a:ext cx="5039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</a:rPr>
              <a:t>Có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phép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lạ</a:t>
            </a:r>
            <a:r>
              <a:rPr lang="en-US" sz="4800" dirty="0">
                <a:solidFill>
                  <a:srgbClr val="0070C0"/>
                </a:solidFill>
              </a:rPr>
              <a:t>, </a:t>
            </a:r>
            <a:r>
              <a:rPr lang="en-US" sz="4800" dirty="0" err="1">
                <a:solidFill>
                  <a:srgbClr val="0070C0"/>
                </a:solidFill>
              </a:rPr>
              <a:t>tài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tình</a:t>
            </a:r>
            <a:r>
              <a:rPr lang="en-US" sz="4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EFA10B-C8E6-4324-BEA9-3B1936D33DED}"/>
              </a:ext>
            </a:extLst>
          </p:cNvPr>
          <p:cNvSpPr txBox="1"/>
          <p:nvPr/>
        </p:nvSpPr>
        <p:spPr>
          <a:xfrm>
            <a:off x="573437" y="3840867"/>
            <a:ext cx="310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Dập</a:t>
            </a:r>
            <a:r>
              <a:rPr lang="en-US" sz="4800" dirty="0"/>
              <a:t> </a:t>
            </a:r>
            <a:r>
              <a:rPr lang="en-US" sz="4800" dirty="0" err="1"/>
              <a:t>dềnh</a:t>
            </a:r>
            <a:r>
              <a:rPr lang="en-US" sz="4800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55B011-550D-4AAD-9B0E-A2771782F754}"/>
              </a:ext>
            </a:extLst>
          </p:cNvPr>
          <p:cNvSpPr txBox="1"/>
          <p:nvPr/>
        </p:nvSpPr>
        <p:spPr>
          <a:xfrm>
            <a:off x="3327375" y="3840867"/>
            <a:ext cx="5891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</a:rPr>
              <a:t>Động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tác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lên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xuống</a:t>
            </a:r>
            <a:r>
              <a:rPr lang="en-US" sz="4800" dirty="0">
                <a:solidFill>
                  <a:srgbClr val="0070C0"/>
                </a:solidFill>
              </a:rPr>
              <a:t>, </a:t>
            </a:r>
            <a:r>
              <a:rPr lang="en-US" sz="4800" dirty="0" err="1">
                <a:solidFill>
                  <a:srgbClr val="0070C0"/>
                </a:solidFill>
              </a:rPr>
              <a:t>nhịp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nhàng</a:t>
            </a:r>
            <a:r>
              <a:rPr lang="en-US" sz="4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6" name="图片 24">
            <a:extLst>
              <a:ext uri="{FF2B5EF4-FFF2-40B4-BE49-F238E27FC236}">
                <a16:creationId xmlns:a16="http://schemas.microsoft.com/office/drawing/2014/main" id="{72DD5D4B-FDD0-4FA5-A6F4-E02CCD67E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12" y="2526224"/>
            <a:ext cx="4331776" cy="4331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3880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F6DA6AF-A4AC-4210-BB28-284F4D5E0EEF}"/>
              </a:ext>
            </a:extLst>
          </p:cNvPr>
          <p:cNvCxnSpPr/>
          <p:nvPr/>
        </p:nvCxnSpPr>
        <p:spPr>
          <a:xfrm>
            <a:off x="4279177" y="1561929"/>
            <a:ext cx="0" cy="461193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3D288898-DDD3-41F9-A265-16BECEFA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61" y="147984"/>
            <a:ext cx="2140118" cy="24088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9EFA10B-C8E6-4324-BEA9-3B1936D33DED}"/>
              </a:ext>
            </a:extLst>
          </p:cNvPr>
          <p:cNvSpPr txBox="1"/>
          <p:nvPr/>
        </p:nvSpPr>
        <p:spPr>
          <a:xfrm>
            <a:off x="221321" y="154963"/>
            <a:ext cx="3107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dềnh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55B011-550D-4AAD-9B0E-A2771782F754}"/>
              </a:ext>
            </a:extLst>
          </p:cNvPr>
          <p:cNvSpPr txBox="1"/>
          <p:nvPr/>
        </p:nvSpPr>
        <p:spPr>
          <a:xfrm>
            <a:off x="2671052" y="166928"/>
            <a:ext cx="715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nhịp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01E4B-9D03-4CFE-A2F0-96032D4C0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567" y="988035"/>
            <a:ext cx="7040866" cy="48548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56A23E5-0854-4687-A286-BFC6D63AAE6B}"/>
              </a:ext>
            </a:extLst>
          </p:cNvPr>
          <p:cNvSpPr txBox="1"/>
          <p:nvPr/>
        </p:nvSpPr>
        <p:spPr>
          <a:xfrm>
            <a:off x="148293" y="6041138"/>
            <a:ext cx="294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88FFF0-60A5-490B-AECD-02B1C3082A88}"/>
              </a:ext>
            </a:extLst>
          </p:cNvPr>
          <p:cNvSpPr txBox="1"/>
          <p:nvPr/>
        </p:nvSpPr>
        <p:spPr>
          <a:xfrm>
            <a:off x="2392083" y="6062812"/>
            <a:ext cx="503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726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AA46CBF2-A632-4C31-972D-849024697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355" y="4835471"/>
            <a:ext cx="1841218" cy="2256724"/>
          </a:xfrm>
          <a:prstGeom prst="rect">
            <a:avLst/>
          </a:prstGeom>
        </p:spPr>
      </p:pic>
      <p:sp>
        <p:nvSpPr>
          <p:cNvPr id="29" name="íṧḷïḋe">
            <a:extLst>
              <a:ext uri="{FF2B5EF4-FFF2-40B4-BE49-F238E27FC236}">
                <a16:creationId xmlns:a16="http://schemas.microsoft.com/office/drawing/2014/main" id="{FF0D84DE-9B18-4A49-8659-05B5D121798C}"/>
              </a:ext>
            </a:extLst>
          </p:cNvPr>
          <p:cNvSpPr/>
          <p:nvPr/>
        </p:nvSpPr>
        <p:spPr bwMode="auto">
          <a:xfrm>
            <a:off x="9353646" y="2200565"/>
            <a:ext cx="301707" cy="30029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íṧḷïḋe">
            <a:extLst>
              <a:ext uri="{FF2B5EF4-FFF2-40B4-BE49-F238E27FC236}">
                <a16:creationId xmlns:a16="http://schemas.microsoft.com/office/drawing/2014/main" id="{DAF98367-1228-4DF7-8B0E-4648688C6FAA}"/>
              </a:ext>
            </a:extLst>
          </p:cNvPr>
          <p:cNvSpPr/>
          <p:nvPr/>
        </p:nvSpPr>
        <p:spPr bwMode="auto">
          <a:xfrm>
            <a:off x="9504500" y="4089842"/>
            <a:ext cx="301707" cy="30029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B53583A0-D838-41C7-B33D-16B644CE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707" y="978663"/>
            <a:ext cx="52855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giấy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! 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08B3A15-85B4-4B4A-83F0-C94F9369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707" y="3429000"/>
            <a:ext cx="488669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giấy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đỏ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Mềm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phô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tỏa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47B00D71-9731-4F94-A3DA-CDCB6620F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725" y="978664"/>
            <a:ext cx="56258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nữa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dập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dềnh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A652A7A7-9DB0-41EE-A56C-A3E6C1CC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4" y="3296000"/>
            <a:ext cx="526288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minh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Rì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vỗ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D8D0C940-EDA3-4FBF-BD1E-E0592BE3A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263" y="5613396"/>
            <a:ext cx="5262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6DE12-08C8-4285-8F3C-A51A3AE036E4}"/>
              </a:ext>
            </a:extLst>
          </p:cNvPr>
          <p:cNvSpPr txBox="1"/>
          <p:nvPr/>
        </p:nvSpPr>
        <p:spPr>
          <a:xfrm>
            <a:off x="3857491" y="-6068"/>
            <a:ext cx="4788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2">
            <a:extLst>
              <a:ext uri="{FF2B5EF4-FFF2-40B4-BE49-F238E27FC236}">
                <a16:creationId xmlns:a16="http://schemas.microsoft.com/office/drawing/2014/main" id="{FEDAF8B0-AAEE-4043-8B52-0AEF97CC1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9" y="110229"/>
            <a:ext cx="1481637" cy="1481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8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111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111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9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9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723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1120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1D7393-ADEB-4436-872C-95BCE6097784}"/>
</file>

<file path=customXml/itemProps2.xml><?xml version="1.0" encoding="utf-8"?>
<ds:datastoreItem xmlns:ds="http://schemas.openxmlformats.org/officeDocument/2006/customXml" ds:itemID="{4B6020DD-A1E6-49BF-979F-3CA9831540E9}"/>
</file>

<file path=customXml/itemProps3.xml><?xml version="1.0" encoding="utf-8"?>
<ds:datastoreItem xmlns:ds="http://schemas.openxmlformats.org/officeDocument/2006/customXml" ds:itemID="{5E5BD573-D9BE-4532-AD81-FC852CD9E84D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783</Words>
  <Application>Microsoft Office PowerPoint</Application>
  <PresentationFormat>Widescreen</PresentationFormat>
  <Paragraphs>120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仓耳青禾体-谷力 W04</vt:lpstr>
      <vt:lpstr>Arial</vt:lpstr>
      <vt:lpstr>Calibri</vt:lpstr>
      <vt:lpstr>Calibri Light</vt:lpstr>
      <vt:lpstr>Times New Roman</vt:lpstr>
      <vt:lpstr>Wingdings</vt:lpstr>
      <vt:lpstr>1_Office Theme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Ngô Thị Hạnh</dc:creator>
  <cp:lastModifiedBy>Ngô Thị Hạnh</cp:lastModifiedBy>
  <cp:revision>8</cp:revision>
  <dcterms:created xsi:type="dcterms:W3CDTF">2022-01-04T15:18:40Z</dcterms:created>
  <dcterms:modified xsi:type="dcterms:W3CDTF">2022-01-04T16:00:25Z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