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1"/>
  </p:notesMasterIdLst>
  <p:sldIdLst>
    <p:sldId id="357" r:id="rId2"/>
    <p:sldId id="259" r:id="rId3"/>
    <p:sldId id="374" r:id="rId4"/>
    <p:sldId id="261" r:id="rId5"/>
    <p:sldId id="315" r:id="rId6"/>
    <p:sldId id="362" r:id="rId7"/>
    <p:sldId id="366" r:id="rId8"/>
    <p:sldId id="364" r:id="rId9"/>
    <p:sldId id="361" r:id="rId10"/>
    <p:sldId id="365" r:id="rId11"/>
    <p:sldId id="367" r:id="rId12"/>
    <p:sldId id="389" r:id="rId13"/>
    <p:sldId id="390" r:id="rId14"/>
    <p:sldId id="391" r:id="rId15"/>
    <p:sldId id="392" r:id="rId16"/>
    <p:sldId id="393" r:id="rId17"/>
    <p:sldId id="394" r:id="rId18"/>
    <p:sldId id="368" r:id="rId19"/>
    <p:sldId id="278" r:id="rId20"/>
    <p:sldId id="279" r:id="rId21"/>
    <p:sldId id="281" r:id="rId22"/>
    <p:sldId id="360" r:id="rId23"/>
    <p:sldId id="359" r:id="rId24"/>
    <p:sldId id="358" r:id="rId25"/>
    <p:sldId id="303" r:id="rId26"/>
    <p:sldId id="369" r:id="rId27"/>
    <p:sldId id="371" r:id="rId28"/>
    <p:sldId id="373" r:id="rId29"/>
    <p:sldId id="372" r:id="rId30"/>
  </p:sldIdLst>
  <p:sldSz cx="12192000" cy="6858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entury Gothic" panose="020B0502020202020204" pitchFamily="34" charset="0"/>
      <p:regular r:id="rId36"/>
      <p:bold r:id="rId37"/>
      <p:italic r:id="rId38"/>
      <p:boldItalic r:id="rId39"/>
    </p:embeddedFont>
    <p:embeddedFont>
      <p:font typeface="Arial Black" panose="020B0A04020102020204" pitchFamily="34" charset="0"/>
      <p:bold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EBDB7B"/>
    <a:srgbClr val="E14069"/>
    <a:srgbClr val="007D75"/>
    <a:srgbClr val="FF3333"/>
    <a:srgbClr val="0DCDF3"/>
    <a:srgbClr val="572E18"/>
    <a:srgbClr val="123054"/>
    <a:srgbClr val="0171B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94" autoAdjust="0"/>
    <p:restoredTop sz="94660"/>
  </p:normalViewPr>
  <p:slideViewPr>
    <p:cSldViewPr snapToGrid="0">
      <p:cViewPr varScale="1">
        <p:scale>
          <a:sx n="68" d="100"/>
          <a:sy n="68" d="100"/>
        </p:scale>
        <p:origin x="41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15A408-1714-4248-868A-EFA9C62588B0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B84D58-35F4-475C-8B27-B45D17BCE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664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2288" y="6032500"/>
            <a:ext cx="872412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948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2129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886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flipH="1">
            <a:off x="50800" y="76200"/>
            <a:ext cx="734652" cy="66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760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14.jpe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11" Type="http://schemas.openxmlformats.org/officeDocument/2006/relationships/image" Target="../media/image20.png"/><Relationship Id="rId5" Type="http://schemas.openxmlformats.org/officeDocument/2006/relationships/audio" Target="../media/audio5.wav"/><Relationship Id="rId10" Type="http://schemas.openxmlformats.org/officeDocument/2006/relationships/image" Target="../media/image19.png"/><Relationship Id="rId4" Type="http://schemas.openxmlformats.org/officeDocument/2006/relationships/audio" Target="../media/audio4.wav"/><Relationship Id="rId9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2.png"/><Relationship Id="rId7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eg"/><Relationship Id="rId11" Type="http://schemas.openxmlformats.org/officeDocument/2006/relationships/image" Target="../media/image32.png"/><Relationship Id="rId5" Type="http://schemas.openxmlformats.org/officeDocument/2006/relationships/image" Target="../media/image15.png"/><Relationship Id="rId10" Type="http://schemas.openxmlformats.org/officeDocument/2006/relationships/image" Target="../media/image31.png"/><Relationship Id="rId4" Type="http://schemas.openxmlformats.org/officeDocument/2006/relationships/image" Target="../media/image7.png"/><Relationship Id="rId9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1.png"/><Relationship Id="rId3" Type="http://schemas.openxmlformats.org/officeDocument/2006/relationships/audio" Target="../media/audio10.wav"/><Relationship Id="rId7" Type="http://schemas.openxmlformats.org/officeDocument/2006/relationships/image" Target="../media/image33.jpeg"/><Relationship Id="rId12" Type="http://schemas.openxmlformats.org/officeDocument/2006/relationships/image" Target="../media/image30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3.wav"/><Relationship Id="rId11" Type="http://schemas.openxmlformats.org/officeDocument/2006/relationships/image" Target="../media/image37.jpeg"/><Relationship Id="rId5" Type="http://schemas.openxmlformats.org/officeDocument/2006/relationships/audio" Target="../media/audio12.wav"/><Relationship Id="rId15" Type="http://schemas.openxmlformats.org/officeDocument/2006/relationships/image" Target="../media/image38.png"/><Relationship Id="rId10" Type="http://schemas.openxmlformats.org/officeDocument/2006/relationships/image" Target="../media/image36.jpeg"/><Relationship Id="rId4" Type="http://schemas.openxmlformats.org/officeDocument/2006/relationships/audio" Target="../media/audio11.wav"/><Relationship Id="rId9" Type="http://schemas.openxmlformats.org/officeDocument/2006/relationships/image" Target="../media/image35.jpeg"/><Relationship Id="rId1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2.png"/><Relationship Id="rId7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eg"/><Relationship Id="rId11" Type="http://schemas.openxmlformats.org/officeDocument/2006/relationships/image" Target="../media/image32.png"/><Relationship Id="rId5" Type="http://schemas.openxmlformats.org/officeDocument/2006/relationships/image" Target="../media/image15.png"/><Relationship Id="rId10" Type="http://schemas.openxmlformats.org/officeDocument/2006/relationships/image" Target="../media/image31.png"/><Relationship Id="rId4" Type="http://schemas.openxmlformats.org/officeDocument/2006/relationships/image" Target="../media/image7.png"/><Relationship Id="rId9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2.png"/><Relationship Id="rId7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eg"/><Relationship Id="rId11" Type="http://schemas.openxmlformats.org/officeDocument/2006/relationships/image" Target="../media/image32.png"/><Relationship Id="rId5" Type="http://schemas.openxmlformats.org/officeDocument/2006/relationships/image" Target="../media/image15.png"/><Relationship Id="rId10" Type="http://schemas.openxmlformats.org/officeDocument/2006/relationships/image" Target="../media/image31.png"/><Relationship Id="rId4" Type="http://schemas.openxmlformats.org/officeDocument/2006/relationships/image" Target="../media/image7.png"/><Relationship Id="rId9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3195" y="3996487"/>
            <a:ext cx="2694733" cy="22924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2241" y="342223"/>
            <a:ext cx="2305206" cy="2305206"/>
          </a:xfrm>
          <a:prstGeom prst="rect">
            <a:avLst/>
          </a:prstGeom>
        </p:spPr>
      </p:pic>
      <p:sp>
        <p:nvSpPr>
          <p:cNvPr id="4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8072424" y="4898468"/>
            <a:ext cx="2684839" cy="488488"/>
          </a:xfrm>
          <a:prstGeom prst="roundRect">
            <a:avLst>
              <a:gd name="adj" fmla="val 50000"/>
            </a:avLst>
          </a:prstGeom>
          <a:solidFill>
            <a:srgbClr val="00B0A3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Lesson 2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5" name="MH_SubTitle_3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490341" y="1198351"/>
            <a:ext cx="2133600" cy="592950"/>
          </a:xfrm>
          <a:prstGeom prst="roundRect">
            <a:avLst>
              <a:gd name="adj" fmla="val 50000"/>
            </a:avLst>
          </a:prstGeom>
          <a:solidFill>
            <a:srgbClr val="E14069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Unit 11</a:t>
            </a:r>
            <a:endParaRPr lang="zh-CN" altLang="en-US" sz="3200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6" name="MH_SubTitle_4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1119241" y="2647429"/>
            <a:ext cx="10005032" cy="117319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8000" b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What time is it?</a:t>
            </a:r>
            <a:endParaRPr lang="zh-CN" altLang="en-US" sz="8000" b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7090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8" presetID="2" presetClass="entr" presetSubtype="8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29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8" presetID="2" presetClass="entr" presetSubtype="8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29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6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019826" y="2185341"/>
            <a:ext cx="5594198" cy="1820370"/>
            <a:chOff x="2414968" y="4062472"/>
            <a:chExt cx="7526020" cy="2448991"/>
          </a:xfrm>
        </p:grpSpPr>
        <p:sp>
          <p:nvSpPr>
            <p:cNvPr id="3" name="Rectangle 2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Go to bed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457" y="913415"/>
            <a:ext cx="4413887" cy="514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4861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3764244" y="475925"/>
            <a:ext cx="4663513" cy="5996157"/>
            <a:chOff x="3823695" y="475925"/>
            <a:chExt cx="4663513" cy="5996157"/>
          </a:xfrm>
        </p:grpSpPr>
        <p:grpSp>
          <p:nvGrpSpPr>
            <p:cNvPr id="5" name="Group 4"/>
            <p:cNvGrpSpPr/>
            <p:nvPr/>
          </p:nvGrpSpPr>
          <p:grpSpPr>
            <a:xfrm>
              <a:off x="3823695" y="1443823"/>
              <a:ext cx="4663513" cy="1156668"/>
              <a:chOff x="2414968" y="4062472"/>
              <a:chExt cx="7526020" cy="2448991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2414968" y="4062472"/>
                <a:ext cx="7526020" cy="244899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3518491" y="4572032"/>
                <a:ext cx="5318975" cy="1429871"/>
              </a:xfrm>
              <a:prstGeom prst="rect">
                <a:avLst/>
              </a:prstGeom>
              <a:solidFill>
                <a:schemeClr val="accent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Go to bed</a:t>
                </a: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3823695" y="475925"/>
              <a:ext cx="4663513" cy="1156668"/>
              <a:chOff x="2414968" y="4062472"/>
              <a:chExt cx="7526020" cy="2448991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2414968" y="4062472"/>
                <a:ext cx="7526020" cy="244899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3518491" y="4572032"/>
                <a:ext cx="5318975" cy="1429871"/>
              </a:xfrm>
              <a:prstGeom prst="rect">
                <a:avLst/>
              </a:prstGeom>
              <a:solidFill>
                <a:schemeClr val="accent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Watch TV</a:t>
                </a: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3823695" y="3379619"/>
              <a:ext cx="4663513" cy="1156668"/>
              <a:chOff x="2414968" y="4062472"/>
              <a:chExt cx="7526020" cy="2448991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2414968" y="4062472"/>
                <a:ext cx="7526020" cy="244899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3518491" y="4572032"/>
                <a:ext cx="5318975" cy="1429871"/>
              </a:xfrm>
              <a:prstGeom prst="rect">
                <a:avLst/>
              </a:prstGeom>
              <a:solidFill>
                <a:schemeClr val="accent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Have dinner</a:t>
                </a: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3823695" y="5315414"/>
              <a:ext cx="4663513" cy="1156668"/>
              <a:chOff x="2414968" y="4062472"/>
              <a:chExt cx="7526020" cy="2448991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2414968" y="4062472"/>
                <a:ext cx="7526020" cy="244899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518491" y="4572032"/>
                <a:ext cx="5318975" cy="1429871"/>
              </a:xfrm>
              <a:prstGeom prst="rect">
                <a:avLst/>
              </a:prstGeom>
              <a:solidFill>
                <a:schemeClr val="accent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Go to school</a:t>
                </a: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3823695" y="2411721"/>
              <a:ext cx="4663513" cy="1156668"/>
              <a:chOff x="2414968" y="4062472"/>
              <a:chExt cx="7526020" cy="2448991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2414968" y="4062472"/>
                <a:ext cx="7526020" cy="244899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518491" y="4572032"/>
                <a:ext cx="5318975" cy="1429871"/>
              </a:xfrm>
              <a:prstGeom prst="rect">
                <a:avLst/>
              </a:prstGeom>
              <a:solidFill>
                <a:schemeClr val="accent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Have breakfast</a:t>
                </a: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3823695" y="4347517"/>
              <a:ext cx="4663513" cy="1156668"/>
              <a:chOff x="2414968" y="4062472"/>
              <a:chExt cx="7526020" cy="2448991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2414968" y="4062472"/>
                <a:ext cx="7526020" cy="244899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3518491" y="4572032"/>
                <a:ext cx="5318975" cy="1429871"/>
              </a:xfrm>
              <a:prstGeom prst="rect">
                <a:avLst/>
              </a:prstGeom>
              <a:solidFill>
                <a:schemeClr val="accent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Get up</a:t>
                </a:r>
              </a:p>
            </p:txBody>
          </p:sp>
        </p:grp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201" y="4870477"/>
            <a:ext cx="1729616" cy="1676053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/>
          <a:srcRect l="7439" t="8975" r="6475" b="6513"/>
          <a:stretch/>
        </p:blipFill>
        <p:spPr>
          <a:xfrm>
            <a:off x="431191" y="3027473"/>
            <a:ext cx="1987184" cy="1560711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8" t="-10702" r="1178" b="18480"/>
          <a:stretch/>
        </p:blipFill>
        <p:spPr>
          <a:xfrm flipH="1">
            <a:off x="1165953" y="1025712"/>
            <a:ext cx="1142609" cy="1625770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/>
          <a:srcRect l="2723" t="3063" r="4509" b="2363"/>
          <a:stretch/>
        </p:blipFill>
        <p:spPr>
          <a:xfrm>
            <a:off x="9441021" y="4538050"/>
            <a:ext cx="2000549" cy="1644519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52518" y="2891077"/>
            <a:ext cx="1859403" cy="1485936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65938" y="938836"/>
            <a:ext cx="1706279" cy="1799523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cxnSp>
        <p:nvCxnSpPr>
          <p:cNvPr id="34" name="Straight Arrow Connector 33"/>
          <p:cNvCxnSpPr>
            <a:stCxn id="29" idx="2"/>
            <a:endCxn id="15" idx="1"/>
          </p:cNvCxnSpPr>
          <p:nvPr/>
        </p:nvCxnSpPr>
        <p:spPr>
          <a:xfrm>
            <a:off x="2305018" y="1838597"/>
            <a:ext cx="1459226" cy="4055151"/>
          </a:xfrm>
          <a:prstGeom prst="straightConnector1">
            <a:avLst/>
          </a:prstGeom>
          <a:ln w="19050">
            <a:solidFill>
              <a:srgbClr val="E140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25" idx="0"/>
          </p:cNvCxnSpPr>
          <p:nvPr/>
        </p:nvCxnSpPr>
        <p:spPr>
          <a:xfrm flipV="1">
            <a:off x="2416719" y="1263535"/>
            <a:ext cx="1347525" cy="2544294"/>
          </a:xfrm>
          <a:prstGeom prst="straightConnector1">
            <a:avLst/>
          </a:prstGeom>
          <a:ln w="19050">
            <a:solidFill>
              <a:srgbClr val="E140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24" idx="0"/>
          </p:cNvCxnSpPr>
          <p:nvPr/>
        </p:nvCxnSpPr>
        <p:spPr>
          <a:xfrm flipV="1">
            <a:off x="2904376" y="2227811"/>
            <a:ext cx="859868" cy="3480693"/>
          </a:xfrm>
          <a:prstGeom prst="straightConnector1">
            <a:avLst/>
          </a:prstGeom>
          <a:ln w="19050">
            <a:solidFill>
              <a:srgbClr val="E140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32" idx="2"/>
          </p:cNvCxnSpPr>
          <p:nvPr/>
        </p:nvCxnSpPr>
        <p:spPr>
          <a:xfrm flipH="1">
            <a:off x="8348127" y="1838598"/>
            <a:ext cx="1223104" cy="1781688"/>
          </a:xfrm>
          <a:prstGeom prst="straightConnector1">
            <a:avLst/>
          </a:prstGeom>
          <a:ln w="19050">
            <a:solidFill>
              <a:srgbClr val="E140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31" idx="2"/>
          </p:cNvCxnSpPr>
          <p:nvPr/>
        </p:nvCxnSpPr>
        <p:spPr>
          <a:xfrm flipH="1">
            <a:off x="8427757" y="3634045"/>
            <a:ext cx="1230529" cy="1063279"/>
          </a:xfrm>
          <a:prstGeom prst="straightConnector1">
            <a:avLst/>
          </a:prstGeom>
          <a:ln w="19050">
            <a:solidFill>
              <a:srgbClr val="E140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30" idx="2"/>
            <a:endCxn id="18" idx="3"/>
          </p:cNvCxnSpPr>
          <p:nvPr/>
        </p:nvCxnSpPr>
        <p:spPr>
          <a:xfrm flipH="1" flipV="1">
            <a:off x="8427757" y="2990055"/>
            <a:ext cx="1019469" cy="2370255"/>
          </a:xfrm>
          <a:prstGeom prst="straightConnector1">
            <a:avLst/>
          </a:prstGeom>
          <a:ln w="19050">
            <a:solidFill>
              <a:srgbClr val="E140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910106" y="319112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Match</a:t>
            </a:r>
          </a:p>
        </p:txBody>
      </p:sp>
    </p:spTree>
    <p:extLst>
      <p:ext uri="{BB962C8B-B14F-4D97-AF65-F5344CB8AC3E}">
        <p14:creationId xmlns:p14="http://schemas.microsoft.com/office/powerpoint/2010/main" val="3471861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671699" y="4993962"/>
            <a:ext cx="5236328" cy="1502950"/>
            <a:chOff x="2414968" y="4062472"/>
            <a:chExt cx="7526020" cy="2448991"/>
          </a:xfrm>
        </p:grpSpPr>
        <p:sp>
          <p:nvSpPr>
            <p:cNvPr id="9" name="Rectangle 8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518491" y="4572032"/>
              <a:ext cx="5318975" cy="1429872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Watch TV</a:t>
              </a: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7618" y="2782559"/>
            <a:ext cx="1969176" cy="1908194"/>
          </a:xfrm>
          <a:prstGeom prst="rect">
            <a:avLst/>
          </a:prstGeom>
          <a:ln w="12700">
            <a:noFill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/>
          <a:srcRect l="7439" t="8975" r="6475" b="6513"/>
          <a:stretch/>
        </p:blipFill>
        <p:spPr>
          <a:xfrm>
            <a:off x="910106" y="1132181"/>
            <a:ext cx="2262419" cy="1776877"/>
          </a:xfrm>
          <a:prstGeom prst="rect">
            <a:avLst/>
          </a:prstGeom>
          <a:ln w="12700">
            <a:noFill/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/>
          <a:srcRect l="2723" t="3063" r="4509" b="2363"/>
          <a:stretch/>
        </p:blipFill>
        <p:spPr>
          <a:xfrm>
            <a:off x="9238387" y="1994478"/>
            <a:ext cx="2277635" cy="1872293"/>
          </a:xfrm>
          <a:prstGeom prst="rect">
            <a:avLst/>
          </a:prstGeom>
          <a:ln w="12700">
            <a:noFill/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9236" y="2930625"/>
            <a:ext cx="1859403" cy="1485936"/>
          </a:xfrm>
          <a:prstGeom prst="roundRect">
            <a:avLst/>
          </a:prstGeom>
          <a:ln w="12700">
            <a:noFill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5780" y="733793"/>
            <a:ext cx="1942607" cy="2048766"/>
          </a:xfrm>
          <a:prstGeom prst="rect">
            <a:avLst/>
          </a:prstGeom>
          <a:ln w="12700">
            <a:noFill/>
          </a:ln>
        </p:spPr>
      </p:pic>
      <p:sp>
        <p:nvSpPr>
          <p:cNvPr id="33" name="Rectangle 32"/>
          <p:cNvSpPr/>
          <p:nvPr/>
        </p:nvSpPr>
        <p:spPr>
          <a:xfrm>
            <a:off x="910106" y="319112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Read and tick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89656" y="836281"/>
            <a:ext cx="2158628" cy="20683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79018" y="2160808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560945" y="1041149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431439" y="1405441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219594" y="3038198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791084" y="3985309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9335253" y="3123506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47" name="Rectangle 46"/>
          <p:cNvSpPr/>
          <p:nvPr/>
        </p:nvSpPr>
        <p:spPr>
          <a:xfrm>
            <a:off x="2433220" y="1811832"/>
            <a:ext cx="73930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ln w="6350">
                  <a:solidFill>
                    <a:schemeClr val="bg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5400" dirty="0">
              <a:ln w="6350">
                <a:solidFill>
                  <a:schemeClr val="bg1"/>
                </a:solidFill>
              </a:ln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35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3304661" y="4787482"/>
            <a:ext cx="5632862" cy="1673949"/>
            <a:chOff x="2414968" y="4062472"/>
            <a:chExt cx="7526020" cy="2448991"/>
          </a:xfrm>
        </p:grpSpPr>
        <p:sp>
          <p:nvSpPr>
            <p:cNvPr id="18" name="Rectangle 17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FF0000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Have breakfast</a:t>
              </a: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7618" y="2782559"/>
            <a:ext cx="1969176" cy="1908194"/>
          </a:xfrm>
          <a:prstGeom prst="rect">
            <a:avLst/>
          </a:prstGeom>
          <a:ln w="12700">
            <a:noFill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/>
          <a:srcRect l="7439" t="8975" r="6475" b="6513"/>
          <a:stretch/>
        </p:blipFill>
        <p:spPr>
          <a:xfrm>
            <a:off x="910106" y="1132181"/>
            <a:ext cx="2262419" cy="1776877"/>
          </a:xfrm>
          <a:prstGeom prst="rect">
            <a:avLst/>
          </a:prstGeom>
          <a:ln w="12700">
            <a:noFill/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/>
          <a:srcRect l="2723" t="3063" r="4509" b="2363"/>
          <a:stretch/>
        </p:blipFill>
        <p:spPr>
          <a:xfrm>
            <a:off x="9238387" y="1994478"/>
            <a:ext cx="2277635" cy="1872293"/>
          </a:xfrm>
          <a:prstGeom prst="rect">
            <a:avLst/>
          </a:prstGeom>
          <a:ln w="12700">
            <a:noFill/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9236" y="2930625"/>
            <a:ext cx="1859403" cy="1485936"/>
          </a:xfrm>
          <a:prstGeom prst="roundRect">
            <a:avLst/>
          </a:prstGeom>
          <a:ln w="12700">
            <a:noFill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5780" y="733793"/>
            <a:ext cx="1942607" cy="2048766"/>
          </a:xfrm>
          <a:prstGeom prst="rect">
            <a:avLst/>
          </a:prstGeom>
          <a:ln w="12700">
            <a:noFill/>
          </a:ln>
        </p:spPr>
      </p:pic>
      <p:sp>
        <p:nvSpPr>
          <p:cNvPr id="33" name="Rectangle 32"/>
          <p:cNvSpPr/>
          <p:nvPr/>
        </p:nvSpPr>
        <p:spPr>
          <a:xfrm>
            <a:off x="910106" y="319112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Read and tick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89656" y="836281"/>
            <a:ext cx="2158628" cy="20683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79018" y="2160808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560945" y="1041149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431439" y="1405441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219594" y="3038198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791084" y="3985309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9335253" y="3123506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34" name="Rectangle 33"/>
          <p:cNvSpPr/>
          <p:nvPr/>
        </p:nvSpPr>
        <p:spPr>
          <a:xfrm>
            <a:off x="9279953" y="2782559"/>
            <a:ext cx="73930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ln w="6350">
                  <a:solidFill>
                    <a:schemeClr val="bg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5400" dirty="0">
              <a:ln w="6350">
                <a:solidFill>
                  <a:schemeClr val="bg1"/>
                </a:solidFill>
              </a:ln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51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263725" y="4910690"/>
            <a:ext cx="5632862" cy="1673949"/>
            <a:chOff x="2414968" y="4062472"/>
            <a:chExt cx="7526020" cy="2448991"/>
          </a:xfrm>
        </p:grpSpPr>
        <p:sp>
          <p:nvSpPr>
            <p:cNvPr id="6" name="Rectangle 5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FF0000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Go to bed</a:t>
              </a: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7618" y="2782559"/>
            <a:ext cx="1969176" cy="1908194"/>
          </a:xfrm>
          <a:prstGeom prst="rect">
            <a:avLst/>
          </a:prstGeom>
          <a:ln w="12700">
            <a:noFill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/>
          <a:srcRect l="7439" t="8975" r="6475" b="6513"/>
          <a:stretch/>
        </p:blipFill>
        <p:spPr>
          <a:xfrm>
            <a:off x="910106" y="1132181"/>
            <a:ext cx="2262419" cy="1776877"/>
          </a:xfrm>
          <a:prstGeom prst="rect">
            <a:avLst/>
          </a:prstGeom>
          <a:ln w="12700">
            <a:noFill/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/>
          <a:srcRect l="2723" t="3063" r="4509" b="2363"/>
          <a:stretch/>
        </p:blipFill>
        <p:spPr>
          <a:xfrm>
            <a:off x="9238387" y="1994478"/>
            <a:ext cx="2277635" cy="1872293"/>
          </a:xfrm>
          <a:prstGeom prst="rect">
            <a:avLst/>
          </a:prstGeom>
          <a:ln w="12700">
            <a:noFill/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9236" y="2930625"/>
            <a:ext cx="1859403" cy="1485936"/>
          </a:xfrm>
          <a:prstGeom prst="roundRect">
            <a:avLst/>
          </a:prstGeom>
          <a:ln w="12700">
            <a:noFill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5780" y="733793"/>
            <a:ext cx="1942607" cy="2048766"/>
          </a:xfrm>
          <a:prstGeom prst="rect">
            <a:avLst/>
          </a:prstGeom>
          <a:ln w="12700">
            <a:noFill/>
          </a:ln>
        </p:spPr>
      </p:pic>
      <p:sp>
        <p:nvSpPr>
          <p:cNvPr id="33" name="Rectangle 32"/>
          <p:cNvSpPr/>
          <p:nvPr/>
        </p:nvSpPr>
        <p:spPr>
          <a:xfrm>
            <a:off x="910106" y="319112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Read and tick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89656" y="836281"/>
            <a:ext cx="2158628" cy="20683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79018" y="2160808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560945" y="1041149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431439" y="1405441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219594" y="3038198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791084" y="3985309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9335253" y="3123506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164532" y="2724894"/>
            <a:ext cx="73930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ln w="6350">
                  <a:solidFill>
                    <a:schemeClr val="bg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5400" dirty="0">
              <a:ln w="6350">
                <a:solidFill>
                  <a:schemeClr val="bg1"/>
                </a:solidFill>
              </a:ln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609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3279569" y="4895021"/>
            <a:ext cx="5632862" cy="1673949"/>
            <a:chOff x="2414968" y="4062472"/>
            <a:chExt cx="7526020" cy="2448991"/>
          </a:xfrm>
        </p:grpSpPr>
        <p:sp>
          <p:nvSpPr>
            <p:cNvPr id="12" name="Rectangle 11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Have dinner</a:t>
              </a: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7618" y="2782559"/>
            <a:ext cx="1969176" cy="1908194"/>
          </a:xfrm>
          <a:prstGeom prst="rect">
            <a:avLst/>
          </a:prstGeom>
          <a:ln w="12700">
            <a:noFill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/>
          <a:srcRect l="7439" t="8975" r="6475" b="6513"/>
          <a:stretch/>
        </p:blipFill>
        <p:spPr>
          <a:xfrm>
            <a:off x="910106" y="1132181"/>
            <a:ext cx="2262419" cy="1776877"/>
          </a:xfrm>
          <a:prstGeom prst="rect">
            <a:avLst/>
          </a:prstGeom>
          <a:ln w="12700">
            <a:noFill/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/>
          <a:srcRect l="2723" t="3063" r="4509" b="2363"/>
          <a:stretch/>
        </p:blipFill>
        <p:spPr>
          <a:xfrm>
            <a:off x="9238387" y="1994478"/>
            <a:ext cx="2277635" cy="1872293"/>
          </a:xfrm>
          <a:prstGeom prst="rect">
            <a:avLst/>
          </a:prstGeom>
          <a:ln w="12700">
            <a:noFill/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9236" y="2930625"/>
            <a:ext cx="1859403" cy="1485936"/>
          </a:xfrm>
          <a:prstGeom prst="roundRect">
            <a:avLst/>
          </a:prstGeom>
          <a:ln w="12700">
            <a:noFill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5780" y="733793"/>
            <a:ext cx="1942607" cy="2048766"/>
          </a:xfrm>
          <a:prstGeom prst="rect">
            <a:avLst/>
          </a:prstGeom>
          <a:ln w="12700">
            <a:noFill/>
          </a:ln>
        </p:spPr>
      </p:pic>
      <p:sp>
        <p:nvSpPr>
          <p:cNvPr id="33" name="Rectangle 32"/>
          <p:cNvSpPr/>
          <p:nvPr/>
        </p:nvSpPr>
        <p:spPr>
          <a:xfrm>
            <a:off x="910106" y="319112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Read and tick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89656" y="836281"/>
            <a:ext cx="2158628" cy="20683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79018" y="2160808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560945" y="1041149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431439" y="1405441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219594" y="3038198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791084" y="3985309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9335253" y="3123506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379399" y="1071148"/>
            <a:ext cx="73930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ln w="6350">
                  <a:solidFill>
                    <a:schemeClr val="bg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5400" dirty="0">
              <a:ln w="6350">
                <a:solidFill>
                  <a:schemeClr val="bg1"/>
                </a:solidFill>
              </a:ln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719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279569" y="4883268"/>
            <a:ext cx="5632862" cy="1673949"/>
            <a:chOff x="2414968" y="4062472"/>
            <a:chExt cx="7526020" cy="2448991"/>
          </a:xfrm>
        </p:grpSpPr>
        <p:sp>
          <p:nvSpPr>
            <p:cNvPr id="15" name="Rectangle 14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FF0000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Go to school</a:t>
              </a: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7618" y="2782559"/>
            <a:ext cx="1969176" cy="1908194"/>
          </a:xfrm>
          <a:prstGeom prst="rect">
            <a:avLst/>
          </a:prstGeom>
          <a:ln w="12700">
            <a:noFill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/>
          <a:srcRect l="7439" t="8975" r="6475" b="6513"/>
          <a:stretch/>
        </p:blipFill>
        <p:spPr>
          <a:xfrm>
            <a:off x="910106" y="1132181"/>
            <a:ext cx="2262419" cy="1776877"/>
          </a:xfrm>
          <a:prstGeom prst="rect">
            <a:avLst/>
          </a:prstGeom>
          <a:ln w="12700">
            <a:noFill/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/>
          <a:srcRect l="2723" t="3063" r="4509" b="2363"/>
          <a:stretch/>
        </p:blipFill>
        <p:spPr>
          <a:xfrm>
            <a:off x="9238387" y="1994478"/>
            <a:ext cx="2277635" cy="1872293"/>
          </a:xfrm>
          <a:prstGeom prst="rect">
            <a:avLst/>
          </a:prstGeom>
          <a:ln w="12700">
            <a:noFill/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9236" y="2930625"/>
            <a:ext cx="1859403" cy="1485936"/>
          </a:xfrm>
          <a:prstGeom prst="roundRect">
            <a:avLst/>
          </a:prstGeom>
          <a:ln w="12700">
            <a:noFill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5780" y="733793"/>
            <a:ext cx="1942607" cy="2048766"/>
          </a:xfrm>
          <a:prstGeom prst="rect">
            <a:avLst/>
          </a:prstGeom>
          <a:ln w="12700">
            <a:noFill/>
          </a:ln>
        </p:spPr>
      </p:pic>
      <p:sp>
        <p:nvSpPr>
          <p:cNvPr id="33" name="Rectangle 32"/>
          <p:cNvSpPr/>
          <p:nvPr/>
        </p:nvSpPr>
        <p:spPr>
          <a:xfrm>
            <a:off x="910106" y="319112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Read and tick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89656" y="836281"/>
            <a:ext cx="2158628" cy="20683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79018" y="2160808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560945" y="1041149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431439" y="1405441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219594" y="3038198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791084" y="3985309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9335253" y="3123506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533004" y="703629"/>
            <a:ext cx="73930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ln w="6350">
                  <a:solidFill>
                    <a:schemeClr val="bg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5400" dirty="0">
              <a:ln w="6350">
                <a:solidFill>
                  <a:schemeClr val="bg1"/>
                </a:solidFill>
              </a:ln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21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3279569" y="4908462"/>
            <a:ext cx="5632862" cy="1673949"/>
            <a:chOff x="2414968" y="4062472"/>
            <a:chExt cx="7526020" cy="2448991"/>
          </a:xfrm>
        </p:grpSpPr>
        <p:sp>
          <p:nvSpPr>
            <p:cNvPr id="21" name="Rectangle 20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FF0000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Get up</a:t>
              </a: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7618" y="2782559"/>
            <a:ext cx="1969176" cy="1908194"/>
          </a:xfrm>
          <a:prstGeom prst="rect">
            <a:avLst/>
          </a:prstGeom>
          <a:ln w="12700">
            <a:noFill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/>
          <a:srcRect l="7439" t="8975" r="6475" b="6513"/>
          <a:stretch/>
        </p:blipFill>
        <p:spPr>
          <a:xfrm>
            <a:off x="910106" y="1132181"/>
            <a:ext cx="2262419" cy="1776877"/>
          </a:xfrm>
          <a:prstGeom prst="rect">
            <a:avLst/>
          </a:prstGeom>
          <a:ln w="12700">
            <a:noFill/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/>
          <a:srcRect l="2723" t="3063" r="4509" b="2363"/>
          <a:stretch/>
        </p:blipFill>
        <p:spPr>
          <a:xfrm>
            <a:off x="9238387" y="1994478"/>
            <a:ext cx="2277635" cy="1872293"/>
          </a:xfrm>
          <a:prstGeom prst="rect">
            <a:avLst/>
          </a:prstGeom>
          <a:ln w="12700">
            <a:noFill/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9236" y="2930625"/>
            <a:ext cx="1859403" cy="1485936"/>
          </a:xfrm>
          <a:prstGeom prst="roundRect">
            <a:avLst/>
          </a:prstGeom>
          <a:ln w="12700">
            <a:noFill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5780" y="733793"/>
            <a:ext cx="1942607" cy="2048766"/>
          </a:xfrm>
          <a:prstGeom prst="rect">
            <a:avLst/>
          </a:prstGeom>
          <a:ln w="12700">
            <a:noFill/>
          </a:ln>
        </p:spPr>
      </p:pic>
      <p:sp>
        <p:nvSpPr>
          <p:cNvPr id="33" name="Rectangle 32"/>
          <p:cNvSpPr/>
          <p:nvPr/>
        </p:nvSpPr>
        <p:spPr>
          <a:xfrm>
            <a:off x="910106" y="319112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Read and tick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89656" y="836281"/>
            <a:ext cx="2158628" cy="20683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79018" y="2160808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560945" y="1041149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431439" y="1405441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219594" y="3038198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791084" y="3985309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9335253" y="3123506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726347" y="3620722"/>
            <a:ext cx="73930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ln w="6350">
                  <a:solidFill>
                    <a:schemeClr val="bg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5400" dirty="0">
              <a:ln w="6350">
                <a:solidFill>
                  <a:schemeClr val="bg1"/>
                </a:solidFill>
              </a:ln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030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8240" y="3624009"/>
            <a:ext cx="2260448" cy="2190446"/>
          </a:xfrm>
          <a:prstGeom prst="horizontalScroll">
            <a:avLst>
              <a:gd name="adj" fmla="val 4620"/>
            </a:avLst>
          </a:prstGeom>
          <a:ln w="12700">
            <a:solidFill>
              <a:srgbClr val="E14069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/>
          <a:srcRect l="7439" t="8975" r="6475" b="6513"/>
          <a:stretch/>
        </p:blipFill>
        <p:spPr>
          <a:xfrm>
            <a:off x="4839932" y="803230"/>
            <a:ext cx="2597065" cy="2039704"/>
          </a:xfrm>
          <a:prstGeom prst="horizontalScroll">
            <a:avLst>
              <a:gd name="adj" fmla="val 4620"/>
            </a:avLst>
          </a:prstGeom>
          <a:ln w="12700">
            <a:solidFill>
              <a:srgbClr val="E14069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4490508" y="5779644"/>
            <a:ext cx="3295913" cy="67533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Go to bed</a:t>
            </a:r>
          </a:p>
        </p:txBody>
      </p:sp>
      <p:sp>
        <p:nvSpPr>
          <p:cNvPr id="10" name="Rectangle 9"/>
          <p:cNvSpPr/>
          <p:nvPr/>
        </p:nvSpPr>
        <p:spPr>
          <a:xfrm>
            <a:off x="4490508" y="2811211"/>
            <a:ext cx="3295913" cy="67533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Watch TV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120955" y="2811211"/>
            <a:ext cx="3295913" cy="67533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Have dinner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44679" y="2811211"/>
            <a:ext cx="3295913" cy="67533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Go to school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120955" y="5779644"/>
            <a:ext cx="3295913" cy="67533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Have breakfast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44679" y="5779644"/>
            <a:ext cx="3295913" cy="67533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Get up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579" t="-10702" r="-42665" b="18480"/>
          <a:stretch/>
        </p:blipFill>
        <p:spPr>
          <a:xfrm flipH="1">
            <a:off x="1199124" y="760717"/>
            <a:ext cx="2587023" cy="2124731"/>
          </a:xfrm>
          <a:prstGeom prst="horizontalScroll">
            <a:avLst>
              <a:gd name="adj" fmla="val 4620"/>
            </a:avLst>
          </a:prstGeom>
          <a:ln w="12700">
            <a:solidFill>
              <a:srgbClr val="E14069"/>
            </a:solidFill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/>
          <a:srcRect l="2723" t="3063" r="4509" b="2363"/>
          <a:stretch/>
        </p:blipFill>
        <p:spPr>
          <a:xfrm>
            <a:off x="8461645" y="3644615"/>
            <a:ext cx="2614532" cy="2149234"/>
          </a:xfrm>
          <a:prstGeom prst="horizontalScroll">
            <a:avLst>
              <a:gd name="adj" fmla="val 4620"/>
            </a:avLst>
          </a:prstGeom>
          <a:ln w="12700">
            <a:solidFill>
              <a:srgbClr val="E14069"/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7602" y="3748242"/>
            <a:ext cx="2430067" cy="1941980"/>
          </a:xfrm>
          <a:prstGeom prst="horizontalScroll">
            <a:avLst>
              <a:gd name="adj" fmla="val 4620"/>
            </a:avLst>
          </a:prstGeom>
          <a:ln w="12700">
            <a:solidFill>
              <a:srgbClr val="E14069"/>
            </a:solidFill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/>
          <a:srcRect l="-2318" r="-13632" b="3807"/>
          <a:stretch/>
        </p:blipFill>
        <p:spPr>
          <a:xfrm>
            <a:off x="8476100" y="647178"/>
            <a:ext cx="2585623" cy="2262277"/>
          </a:xfrm>
          <a:prstGeom prst="horizontalScroll">
            <a:avLst>
              <a:gd name="adj" fmla="val 4620"/>
            </a:avLst>
          </a:prstGeom>
          <a:ln w="12700">
            <a:solidFill>
              <a:srgbClr val="E14069"/>
            </a:solidFill>
          </a:ln>
        </p:spPr>
      </p:pic>
      <p:sp>
        <p:nvSpPr>
          <p:cNvPr id="14" name="Rounded Rectangle 13"/>
          <p:cNvSpPr/>
          <p:nvPr/>
        </p:nvSpPr>
        <p:spPr>
          <a:xfrm>
            <a:off x="1064651" y="172669"/>
            <a:ext cx="2167946" cy="457200"/>
          </a:xfrm>
          <a:prstGeom prst="roundRect">
            <a:avLst>
              <a:gd name="adj" fmla="val 50000"/>
            </a:avLst>
          </a:prstGeom>
          <a:ln>
            <a:solidFill>
              <a:srgbClr val="007D7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dirty="0">
                <a:solidFill>
                  <a:srgbClr val="7030A0"/>
                </a:solidFill>
                <a:latin typeface="Arial Black" panose="020B0A04020102020204" pitchFamily="34" charset="0"/>
              </a:rPr>
              <a:t>Review </a:t>
            </a:r>
          </a:p>
        </p:txBody>
      </p:sp>
    </p:spTree>
    <p:extLst>
      <p:ext uri="{BB962C8B-B14F-4D97-AF65-F5344CB8AC3E}">
        <p14:creationId xmlns:p14="http://schemas.microsoft.com/office/powerpoint/2010/main" val="131459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3" grpId="0" animBg="1"/>
      <p:bldP spid="16" grpId="0" animBg="1"/>
      <p:bldP spid="19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7D75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 </a:t>
            </a:r>
          </a:p>
        </p:txBody>
      </p:sp>
    </p:spTree>
    <p:extLst>
      <p:ext uri="{BB962C8B-B14F-4D97-AF65-F5344CB8AC3E}">
        <p14:creationId xmlns:p14="http://schemas.microsoft.com/office/powerpoint/2010/main" val="19716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7D75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232267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795953" y="742497"/>
            <a:ext cx="9296918" cy="5757482"/>
            <a:chOff x="1143036" y="680628"/>
            <a:chExt cx="10129828" cy="6140663"/>
          </a:xfrm>
        </p:grpSpPr>
        <p:grpSp>
          <p:nvGrpSpPr>
            <p:cNvPr id="5" name="Group 4"/>
            <p:cNvGrpSpPr/>
            <p:nvPr/>
          </p:nvGrpSpPr>
          <p:grpSpPr>
            <a:xfrm>
              <a:off x="1143036" y="680628"/>
              <a:ext cx="10129828" cy="3121508"/>
              <a:chOff x="1143036" y="680628"/>
              <a:chExt cx="10129828" cy="3121508"/>
            </a:xfrm>
          </p:grpSpPr>
          <p:pic>
            <p:nvPicPr>
              <p:cNvPr id="1026" name="Picture 2" descr="https://s.sachmem.vn/public/images/v2/TA4T2SHS/U11-L2-1-a_56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43036" y="680628"/>
                <a:ext cx="5647647" cy="31215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8" name="Picture 4" descr="https://s.sachmem.vn/public/images/v2/TA4T2SHS/U11-L2-1-b_44.png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76868" y="680628"/>
                <a:ext cx="4495996" cy="31215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" name="Group 5"/>
            <p:cNvGrpSpPr/>
            <p:nvPr/>
          </p:nvGrpSpPr>
          <p:grpSpPr>
            <a:xfrm>
              <a:off x="1143036" y="3810362"/>
              <a:ext cx="10129828" cy="3010929"/>
              <a:chOff x="1790836" y="3695471"/>
              <a:chExt cx="10064439" cy="2859991"/>
            </a:xfrm>
          </p:grpSpPr>
          <p:pic>
            <p:nvPicPr>
              <p:cNvPr id="1032" name="Picture 8" descr="https://s.sachmem.vn/public/images/v2/TA4T2SHS/U11-L2-1-d_60.png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12571" y="3695471"/>
                <a:ext cx="6042704" cy="28599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0" name="Picture 6" descr="https://s.sachmem.vn/public/images/v2/TA4T2SHS/U11-L2-1-c_40.png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0836" y="3695471"/>
                <a:ext cx="4011777" cy="28599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" name="Rectangle 1"/>
          <p:cNvSpPr/>
          <p:nvPr/>
        </p:nvSpPr>
        <p:spPr>
          <a:xfrm>
            <a:off x="819954" y="332348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1. Look, listen and repeat.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737916" y="6038314"/>
            <a:ext cx="3899914" cy="446276"/>
          </a:xfrm>
          <a:prstGeom prst="rect">
            <a:avLst/>
          </a:prstGeom>
          <a:solidFill>
            <a:srgbClr val="F2F2F2">
              <a:alpha val="0"/>
            </a:srgbClr>
          </a:solidFill>
        </p:spPr>
        <p:txBody>
          <a:bodyPr wrap="none">
            <a:spAutoFit/>
          </a:bodyPr>
          <a:lstStyle/>
          <a:p>
            <a:r>
              <a:rPr lang="en-US" sz="2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 no! We're late for school.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537811" y="4185203"/>
            <a:ext cx="1385316" cy="446276"/>
          </a:xfrm>
          <a:prstGeom prst="rect">
            <a:avLst/>
          </a:prstGeom>
          <a:solidFill>
            <a:srgbClr val="F2F2F2">
              <a:alpha val="0"/>
            </a:srgbClr>
          </a:solidFill>
        </p:spPr>
        <p:txBody>
          <a:bodyPr wrap="none">
            <a:spAutoFit/>
          </a:bodyPr>
          <a:lstStyle/>
          <a:p>
            <a:r>
              <a:rPr lang="en-US" sz="2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Let's run.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0024527" y="4450183"/>
            <a:ext cx="747512" cy="446276"/>
          </a:xfrm>
          <a:prstGeom prst="rect">
            <a:avLst/>
          </a:prstGeom>
          <a:solidFill>
            <a:srgbClr val="F2F2F2">
              <a:alpha val="0"/>
            </a:srgbClr>
          </a:solidFill>
        </p:spPr>
        <p:txBody>
          <a:bodyPr wrap="none">
            <a:spAutoFit/>
          </a:bodyPr>
          <a:lstStyle/>
          <a:p>
            <a:r>
              <a:rPr lang="en-US" sz="2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Yes!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629932" y="789492"/>
            <a:ext cx="3619902" cy="446276"/>
          </a:xfrm>
          <a:prstGeom prst="rect">
            <a:avLst/>
          </a:prstGeom>
          <a:solidFill>
            <a:srgbClr val="F2F2F2">
              <a:alpha val="0"/>
            </a:srgbClr>
          </a:solidFill>
        </p:spPr>
        <p:txBody>
          <a:bodyPr wrap="none">
            <a:spAutoFit/>
          </a:bodyPr>
          <a:lstStyle/>
          <a:p>
            <a:r>
              <a:rPr lang="en-US" sz="2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 time do you get up? </a:t>
            </a:r>
            <a:endParaRPr lang="en-US" sz="2300" dirty="0"/>
          </a:p>
        </p:txBody>
      </p:sp>
      <p:sp>
        <p:nvSpPr>
          <p:cNvPr id="28" name="Rectangle 27"/>
          <p:cNvSpPr/>
          <p:nvPr/>
        </p:nvSpPr>
        <p:spPr>
          <a:xfrm>
            <a:off x="4888057" y="1220379"/>
            <a:ext cx="1731564" cy="446276"/>
          </a:xfrm>
          <a:prstGeom prst="rect">
            <a:avLst/>
          </a:prstGeom>
          <a:solidFill>
            <a:srgbClr val="F2F2F2">
              <a:alpha val="0"/>
            </a:srgbClr>
          </a:solidFill>
        </p:spPr>
        <p:txBody>
          <a:bodyPr wrap="none">
            <a:spAutoFit/>
          </a:bodyPr>
          <a:lstStyle/>
          <a:p>
            <a:r>
              <a:rPr lang="en-US" sz="2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 o'clock. </a:t>
            </a:r>
            <a:endParaRPr lang="en-US" sz="2300" dirty="0"/>
          </a:p>
        </p:txBody>
      </p:sp>
      <p:sp>
        <p:nvSpPr>
          <p:cNvPr id="29" name="Rectangle 28"/>
          <p:cNvSpPr/>
          <p:nvPr/>
        </p:nvSpPr>
        <p:spPr>
          <a:xfrm>
            <a:off x="7519531" y="785286"/>
            <a:ext cx="2901756" cy="446276"/>
          </a:xfrm>
          <a:prstGeom prst="rect">
            <a:avLst/>
          </a:prstGeom>
          <a:solidFill>
            <a:srgbClr val="F2F2F2">
              <a:alpha val="0"/>
            </a:srgbClr>
          </a:solidFill>
        </p:spPr>
        <p:txBody>
          <a:bodyPr wrap="none">
            <a:spAutoFit/>
          </a:bodyPr>
          <a:lstStyle/>
          <a:p>
            <a:r>
              <a:rPr lang="en-US" sz="2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 time is it now? </a:t>
            </a:r>
            <a:endParaRPr lang="en-US" sz="2300" dirty="0"/>
          </a:p>
        </p:txBody>
      </p:sp>
      <p:sp>
        <p:nvSpPr>
          <p:cNvPr id="30" name="Rectangle 29"/>
          <p:cNvSpPr/>
          <p:nvPr/>
        </p:nvSpPr>
        <p:spPr>
          <a:xfrm>
            <a:off x="8877311" y="3247051"/>
            <a:ext cx="1984839" cy="446276"/>
          </a:xfrm>
          <a:prstGeom prst="rect">
            <a:avLst/>
          </a:prstGeom>
          <a:solidFill>
            <a:srgbClr val="F2F2F2">
              <a:alpha val="0"/>
            </a:srgbClr>
          </a:solidFill>
        </p:spPr>
        <p:txBody>
          <a:bodyPr wrap="none">
            <a:spAutoFit/>
          </a:bodyPr>
          <a:lstStyle/>
          <a:p>
            <a:r>
              <a:rPr lang="en-US" sz="2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Seven fifteen.</a:t>
            </a:r>
          </a:p>
        </p:txBody>
      </p:sp>
    </p:spTree>
    <p:extLst>
      <p:ext uri="{BB962C8B-B14F-4D97-AF65-F5344CB8AC3E}">
        <p14:creationId xmlns:p14="http://schemas.microsoft.com/office/powerpoint/2010/main" val="4127059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11.2.1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11.2.1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11.2.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11.2.1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u11.2.1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u11.2.1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5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6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u11.2.1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6405" b="9393"/>
          <a:stretch/>
        </p:blipFill>
        <p:spPr>
          <a:xfrm>
            <a:off x="3344460" y="813361"/>
            <a:ext cx="6069723" cy="376040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14217" y="30685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2. Point and say.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266950" y="4990535"/>
            <a:ext cx="8934449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time do you _____________?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798834" y="5705624"/>
            <a:ext cx="7659616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 __________ at </a:t>
            </a:r>
            <a:r>
              <a:rPr lang="en-US" sz="3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____________</a:t>
            </a: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8321" y="4990535"/>
            <a:ext cx="640080" cy="64008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8794" y="5705624"/>
            <a:ext cx="640080" cy="64008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6910216" y="4918052"/>
            <a:ext cx="333296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 get up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455522" y="5687378"/>
            <a:ext cx="333296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 six o’clock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144982" y="5679101"/>
            <a:ext cx="333296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 get up</a:t>
            </a:r>
          </a:p>
        </p:txBody>
      </p:sp>
    </p:spTree>
    <p:extLst>
      <p:ext uri="{BB962C8B-B14F-4D97-AF65-F5344CB8AC3E}">
        <p14:creationId xmlns:p14="http://schemas.microsoft.com/office/powerpoint/2010/main" val="294989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4217" y="30685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2. Point and say.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266950" y="4990535"/>
            <a:ext cx="8934449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time do you ________________?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256034" y="5696501"/>
            <a:ext cx="7659616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 _______________ at </a:t>
            </a:r>
            <a:r>
              <a:rPr lang="en-US" sz="3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____________</a:t>
            </a: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321" y="4990535"/>
            <a:ext cx="640080" cy="64008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8794" y="5705624"/>
            <a:ext cx="640080" cy="64008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6628642" y="5011193"/>
            <a:ext cx="3894382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 have breakfast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421831" y="5730880"/>
            <a:ext cx="333296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 six thirty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389384" y="5730880"/>
            <a:ext cx="4162464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 have breakfast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439" t="4697" r="814" b="8010"/>
          <a:stretch/>
        </p:blipFill>
        <p:spPr>
          <a:xfrm>
            <a:off x="3144982" y="795044"/>
            <a:ext cx="5808518" cy="385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417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4217" y="30685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2. Point and say.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266950" y="4990535"/>
            <a:ext cx="8934449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time do you _____________?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798834" y="5705624"/>
            <a:ext cx="7659616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 _____________ at </a:t>
            </a:r>
            <a:r>
              <a:rPr lang="en-US" sz="3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____________</a:t>
            </a: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321" y="4990535"/>
            <a:ext cx="640080" cy="64008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3544" y="5705624"/>
            <a:ext cx="640080" cy="64008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6910216" y="4975202"/>
            <a:ext cx="333296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 have dinner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855572" y="5725478"/>
            <a:ext cx="333296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 seven thirty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259282" y="5698151"/>
            <a:ext cx="333296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 have dinner</a:t>
            </a:r>
          </a:p>
        </p:txBody>
      </p:sp>
      <p:pic>
        <p:nvPicPr>
          <p:cNvPr id="3074" name="Picture 2" descr="https://s.sachmem.vn/public/images/TA4T2SHS/U11-L2-2-3-sbtciomcgszweslu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" t="4725" r="2439" b="8288"/>
          <a:stretch/>
        </p:blipFill>
        <p:spPr bwMode="auto">
          <a:xfrm>
            <a:off x="3178148" y="841004"/>
            <a:ext cx="5755864" cy="386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971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4217" y="30685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2. Point and say.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266950" y="4990535"/>
            <a:ext cx="8934449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time do you _____________?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798834" y="5705624"/>
            <a:ext cx="7659616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 ____________ at </a:t>
            </a:r>
            <a:r>
              <a:rPr lang="en-US" sz="3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____________</a:t>
            </a: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321" y="4990535"/>
            <a:ext cx="640080" cy="64008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8794" y="5705624"/>
            <a:ext cx="640080" cy="64008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6910216" y="4918052"/>
            <a:ext cx="333296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 go to bed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732655" y="5740835"/>
            <a:ext cx="333296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 nine o’clock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278332" y="5698151"/>
            <a:ext cx="333296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go to bed</a:t>
            </a:r>
          </a:p>
        </p:txBody>
      </p:sp>
      <p:pic>
        <p:nvPicPr>
          <p:cNvPr id="4098" name="Picture 2" descr="https://s.sachmem.vn/public/images/TA4T2SHS/U11-L2-2-4-dmshjewzwjuxxvab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" t="3735" r="3187" b="11182"/>
          <a:stretch/>
        </p:blipFill>
        <p:spPr bwMode="auto">
          <a:xfrm>
            <a:off x="3144982" y="948979"/>
            <a:ext cx="5526016" cy="368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713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/>
          <p:cNvSpPr/>
          <p:nvPr/>
        </p:nvSpPr>
        <p:spPr>
          <a:xfrm>
            <a:off x="862833" y="236608"/>
            <a:ext cx="18483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talk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/>
          <a:srcRect b="6494"/>
          <a:stretch/>
        </p:blipFill>
        <p:spPr>
          <a:xfrm>
            <a:off x="9389241" y="1696036"/>
            <a:ext cx="1478867" cy="1340009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/>
          <a:srcRect l="8014" t="8975" r="6475" b="-551"/>
          <a:stretch/>
        </p:blipFill>
        <p:spPr>
          <a:xfrm>
            <a:off x="8572549" y="3608064"/>
            <a:ext cx="1687750" cy="1445977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/>
          <a:srcRect l="9269" b="2660"/>
          <a:stretch/>
        </p:blipFill>
        <p:spPr>
          <a:xfrm rot="236200">
            <a:off x="993293" y="2227978"/>
            <a:ext cx="1442486" cy="1236719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sp>
        <p:nvSpPr>
          <p:cNvPr id="33" name="Rectangle 32"/>
          <p:cNvSpPr/>
          <p:nvPr/>
        </p:nvSpPr>
        <p:spPr>
          <a:xfrm>
            <a:off x="9095876" y="2833031"/>
            <a:ext cx="2948373" cy="67533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Go to bed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/>
          <a:srcRect l="-2318" t="1" r="-9077" b="1184"/>
          <a:stretch/>
        </p:blipFill>
        <p:spPr>
          <a:xfrm>
            <a:off x="6677515" y="4505059"/>
            <a:ext cx="1625154" cy="1520429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sp>
        <p:nvSpPr>
          <p:cNvPr id="34" name="Rectangle 33"/>
          <p:cNvSpPr/>
          <p:nvPr/>
        </p:nvSpPr>
        <p:spPr>
          <a:xfrm>
            <a:off x="9039170" y="4758675"/>
            <a:ext cx="2948373" cy="67533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Watch TV</a:t>
            </a:r>
          </a:p>
        </p:txBody>
      </p:sp>
      <p:sp>
        <p:nvSpPr>
          <p:cNvPr id="35" name="Rectangle 34"/>
          <p:cNvSpPr/>
          <p:nvPr/>
        </p:nvSpPr>
        <p:spPr>
          <a:xfrm>
            <a:off x="7315969" y="5664993"/>
            <a:ext cx="2948373" cy="67533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Have dinner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663" t="-5203" r="-23897" b="12981"/>
          <a:stretch/>
        </p:blipFill>
        <p:spPr>
          <a:xfrm flipH="1">
            <a:off x="4444810" y="4619775"/>
            <a:ext cx="1451370" cy="1390076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sp>
        <p:nvSpPr>
          <p:cNvPr id="36" name="Rectangle 35"/>
          <p:cNvSpPr/>
          <p:nvPr/>
        </p:nvSpPr>
        <p:spPr>
          <a:xfrm>
            <a:off x="4091693" y="5902572"/>
            <a:ext cx="2451309" cy="561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Go to school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/>
          <a:srcRect l="11300" t="3063" r="4509" b="2363"/>
          <a:stretch/>
        </p:blipFill>
        <p:spPr>
          <a:xfrm>
            <a:off x="2033784" y="3802006"/>
            <a:ext cx="1552365" cy="1406107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sp>
        <p:nvSpPr>
          <p:cNvPr id="37" name="Rectangle 36"/>
          <p:cNvSpPr/>
          <p:nvPr/>
        </p:nvSpPr>
        <p:spPr>
          <a:xfrm>
            <a:off x="1130531" y="5141419"/>
            <a:ext cx="2922239" cy="561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Have breakfast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60732" y="3396148"/>
            <a:ext cx="1632883" cy="67533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Get up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2476530" y="1849110"/>
            <a:ext cx="3944516" cy="74123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3452851" y="1849110"/>
            <a:ext cx="2915257" cy="206415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5325439" y="1849110"/>
            <a:ext cx="1025706" cy="277066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6360217" y="1856291"/>
            <a:ext cx="919490" cy="2648768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6377180" y="1864625"/>
            <a:ext cx="2361399" cy="188564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endCxn id="25" idx="2"/>
          </p:cNvCxnSpPr>
          <p:nvPr/>
        </p:nvCxnSpPr>
        <p:spPr>
          <a:xfrm>
            <a:off x="6331100" y="1856291"/>
            <a:ext cx="3062728" cy="50975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58726" y="575150"/>
            <a:ext cx="5724640" cy="145097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908628" y="688626"/>
            <a:ext cx="4937105" cy="1195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time do you </a:t>
            </a: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_____</a:t>
            </a:r>
            <a:r>
              <a:rPr lang="en-US" sz="28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?</a:t>
            </a:r>
          </a:p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US" sz="28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_______</a:t>
            </a:r>
            <a:r>
              <a:rPr lang="en-US" sz="28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at</a:t>
            </a:r>
            <a:r>
              <a:rPr lang="en-US" sz="28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+ (gi</a:t>
            </a:r>
            <a:r>
              <a:rPr lang="vi-VN" sz="28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ờ</a:t>
            </a:r>
            <a:r>
              <a:rPr lang="en-US" sz="28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)</a:t>
            </a:r>
            <a:r>
              <a:rPr lang="en-US" sz="28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919209" y="1811035"/>
            <a:ext cx="731520" cy="731520"/>
            <a:chOff x="896852" y="1243359"/>
            <a:chExt cx="1617105" cy="1615078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9"/>
            <a:srcRect l="2718" t="2323" r="2956" b="31012"/>
            <a:stretch/>
          </p:blipFill>
          <p:spPr>
            <a:xfrm>
              <a:off x="896852" y="1243359"/>
              <a:ext cx="1617105" cy="1615078"/>
            </a:xfrm>
            <a:prstGeom prst="ellipse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70474" y="1654714"/>
              <a:ext cx="75503" cy="434899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2600000" flipH="1">
              <a:off x="1580110" y="1999970"/>
              <a:ext cx="129866" cy="320134"/>
            </a:xfrm>
            <a:prstGeom prst="rect">
              <a:avLst/>
            </a:prstGeom>
          </p:spPr>
        </p:pic>
      </p:grpSp>
      <p:grpSp>
        <p:nvGrpSpPr>
          <p:cNvPr id="78" name="Group 77"/>
          <p:cNvGrpSpPr/>
          <p:nvPr/>
        </p:nvGrpSpPr>
        <p:grpSpPr>
          <a:xfrm>
            <a:off x="2706936" y="3391083"/>
            <a:ext cx="733736" cy="732816"/>
            <a:chOff x="3150819" y="1243359"/>
            <a:chExt cx="1617105" cy="1615078"/>
          </a:xfrm>
        </p:grpSpPr>
        <p:pic>
          <p:nvPicPr>
            <p:cNvPr id="65" name="Picture 64"/>
            <p:cNvPicPr>
              <a:picLocks noChangeAspect="1"/>
            </p:cNvPicPr>
            <p:nvPr/>
          </p:nvPicPr>
          <p:blipFill rotWithShape="1">
            <a:blip r:embed="rId9"/>
            <a:srcRect l="2718" t="2323" r="2956" b="31012"/>
            <a:stretch/>
          </p:blipFill>
          <p:spPr>
            <a:xfrm>
              <a:off x="3150819" y="1243359"/>
              <a:ext cx="1617105" cy="1615078"/>
            </a:xfrm>
            <a:prstGeom prst="ellipse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V="1">
              <a:off x="3912007" y="2013214"/>
              <a:ext cx="75503" cy="434899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3261567" flipH="1">
              <a:off x="3801855" y="1977967"/>
              <a:ext cx="129866" cy="320134"/>
            </a:xfrm>
            <a:prstGeom prst="rect">
              <a:avLst/>
            </a:prstGeom>
          </p:spPr>
        </p:pic>
      </p:grpSp>
      <p:grpSp>
        <p:nvGrpSpPr>
          <p:cNvPr id="79" name="Group 78"/>
          <p:cNvGrpSpPr/>
          <p:nvPr/>
        </p:nvGrpSpPr>
        <p:grpSpPr>
          <a:xfrm>
            <a:off x="4401452" y="4142752"/>
            <a:ext cx="731520" cy="731520"/>
            <a:chOff x="5404786" y="1243359"/>
            <a:chExt cx="1617106" cy="1615078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 rotWithShape="1">
            <a:blip r:embed="rId9"/>
            <a:srcRect l="2718" t="2323" r="2956" b="31012"/>
            <a:stretch/>
          </p:blipFill>
          <p:spPr>
            <a:xfrm>
              <a:off x="5404786" y="1243359"/>
              <a:ext cx="1617106" cy="1615078"/>
            </a:xfrm>
            <a:prstGeom prst="ellipse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5400000">
              <a:off x="6358324" y="1835345"/>
              <a:ext cx="75503" cy="434899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4790159" flipH="1">
              <a:off x="6035375" y="1939477"/>
              <a:ext cx="129866" cy="320134"/>
            </a:xfrm>
            <a:prstGeom prst="rect">
              <a:avLst/>
            </a:prstGeom>
          </p:spPr>
        </p:pic>
      </p:grpSp>
      <p:grpSp>
        <p:nvGrpSpPr>
          <p:cNvPr id="80" name="Group 79"/>
          <p:cNvGrpSpPr/>
          <p:nvPr/>
        </p:nvGrpSpPr>
        <p:grpSpPr>
          <a:xfrm>
            <a:off x="8729872" y="3142605"/>
            <a:ext cx="731520" cy="731520"/>
            <a:chOff x="7658754" y="1243359"/>
            <a:chExt cx="1617105" cy="1615078"/>
          </a:xfrm>
        </p:grpSpPr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9"/>
            <a:srcRect l="2718" t="2323" r="2956" b="31012"/>
            <a:stretch/>
          </p:blipFill>
          <p:spPr>
            <a:xfrm>
              <a:off x="7658754" y="1243359"/>
              <a:ext cx="1617105" cy="1615078"/>
            </a:xfrm>
            <a:prstGeom prst="ellipse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432379" y="1654714"/>
              <a:ext cx="75503" cy="434899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4400000" flipH="1">
              <a:off x="8296052" y="1957329"/>
              <a:ext cx="129866" cy="320134"/>
            </a:xfrm>
            <a:prstGeom prst="rect">
              <a:avLst/>
            </a:prstGeom>
          </p:spPr>
        </p:pic>
      </p:grpSp>
      <p:grpSp>
        <p:nvGrpSpPr>
          <p:cNvPr id="81" name="Group 80"/>
          <p:cNvGrpSpPr/>
          <p:nvPr/>
        </p:nvGrpSpPr>
        <p:grpSpPr>
          <a:xfrm>
            <a:off x="10185948" y="1168856"/>
            <a:ext cx="731520" cy="731520"/>
            <a:chOff x="9912722" y="1243359"/>
            <a:chExt cx="1617105" cy="1615078"/>
          </a:xfrm>
        </p:grpSpPr>
        <p:pic>
          <p:nvPicPr>
            <p:cNvPr id="74" name="Picture 73"/>
            <p:cNvPicPr>
              <a:picLocks noChangeAspect="1"/>
            </p:cNvPicPr>
            <p:nvPr/>
          </p:nvPicPr>
          <p:blipFill rotWithShape="1">
            <a:blip r:embed="rId9"/>
            <a:srcRect l="2718" t="2323" r="2956" b="31012"/>
            <a:stretch/>
          </p:blipFill>
          <p:spPr>
            <a:xfrm>
              <a:off x="9912722" y="1243359"/>
              <a:ext cx="1617105" cy="1615078"/>
            </a:xfrm>
            <a:prstGeom prst="ellipse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686347" y="1654714"/>
              <a:ext cx="75503" cy="434899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6200000" flipH="1">
              <a:off x="10536850" y="1892158"/>
              <a:ext cx="129866" cy="320134"/>
            </a:xfrm>
            <a:prstGeom prst="rect">
              <a:avLst/>
            </a:prstGeom>
          </p:spPr>
        </p:pic>
      </p:grpSp>
      <p:grpSp>
        <p:nvGrpSpPr>
          <p:cNvPr id="82" name="Group 81"/>
          <p:cNvGrpSpPr/>
          <p:nvPr/>
        </p:nvGrpSpPr>
        <p:grpSpPr>
          <a:xfrm>
            <a:off x="7358915" y="4001710"/>
            <a:ext cx="731520" cy="731520"/>
            <a:chOff x="7658754" y="1243359"/>
            <a:chExt cx="1617105" cy="1615078"/>
          </a:xfrm>
        </p:grpSpPr>
        <p:pic>
          <p:nvPicPr>
            <p:cNvPr id="83" name="Picture 82"/>
            <p:cNvPicPr>
              <a:picLocks noChangeAspect="1"/>
            </p:cNvPicPr>
            <p:nvPr/>
          </p:nvPicPr>
          <p:blipFill rotWithShape="1">
            <a:blip r:embed="rId9"/>
            <a:srcRect l="2718" t="2323" r="2956" b="31012"/>
            <a:stretch/>
          </p:blipFill>
          <p:spPr>
            <a:xfrm>
              <a:off x="7658754" y="1243359"/>
              <a:ext cx="1617105" cy="1615078"/>
            </a:xfrm>
            <a:prstGeom prst="ellipse">
              <a:avLst/>
            </a:prstGeom>
          </p:spPr>
        </p:pic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6200000">
              <a:off x="8251234" y="1833173"/>
              <a:ext cx="75409" cy="435446"/>
            </a:xfrm>
            <a:prstGeom prst="rect">
              <a:avLst/>
            </a:prstGeom>
          </p:spPr>
        </p:pic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2209096" flipH="1">
              <a:off x="8356840" y="2002288"/>
              <a:ext cx="130028" cy="3197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396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https://s.sachmem.vn/public/images/TA4T2SHS/U11-L2-4-1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41" b="7592"/>
          <a:stretch/>
        </p:blipFill>
        <p:spPr bwMode="auto">
          <a:xfrm>
            <a:off x="581441" y="3124942"/>
            <a:ext cx="2247926" cy="188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https://s.sachmem.vn/public/images/TA4T2SHS/U11-L2-4-2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16" b="9824"/>
          <a:stretch/>
        </p:blipFill>
        <p:spPr bwMode="auto">
          <a:xfrm>
            <a:off x="2817285" y="3124942"/>
            <a:ext cx="2247926" cy="188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https://s.sachmem.vn/public/images/TA4T2SHS/U11-L2-4-3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15" b="7700"/>
          <a:stretch/>
        </p:blipFill>
        <p:spPr bwMode="auto">
          <a:xfrm>
            <a:off x="5053130" y="3113433"/>
            <a:ext cx="2247926" cy="1910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https://s.sachmem.vn/public/images/TA4T2SHS/U11-L2-4-4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60" b="13888"/>
          <a:stretch/>
        </p:blipFill>
        <p:spPr bwMode="auto">
          <a:xfrm>
            <a:off x="7288974" y="3089758"/>
            <a:ext cx="2296254" cy="195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https://s.sachmem.vn/public/images/TA4T2SHS/U11-L2-4-5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69" b="9303"/>
          <a:stretch/>
        </p:blipFill>
        <p:spPr bwMode="auto">
          <a:xfrm>
            <a:off x="9573147" y="3084505"/>
            <a:ext cx="2296254" cy="19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5-Point Star 8"/>
          <p:cNvSpPr/>
          <p:nvPr/>
        </p:nvSpPr>
        <p:spPr>
          <a:xfrm>
            <a:off x="659782" y="4575646"/>
            <a:ext cx="436866" cy="436866"/>
          </a:xfrm>
          <a:prstGeom prst="star5">
            <a:avLst>
              <a:gd name="adj" fmla="val 33518"/>
              <a:gd name="hf" fmla="val 105146"/>
              <a:gd name="vf" fmla="val 110557"/>
            </a:avLst>
          </a:prstGeom>
          <a:solidFill>
            <a:srgbClr val="FF33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5" name="5-Point Star 14"/>
          <p:cNvSpPr/>
          <p:nvPr/>
        </p:nvSpPr>
        <p:spPr>
          <a:xfrm>
            <a:off x="2895626" y="4587153"/>
            <a:ext cx="436866" cy="436866"/>
          </a:xfrm>
          <a:prstGeom prst="star5">
            <a:avLst>
              <a:gd name="adj" fmla="val 33518"/>
              <a:gd name="hf" fmla="val 105146"/>
              <a:gd name="vf" fmla="val 110557"/>
            </a:avLst>
          </a:prstGeom>
          <a:solidFill>
            <a:srgbClr val="FF33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6" name="5-Point Star 15"/>
          <p:cNvSpPr/>
          <p:nvPr/>
        </p:nvSpPr>
        <p:spPr>
          <a:xfrm>
            <a:off x="5131470" y="4598660"/>
            <a:ext cx="436866" cy="436866"/>
          </a:xfrm>
          <a:prstGeom prst="star5">
            <a:avLst>
              <a:gd name="adj" fmla="val 33518"/>
              <a:gd name="hf" fmla="val 105146"/>
              <a:gd name="vf" fmla="val 110557"/>
            </a:avLst>
          </a:prstGeom>
          <a:solidFill>
            <a:srgbClr val="FF33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7" name="5-Point Star 16"/>
          <p:cNvSpPr/>
          <p:nvPr/>
        </p:nvSpPr>
        <p:spPr>
          <a:xfrm>
            <a:off x="7367314" y="4610167"/>
            <a:ext cx="436866" cy="436866"/>
          </a:xfrm>
          <a:prstGeom prst="star5">
            <a:avLst>
              <a:gd name="adj" fmla="val 33518"/>
              <a:gd name="hf" fmla="val 105146"/>
              <a:gd name="vf" fmla="val 110557"/>
            </a:avLst>
          </a:prstGeom>
          <a:solidFill>
            <a:srgbClr val="FF33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8" name="5-Point Star 17"/>
          <p:cNvSpPr/>
          <p:nvPr/>
        </p:nvSpPr>
        <p:spPr>
          <a:xfrm>
            <a:off x="9603158" y="4621674"/>
            <a:ext cx="436866" cy="436866"/>
          </a:xfrm>
          <a:prstGeom prst="star5">
            <a:avLst>
              <a:gd name="adj" fmla="val 33518"/>
              <a:gd name="hf" fmla="val 105146"/>
              <a:gd name="vf" fmla="val 110557"/>
            </a:avLst>
          </a:prstGeom>
          <a:solidFill>
            <a:srgbClr val="FF33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5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2"/>
          <a:srcRect l="2718" t="2323" r="2956" b="31012"/>
          <a:stretch/>
        </p:blipFill>
        <p:spPr>
          <a:xfrm>
            <a:off x="896852" y="1243359"/>
            <a:ext cx="1617105" cy="1615078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70474" y="1654714"/>
            <a:ext cx="75503" cy="43489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2600000" flipH="1">
            <a:off x="1580110" y="1999970"/>
            <a:ext cx="129866" cy="32013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2"/>
          <a:srcRect l="2718" t="2323" r="2956" b="31012"/>
          <a:stretch/>
        </p:blipFill>
        <p:spPr>
          <a:xfrm>
            <a:off x="3150819" y="1243359"/>
            <a:ext cx="1617105" cy="1615078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V="1">
            <a:off x="3912007" y="2013214"/>
            <a:ext cx="75503" cy="43489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3261567" flipH="1">
            <a:off x="3801855" y="1977967"/>
            <a:ext cx="129866" cy="32013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2"/>
          <a:srcRect l="2718" t="2323" r="2956" b="31012"/>
          <a:stretch/>
        </p:blipFill>
        <p:spPr>
          <a:xfrm>
            <a:off x="5404786" y="1243359"/>
            <a:ext cx="1617106" cy="1615078"/>
          </a:xfrm>
          <a:prstGeom prst="ellipse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5400000">
            <a:off x="6358324" y="1835345"/>
            <a:ext cx="75503" cy="43489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4790159" flipH="1">
            <a:off x="6035375" y="1939477"/>
            <a:ext cx="129866" cy="32013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2"/>
          <a:srcRect l="2718" t="2323" r="2956" b="31012"/>
          <a:stretch/>
        </p:blipFill>
        <p:spPr>
          <a:xfrm>
            <a:off x="7658754" y="1243359"/>
            <a:ext cx="1617105" cy="1615078"/>
          </a:xfrm>
          <a:prstGeom prst="ellipse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32379" y="1654714"/>
            <a:ext cx="75503" cy="43489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4400000" flipH="1">
            <a:off x="8296052" y="1957329"/>
            <a:ext cx="129866" cy="32013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2"/>
          <a:srcRect l="2718" t="2323" r="2956" b="31012"/>
          <a:stretch/>
        </p:blipFill>
        <p:spPr>
          <a:xfrm>
            <a:off x="9912722" y="1243359"/>
            <a:ext cx="1617105" cy="1615078"/>
          </a:xfrm>
          <a:prstGeom prst="ellipse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86347" y="1654714"/>
            <a:ext cx="75503" cy="43489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6200000" flipH="1">
            <a:off x="10536850" y="1892158"/>
            <a:ext cx="129866" cy="320134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736460" y="321657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 Listen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draw the time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59782" y="5279017"/>
            <a:ext cx="2157503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7:00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2829367" y="5279017"/>
            <a:ext cx="2223763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7:30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5053130" y="5279015"/>
            <a:ext cx="2247926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8:15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7288974" y="5279013"/>
            <a:ext cx="2296254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8:00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9585227" y="5279011"/>
            <a:ext cx="2284173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9:00</a:t>
            </a:r>
          </a:p>
        </p:txBody>
      </p:sp>
      <p:pic>
        <p:nvPicPr>
          <p:cNvPr id="36" name="soundMsPham"/>
          <p:cNvPicPr>
            <a:picLocks noChangeAspect="1"/>
          </p:cNvPicPr>
          <p:nvPr/>
        </p:nvPicPr>
        <p:blipFill rotWithShape="1">
          <a:blip r:embed="rId15"/>
          <a:srcRect l="14414" t="15022" r="14612" b="15187"/>
          <a:stretch/>
        </p:blipFill>
        <p:spPr>
          <a:xfrm>
            <a:off x="3758849" y="337917"/>
            <a:ext cx="365759" cy="365760"/>
          </a:xfrm>
          <a:prstGeom prst="ellipse">
            <a:avLst/>
          </a:prstGeom>
        </p:spPr>
      </p:pic>
      <p:pic>
        <p:nvPicPr>
          <p:cNvPr id="44" name="soundMsPham"/>
          <p:cNvPicPr>
            <a:picLocks noChangeAspect="1"/>
          </p:cNvPicPr>
          <p:nvPr/>
        </p:nvPicPr>
        <p:blipFill rotWithShape="1">
          <a:blip r:embed="rId15"/>
          <a:srcRect l="14414" t="15022" r="14612" b="15187"/>
          <a:stretch/>
        </p:blipFill>
        <p:spPr>
          <a:xfrm>
            <a:off x="2385267" y="4658259"/>
            <a:ext cx="365759" cy="365760"/>
          </a:xfrm>
          <a:prstGeom prst="ellipse">
            <a:avLst/>
          </a:prstGeom>
        </p:spPr>
      </p:pic>
      <p:pic>
        <p:nvPicPr>
          <p:cNvPr id="53" name="soundMsPham"/>
          <p:cNvPicPr>
            <a:picLocks noChangeAspect="1"/>
          </p:cNvPicPr>
          <p:nvPr/>
        </p:nvPicPr>
        <p:blipFill rotWithShape="1">
          <a:blip r:embed="rId15"/>
          <a:srcRect l="14414" t="15022" r="14612" b="15187"/>
          <a:stretch/>
        </p:blipFill>
        <p:spPr>
          <a:xfrm>
            <a:off x="4627834" y="4692780"/>
            <a:ext cx="365759" cy="365760"/>
          </a:xfrm>
          <a:prstGeom prst="ellipse">
            <a:avLst/>
          </a:prstGeom>
        </p:spPr>
      </p:pic>
      <p:pic>
        <p:nvPicPr>
          <p:cNvPr id="55" name="soundMsPham"/>
          <p:cNvPicPr>
            <a:picLocks noChangeAspect="1"/>
          </p:cNvPicPr>
          <p:nvPr/>
        </p:nvPicPr>
        <p:blipFill rotWithShape="1">
          <a:blip r:embed="rId15"/>
          <a:srcRect l="14414" t="15022" r="14612" b="15187"/>
          <a:stretch/>
        </p:blipFill>
        <p:spPr>
          <a:xfrm>
            <a:off x="6824493" y="4692780"/>
            <a:ext cx="365759" cy="365760"/>
          </a:xfrm>
          <a:prstGeom prst="ellipse">
            <a:avLst/>
          </a:prstGeom>
        </p:spPr>
      </p:pic>
      <p:pic>
        <p:nvPicPr>
          <p:cNvPr id="57" name="soundMsPham"/>
          <p:cNvPicPr>
            <a:picLocks noChangeAspect="1"/>
          </p:cNvPicPr>
          <p:nvPr/>
        </p:nvPicPr>
        <p:blipFill rotWithShape="1">
          <a:blip r:embed="rId15"/>
          <a:srcRect l="14414" t="15022" r="14612" b="15187"/>
          <a:stretch/>
        </p:blipFill>
        <p:spPr>
          <a:xfrm>
            <a:off x="9110057" y="4692780"/>
            <a:ext cx="365759" cy="365760"/>
          </a:xfrm>
          <a:prstGeom prst="ellipse">
            <a:avLst/>
          </a:prstGeom>
        </p:spPr>
      </p:pic>
      <p:pic>
        <p:nvPicPr>
          <p:cNvPr id="59" name="soundMsPham"/>
          <p:cNvPicPr>
            <a:picLocks noChangeAspect="1"/>
          </p:cNvPicPr>
          <p:nvPr/>
        </p:nvPicPr>
        <p:blipFill rotWithShape="1">
          <a:blip r:embed="rId15"/>
          <a:srcRect l="14414" t="15022" r="14612" b="15187"/>
          <a:stretch/>
        </p:blipFill>
        <p:spPr>
          <a:xfrm>
            <a:off x="11410836" y="4697865"/>
            <a:ext cx="365759" cy="365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69604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25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3" dur="25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4" dur="25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11.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" dur="250" autoRev="1" fill="remov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1" dur="250" autoRev="1" fill="remove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2" dur="250" autoRev="1" fill="remove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autoRev="1" fill="remove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11.2.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8" dur="25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9" dur="25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0" dur="25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5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11.2.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" dur="25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7" dur="25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8" dur="25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5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250" autoRev="1" fill="remov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5" dur="250" autoRev="1" fill="remove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6" dur="250" autoRev="1" fill="remove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250" autoRev="1" fill="remove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11.2.4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2" dur="25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3" dur="25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4" dur="25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25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u11.2.4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46" grpId="0"/>
      <p:bldP spid="48" grpId="0"/>
      <p:bldP spid="49" grpId="0"/>
      <p:bldP spid="50" grpId="0"/>
      <p:bldP spid="5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/>
          <p:cNvSpPr/>
          <p:nvPr/>
        </p:nvSpPr>
        <p:spPr>
          <a:xfrm>
            <a:off x="862833" y="236608"/>
            <a:ext cx="24929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sentence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/>
          <a:srcRect b="6494"/>
          <a:stretch/>
        </p:blipFill>
        <p:spPr>
          <a:xfrm>
            <a:off x="9389241" y="1696036"/>
            <a:ext cx="1478867" cy="1340009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/>
          <a:srcRect l="8014" t="8975" r="6475" b="-551"/>
          <a:stretch/>
        </p:blipFill>
        <p:spPr>
          <a:xfrm>
            <a:off x="8572549" y="3608064"/>
            <a:ext cx="1687750" cy="1445977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/>
          <a:srcRect l="9269" b="2660"/>
          <a:stretch/>
        </p:blipFill>
        <p:spPr>
          <a:xfrm rot="236200">
            <a:off x="993293" y="2227978"/>
            <a:ext cx="1442486" cy="1236719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sp>
        <p:nvSpPr>
          <p:cNvPr id="33" name="Rectangle 32"/>
          <p:cNvSpPr/>
          <p:nvPr/>
        </p:nvSpPr>
        <p:spPr>
          <a:xfrm>
            <a:off x="9095876" y="2833031"/>
            <a:ext cx="2948373" cy="67533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Go to bed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/>
          <a:srcRect l="-2318" t="1" r="-9077" b="1184"/>
          <a:stretch/>
        </p:blipFill>
        <p:spPr>
          <a:xfrm>
            <a:off x="6677515" y="4505059"/>
            <a:ext cx="1625154" cy="1520429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sp>
        <p:nvSpPr>
          <p:cNvPr id="34" name="Rectangle 33"/>
          <p:cNvSpPr/>
          <p:nvPr/>
        </p:nvSpPr>
        <p:spPr>
          <a:xfrm>
            <a:off x="9039170" y="4758675"/>
            <a:ext cx="2948373" cy="67533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Watch TV</a:t>
            </a:r>
          </a:p>
        </p:txBody>
      </p:sp>
      <p:sp>
        <p:nvSpPr>
          <p:cNvPr id="35" name="Rectangle 34"/>
          <p:cNvSpPr/>
          <p:nvPr/>
        </p:nvSpPr>
        <p:spPr>
          <a:xfrm>
            <a:off x="7315969" y="5664993"/>
            <a:ext cx="2948373" cy="67533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Have dinner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663" t="-5203" r="-23897" b="12981"/>
          <a:stretch/>
        </p:blipFill>
        <p:spPr>
          <a:xfrm flipH="1">
            <a:off x="4444810" y="4619775"/>
            <a:ext cx="1451370" cy="1390076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sp>
        <p:nvSpPr>
          <p:cNvPr id="36" name="Rectangle 35"/>
          <p:cNvSpPr/>
          <p:nvPr/>
        </p:nvSpPr>
        <p:spPr>
          <a:xfrm>
            <a:off x="4091693" y="5902572"/>
            <a:ext cx="2451309" cy="561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Go to school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/>
          <a:srcRect l="11300" t="3063" r="4509" b="2363"/>
          <a:stretch/>
        </p:blipFill>
        <p:spPr>
          <a:xfrm>
            <a:off x="2033784" y="3802006"/>
            <a:ext cx="1552365" cy="1406107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sp>
        <p:nvSpPr>
          <p:cNvPr id="37" name="Rectangle 36"/>
          <p:cNvSpPr/>
          <p:nvPr/>
        </p:nvSpPr>
        <p:spPr>
          <a:xfrm>
            <a:off x="1130531" y="5141419"/>
            <a:ext cx="2922239" cy="561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Have breakfast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60732" y="3396148"/>
            <a:ext cx="1632883" cy="67533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Get up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2476530" y="1849110"/>
            <a:ext cx="3944516" cy="74123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3452851" y="1849110"/>
            <a:ext cx="2915257" cy="206415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5325439" y="1849110"/>
            <a:ext cx="1025706" cy="277066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6360217" y="1856291"/>
            <a:ext cx="919490" cy="2648768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6377180" y="1864625"/>
            <a:ext cx="2361399" cy="188564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endCxn id="25" idx="2"/>
          </p:cNvCxnSpPr>
          <p:nvPr/>
        </p:nvCxnSpPr>
        <p:spPr>
          <a:xfrm>
            <a:off x="6331100" y="1856291"/>
            <a:ext cx="3062728" cy="50975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58726" y="575150"/>
            <a:ext cx="5724640" cy="145097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908628" y="688626"/>
            <a:ext cx="4937105" cy="1195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time do you </a:t>
            </a: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_____</a:t>
            </a:r>
            <a:r>
              <a:rPr lang="en-US" sz="28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?</a:t>
            </a:r>
          </a:p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US" sz="28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_______</a:t>
            </a:r>
            <a:r>
              <a:rPr lang="en-US" sz="28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at</a:t>
            </a:r>
            <a:r>
              <a:rPr lang="en-US" sz="28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+ (gi</a:t>
            </a:r>
            <a:r>
              <a:rPr lang="vi-VN" sz="28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ờ</a:t>
            </a:r>
            <a:r>
              <a:rPr lang="en-US" sz="28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)</a:t>
            </a:r>
            <a:r>
              <a:rPr lang="en-US" sz="28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919209" y="1811035"/>
            <a:ext cx="731520" cy="731520"/>
            <a:chOff x="896852" y="1243359"/>
            <a:chExt cx="1617105" cy="1615078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9"/>
            <a:srcRect l="2718" t="2323" r="2956" b="31012"/>
            <a:stretch/>
          </p:blipFill>
          <p:spPr>
            <a:xfrm>
              <a:off x="896852" y="1243359"/>
              <a:ext cx="1617105" cy="1615078"/>
            </a:xfrm>
            <a:prstGeom prst="ellipse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70474" y="1654714"/>
              <a:ext cx="75503" cy="434899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2600000" flipH="1">
              <a:off x="1580110" y="1999970"/>
              <a:ext cx="129866" cy="320134"/>
            </a:xfrm>
            <a:prstGeom prst="rect">
              <a:avLst/>
            </a:prstGeom>
          </p:spPr>
        </p:pic>
      </p:grpSp>
      <p:grpSp>
        <p:nvGrpSpPr>
          <p:cNvPr id="78" name="Group 77"/>
          <p:cNvGrpSpPr/>
          <p:nvPr/>
        </p:nvGrpSpPr>
        <p:grpSpPr>
          <a:xfrm>
            <a:off x="2706936" y="3391083"/>
            <a:ext cx="733736" cy="732816"/>
            <a:chOff x="3150819" y="1243359"/>
            <a:chExt cx="1617105" cy="1615078"/>
          </a:xfrm>
        </p:grpSpPr>
        <p:pic>
          <p:nvPicPr>
            <p:cNvPr id="65" name="Picture 64"/>
            <p:cNvPicPr>
              <a:picLocks noChangeAspect="1"/>
            </p:cNvPicPr>
            <p:nvPr/>
          </p:nvPicPr>
          <p:blipFill rotWithShape="1">
            <a:blip r:embed="rId9"/>
            <a:srcRect l="2718" t="2323" r="2956" b="31012"/>
            <a:stretch/>
          </p:blipFill>
          <p:spPr>
            <a:xfrm>
              <a:off x="3150819" y="1243359"/>
              <a:ext cx="1617105" cy="1615078"/>
            </a:xfrm>
            <a:prstGeom prst="ellipse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V="1">
              <a:off x="3912007" y="2013214"/>
              <a:ext cx="75503" cy="434899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3261567" flipH="1">
              <a:off x="3801855" y="1977967"/>
              <a:ext cx="129866" cy="320134"/>
            </a:xfrm>
            <a:prstGeom prst="rect">
              <a:avLst/>
            </a:prstGeom>
          </p:spPr>
        </p:pic>
      </p:grpSp>
      <p:grpSp>
        <p:nvGrpSpPr>
          <p:cNvPr id="79" name="Group 78"/>
          <p:cNvGrpSpPr/>
          <p:nvPr/>
        </p:nvGrpSpPr>
        <p:grpSpPr>
          <a:xfrm>
            <a:off x="4401452" y="4142752"/>
            <a:ext cx="731520" cy="731520"/>
            <a:chOff x="5404786" y="1243359"/>
            <a:chExt cx="1617106" cy="1615078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 rotWithShape="1">
            <a:blip r:embed="rId9"/>
            <a:srcRect l="2718" t="2323" r="2956" b="31012"/>
            <a:stretch/>
          </p:blipFill>
          <p:spPr>
            <a:xfrm>
              <a:off x="5404786" y="1243359"/>
              <a:ext cx="1617106" cy="1615078"/>
            </a:xfrm>
            <a:prstGeom prst="ellipse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5400000">
              <a:off x="6358324" y="1835345"/>
              <a:ext cx="75503" cy="434899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4790159" flipH="1">
              <a:off x="6035375" y="1939477"/>
              <a:ext cx="129866" cy="320134"/>
            </a:xfrm>
            <a:prstGeom prst="rect">
              <a:avLst/>
            </a:prstGeom>
          </p:spPr>
        </p:pic>
      </p:grpSp>
      <p:grpSp>
        <p:nvGrpSpPr>
          <p:cNvPr id="80" name="Group 79"/>
          <p:cNvGrpSpPr/>
          <p:nvPr/>
        </p:nvGrpSpPr>
        <p:grpSpPr>
          <a:xfrm>
            <a:off x="8729872" y="3142605"/>
            <a:ext cx="731520" cy="731520"/>
            <a:chOff x="7658754" y="1243359"/>
            <a:chExt cx="1617105" cy="1615078"/>
          </a:xfrm>
        </p:grpSpPr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9"/>
            <a:srcRect l="2718" t="2323" r="2956" b="31012"/>
            <a:stretch/>
          </p:blipFill>
          <p:spPr>
            <a:xfrm>
              <a:off x="7658754" y="1243359"/>
              <a:ext cx="1617105" cy="1615078"/>
            </a:xfrm>
            <a:prstGeom prst="ellipse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432379" y="1654714"/>
              <a:ext cx="75503" cy="434899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4400000" flipH="1">
              <a:off x="8296052" y="1957329"/>
              <a:ext cx="129866" cy="320134"/>
            </a:xfrm>
            <a:prstGeom prst="rect">
              <a:avLst/>
            </a:prstGeom>
          </p:spPr>
        </p:pic>
      </p:grpSp>
      <p:grpSp>
        <p:nvGrpSpPr>
          <p:cNvPr id="81" name="Group 80"/>
          <p:cNvGrpSpPr/>
          <p:nvPr/>
        </p:nvGrpSpPr>
        <p:grpSpPr>
          <a:xfrm>
            <a:off x="10185948" y="1168856"/>
            <a:ext cx="731520" cy="731520"/>
            <a:chOff x="9912722" y="1243359"/>
            <a:chExt cx="1617105" cy="1615078"/>
          </a:xfrm>
        </p:grpSpPr>
        <p:pic>
          <p:nvPicPr>
            <p:cNvPr id="74" name="Picture 73"/>
            <p:cNvPicPr>
              <a:picLocks noChangeAspect="1"/>
            </p:cNvPicPr>
            <p:nvPr/>
          </p:nvPicPr>
          <p:blipFill rotWithShape="1">
            <a:blip r:embed="rId9"/>
            <a:srcRect l="2718" t="2323" r="2956" b="31012"/>
            <a:stretch/>
          </p:blipFill>
          <p:spPr>
            <a:xfrm>
              <a:off x="9912722" y="1243359"/>
              <a:ext cx="1617105" cy="1615078"/>
            </a:xfrm>
            <a:prstGeom prst="ellipse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686347" y="1654714"/>
              <a:ext cx="75503" cy="434899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6200000" flipH="1">
              <a:off x="10536850" y="1892158"/>
              <a:ext cx="129866" cy="320134"/>
            </a:xfrm>
            <a:prstGeom prst="rect">
              <a:avLst/>
            </a:prstGeom>
          </p:spPr>
        </p:pic>
      </p:grpSp>
      <p:grpSp>
        <p:nvGrpSpPr>
          <p:cNvPr id="82" name="Group 81"/>
          <p:cNvGrpSpPr/>
          <p:nvPr/>
        </p:nvGrpSpPr>
        <p:grpSpPr>
          <a:xfrm>
            <a:off x="7358915" y="4001710"/>
            <a:ext cx="731520" cy="731520"/>
            <a:chOff x="7658754" y="1243359"/>
            <a:chExt cx="1617105" cy="1615078"/>
          </a:xfrm>
        </p:grpSpPr>
        <p:pic>
          <p:nvPicPr>
            <p:cNvPr id="83" name="Picture 82"/>
            <p:cNvPicPr>
              <a:picLocks noChangeAspect="1"/>
            </p:cNvPicPr>
            <p:nvPr/>
          </p:nvPicPr>
          <p:blipFill rotWithShape="1">
            <a:blip r:embed="rId9"/>
            <a:srcRect l="2718" t="2323" r="2956" b="31012"/>
            <a:stretch/>
          </p:blipFill>
          <p:spPr>
            <a:xfrm>
              <a:off x="7658754" y="1243359"/>
              <a:ext cx="1617105" cy="1615078"/>
            </a:xfrm>
            <a:prstGeom prst="ellipse">
              <a:avLst/>
            </a:prstGeom>
          </p:spPr>
        </p:pic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6200000">
              <a:off x="8251234" y="1833173"/>
              <a:ext cx="75409" cy="435446"/>
            </a:xfrm>
            <a:prstGeom prst="rect">
              <a:avLst/>
            </a:prstGeom>
          </p:spPr>
        </p:pic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2209096" flipH="1">
              <a:off x="8356840" y="2002288"/>
              <a:ext cx="130028" cy="3197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0302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7756" y="3964897"/>
            <a:ext cx="10693483" cy="2653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dirty="0">
                <a:solidFill>
                  <a:srgbClr val="002060"/>
                </a:solidFill>
                <a:latin typeface="Helvetica Neue"/>
              </a:rPr>
              <a:t>seven thirty in the morning and finishes at four thirty in the afternoon. I go home at </a:t>
            </a:r>
            <a:r>
              <a:rPr lang="en-US" sz="3200" dirty="0">
                <a:solidFill>
                  <a:srgbClr val="C00000"/>
                </a:solidFill>
                <a:latin typeface="Helvetica Neue"/>
              </a:rPr>
              <a:t>(3) ____________. </a:t>
            </a:r>
            <a:r>
              <a:rPr lang="en-US" sz="3200" dirty="0">
                <a:solidFill>
                  <a:srgbClr val="002060"/>
                </a:solidFill>
                <a:latin typeface="Helvetica Neue"/>
              </a:rPr>
              <a:t>After dinner, I </a:t>
            </a:r>
            <a:r>
              <a:rPr lang="en-US" sz="3200" dirty="0">
                <a:solidFill>
                  <a:srgbClr val="C00000"/>
                </a:solidFill>
                <a:latin typeface="Helvetica Neue"/>
              </a:rPr>
              <a:t>(4) ________</a:t>
            </a:r>
            <a:r>
              <a:rPr lang="en-US" sz="3200" dirty="0">
                <a:solidFill>
                  <a:srgbClr val="002060"/>
                </a:solidFill>
                <a:latin typeface="Helvetica Neue"/>
              </a:rPr>
              <a:t> or listen to music. I </a:t>
            </a:r>
            <a:r>
              <a:rPr lang="en-US" sz="3200" dirty="0">
                <a:solidFill>
                  <a:srgbClr val="C00000"/>
                </a:solidFill>
                <a:latin typeface="Helvetica Neue"/>
              </a:rPr>
              <a:t>(5) __________ </a:t>
            </a:r>
            <a:r>
              <a:rPr lang="en-US" sz="3200" dirty="0">
                <a:solidFill>
                  <a:srgbClr val="002060"/>
                </a:solidFill>
                <a:latin typeface="Helvetica Neue"/>
              </a:rPr>
              <a:t>at nine forty-five. </a:t>
            </a:r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1025" name="Picture 1" descr="https://s.sachmem.vn/public/images/TA4SBT/U11-E-2-1-citturpbdkikbsix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 t="2618" r="5189" b="6806"/>
          <a:stretch/>
        </p:blipFill>
        <p:spPr bwMode="auto">
          <a:xfrm>
            <a:off x="7277100" y="427006"/>
            <a:ext cx="4445990" cy="3449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891901" y="830416"/>
            <a:ext cx="6096000" cy="329320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dirty="0">
                <a:solidFill>
                  <a:srgbClr val="002060"/>
                </a:solidFill>
                <a:latin typeface="Helvetica Neue"/>
              </a:rPr>
              <a:t>Hello. My name is Nam. I study at Nguyen Du Primary School. Every day I get up at </a:t>
            </a:r>
            <a:r>
              <a:rPr lang="en-US" sz="3200" dirty="0">
                <a:solidFill>
                  <a:srgbClr val="C00000"/>
                </a:solidFill>
                <a:latin typeface="Helvetica Neue"/>
              </a:rPr>
              <a:t>(1) __________</a:t>
            </a:r>
            <a:r>
              <a:rPr lang="en-US" sz="3200" dirty="0">
                <a:solidFill>
                  <a:srgbClr val="002060"/>
                </a:solidFill>
                <a:latin typeface="Helvetica Neue"/>
              </a:rPr>
              <a:t>. I </a:t>
            </a:r>
            <a:r>
              <a:rPr lang="en-US" sz="3200" dirty="0">
                <a:solidFill>
                  <a:srgbClr val="C00000"/>
                </a:solidFill>
                <a:latin typeface="Helvetica Neue"/>
              </a:rPr>
              <a:t>(2) __________ </a:t>
            </a:r>
            <a:r>
              <a:rPr lang="en-US" sz="3200" dirty="0">
                <a:solidFill>
                  <a:srgbClr val="002060"/>
                </a:solidFill>
                <a:latin typeface="Helvetica Neue"/>
              </a:rPr>
              <a:t>at seven fifteen. School starts at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973956" y="2880676"/>
            <a:ext cx="22076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 six o'clock 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20059" y="2857387"/>
            <a:ext cx="25202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go to school  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55348" y="4726191"/>
            <a:ext cx="26228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four forty-five 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38973" y="5373785"/>
            <a:ext cx="18614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watch TV 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996797" y="5376270"/>
            <a:ext cx="20008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 go to bed 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91901" y="356640"/>
            <a:ext cx="23615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 5. Read and write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399951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/>
          <p:cNvSpPr/>
          <p:nvPr/>
        </p:nvSpPr>
        <p:spPr>
          <a:xfrm>
            <a:off x="862833" y="236608"/>
            <a:ext cx="2375971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 sentence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/>
          <a:srcRect b="6494"/>
          <a:stretch/>
        </p:blipFill>
        <p:spPr>
          <a:xfrm>
            <a:off x="9389241" y="1715086"/>
            <a:ext cx="1478867" cy="1340009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/>
          <a:srcRect l="8014" t="8975" r="6475" b="-551"/>
          <a:stretch/>
        </p:blipFill>
        <p:spPr>
          <a:xfrm>
            <a:off x="8572549" y="3627114"/>
            <a:ext cx="1687750" cy="1445977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/>
          <a:srcRect l="9269" b="2660"/>
          <a:stretch/>
        </p:blipFill>
        <p:spPr>
          <a:xfrm rot="236200">
            <a:off x="993293" y="2247028"/>
            <a:ext cx="1442486" cy="1236719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sp>
        <p:nvSpPr>
          <p:cNvPr id="33" name="Rectangle 32"/>
          <p:cNvSpPr/>
          <p:nvPr/>
        </p:nvSpPr>
        <p:spPr>
          <a:xfrm>
            <a:off x="9095876" y="2865936"/>
            <a:ext cx="2948373" cy="67533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Go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es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to bed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/>
          <a:srcRect l="-2318" t="1" r="-9077" b="1184"/>
          <a:stretch/>
        </p:blipFill>
        <p:spPr>
          <a:xfrm>
            <a:off x="6677515" y="4524109"/>
            <a:ext cx="1625154" cy="1520429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sp>
        <p:nvSpPr>
          <p:cNvPr id="34" name="Rectangle 33"/>
          <p:cNvSpPr/>
          <p:nvPr/>
        </p:nvSpPr>
        <p:spPr>
          <a:xfrm>
            <a:off x="9039170" y="4777725"/>
            <a:ext cx="2948373" cy="67533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Watch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es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TV</a:t>
            </a:r>
          </a:p>
        </p:txBody>
      </p:sp>
      <p:sp>
        <p:nvSpPr>
          <p:cNvPr id="35" name="Rectangle 34"/>
          <p:cNvSpPr/>
          <p:nvPr/>
        </p:nvSpPr>
        <p:spPr>
          <a:xfrm>
            <a:off x="7315969" y="5684043"/>
            <a:ext cx="2948373" cy="67533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dinner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663" t="-5203" r="-23897" b="12981"/>
          <a:stretch/>
        </p:blipFill>
        <p:spPr>
          <a:xfrm flipH="1">
            <a:off x="4444810" y="4638825"/>
            <a:ext cx="1451370" cy="1390076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sp>
        <p:nvSpPr>
          <p:cNvPr id="36" name="Rectangle 35"/>
          <p:cNvSpPr/>
          <p:nvPr/>
        </p:nvSpPr>
        <p:spPr>
          <a:xfrm>
            <a:off x="3713019" y="5921622"/>
            <a:ext cx="2829984" cy="561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Go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es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to school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/>
          <a:srcRect l="11300" t="3063" r="4509" b="2363"/>
          <a:stretch/>
        </p:blipFill>
        <p:spPr>
          <a:xfrm>
            <a:off x="2033784" y="3821056"/>
            <a:ext cx="1552365" cy="1406107"/>
          </a:xfrm>
          <a:prstGeom prst="cloud">
            <a:avLst/>
          </a:prstGeom>
          <a:ln w="12700">
            <a:solidFill>
              <a:srgbClr val="E14069"/>
            </a:solidFill>
          </a:ln>
        </p:spPr>
      </p:pic>
      <p:sp>
        <p:nvSpPr>
          <p:cNvPr id="37" name="Rectangle 36"/>
          <p:cNvSpPr/>
          <p:nvPr/>
        </p:nvSpPr>
        <p:spPr>
          <a:xfrm>
            <a:off x="1130531" y="5160469"/>
            <a:ext cx="2922239" cy="561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breakfast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60732" y="3415198"/>
            <a:ext cx="1632883" cy="67533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Get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up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2476530" y="1868160"/>
            <a:ext cx="3944516" cy="74123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3452851" y="1868160"/>
            <a:ext cx="2915257" cy="206415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5325439" y="1868160"/>
            <a:ext cx="1025706" cy="277066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6360217" y="1875341"/>
            <a:ext cx="919490" cy="2648768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6377180" y="1883675"/>
            <a:ext cx="2361399" cy="188564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endCxn id="25" idx="2"/>
          </p:cNvCxnSpPr>
          <p:nvPr/>
        </p:nvCxnSpPr>
        <p:spPr>
          <a:xfrm>
            <a:off x="6360217" y="1900284"/>
            <a:ext cx="3033611" cy="484807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4015" y="434646"/>
            <a:ext cx="6577862" cy="166723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430889" y="629997"/>
            <a:ext cx="5929915" cy="1195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time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does </a:t>
            </a:r>
            <a:r>
              <a:rPr lang="en-US" sz="28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he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/</a:t>
            </a:r>
            <a:r>
              <a:rPr lang="en-US" sz="2800" b="1" dirty="0">
                <a:solidFill>
                  <a:srgbClr val="E14069"/>
                </a:solidFill>
                <a:latin typeface="Century Gothic" panose="020B0502020202020204" pitchFamily="34" charset="0"/>
              </a:rPr>
              <a:t>she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_____</a:t>
            </a:r>
            <a:r>
              <a:rPr lang="en-US" sz="28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?</a:t>
            </a:r>
          </a:p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8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He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/</a:t>
            </a:r>
            <a:r>
              <a:rPr lang="en-US" sz="2800" b="1" dirty="0">
                <a:solidFill>
                  <a:srgbClr val="E14069"/>
                </a:solidFill>
                <a:latin typeface="Century Gothic" panose="020B0502020202020204" pitchFamily="34" charset="0"/>
              </a:rPr>
              <a:t>she</a:t>
            </a:r>
            <a:r>
              <a:rPr lang="en-US" sz="28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_______</a:t>
            </a:r>
            <a:r>
              <a:rPr lang="en-US" sz="28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at</a:t>
            </a:r>
            <a:r>
              <a:rPr lang="en-US" sz="28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+ (gi</a:t>
            </a:r>
            <a:r>
              <a:rPr lang="vi-VN" sz="28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ờ</a:t>
            </a:r>
            <a:r>
              <a:rPr lang="en-US" sz="28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)</a:t>
            </a:r>
            <a:r>
              <a:rPr lang="en-US" sz="28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919209" y="1830085"/>
            <a:ext cx="731520" cy="731520"/>
            <a:chOff x="896852" y="1243359"/>
            <a:chExt cx="1617105" cy="1615078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9"/>
            <a:srcRect l="2718" t="2323" r="2956" b="31012"/>
            <a:stretch/>
          </p:blipFill>
          <p:spPr>
            <a:xfrm>
              <a:off x="896852" y="1243359"/>
              <a:ext cx="1617105" cy="1615078"/>
            </a:xfrm>
            <a:prstGeom prst="ellipse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70474" y="1654714"/>
              <a:ext cx="75503" cy="434899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2600000" flipH="1">
              <a:off x="1580110" y="1999970"/>
              <a:ext cx="129866" cy="320134"/>
            </a:xfrm>
            <a:prstGeom prst="rect">
              <a:avLst/>
            </a:prstGeom>
          </p:spPr>
        </p:pic>
      </p:grpSp>
      <p:grpSp>
        <p:nvGrpSpPr>
          <p:cNvPr id="78" name="Group 77"/>
          <p:cNvGrpSpPr/>
          <p:nvPr/>
        </p:nvGrpSpPr>
        <p:grpSpPr>
          <a:xfrm>
            <a:off x="2706936" y="3410133"/>
            <a:ext cx="733736" cy="732816"/>
            <a:chOff x="3150819" y="1243359"/>
            <a:chExt cx="1617105" cy="1615078"/>
          </a:xfrm>
        </p:grpSpPr>
        <p:pic>
          <p:nvPicPr>
            <p:cNvPr id="65" name="Picture 64"/>
            <p:cNvPicPr>
              <a:picLocks noChangeAspect="1"/>
            </p:cNvPicPr>
            <p:nvPr/>
          </p:nvPicPr>
          <p:blipFill rotWithShape="1">
            <a:blip r:embed="rId9"/>
            <a:srcRect l="2718" t="2323" r="2956" b="31012"/>
            <a:stretch/>
          </p:blipFill>
          <p:spPr>
            <a:xfrm>
              <a:off x="3150819" y="1243359"/>
              <a:ext cx="1617105" cy="1615078"/>
            </a:xfrm>
            <a:prstGeom prst="ellipse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V="1">
              <a:off x="3912007" y="2013214"/>
              <a:ext cx="75503" cy="434899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3261567" flipH="1">
              <a:off x="3801855" y="1977967"/>
              <a:ext cx="129866" cy="320134"/>
            </a:xfrm>
            <a:prstGeom prst="rect">
              <a:avLst/>
            </a:prstGeom>
          </p:spPr>
        </p:pic>
      </p:grpSp>
      <p:grpSp>
        <p:nvGrpSpPr>
          <p:cNvPr id="79" name="Group 78"/>
          <p:cNvGrpSpPr/>
          <p:nvPr/>
        </p:nvGrpSpPr>
        <p:grpSpPr>
          <a:xfrm>
            <a:off x="4401452" y="4161802"/>
            <a:ext cx="731520" cy="731520"/>
            <a:chOff x="5404786" y="1243359"/>
            <a:chExt cx="1617106" cy="1615078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 rotWithShape="1">
            <a:blip r:embed="rId9"/>
            <a:srcRect l="2718" t="2323" r="2956" b="31012"/>
            <a:stretch/>
          </p:blipFill>
          <p:spPr>
            <a:xfrm>
              <a:off x="5404786" y="1243359"/>
              <a:ext cx="1617106" cy="1615078"/>
            </a:xfrm>
            <a:prstGeom prst="ellipse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5400000">
              <a:off x="6358324" y="1835345"/>
              <a:ext cx="75503" cy="434899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4790159" flipH="1">
              <a:off x="6035375" y="1939477"/>
              <a:ext cx="129866" cy="320134"/>
            </a:xfrm>
            <a:prstGeom prst="rect">
              <a:avLst/>
            </a:prstGeom>
          </p:spPr>
        </p:pic>
      </p:grpSp>
      <p:grpSp>
        <p:nvGrpSpPr>
          <p:cNvPr id="80" name="Group 79"/>
          <p:cNvGrpSpPr/>
          <p:nvPr/>
        </p:nvGrpSpPr>
        <p:grpSpPr>
          <a:xfrm>
            <a:off x="8729872" y="3161655"/>
            <a:ext cx="731520" cy="731520"/>
            <a:chOff x="7658754" y="1243359"/>
            <a:chExt cx="1617105" cy="1615078"/>
          </a:xfrm>
        </p:grpSpPr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9"/>
            <a:srcRect l="2718" t="2323" r="2956" b="31012"/>
            <a:stretch/>
          </p:blipFill>
          <p:spPr>
            <a:xfrm>
              <a:off x="7658754" y="1243359"/>
              <a:ext cx="1617105" cy="1615078"/>
            </a:xfrm>
            <a:prstGeom prst="ellipse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432379" y="1654714"/>
              <a:ext cx="75503" cy="434899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4400000" flipH="1">
              <a:off x="8296052" y="1957329"/>
              <a:ext cx="129866" cy="320134"/>
            </a:xfrm>
            <a:prstGeom prst="rect">
              <a:avLst/>
            </a:prstGeom>
          </p:spPr>
        </p:pic>
      </p:grpSp>
      <p:grpSp>
        <p:nvGrpSpPr>
          <p:cNvPr id="81" name="Group 80"/>
          <p:cNvGrpSpPr/>
          <p:nvPr/>
        </p:nvGrpSpPr>
        <p:grpSpPr>
          <a:xfrm>
            <a:off x="10185948" y="1187906"/>
            <a:ext cx="731520" cy="731520"/>
            <a:chOff x="9912722" y="1243359"/>
            <a:chExt cx="1617105" cy="1615078"/>
          </a:xfrm>
        </p:grpSpPr>
        <p:pic>
          <p:nvPicPr>
            <p:cNvPr id="74" name="Picture 73"/>
            <p:cNvPicPr>
              <a:picLocks noChangeAspect="1"/>
            </p:cNvPicPr>
            <p:nvPr/>
          </p:nvPicPr>
          <p:blipFill rotWithShape="1">
            <a:blip r:embed="rId9"/>
            <a:srcRect l="2718" t="2323" r="2956" b="31012"/>
            <a:stretch/>
          </p:blipFill>
          <p:spPr>
            <a:xfrm>
              <a:off x="9912722" y="1243359"/>
              <a:ext cx="1617105" cy="1615078"/>
            </a:xfrm>
            <a:prstGeom prst="ellipse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686347" y="1654714"/>
              <a:ext cx="75503" cy="434899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6200000" flipH="1">
              <a:off x="10536850" y="1892158"/>
              <a:ext cx="129866" cy="320134"/>
            </a:xfrm>
            <a:prstGeom prst="rect">
              <a:avLst/>
            </a:prstGeom>
          </p:spPr>
        </p:pic>
      </p:grpSp>
      <p:grpSp>
        <p:nvGrpSpPr>
          <p:cNvPr id="82" name="Group 81"/>
          <p:cNvGrpSpPr/>
          <p:nvPr/>
        </p:nvGrpSpPr>
        <p:grpSpPr>
          <a:xfrm>
            <a:off x="7358915" y="4020760"/>
            <a:ext cx="731520" cy="731520"/>
            <a:chOff x="7658754" y="1243359"/>
            <a:chExt cx="1617105" cy="1615078"/>
          </a:xfrm>
        </p:grpSpPr>
        <p:pic>
          <p:nvPicPr>
            <p:cNvPr id="83" name="Picture 82"/>
            <p:cNvPicPr>
              <a:picLocks noChangeAspect="1"/>
            </p:cNvPicPr>
            <p:nvPr/>
          </p:nvPicPr>
          <p:blipFill rotWithShape="1">
            <a:blip r:embed="rId9"/>
            <a:srcRect l="2718" t="2323" r="2956" b="31012"/>
            <a:stretch/>
          </p:blipFill>
          <p:spPr>
            <a:xfrm>
              <a:off x="7658754" y="1243359"/>
              <a:ext cx="1617105" cy="1615078"/>
            </a:xfrm>
            <a:prstGeom prst="ellipse">
              <a:avLst/>
            </a:prstGeom>
          </p:spPr>
        </p:pic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6200000">
              <a:off x="8251234" y="1833173"/>
              <a:ext cx="75409" cy="435446"/>
            </a:xfrm>
            <a:prstGeom prst="rect">
              <a:avLst/>
            </a:prstGeom>
          </p:spPr>
        </p:pic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2209096" flipH="1">
              <a:off x="8356840" y="2002288"/>
              <a:ext cx="130028" cy="3197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388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7373129"/>
              </p:ext>
            </p:extLst>
          </p:nvPr>
        </p:nvGraphicFramePr>
        <p:xfrm>
          <a:off x="3321345" y="584128"/>
          <a:ext cx="6268846" cy="5919912"/>
        </p:xfrm>
        <a:graphic>
          <a:graphicData uri="http://schemas.openxmlformats.org/drawingml/2006/table">
            <a:tbl>
              <a:tblPr/>
              <a:tblGrid>
                <a:gridCol w="20832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856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9989">
                <a:tc>
                  <a:txBody>
                    <a:bodyPr/>
                    <a:lstStyle/>
                    <a:p>
                      <a:pPr algn="l" fontAlgn="t"/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5.00</a:t>
                      </a:r>
                    </a:p>
                  </a:txBody>
                  <a:tcPr marL="142875" marR="14287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3200" b="1" i="0" u="non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five o'clock</a:t>
                      </a:r>
                    </a:p>
                  </a:txBody>
                  <a:tcPr marL="142875" marR="14287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9989">
                <a:tc>
                  <a:txBody>
                    <a:bodyPr/>
                    <a:lstStyle/>
                    <a:p>
                      <a:pPr algn="l" fontAlgn="t"/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5.05</a:t>
                      </a:r>
                    </a:p>
                  </a:txBody>
                  <a:tcPr marL="142875" marR="14287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3200" b="1" i="0" u="non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five five</a:t>
                      </a:r>
                    </a:p>
                  </a:txBody>
                  <a:tcPr marL="142875" marR="14287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9989">
                <a:tc>
                  <a:txBody>
                    <a:bodyPr/>
                    <a:lstStyle/>
                    <a:p>
                      <a:pPr algn="l" fontAlgn="t"/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5.15</a:t>
                      </a:r>
                    </a:p>
                  </a:txBody>
                  <a:tcPr marL="142875" marR="14287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3200" b="1" i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five fifteen</a:t>
                      </a:r>
                    </a:p>
                  </a:txBody>
                  <a:tcPr marL="142875" marR="14287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9989">
                <a:tc>
                  <a:txBody>
                    <a:bodyPr/>
                    <a:lstStyle/>
                    <a:p>
                      <a:pPr algn="l" fontAlgn="t"/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5.25</a:t>
                      </a:r>
                    </a:p>
                  </a:txBody>
                  <a:tcPr marL="142875" marR="14287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3200" b="1" i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five twenty-five</a:t>
                      </a:r>
                    </a:p>
                  </a:txBody>
                  <a:tcPr marL="142875" marR="14287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9989">
                <a:tc>
                  <a:txBody>
                    <a:bodyPr/>
                    <a:lstStyle/>
                    <a:p>
                      <a:pPr algn="l" fontAlgn="t"/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5.30</a:t>
                      </a:r>
                    </a:p>
                  </a:txBody>
                  <a:tcPr marL="142875" marR="14287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3200" b="1" i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five thirty</a:t>
                      </a:r>
                    </a:p>
                  </a:txBody>
                  <a:tcPr marL="142875" marR="14287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9989">
                <a:tc>
                  <a:txBody>
                    <a:bodyPr/>
                    <a:lstStyle/>
                    <a:p>
                      <a:pPr algn="l" fontAlgn="t"/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5.35</a:t>
                      </a:r>
                    </a:p>
                  </a:txBody>
                  <a:tcPr marL="142875" marR="14287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3200" b="1" i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five thirty-five</a:t>
                      </a:r>
                    </a:p>
                  </a:txBody>
                  <a:tcPr marL="142875" marR="14287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9989">
                <a:tc>
                  <a:txBody>
                    <a:bodyPr/>
                    <a:lstStyle/>
                    <a:p>
                      <a:pPr algn="l" fontAlgn="t"/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 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5.45</a:t>
                      </a:r>
                    </a:p>
                  </a:txBody>
                  <a:tcPr marL="142875" marR="14287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3200" b="1" i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five forty-five</a:t>
                      </a:r>
                    </a:p>
                  </a:txBody>
                  <a:tcPr marL="142875" marR="14287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9989">
                <a:tc>
                  <a:txBody>
                    <a:bodyPr/>
                    <a:lstStyle/>
                    <a:p>
                      <a:pPr algn="l" fontAlgn="t"/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5.50</a:t>
                      </a:r>
                    </a:p>
                  </a:txBody>
                  <a:tcPr marL="142875" marR="14287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3200" b="1" i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five fifty</a:t>
                      </a:r>
                    </a:p>
                  </a:txBody>
                  <a:tcPr marL="142875" marR="14287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910106" y="319112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Look and say</a:t>
            </a:r>
          </a:p>
        </p:txBody>
      </p:sp>
      <p:sp>
        <p:nvSpPr>
          <p:cNvPr id="4" name="Rectangle 3"/>
          <p:cNvSpPr/>
          <p:nvPr/>
        </p:nvSpPr>
        <p:spPr>
          <a:xfrm>
            <a:off x="5605009" y="674978"/>
            <a:ext cx="3566160" cy="548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605009" y="1414721"/>
            <a:ext cx="3566160" cy="548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605009" y="2154464"/>
            <a:ext cx="3566160" cy="548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605009" y="2894207"/>
            <a:ext cx="3566160" cy="548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05009" y="3633950"/>
            <a:ext cx="3566160" cy="548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605009" y="4373693"/>
            <a:ext cx="3566160" cy="548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605009" y="5113436"/>
            <a:ext cx="3566160" cy="548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605009" y="5853176"/>
            <a:ext cx="3566160" cy="548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23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7D75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546874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076976" y="2314641"/>
            <a:ext cx="5594198" cy="1820370"/>
            <a:chOff x="2414968" y="4062472"/>
            <a:chExt cx="7526020" cy="2448991"/>
          </a:xfrm>
        </p:grpSpPr>
        <p:sp>
          <p:nvSpPr>
            <p:cNvPr id="13" name="Rectangle 12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Get up</a:t>
              </a: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31" y="1288365"/>
            <a:ext cx="4846320" cy="3872922"/>
          </a:xfrm>
          <a:prstGeom prst="roundRect">
            <a:avLst>
              <a:gd name="adj" fmla="val 8465"/>
            </a:avLst>
          </a:prstGeom>
          <a:ln w="12700">
            <a:noFill/>
          </a:ln>
        </p:spPr>
      </p:pic>
    </p:spTree>
    <p:extLst>
      <p:ext uri="{BB962C8B-B14F-4D97-AF65-F5344CB8AC3E}">
        <p14:creationId xmlns:p14="http://schemas.microsoft.com/office/powerpoint/2010/main" val="253745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076976" y="2314641"/>
            <a:ext cx="5594198" cy="1820370"/>
            <a:chOff x="2414968" y="4062472"/>
            <a:chExt cx="7526020" cy="2448991"/>
          </a:xfrm>
        </p:grpSpPr>
        <p:sp>
          <p:nvSpPr>
            <p:cNvPr id="13" name="Rectangle 12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Have breakfast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723" t="3063" r="4509" b="2363"/>
          <a:stretch/>
        </p:blipFill>
        <p:spPr>
          <a:xfrm>
            <a:off x="647699" y="1352549"/>
            <a:ext cx="5214201" cy="428625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7941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019826" y="2185341"/>
            <a:ext cx="5594198" cy="1820370"/>
            <a:chOff x="2414968" y="4062472"/>
            <a:chExt cx="7526020" cy="2448991"/>
          </a:xfrm>
        </p:grpSpPr>
        <p:sp>
          <p:nvSpPr>
            <p:cNvPr id="3" name="Rectangle 2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Go to school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0171" y="835767"/>
            <a:ext cx="3505504" cy="498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2343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019826" y="2185341"/>
            <a:ext cx="5594198" cy="1820370"/>
            <a:chOff x="2414968" y="4062472"/>
            <a:chExt cx="7526020" cy="2448991"/>
          </a:xfrm>
        </p:grpSpPr>
        <p:sp>
          <p:nvSpPr>
            <p:cNvPr id="3" name="Rectangle 2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Have dinner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954180" y="1119386"/>
            <a:ext cx="4416832" cy="5015124"/>
            <a:chOff x="782730" y="1145852"/>
            <a:chExt cx="4416832" cy="50151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45" b="13889"/>
            <a:stretch/>
          </p:blipFill>
          <p:spPr>
            <a:xfrm flipH="1">
              <a:off x="782730" y="1145852"/>
              <a:ext cx="2510842" cy="2078977"/>
            </a:xfrm>
            <a:prstGeom prst="ellipse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53637" y="1850445"/>
              <a:ext cx="3545925" cy="43105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2726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019826" y="2185341"/>
            <a:ext cx="5594198" cy="1820370"/>
            <a:chOff x="2414968" y="4062472"/>
            <a:chExt cx="7526020" cy="2448991"/>
          </a:xfrm>
        </p:grpSpPr>
        <p:sp>
          <p:nvSpPr>
            <p:cNvPr id="3" name="Rectangle 2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Watch TV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7439" t="8975" r="6475" b="6513"/>
          <a:stretch/>
        </p:blipFill>
        <p:spPr>
          <a:xfrm>
            <a:off x="711740" y="1636223"/>
            <a:ext cx="5069404" cy="39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41897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1157</TotalTime>
  <Words>400</Words>
  <Application>Microsoft Office PowerPoint</Application>
  <PresentationFormat>Widescreen</PresentationFormat>
  <Paragraphs>175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字魂59号-创粗黑</vt:lpstr>
      <vt:lpstr>Calibri</vt:lpstr>
      <vt:lpstr>Helvetica Neue</vt:lpstr>
      <vt:lpstr>Century Gothic</vt:lpstr>
      <vt:lpstr>Arial Black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User</cp:lastModifiedBy>
  <cp:revision>287</cp:revision>
  <dcterms:created xsi:type="dcterms:W3CDTF">2021-01-03T04:19:20Z</dcterms:created>
  <dcterms:modified xsi:type="dcterms:W3CDTF">2022-02-16T03:10:57Z</dcterms:modified>
</cp:coreProperties>
</file>