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61" r:id="rId2"/>
    <p:sldId id="296" r:id="rId3"/>
    <p:sldId id="256" r:id="rId4"/>
    <p:sldId id="259" r:id="rId5"/>
    <p:sldId id="258" r:id="rId6"/>
    <p:sldId id="265" r:id="rId7"/>
    <p:sldId id="262" r:id="rId8"/>
    <p:sldId id="269" r:id="rId9"/>
    <p:sldId id="268" r:id="rId10"/>
    <p:sldId id="266" r:id="rId11"/>
    <p:sldId id="263" r:id="rId12"/>
    <p:sldId id="260" r:id="rId13"/>
    <p:sldId id="267" r:id="rId14"/>
    <p:sldId id="272" r:id="rId15"/>
    <p:sldId id="276" r:id="rId16"/>
    <p:sldId id="279" r:id="rId17"/>
    <p:sldId id="273" r:id="rId18"/>
    <p:sldId id="275" r:id="rId19"/>
    <p:sldId id="271" r:id="rId20"/>
    <p:sldId id="280" r:id="rId21"/>
    <p:sldId id="277" r:id="rId22"/>
    <p:sldId id="278" r:id="rId23"/>
    <p:sldId id="281" r:id="rId24"/>
    <p:sldId id="285" r:id="rId25"/>
    <p:sldId id="284" r:id="rId26"/>
    <p:sldId id="286" r:id="rId27"/>
    <p:sldId id="283" r:id="rId28"/>
    <p:sldId id="290" r:id="rId29"/>
    <p:sldId id="292" r:id="rId30"/>
    <p:sldId id="288" r:id="rId31"/>
    <p:sldId id="289" r:id="rId32"/>
    <p:sldId id="291" r:id="rId33"/>
    <p:sldId id="287" r:id="rId34"/>
    <p:sldId id="293" r:id="rId35"/>
    <p:sldId id="299" r:id="rId36"/>
    <p:sldId id="300" r:id="rId37"/>
    <p:sldId id="303" r:id="rId38"/>
    <p:sldId id="304" r:id="rId39"/>
    <p:sldId id="306" r:id="rId40"/>
    <p:sldId id="305" r:id="rId41"/>
    <p:sldId id="307" r:id="rId42"/>
    <p:sldId id="308" r:id="rId43"/>
    <p:sldId id="309" r:id="rId44"/>
    <p:sldId id="310" r:id="rId45"/>
    <p:sldId id="301" r:id="rId46"/>
    <p:sldId id="302" r:id="rId47"/>
    <p:sldId id="333" r:id="rId48"/>
  </p:sldIdLst>
  <p:sldSz cx="12192000" cy="6858000"/>
  <p:notesSz cx="6858000" cy="9144000"/>
  <p:embeddedFontLst>
    <p:embeddedFont>
      <p:font typeface="Calibri Light" panose="020F0302020204030204" pitchFamily="34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Arial Black" panose="020B0A04020102020204" pitchFamily="34" charset="0"/>
      <p:bold r:id="rId60"/>
    </p:embeddedFont>
    <p:embeddedFont>
      <p:font typeface="微軟正黑體" panose="020B0604030504040204" pitchFamily="34" charset="-120"/>
      <p:regular r:id="rId61"/>
      <p:bold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8B7"/>
    <a:srgbClr val="9D600C"/>
    <a:srgbClr val="01D3F2"/>
    <a:srgbClr val="FFFFFF"/>
    <a:srgbClr val="21C5FF"/>
    <a:srgbClr val="FCC71C"/>
    <a:srgbClr val="FDD75F"/>
    <a:srgbClr val="FEE175"/>
    <a:srgbClr val="FDCF33"/>
    <a:srgbClr val="01C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3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7409" y="619231"/>
            <a:ext cx="816935" cy="536494"/>
          </a:xfrm>
          <a:prstGeom prst="rect">
            <a:avLst/>
          </a:prstGeom>
        </p:spPr>
      </p:pic>
      <p:sp>
        <p:nvSpPr>
          <p:cNvPr id="13" name="Horizontal Scroll 12"/>
          <p:cNvSpPr/>
          <p:nvPr userDrawn="1"/>
        </p:nvSpPr>
        <p:spPr>
          <a:xfrm rot="60000" flipV="1">
            <a:off x="261257" y="137160"/>
            <a:ext cx="11669486" cy="658368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3848" y="20701"/>
            <a:ext cx="612778" cy="1042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4468" y="6107517"/>
            <a:ext cx="861647" cy="638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-1" y="6301816"/>
            <a:ext cx="2941325" cy="58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57277" y="894665"/>
            <a:ext cx="3602695" cy="51375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/ˈbækeɪk/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5105" y="806060"/>
            <a:ext cx="3602693" cy="5137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257798" y="7258049"/>
            <a:ext cx="3497268" cy="49911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/kɒf/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1" y="923743"/>
            <a:ext cx="5543399" cy="471837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/fluː/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Same Side Corner Rectangle 40"/>
          <p:cNvSpPr/>
          <p:nvPr/>
        </p:nvSpPr>
        <p:spPr>
          <a:xfrm>
            <a:off x="672689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908744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5151847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Snip Same Side Corner Rectangle 43"/>
          <p:cNvSpPr/>
          <p:nvPr/>
        </p:nvSpPr>
        <p:spPr>
          <a:xfrm>
            <a:off x="7502940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Snip Same Side Corner Rectangle 44"/>
          <p:cNvSpPr/>
          <p:nvPr/>
        </p:nvSpPr>
        <p:spPr>
          <a:xfrm>
            <a:off x="9717783" y="749235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Snip Same Side Corner Rectangle 45"/>
          <p:cNvSpPr/>
          <p:nvPr/>
        </p:nvSpPr>
        <p:spPr>
          <a:xfrm>
            <a:off x="672689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7" name="Snip Same Side Corner Rectangle 46"/>
          <p:cNvSpPr/>
          <p:nvPr/>
        </p:nvSpPr>
        <p:spPr>
          <a:xfrm>
            <a:off x="2908744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8" name="Snip Same Side Corner Rectangle 47"/>
          <p:cNvSpPr/>
          <p:nvPr/>
        </p:nvSpPr>
        <p:spPr>
          <a:xfrm>
            <a:off x="5151847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9" name="Snip Same Side Corner Rectangle 48"/>
          <p:cNvSpPr/>
          <p:nvPr/>
        </p:nvSpPr>
        <p:spPr>
          <a:xfrm>
            <a:off x="7502940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0" name="Snip Same Side Corner Rectangle 49"/>
          <p:cNvSpPr/>
          <p:nvPr/>
        </p:nvSpPr>
        <p:spPr>
          <a:xfrm>
            <a:off x="9717783" y="349322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2744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/fluː/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17" y="974996"/>
            <a:ext cx="1718864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17335" y="3608584"/>
            <a:ext cx="1504016" cy="146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941" y="3785529"/>
            <a:ext cx="1722932" cy="1236121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16663" y="786678"/>
            <a:ext cx="1705360" cy="14630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b="34462"/>
          <a:stretch/>
        </p:blipFill>
        <p:spPr>
          <a:xfrm>
            <a:off x="939257" y="3684004"/>
            <a:ext cx="1569984" cy="14630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073724" y="3535693"/>
            <a:ext cx="961552" cy="14630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392" y="3558610"/>
            <a:ext cx="1245824" cy="14630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582732" y="912228"/>
            <a:ext cx="1943536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092519" y="873031"/>
            <a:ext cx="1655840" cy="14630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532349" y="946288"/>
            <a:ext cx="1518560" cy="146304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2863981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/sɔː </a:t>
            </a:r>
            <a:r>
              <a:rPr lang="el-GR" sz="2600" dirty="0">
                <a:solidFill>
                  <a:srgbClr val="FF0000"/>
                </a:solidFill>
              </a:rPr>
              <a:t>θ</a:t>
            </a:r>
            <a:r>
              <a:rPr lang="en-US" sz="2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429206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/ˈtuː</a:t>
            </a:r>
            <a:r>
              <a:rPr lang="el-GR" sz="2600" dirty="0">
                <a:solidFill>
                  <a:srgbClr val="FF0000"/>
                </a:solidFill>
              </a:rPr>
              <a:t>θ</a:t>
            </a:r>
            <a:r>
              <a:rPr lang="en-US" sz="2600" dirty="0">
                <a:solidFill>
                  <a:srgbClr val="FF0000"/>
                </a:solidFill>
              </a:rPr>
              <a:t>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78824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/kɒf/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626343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/ˈbækeɪk/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626343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/ˈhedeɪk/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17304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/peɪn/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8473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/ˈɪəreɪk/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2734" y="5266919"/>
            <a:ext cx="2286000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/ˈstʌmək 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11864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/ˈfiːvər/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636946" y="741446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2863981" y="741446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5094766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7-Point Star 54"/>
          <p:cNvSpPr/>
          <p:nvPr/>
        </p:nvSpPr>
        <p:spPr>
          <a:xfrm>
            <a:off x="7443880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7-Point Star 55"/>
          <p:cNvSpPr/>
          <p:nvPr/>
        </p:nvSpPr>
        <p:spPr>
          <a:xfrm>
            <a:off x="9656251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588771" y="3524672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7-Point Star 57"/>
          <p:cNvSpPr/>
          <p:nvPr/>
        </p:nvSpPr>
        <p:spPr>
          <a:xfrm>
            <a:off x="2815806" y="3524672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9" name="7-Point Star 58"/>
          <p:cNvSpPr/>
          <p:nvPr/>
        </p:nvSpPr>
        <p:spPr>
          <a:xfrm>
            <a:off x="5046591" y="353246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0" name="7-Point Star 59"/>
          <p:cNvSpPr/>
          <p:nvPr/>
        </p:nvSpPr>
        <p:spPr>
          <a:xfrm>
            <a:off x="7395705" y="353246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7-Point Star 60"/>
          <p:cNvSpPr/>
          <p:nvPr/>
        </p:nvSpPr>
        <p:spPr>
          <a:xfrm>
            <a:off x="9608076" y="3532461"/>
            <a:ext cx="457434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412221" y="3375168"/>
            <a:ext cx="788850" cy="78885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39257" y="218848"/>
            <a:ext cx="2133600" cy="457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Review 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45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0" grpId="0" animBg="1"/>
          <p:bldP spid="3" grpId="0" animBg="1"/>
          <p:bldP spid="4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6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0" grpId="0" animBg="1"/>
          <p:bldP spid="3" grpId="0" animBg="1"/>
          <p:bldP spid="4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6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490" y="662544"/>
            <a:ext cx="4438459" cy="5224958"/>
            <a:chOff x="6191441" y="-4206"/>
            <a:chExt cx="5414530" cy="637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8" t="521" b="7683"/>
            <a:stretch/>
          </p:blipFill>
          <p:spPr>
            <a:xfrm>
              <a:off x="6191441" y="1975095"/>
              <a:ext cx="2508014" cy="40566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856810" y="3825987"/>
              <a:ext cx="2420790" cy="25437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40176" y="-4206"/>
              <a:ext cx="3865795" cy="41671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322123" y="2628900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86537" y="2041263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82736" y="4580906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Horizontal Scroll 9"/>
          <p:cNvSpPr/>
          <p:nvPr/>
        </p:nvSpPr>
        <p:spPr>
          <a:xfrm>
            <a:off x="7081247" y="852514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7081247" y="445597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7081247" y="265424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/peɪn/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15786" y="99007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1578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15786" y="280863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2" y="5079011"/>
            <a:ext cx="816534" cy="8229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71" y="3284995"/>
            <a:ext cx="810198" cy="8229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20" y="145712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51" y="923743"/>
            <a:ext cx="5543399" cy="4718378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164635" y="71100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/fluː/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164635" y="4468114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164635" y="2589559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/peɪn/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62995" y="459243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62995" y="270805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62995" y="852369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03" y="3176611"/>
            <a:ext cx="816534" cy="822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71" y="1316831"/>
            <a:ext cx="810198" cy="8229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1" y="5047062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9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58747" y="798765"/>
            <a:ext cx="3254180" cy="4951404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947045" y="73977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947045" y="260060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947045" y="4461440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788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8788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35498" y="46092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77" y="3151320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13" y="5021698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8" y="1302487"/>
            <a:ext cx="816534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69169" y="7131542"/>
            <a:ext cx="3602693" cy="51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57277" y="894665"/>
            <a:ext cx="3602695" cy="5137542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902247" y="261652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902247" y="68818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902247" y="454486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4336" y="8567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4433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4336" y="271338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32" y="5079011"/>
            <a:ext cx="816534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08" y="3177846"/>
            <a:ext cx="810198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91" y="1291065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55105" y="806060"/>
            <a:ext cx="3602693" cy="513753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7076144" y="459247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076144" y="65579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7076144" y="2624137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/ˈfiːvər/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138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138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51383" y="471738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3" y="3242547"/>
            <a:ext cx="816534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29" y="5187504"/>
            <a:ext cx="810198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28" y="1302487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7076144" y="447448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076144" y="71100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/fluː/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547" y="1830690"/>
            <a:ext cx="4879866" cy="3501076"/>
          </a:xfrm>
          <a:prstGeom prst="rect">
            <a:avLst/>
          </a:prstGeom>
        </p:spPr>
      </p:pic>
      <p:sp>
        <p:nvSpPr>
          <p:cNvPr id="40" name="Horizontal Scroll 39"/>
          <p:cNvSpPr/>
          <p:nvPr/>
        </p:nvSpPr>
        <p:spPr>
          <a:xfrm>
            <a:off x="7076144" y="259274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7745" y="463053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67745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67745" y="833319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85" y="3193839"/>
            <a:ext cx="816534" cy="822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21" y="1297781"/>
            <a:ext cx="810198" cy="822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81" y="5085162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878" y="1026902"/>
            <a:ext cx="3424816" cy="486980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183018" y="79092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183018" y="2634477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183018" y="447802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3553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3553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3148" y="46092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57" y="3123530"/>
            <a:ext cx="816534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5" y="5073748"/>
            <a:ext cx="810198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57" y="138755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8760" y="1302177"/>
            <a:ext cx="4183583" cy="4412823"/>
            <a:chOff x="1509116" y="962207"/>
            <a:chExt cx="3764116" cy="3970371"/>
          </a:xfrm>
        </p:grpSpPr>
        <p:sp>
          <p:nvSpPr>
            <p:cNvPr id="26" name="Cloud Callout 25"/>
            <p:cNvSpPr/>
            <p:nvPr/>
          </p:nvSpPr>
          <p:spPr>
            <a:xfrm>
              <a:off x="1509116" y="1206423"/>
              <a:ext cx="1336431" cy="1271039"/>
            </a:xfrm>
            <a:prstGeom prst="cloudCallout">
              <a:avLst>
                <a:gd name="adj1" fmla="val 75219"/>
                <a:gd name="adj2" fmla="val 36214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1042" y="1433053"/>
              <a:ext cx="852577" cy="81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7015" y="962207"/>
              <a:ext cx="2776217" cy="3970371"/>
            </a:xfrm>
            <a:prstGeom prst="rect">
              <a:avLst/>
            </a:prstGeom>
          </p:spPr>
        </p:pic>
      </p:grpSp>
      <p:sp>
        <p:nvSpPr>
          <p:cNvPr id="7" name="Horizontal Scroll 6"/>
          <p:cNvSpPr/>
          <p:nvPr/>
        </p:nvSpPr>
        <p:spPr>
          <a:xfrm>
            <a:off x="7185302" y="258834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185302" y="447176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185302" y="70492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1036" y="8567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1103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11036" y="271338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32" y="5079011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08" y="3177846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91" y="1291065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0880" y="847032"/>
            <a:ext cx="3514772" cy="4988087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105641" y="711330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105641" y="253728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105641" y="4363232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02183" y="8186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2183" y="26890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9798" y="44949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7" y="3104480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25" y="4997548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7" y="131135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115" y="860703"/>
            <a:ext cx="4352146" cy="495980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076144" y="261738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076144" y="68372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076144" y="4551049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0704" y="81498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00704" y="274435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00704" y="468366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6" y="3168705"/>
            <a:ext cx="816534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34" y="5118923"/>
            <a:ext cx="810198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6" y="121848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5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361" y="1337765"/>
            <a:ext cx="2582607" cy="2198229"/>
          </a:xfrm>
          <a:prstGeom prst="rect">
            <a:avLst/>
          </a:prstGeom>
        </p:spPr>
      </p:pic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Stomach ache</a:t>
            </a: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b="31786"/>
          <a:stretch/>
        </p:blipFill>
        <p:spPr>
          <a:xfrm flipH="1">
            <a:off x="8560691" y="1373064"/>
            <a:ext cx="2259796" cy="2198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80367" y="1337764"/>
            <a:ext cx="1444740" cy="219823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047235" y="1156720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524757" y="1156720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7" y="3107869"/>
            <a:ext cx="630154" cy="6400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2" y="3098036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Fever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172" y="1508238"/>
            <a:ext cx="2588718" cy="1857281"/>
          </a:xfrm>
          <a:prstGeom prst="round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217" y="1167289"/>
            <a:ext cx="1871861" cy="21982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/>
          <a:srcRect b="32439"/>
          <a:stretch/>
        </p:blipFill>
        <p:spPr>
          <a:xfrm flipH="1">
            <a:off x="5306500" y="1373064"/>
            <a:ext cx="2281648" cy="219822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b="24720"/>
          <a:stretch/>
        </p:blipFill>
        <p:spPr>
          <a:xfrm>
            <a:off x="1710197" y="1337765"/>
            <a:ext cx="2562317" cy="21982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/>
          <a:srcRect b="34462"/>
          <a:stretch/>
        </p:blipFill>
        <p:spPr>
          <a:xfrm>
            <a:off x="8761867" y="1361446"/>
            <a:ext cx="2358913" cy="21982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4647422" y="1373064"/>
            <a:ext cx="2920178" cy="219822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Flu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340" y="1373064"/>
            <a:ext cx="2582607" cy="219822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68185" y="1373064"/>
            <a:ext cx="1444740" cy="219823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809" y="1337765"/>
            <a:ext cx="1871861" cy="2198230"/>
          </a:xfrm>
          <a:prstGeom prst="rect">
            <a:avLst/>
          </a:prstGeom>
        </p:spPr>
      </p:pic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Headache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03408" y="1373064"/>
            <a:ext cx="1444740" cy="2198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266" y="1308959"/>
            <a:ext cx="1871861" cy="21982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b="24720"/>
          <a:stretch/>
        </p:blipFill>
        <p:spPr>
          <a:xfrm>
            <a:off x="8647213" y="1308959"/>
            <a:ext cx="2562317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Toothache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b="24720"/>
          <a:stretch/>
        </p:blipFill>
        <p:spPr>
          <a:xfrm>
            <a:off x="5051013" y="1317537"/>
            <a:ext cx="2562317" cy="21982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b="34462"/>
          <a:stretch/>
        </p:blipFill>
        <p:spPr>
          <a:xfrm>
            <a:off x="8512193" y="1337765"/>
            <a:ext cx="2358913" cy="21982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1359567" y="1373064"/>
            <a:ext cx="2920178" cy="2198229"/>
          </a:xfrm>
          <a:prstGeom prst="rect">
            <a:avLst/>
          </a:prstGeom>
        </p:spPr>
      </p:pic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8760" y="1302177"/>
            <a:ext cx="4183583" cy="4412823"/>
            <a:chOff x="1509116" y="962207"/>
            <a:chExt cx="3764116" cy="3970371"/>
          </a:xfrm>
        </p:grpSpPr>
        <p:sp>
          <p:nvSpPr>
            <p:cNvPr id="26" name="Cloud Callout 25"/>
            <p:cNvSpPr/>
            <p:nvPr/>
          </p:nvSpPr>
          <p:spPr>
            <a:xfrm>
              <a:off x="1509116" y="1206423"/>
              <a:ext cx="1336431" cy="1271039"/>
            </a:xfrm>
            <a:prstGeom prst="cloudCallout">
              <a:avLst>
                <a:gd name="adj1" fmla="val 75219"/>
                <a:gd name="adj2" fmla="val 36214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1042" y="1433053"/>
              <a:ext cx="852577" cy="81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7015" y="962207"/>
              <a:ext cx="2776217" cy="3970371"/>
            </a:xfrm>
            <a:prstGeom prst="rect">
              <a:avLst/>
            </a:prstGeom>
          </p:spPr>
        </p:pic>
      </p:grpSp>
      <p:sp>
        <p:nvSpPr>
          <p:cNvPr id="29" name="Rounded Rectangle 28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/ˈtuː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Sore throat 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11998" y="1373064"/>
            <a:ext cx="1444740" cy="21982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741"/>
          <a:stretch/>
        </p:blipFill>
        <p:spPr>
          <a:xfrm flipH="1">
            <a:off x="1423043" y="1337765"/>
            <a:ext cx="2487913" cy="21982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b="32439"/>
          <a:stretch/>
        </p:blipFill>
        <p:spPr>
          <a:xfrm flipH="1">
            <a:off x="8747195" y="1373064"/>
            <a:ext cx="2281648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Cough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860" y="1660717"/>
            <a:ext cx="2588718" cy="1857281"/>
          </a:xfrm>
          <a:prstGeom prst="round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b="32439"/>
          <a:stretch/>
        </p:blipFill>
        <p:spPr>
          <a:xfrm flipH="1">
            <a:off x="8922679" y="1373064"/>
            <a:ext cx="2281648" cy="21982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b="24720"/>
          <a:stretch/>
        </p:blipFill>
        <p:spPr>
          <a:xfrm>
            <a:off x="1650393" y="1317336"/>
            <a:ext cx="2562317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Backache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b="31786"/>
          <a:stretch/>
        </p:blipFill>
        <p:spPr>
          <a:xfrm flipH="1">
            <a:off x="8414656" y="1373064"/>
            <a:ext cx="2259796" cy="2198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172" y="1508238"/>
            <a:ext cx="2588718" cy="1857281"/>
          </a:xfrm>
          <a:prstGeom prst="round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b="34462"/>
          <a:stretch/>
        </p:blipFill>
        <p:spPr>
          <a:xfrm>
            <a:off x="5049493" y="1337765"/>
            <a:ext cx="2358913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Pain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660" y="1337765"/>
            <a:ext cx="2582607" cy="2198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60370" y="1373063"/>
            <a:ext cx="1444740" cy="2198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142" y="1337764"/>
            <a:ext cx="1871861" cy="219823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047235" y="1156720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524757" y="1156720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7" y="3107869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2" y="3098036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7810499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1054" y="1155342"/>
            <a:ext cx="11201393" cy="4857750"/>
            <a:chOff x="843700" y="1270702"/>
            <a:chExt cx="10863004" cy="47109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700" y="1270702"/>
              <a:ext cx="6246174" cy="4710998"/>
            </a:xfrm>
            <a:prstGeom prst="rect">
              <a:avLst/>
            </a:prstGeom>
          </p:spPr>
        </p:pic>
        <p:pic>
          <p:nvPicPr>
            <p:cNvPr id="1026" name="Picture 2" descr="https://s.sachmem.vn/public/images/v2/TA5T2SHS/U11-L1-1-b_4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549" y="1270702"/>
              <a:ext cx="4746155" cy="471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609242" y="1393714"/>
            <a:ext cx="26160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Tony, get up!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Breakfast's ready.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4728" y="5478298"/>
            <a:ext cx="492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Sorry, I can't have breakfast, Mum.</a:t>
            </a:r>
          </a:p>
        </p:txBody>
      </p:sp>
      <p:sp>
        <p:nvSpPr>
          <p:cNvPr id="6" name="Rectangle 5"/>
          <p:cNvSpPr/>
          <p:nvPr/>
        </p:nvSpPr>
        <p:spPr>
          <a:xfrm>
            <a:off x="7816093" y="1248574"/>
            <a:ext cx="3098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Why not? What's the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matter with you?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31784" y="5098988"/>
            <a:ext cx="2803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don't feel well.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have a headache.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0548" y="4732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255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4408" y="1269367"/>
            <a:ext cx="11021889" cy="4595270"/>
            <a:chOff x="768984" y="1182967"/>
            <a:chExt cx="12963273" cy="4357006"/>
          </a:xfrm>
        </p:grpSpPr>
        <p:pic>
          <p:nvPicPr>
            <p:cNvPr id="3" name="Picture 6" descr="https://s.sachmem.vn/public/images/v2/TA5T2SHS/U11-L1-1-c_44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6"/>
            <a:stretch/>
          </p:blipFill>
          <p:spPr bwMode="auto">
            <a:xfrm>
              <a:off x="768984" y="1182967"/>
              <a:ext cx="5601677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s.sachmem.vn/public/images/v2/TA5T2SHS/U11-L1-1-d_5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61" y="1182967"/>
              <a:ext cx="7361596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810548" y="4732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6405" y="1438032"/>
            <a:ext cx="370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Oh, you have a fever, too.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74256" y="5179507"/>
            <a:ext cx="3642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Yes, Mum. I feel very hot.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40122" y="1418217"/>
            <a:ext cx="4120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What's the matter with Tony?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341187" y="4675639"/>
            <a:ext cx="4297010" cy="1131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He has a fever. I'll take him to 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the doctor after breakfast.</a:t>
            </a:r>
          </a:p>
        </p:txBody>
      </p:sp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05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toothache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-1415"/>
          <a:stretch/>
        </p:blipFill>
        <p:spPr>
          <a:xfrm flipH="1">
            <a:off x="1412369" y="1684042"/>
            <a:ext cx="3435401" cy="36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3998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earache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b="406"/>
          <a:stretch/>
        </p:blipFill>
        <p:spPr>
          <a:xfrm>
            <a:off x="1737542" y="1461699"/>
            <a:ext cx="2892514" cy="40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55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sore throat.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762619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-2436"/>
          <a:stretch/>
        </p:blipFill>
        <p:spPr>
          <a:xfrm flipH="1">
            <a:off x="1690323" y="1413567"/>
            <a:ext cx="2883865" cy="41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40880" y="847032"/>
            <a:ext cx="3514772" cy="4988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3904" y="8139707"/>
            <a:ext cx="3215168" cy="570782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/sɔː 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rəʊt/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935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343988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04952" y="1766661"/>
            <a:ext cx="2291276" cy="34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 rot="16200000">
            <a:off x="817821" y="927652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6750" y="1203499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5742" y="1792117"/>
            <a:ext cx="4602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-1864"/>
          <a:stretch/>
        </p:blipFill>
        <p:spPr>
          <a:xfrm flipH="1">
            <a:off x="1900668" y="2695111"/>
            <a:ext cx="2224201" cy="321535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61306" y="1810991"/>
            <a:ext cx="2286000" cy="51566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sore throat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281532" y="940904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0461" y="1216751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9453" y="1805369"/>
            <a:ext cx="4817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58"/>
          <a:stretch/>
        </p:blipFill>
        <p:spPr>
          <a:xfrm>
            <a:off x="7978839" y="2674567"/>
            <a:ext cx="2304849" cy="32491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340839" y="1811091"/>
            <a:ext cx="2286000" cy="53828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2637" y="237550"/>
            <a:ext cx="21082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9161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07" y="801957"/>
            <a:ext cx="1595495" cy="1358031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65755" y="2891556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439" y="4899573"/>
            <a:ext cx="1673165" cy="1200415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98654" y="666029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-9117" t="-4667" r="-3723" b="26910"/>
          <a:stretch/>
        </p:blipFill>
        <p:spPr>
          <a:xfrm>
            <a:off x="527495" y="2812811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-15843" r="-20014"/>
          <a:stretch/>
        </p:blipFill>
        <p:spPr>
          <a:xfrm flipH="1">
            <a:off x="8650681" y="4671073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-24505" t="45" r="-20568" b="-13871"/>
          <a:stretch/>
        </p:blipFill>
        <p:spPr>
          <a:xfrm>
            <a:off x="2063340" y="4617507"/>
            <a:ext cx="1928989" cy="17773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745635" y="370882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483930" y="539948"/>
            <a:ext cx="1307283" cy="1155068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683829" y="37749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8" name="Rounded Rectangle 27"/>
          <p:cNvSpPr/>
          <p:nvPr/>
        </p:nvSpPr>
        <p:spPr>
          <a:xfrm>
            <a:off x="1499295" y="2062829"/>
            <a:ext cx="1282256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213584" y="1775727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81301" y="1625589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64044" y="1624190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87475" y="4280932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667301" y="196049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483930" y="5989270"/>
            <a:ext cx="1468946" cy="29300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04801" y="4334187"/>
            <a:ext cx="2283678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071761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Straight Arrow Connector 39"/>
          <p:cNvCxnSpPr>
            <a:stCxn id="17" idx="1"/>
          </p:cNvCxnSpPr>
          <p:nvPr/>
        </p:nvCxnSpPr>
        <p:spPr>
          <a:xfrm flipV="1">
            <a:off x="8200471" y="1955096"/>
            <a:ext cx="71444" cy="6638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4"/>
          </p:cNvCxnSpPr>
          <p:nvPr/>
        </p:nvCxnSpPr>
        <p:spPr>
          <a:xfrm flipV="1">
            <a:off x="8742249" y="1695017"/>
            <a:ext cx="1256405" cy="114040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  <a:endCxn id="19" idx="0"/>
          </p:cNvCxnSpPr>
          <p:nvPr/>
        </p:nvCxnSpPr>
        <p:spPr>
          <a:xfrm>
            <a:off x="9203978" y="3498212"/>
            <a:ext cx="862936" cy="700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91438" y="3994666"/>
            <a:ext cx="600977" cy="7212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1"/>
            <a:endCxn id="20" idx="3"/>
          </p:cNvCxnSpPr>
          <p:nvPr/>
        </p:nvCxnSpPr>
        <p:spPr>
          <a:xfrm flipH="1">
            <a:off x="6553022" y="4266806"/>
            <a:ext cx="80211" cy="7014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7" idx="13"/>
          </p:cNvCxnSpPr>
          <p:nvPr/>
        </p:nvCxnSpPr>
        <p:spPr>
          <a:xfrm flipH="1">
            <a:off x="3699557" y="3970231"/>
            <a:ext cx="560364" cy="7008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15"/>
            <a:endCxn id="22" idx="0"/>
          </p:cNvCxnSpPr>
          <p:nvPr/>
        </p:nvCxnSpPr>
        <p:spPr>
          <a:xfrm flipH="1">
            <a:off x="2132262" y="3584806"/>
            <a:ext cx="1637265" cy="1483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7" idx="17"/>
          </p:cNvCxnSpPr>
          <p:nvPr/>
        </p:nvCxnSpPr>
        <p:spPr>
          <a:xfrm flipH="1" flipV="1">
            <a:off x="2264008" y="1819823"/>
            <a:ext cx="1738028" cy="13359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4452730" y="2285009"/>
            <a:ext cx="212626" cy="6103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7" idx="23"/>
          </p:cNvCxnSpPr>
          <p:nvPr/>
        </p:nvCxnSpPr>
        <p:spPr>
          <a:xfrm flipH="1" flipV="1">
            <a:off x="6449160" y="2065851"/>
            <a:ext cx="23177" cy="65964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3930" y="2597644"/>
            <a:ext cx="5747155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 What's the matter with you?</a:t>
            </a:r>
          </a:p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2637" y="237550"/>
            <a:ext cx="21082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1847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 rot="16200000">
            <a:off x="817821" y="927652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6750" y="1203499"/>
            <a:ext cx="4951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her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2826" y="1804827"/>
            <a:ext cx="151884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has</a:t>
            </a:r>
            <a:endParaRPr 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25485" y="1792117"/>
            <a:ext cx="3606458" cy="54864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281532" y="940904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0461" y="1216751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 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04219" y="2439310"/>
            <a:ext cx="2453522" cy="3733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49922" y="2699657"/>
            <a:ext cx="2359718" cy="33650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23041" y="1817537"/>
            <a:ext cx="151884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has</a:t>
            </a:r>
            <a:endParaRPr 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85998" y="1806631"/>
            <a:ext cx="3606458" cy="54864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4324" y="263307"/>
            <a:ext cx="2079415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</p:spTree>
    <p:extLst>
      <p:ext uri="{BB962C8B-B14F-4D97-AF65-F5344CB8AC3E}">
        <p14:creationId xmlns:p14="http://schemas.microsoft.com/office/powerpoint/2010/main" val="38136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9" grpId="0" animBg="1"/>
      <p:bldP spid="10" grpId="0" animBg="1"/>
      <p:bldP spid="11" grpId="0"/>
      <p:bldP spid="15" grpId="0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31786"/>
          <a:stretch/>
        </p:blipFill>
        <p:spPr>
          <a:xfrm flipH="1">
            <a:off x="10189899" y="2629183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b="24720"/>
          <a:stretch/>
        </p:blipFill>
        <p:spPr>
          <a:xfrm>
            <a:off x="9661530" y="360264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-9117" t="-4667" r="-3723" b="26910"/>
          <a:stretch/>
        </p:blipFill>
        <p:spPr>
          <a:xfrm>
            <a:off x="1049496" y="4181378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-15843" r="-20014"/>
          <a:stretch/>
        </p:blipFill>
        <p:spPr>
          <a:xfrm flipH="1">
            <a:off x="8082431" y="4628515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6718586" y="195055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b="37741"/>
          <a:stretch/>
        </p:blipFill>
        <p:spPr>
          <a:xfrm flipH="1">
            <a:off x="1062439" y="983858"/>
            <a:ext cx="1660226" cy="146691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b="32439"/>
          <a:stretch/>
        </p:blipFill>
        <p:spPr>
          <a:xfrm flipH="1">
            <a:off x="3773267" y="13210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9" name="Rounded Rectangle 28"/>
          <p:cNvSpPr/>
          <p:nvPr/>
        </p:nvSpPr>
        <p:spPr>
          <a:xfrm>
            <a:off x="739434" y="2450773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54252" y="1449762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865171" y="1396812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09424" y="4137798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1043" y="164014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0230" y="5721063"/>
            <a:ext cx="2855870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145817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7217049" y="1792079"/>
            <a:ext cx="72430" cy="84656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5"/>
          </p:cNvCxnSpPr>
          <p:nvPr/>
        </p:nvCxnSpPr>
        <p:spPr>
          <a:xfrm flipV="1">
            <a:off x="8942380" y="2014637"/>
            <a:ext cx="811149" cy="9783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</p:cNvCxnSpPr>
          <p:nvPr/>
        </p:nvCxnSpPr>
        <p:spPr>
          <a:xfrm flipV="1">
            <a:off x="9072007" y="3477703"/>
            <a:ext cx="1117892" cy="2050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16601" y="3994666"/>
            <a:ext cx="452580" cy="64041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2"/>
          </p:cNvCxnSpPr>
          <p:nvPr/>
        </p:nvCxnSpPr>
        <p:spPr>
          <a:xfrm flipH="1">
            <a:off x="5427394" y="4117625"/>
            <a:ext cx="317932" cy="74206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646101" y="3824804"/>
            <a:ext cx="1752667" cy="99797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9" idx="3"/>
          </p:cNvCxnSpPr>
          <p:nvPr/>
        </p:nvCxnSpPr>
        <p:spPr>
          <a:xfrm flipH="1" flipV="1">
            <a:off x="3025434" y="2658117"/>
            <a:ext cx="933181" cy="58368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1" idx="2"/>
          </p:cNvCxnSpPr>
          <p:nvPr/>
        </p:nvCxnSpPr>
        <p:spPr>
          <a:xfrm flipH="1" flipV="1">
            <a:off x="4701351" y="1811499"/>
            <a:ext cx="51648" cy="10490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74727" y="2597644"/>
            <a:ext cx="5422857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What's the matter with </a:t>
            </a: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her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him</a:t>
            </a:r>
            <a:r>
              <a:rPr lang="en-US" sz="2400" dirty="0">
                <a:latin typeface="Century Gothic" panose="020B0502020202020204" pitchFamily="34" charset="0"/>
              </a:rPr>
              <a:t>?</a:t>
            </a:r>
          </a:p>
          <a:p>
            <a:pPr algn="ctr">
              <a:buNone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She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US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has </a:t>
            </a:r>
            <a:r>
              <a:rPr lang="en-US" sz="2400" dirty="0"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______________. 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3485" y="4859694"/>
            <a:ext cx="1557187" cy="1558681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844324" y="263307"/>
            <a:ext cx="2008883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</p:spTree>
    <p:extLst>
      <p:ext uri="{BB962C8B-B14F-4D97-AF65-F5344CB8AC3E}">
        <p14:creationId xmlns:p14="http://schemas.microsoft.com/office/powerpoint/2010/main" val="22215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113" y="443984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 Listen and tick.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26391"/>
              </p:ext>
            </p:extLst>
          </p:nvPr>
        </p:nvGraphicFramePr>
        <p:xfrm>
          <a:off x="1003301" y="1162051"/>
          <a:ext cx="10460743" cy="4557981"/>
        </p:xfrm>
        <a:graphic>
          <a:graphicData uri="http://schemas.openxmlformats.org/drawingml/2006/table">
            <a:tbl>
              <a:tblPr/>
              <a:tblGrid>
                <a:gridCol w="239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9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50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00149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headache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sore throat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toothache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stomach 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1. Nam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2. Peter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3. Linda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4. Tony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61" y="2339795"/>
            <a:ext cx="743334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61" y="3238853"/>
            <a:ext cx="743334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61" y="4088866"/>
            <a:ext cx="743334" cy="73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11" y="4927066"/>
            <a:ext cx="74333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745" y="40588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31280" y="806606"/>
            <a:ext cx="8105139" cy="5420648"/>
            <a:chOff x="1697069" y="692835"/>
            <a:chExt cx="8604141" cy="5710064"/>
          </a:xfrm>
        </p:grpSpPr>
        <p:pic>
          <p:nvPicPr>
            <p:cNvPr id="4097" name="Picture 1" descr="https://s.sachmem.vn/public/images/TA5T2SHS/U11-L1-5-1-1896d1c8d3f803261d9de0b8ff47720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4"/>
            <a:stretch/>
          </p:blipFill>
          <p:spPr bwMode="auto">
            <a:xfrm>
              <a:off x="1845738" y="697461"/>
              <a:ext cx="1178974" cy="120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https://s.sachmem.vn/public/images/TA5T2SHS/U11-L1-5-2-766043428cf0ed7cabef3d417348ab1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95" b="10098"/>
            <a:stretch/>
          </p:blipFill>
          <p:spPr bwMode="auto">
            <a:xfrm>
              <a:off x="8960862" y="1907315"/>
              <a:ext cx="1165567" cy="97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s.sachmem.vn/public/images/TA5T2SHS/U11-L1-5-3-860e70f774d9c3fa0dd567c96d34057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07" b="9487"/>
            <a:stretch/>
          </p:blipFill>
          <p:spPr bwMode="auto">
            <a:xfrm>
              <a:off x="1697069" y="2999610"/>
              <a:ext cx="1340219" cy="109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https://s.sachmem.vn/public/images/TA5T2SHS/U11-L1-5-4-e658350e435900328782cb8e231a4d1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9"/>
            <a:stretch/>
          </p:blipFill>
          <p:spPr bwMode="auto">
            <a:xfrm>
              <a:off x="9288544" y="4153608"/>
              <a:ext cx="837886" cy="866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s.sachmem.vn/public/images/TA5T2SHS/U11-L1-5-5-628475eb4e22721527d936d542fe5f5d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66"/>
            <a:stretch/>
          </p:blipFill>
          <p:spPr bwMode="auto">
            <a:xfrm>
              <a:off x="1834991" y="5288202"/>
              <a:ext cx="1139555" cy="1114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3005060" y="692835"/>
              <a:ext cx="7296150" cy="56015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1. She has a pain in her tooth.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toothache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2. Nam has a high temperature.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fever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3. Mai has a pain in her ear.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an earache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endParaRP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4. Quan has a pain in his stomach.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stomach 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5. Linda has a pain in her throat.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sore throat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5" name="Round Diagonal Corner Rectangle 4"/>
          <p:cNvSpPr/>
          <p:nvPr/>
        </p:nvSpPr>
        <p:spPr>
          <a:xfrm>
            <a:off x="599531" y="1532575"/>
            <a:ext cx="2886316" cy="3968710"/>
          </a:xfrm>
          <a:prstGeom prst="round2DiagRect">
            <a:avLst>
              <a:gd name="adj1" fmla="val 15391"/>
              <a:gd name="adj2" fmla="val 0"/>
            </a:avLst>
          </a:prstGeom>
          <a:noFill/>
          <a:ln w="38100">
            <a:solidFill>
              <a:srgbClr val="E438B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stomach ache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toothache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sore throat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fever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an earache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2700" y="1326524"/>
            <a:ext cx="2137356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00660" y="2381650"/>
            <a:ext cx="1243329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2700" y="3525299"/>
            <a:ext cx="2047205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31672" y="4602386"/>
            <a:ext cx="2822176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2700" y="5751803"/>
            <a:ext cx="2188693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72457" y="2881984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22400" y="4368800"/>
            <a:ext cx="1262743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2457" y="5095381"/>
            <a:ext cx="20196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0745" y="2192524"/>
            <a:ext cx="25975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745" y="40588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86" y="805994"/>
            <a:ext cx="10378299" cy="55077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0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58747" y="798765"/>
            <a:ext cx="3254180" cy="4951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99201" y="7948246"/>
            <a:ext cx="3438231" cy="47230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899201" y="3695700"/>
            <a:ext cx="5880682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/ˈstʌmək 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1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78" y="1026902"/>
            <a:ext cx="3424816" cy="48698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/ˈɪəreɪk/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15" y="860703"/>
            <a:ext cx="4352146" cy="49598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/ˈhedeɪk/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26" y="1266941"/>
            <a:ext cx="5748399" cy="41242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/ˈfiːvər/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490" y="662544"/>
            <a:ext cx="4438459" cy="5224958"/>
            <a:chOff x="6191441" y="-4206"/>
            <a:chExt cx="5414530" cy="637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8" t="521" b="7683"/>
            <a:stretch/>
          </p:blipFill>
          <p:spPr>
            <a:xfrm>
              <a:off x="6191441" y="1975095"/>
              <a:ext cx="2508014" cy="40566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856810" y="3825987"/>
              <a:ext cx="2420790" cy="25437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0176" y="-4206"/>
              <a:ext cx="3865795" cy="41671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322123" y="2628900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86537" y="2041263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82736" y="4580906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/peɪn/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548</Words>
  <Application>Microsoft Office PowerPoint</Application>
  <PresentationFormat>Widescreen</PresentationFormat>
  <Paragraphs>263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字魂59号-创粗黑</vt:lpstr>
      <vt:lpstr>Calibri Light</vt:lpstr>
      <vt:lpstr>Calibri</vt:lpstr>
      <vt:lpstr>Century Gothic</vt:lpstr>
      <vt:lpstr>Arial Black</vt:lpstr>
      <vt:lpstr>微軟正黑體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250</cp:revision>
  <dcterms:created xsi:type="dcterms:W3CDTF">2020-12-08T06:13:55Z</dcterms:created>
  <dcterms:modified xsi:type="dcterms:W3CDTF">2022-02-11T10:32:57Z</dcterms:modified>
</cp:coreProperties>
</file>