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0" r:id="rId2"/>
    <p:sldId id="312" r:id="rId3"/>
    <p:sldId id="258" r:id="rId4"/>
    <p:sldId id="310" r:id="rId5"/>
    <p:sldId id="300" r:id="rId6"/>
    <p:sldId id="317" r:id="rId7"/>
    <p:sldId id="319" r:id="rId8"/>
    <p:sldId id="318" r:id="rId9"/>
    <p:sldId id="320" r:id="rId10"/>
    <p:sldId id="301" r:id="rId11"/>
    <p:sldId id="302" r:id="rId12"/>
    <p:sldId id="313" r:id="rId13"/>
    <p:sldId id="315" r:id="rId14"/>
    <p:sldId id="316" r:id="rId15"/>
    <p:sldId id="305" r:id="rId16"/>
    <p:sldId id="306" r:id="rId17"/>
    <p:sldId id="307" r:id="rId18"/>
    <p:sldId id="308" r:id="rId19"/>
    <p:sldId id="309" r:id="rId20"/>
    <p:sldId id="293" r:id="rId21"/>
    <p:sldId id="294" r:id="rId22"/>
    <p:sldId id="295" r:id="rId23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UTM Showcard" panose="02040603050506020204" pitchFamily="18" charset="0"/>
      <p:regular r:id="rId28"/>
    </p:embeddedFont>
    <p:embeddedFont>
      <p:font typeface="Segoe UI Symbol" panose="020B0502040204020203" pitchFamily="34" charset="0"/>
      <p:regular r:id="rId29"/>
    </p:embeddedFont>
    <p:embeddedFont>
      <p:font typeface="UTM Ambrose" panose="02040603050506020204" pitchFamily="18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UTM Bienvenue" panose="020406030505060202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crosoft YaHei UI" panose="020B0503020204020204" pitchFamily="34" charset="-122"/>
      <p:regular r:id="rId37"/>
      <p:bold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UTM Guanine" panose="02040603050506020204" pitchFamily="18" charset="0"/>
      <p:regular r:id="rId43"/>
    </p:embeddedFont>
    <p:embeddedFont>
      <p:font typeface="Calibri Light" panose="020F0302020204030204" pitchFamily="34" charset="0"/>
      <p:regular r:id="rId44"/>
      <p:italic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CCFF"/>
    <a:srgbClr val="00B7CA"/>
    <a:srgbClr val="00FFFF"/>
    <a:srgbClr val="9AEAE6"/>
    <a:srgbClr val="E56666"/>
    <a:srgbClr val="FFB757"/>
    <a:srgbClr val="714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63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5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US" altLang="en-US" sz="1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slide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click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ngọn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hải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đăng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quay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altLang="en-US" sz="1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Click Enter qua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endParaRPr lang="en-US" altLang="en-US" sz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92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40652" y="0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6264" y="4713384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 userDrawn="1"/>
        </p:nvSpPr>
        <p:spPr>
          <a:xfrm>
            <a:off x="345688" y="312234"/>
            <a:ext cx="8452624" cy="4170556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40652" y="0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286264" y="4713384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38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15230"/>
          <a:stretch/>
        </p:blipFill>
        <p:spPr>
          <a:xfrm>
            <a:off x="-45999" y="1"/>
            <a:ext cx="9334428" cy="51435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94903" y="530494"/>
            <a:ext cx="8452624" cy="4170556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374174" y="4724986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90853" y="35722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374174" y="4750296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19955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89178"/>
            <a:ext cx="937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191041" y="4632723"/>
            <a:ext cx="937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989761-D06E-4726-8F4B-7989AF66EA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1F1699-6204-4212-9D4E-76FFA597D7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78D22F-3F56-4C5A-A4FE-E450BADD56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3C7EAA-2135-443A-866E-A542C97703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4FD9FA-6BA0-484B-9EE8-44C0A1533B9F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22C742-A80F-4439-9F27-5A0BF3DBAD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openxmlformats.org/officeDocument/2006/relationships/image" Target="../media/image56.png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openxmlformats.org/officeDocument/2006/relationships/image" Target="../media/image62.png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image" Target="../media/image6.emf"/><Relationship Id="rId12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tags" Target="../tags/tag5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21.xml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slide" Target="slide22.xml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slide" Target="slide20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4" t="27389" r="27818" b="4508"/>
          <a:stretch/>
        </p:blipFill>
        <p:spPr>
          <a:xfrm>
            <a:off x="4012719" y="1956859"/>
            <a:ext cx="2559438" cy="289065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999">
            <a:off x="6901130" y="3401242"/>
            <a:ext cx="2181043" cy="245618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60" y="2786415"/>
            <a:ext cx="3000389" cy="2288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>
            <a:off x="620421" y="510014"/>
            <a:ext cx="2272146" cy="247996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01" y="3633462"/>
            <a:ext cx="2382329" cy="134006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-61654" y="3471818"/>
            <a:ext cx="12179012" cy="3633405"/>
            <a:chOff x="13279" y="3504518"/>
            <a:chExt cx="12179012" cy="3633405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597354" y="630223"/>
            <a:ext cx="6107480" cy="1384995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Luyện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tập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kể</a:t>
            </a:r>
            <a:endParaRPr lang="en-US" sz="4000" dirty="0">
              <a:solidFill>
                <a:srgbClr val="0070C0"/>
              </a:solidFill>
              <a:effectLst>
                <a:glow rad="381000">
                  <a:schemeClr val="bg1">
                    <a:alpha val="53000"/>
                  </a:schemeClr>
                </a:glow>
              </a:effectLst>
              <a:latin typeface="UTM Showcard" panose="02040603050506020204" pitchFamily="18" charset="0"/>
            </a:endParaRPr>
          </a:p>
          <a:p>
            <a:pPr algn="ctr"/>
            <a:r>
              <a:rPr lang="en-US" sz="4400" dirty="0">
                <a:solidFill>
                  <a:srgbClr val="FF0066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AI LÀM GÌ?</a:t>
            </a:r>
          </a:p>
        </p:txBody>
      </p:sp>
    </p:spTree>
    <p:extLst>
      <p:ext uri="{BB962C8B-B14F-4D97-AF65-F5344CB8AC3E}">
        <p14:creationId xmlns:p14="http://schemas.microsoft.com/office/powerpoint/2010/main" val="5632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F0DEAD-C75D-400C-AF6A-DE772C1DBD26}"/>
              </a:ext>
            </a:extLst>
          </p:cNvPr>
          <p:cNvCxnSpPr/>
          <p:nvPr/>
        </p:nvCxnSpPr>
        <p:spPr>
          <a:xfrm flipH="1">
            <a:off x="4463020" y="1631912"/>
            <a:ext cx="159657" cy="638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FA3D74-977F-470B-A69E-CB21B21B60DF}"/>
              </a:ext>
            </a:extLst>
          </p:cNvPr>
          <p:cNvCxnSpPr>
            <a:cxnSpLocks/>
          </p:cNvCxnSpPr>
          <p:nvPr/>
        </p:nvCxnSpPr>
        <p:spPr>
          <a:xfrm>
            <a:off x="2631909" y="2481195"/>
            <a:ext cx="0" cy="824311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4C7F9B-67E3-4E3B-9820-EE930DA1A163}"/>
              </a:ext>
            </a:extLst>
          </p:cNvPr>
          <p:cNvCxnSpPr>
            <a:cxnSpLocks/>
          </p:cNvCxnSpPr>
          <p:nvPr/>
        </p:nvCxnSpPr>
        <p:spPr>
          <a:xfrm>
            <a:off x="6179249" y="2481195"/>
            <a:ext cx="0" cy="80831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0AC93-DE97-408F-B164-EB62394943D7}"/>
              </a:ext>
            </a:extLst>
          </p:cNvPr>
          <p:cNvSpPr/>
          <p:nvPr/>
        </p:nvSpPr>
        <p:spPr>
          <a:xfrm>
            <a:off x="1441519" y="3414840"/>
            <a:ext cx="23807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</a:t>
            </a:r>
            <a:r>
              <a:rPr lang="en-US" sz="4000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400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000" b="0" cap="none" spc="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17BA38-C036-46EB-979D-9107DFDE1DB6}"/>
              </a:ext>
            </a:extLst>
          </p:cNvPr>
          <p:cNvSpPr/>
          <p:nvPr/>
        </p:nvSpPr>
        <p:spPr>
          <a:xfrm>
            <a:off x="1114506" y="1589202"/>
            <a:ext cx="3034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CHỦ NGỮ</a:t>
            </a:r>
            <a:endParaRPr 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289FA-B896-473B-B2C0-DF38EAD6AC64}"/>
              </a:ext>
            </a:extLst>
          </p:cNvPr>
          <p:cNvSpPr/>
          <p:nvPr/>
        </p:nvSpPr>
        <p:spPr>
          <a:xfrm>
            <a:off x="4542848" y="3381490"/>
            <a:ext cx="32912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</a:t>
            </a:r>
            <a:r>
              <a:rPr lang="en-US" sz="4000" dirty="0" err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0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40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C8EBF-AF1C-44A6-9F22-39BF7B6E7CFA}"/>
              </a:ext>
            </a:extLst>
          </p:cNvPr>
          <p:cNvSpPr/>
          <p:nvPr/>
        </p:nvSpPr>
        <p:spPr>
          <a:xfrm>
            <a:off x="4860236" y="1589202"/>
            <a:ext cx="2668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vi-VN" sz="4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NGỮ</a:t>
            </a:r>
            <a:endParaRPr 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0DF5FC-F171-4059-B89D-5DA5D513DB4E}"/>
              </a:ext>
            </a:extLst>
          </p:cNvPr>
          <p:cNvSpPr/>
          <p:nvPr/>
        </p:nvSpPr>
        <p:spPr>
          <a:xfrm>
            <a:off x="1458351" y="668316"/>
            <a:ext cx="6478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Ai </a:t>
            </a:r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rgbClr val="E5666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73E15E-D2FD-4F1E-8FCB-096B7B7BD8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6091" y="1589202"/>
            <a:ext cx="1297469" cy="12974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73E15E-D2FD-4F1E-8FCB-096B7B7BD8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169" y="-104154"/>
            <a:ext cx="1297469" cy="12974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9919" r="63780" b="4606"/>
          <a:stretch/>
        </p:blipFill>
        <p:spPr>
          <a:xfrm flipH="1">
            <a:off x="-1" y="1908381"/>
            <a:ext cx="1922563" cy="32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35451" y="2110018"/>
            <a:ext cx="2462990" cy="472787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1952" y="2582579"/>
            <a:ext cx="7916489" cy="472787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514" y="3537607"/>
            <a:ext cx="7567388" cy="472787"/>
          </a:xfrm>
          <a:prstGeom prst="rect">
            <a:avLst/>
          </a:prstGeom>
          <a:solidFill>
            <a:srgbClr val="00B7C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85960" y="3075781"/>
            <a:ext cx="2112481" cy="472787"/>
          </a:xfrm>
          <a:prstGeom prst="rect">
            <a:avLst/>
          </a:prstGeom>
          <a:solidFill>
            <a:srgbClr val="00B7C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95737" y="2085001"/>
            <a:ext cx="4703980" cy="472787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1613" y="1641232"/>
            <a:ext cx="6962367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3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38793" y="1142991"/>
            <a:ext cx="2717059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488158"/>
            <a:ext cx="9467385" cy="584775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37991" y="1050224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Theo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523926"/>
            <a:ext cx="1180849" cy="1900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896585" y="399023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5" grpId="0" animBg="1"/>
      <p:bldP spid="10" grpId="0" animBg="1"/>
      <p:bldP spid="9" grpId="0" animBg="1"/>
      <p:bldP spid="2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9887" y="603306"/>
            <a:ext cx="6430113" cy="2472343"/>
          </a:xfrm>
          <a:prstGeom prst="rect">
            <a:avLst/>
          </a:prstGeom>
          <a:noFill/>
          <a:ln w="47625">
            <a:noFill/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Tìm chủ ngữ và vị ngữ trong mỗi câu vừa tìm được ở bài tập 1.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75095" y="2857510"/>
            <a:ext cx="9431010" cy="4254490"/>
            <a:chOff x="13279" y="3504518"/>
            <a:chExt cx="12126926" cy="36334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06026" y="3535618"/>
              <a:ext cx="6734179" cy="36023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28971"/>
          <a:stretch/>
        </p:blipFill>
        <p:spPr>
          <a:xfrm>
            <a:off x="6620934" y="857860"/>
            <a:ext cx="3420532" cy="5386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49" y="2701247"/>
            <a:ext cx="5904133" cy="3321075"/>
          </a:xfrm>
          <a:prstGeom prst="rect">
            <a:avLst/>
          </a:prstGeom>
        </p:spPr>
      </p:pic>
      <p:pic>
        <p:nvPicPr>
          <p:cNvPr id="13314" name="Picture 2" descr="Anchor PNG Image | Anchor png, Free clip art, Anchor f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182" y="2821094"/>
            <a:ext cx="1668623" cy="22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2644177" y="3446206"/>
            <a:ext cx="1374623" cy="123792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2EBFC7-A973-4CF1-B18A-D5BA6E8DB344}"/>
              </a:ext>
            </a:extLst>
          </p:cNvPr>
          <p:cNvCxnSpPr>
            <a:cxnSpLocks/>
          </p:cNvCxnSpPr>
          <p:nvPr/>
        </p:nvCxnSpPr>
        <p:spPr>
          <a:xfrm flipV="1">
            <a:off x="3000051" y="1373875"/>
            <a:ext cx="2037498" cy="19742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2EBFC7-A973-4CF1-B18A-D5BA6E8DB344}"/>
              </a:ext>
            </a:extLst>
          </p:cNvPr>
          <p:cNvCxnSpPr>
            <a:cxnSpLocks/>
          </p:cNvCxnSpPr>
          <p:nvPr/>
        </p:nvCxnSpPr>
        <p:spPr>
          <a:xfrm>
            <a:off x="5735084" y="1362025"/>
            <a:ext cx="1473658" cy="11850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4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8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556" y="194596"/>
            <a:ext cx="8849525" cy="4743282"/>
            <a:chOff x="74342" y="1538752"/>
            <a:chExt cx="9069658" cy="3323063"/>
          </a:xfrm>
        </p:grpSpPr>
        <p:sp>
          <p:nvSpPr>
            <p:cNvPr id="5" name="Rounded Rectangle 4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85851" y="1667543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61654" y="3471818"/>
            <a:ext cx="12179012" cy="3633405"/>
            <a:chOff x="13279" y="3504518"/>
            <a:chExt cx="12179012" cy="3633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2748166" y="744945"/>
            <a:ext cx="6009837" cy="919401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3460552"/>
            <a:ext cx="5524285" cy="896557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2030861"/>
            <a:ext cx="5524285" cy="1021556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“Ai”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8002919" y="3939931"/>
            <a:ext cx="1141081" cy="102760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513083" y="2548854"/>
            <a:ext cx="653753" cy="954064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4" idx="1"/>
          </p:cNvCxnSpPr>
          <p:nvPr/>
        </p:nvCxnSpPr>
        <p:spPr>
          <a:xfrm>
            <a:off x="2528144" y="2519198"/>
            <a:ext cx="659250" cy="22441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47770" y="1730377"/>
            <a:ext cx="639624" cy="711052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534" r="37317" b="27588"/>
          <a:stretch/>
        </p:blipFill>
        <p:spPr>
          <a:xfrm>
            <a:off x="2615567" y="3832628"/>
            <a:ext cx="1281159" cy="1319404"/>
          </a:xfrm>
          <a:prstGeom prst="rect">
            <a:avLst/>
          </a:prstGeom>
        </p:spPr>
      </p:pic>
      <p:sp>
        <p:nvSpPr>
          <p:cNvPr id="33" name="Rectangle: Rounded Corners 18">
            <a:extLst>
              <a:ext uri="{FF2B5EF4-FFF2-40B4-BE49-F238E27FC236}">
                <a16:creationId xmlns:a16="http://schemas.microsoft.com/office/drawing/2014/main" id="{E5A47453-1F8A-47E8-9A0F-251AD50F75A7}"/>
              </a:ext>
            </a:extLst>
          </p:cNvPr>
          <p:cNvSpPr/>
          <p:nvPr/>
        </p:nvSpPr>
        <p:spPr>
          <a:xfrm>
            <a:off x="493691" y="1517629"/>
            <a:ext cx="2086564" cy="2126516"/>
          </a:xfrm>
          <a:prstGeom prst="roundRect">
            <a:avLst/>
          </a:prstGeom>
          <a:solidFill>
            <a:srgbClr val="CCFF99"/>
          </a:solidFill>
          <a:ln>
            <a:solidFill>
              <a:srgbClr val="00CC00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CHỦ NGỮ</a:t>
            </a:r>
            <a:endParaRPr lang="en-US" sz="4000" b="1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9919" r="63780" b="4606"/>
          <a:stretch/>
        </p:blipFill>
        <p:spPr>
          <a:xfrm flipH="1">
            <a:off x="-131621" y="2441429"/>
            <a:ext cx="1502287" cy="25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14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8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556" y="194596"/>
            <a:ext cx="8849525" cy="4743282"/>
            <a:chOff x="74342" y="1538752"/>
            <a:chExt cx="9069658" cy="3323063"/>
          </a:xfrm>
        </p:grpSpPr>
        <p:sp>
          <p:nvSpPr>
            <p:cNvPr id="5" name="Rounded Rectangle 4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85851" y="1667543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63824" y="3449926"/>
            <a:ext cx="12179012" cy="3633405"/>
            <a:chOff x="13279" y="3504518"/>
            <a:chExt cx="12179012" cy="3633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227013" y="722155"/>
            <a:ext cx="5012836" cy="9194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3392820"/>
            <a:ext cx="5524285" cy="89655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cụm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2030861"/>
            <a:ext cx="5524285" cy="9194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513083" y="2548854"/>
            <a:ext cx="653753" cy="954064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4" idx="1"/>
          </p:cNvCxnSpPr>
          <p:nvPr/>
        </p:nvCxnSpPr>
        <p:spPr>
          <a:xfrm>
            <a:off x="2528144" y="2519198"/>
            <a:ext cx="659250" cy="22441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47770" y="1730377"/>
            <a:ext cx="639624" cy="711052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534" r="37317" b="27588"/>
          <a:stretch/>
        </p:blipFill>
        <p:spPr>
          <a:xfrm>
            <a:off x="2615567" y="3832628"/>
            <a:ext cx="1281159" cy="13194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A47453-1F8A-47E8-9A0F-251AD50F75A7}"/>
              </a:ext>
            </a:extLst>
          </p:cNvPr>
          <p:cNvSpPr/>
          <p:nvPr/>
        </p:nvSpPr>
        <p:spPr>
          <a:xfrm>
            <a:off x="460754" y="1374147"/>
            <a:ext cx="2099388" cy="2126516"/>
          </a:xfrm>
          <a:prstGeom prst="roundRect">
            <a:avLst/>
          </a:prstGeom>
          <a:solidFill>
            <a:srgbClr val="00FFFF"/>
          </a:solidFill>
          <a:ln>
            <a:solidFill>
              <a:srgbClr val="00B7CA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VỊ NGỮ</a:t>
            </a:r>
            <a:endParaRPr lang="en-US" sz="4000" b="1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9919" r="63780" b="4606"/>
          <a:stretch/>
        </p:blipFill>
        <p:spPr>
          <a:xfrm flipH="1">
            <a:off x="-63824" y="2503717"/>
            <a:ext cx="1502287" cy="2558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737334-E8AD-47C8-A9A9-C7620AB23A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8002919" y="3939931"/>
            <a:ext cx="1141081" cy="10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1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8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342" y="1538752"/>
            <a:ext cx="9069658" cy="3323063"/>
            <a:chOff x="74342" y="1538752"/>
            <a:chExt cx="9069658" cy="3323063"/>
          </a:xfrm>
        </p:grpSpPr>
        <p:sp>
          <p:nvSpPr>
            <p:cNvPr id="5" name="Rounded Rectangle 4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4227C8E-B376-437C-846F-EF31A4208B93}"/>
              </a:ext>
            </a:extLst>
          </p:cNvPr>
          <p:cNvSpPr/>
          <p:nvPr/>
        </p:nvSpPr>
        <p:spPr>
          <a:xfrm>
            <a:off x="713260" y="140705"/>
            <a:ext cx="7452907" cy="133882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Tìm chủ ngữ và vị ngữ trong mỗi câu vừa tìm được ở bài tập 1.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C7EC76-09A0-4953-A38F-66F502CA0907}"/>
              </a:ext>
            </a:extLst>
          </p:cNvPr>
          <p:cNvCxnSpPr/>
          <p:nvPr/>
        </p:nvCxnSpPr>
        <p:spPr>
          <a:xfrm flipH="1">
            <a:off x="2567159" y="1808151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2EDBC2-3E11-4817-AA07-11D7EECAEB61}"/>
              </a:ext>
            </a:extLst>
          </p:cNvPr>
          <p:cNvCxnSpPr/>
          <p:nvPr/>
        </p:nvCxnSpPr>
        <p:spPr>
          <a:xfrm>
            <a:off x="487121" y="2287122"/>
            <a:ext cx="1979146" cy="8003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2EBFC7-A973-4CF1-B18A-D5BA6E8DB344}"/>
              </a:ext>
            </a:extLst>
          </p:cNvPr>
          <p:cNvCxnSpPr>
            <a:cxnSpLocks/>
          </p:cNvCxnSpPr>
          <p:nvPr/>
        </p:nvCxnSpPr>
        <p:spPr>
          <a:xfrm>
            <a:off x="2686902" y="2305742"/>
            <a:ext cx="5811027" cy="10240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F5FA3B-026C-4F74-A10D-88F2EAEDDABA}"/>
              </a:ext>
            </a:extLst>
          </p:cNvPr>
          <p:cNvCxnSpPr>
            <a:cxnSpLocks/>
          </p:cNvCxnSpPr>
          <p:nvPr/>
        </p:nvCxnSpPr>
        <p:spPr>
          <a:xfrm>
            <a:off x="598449" y="4466907"/>
            <a:ext cx="1036519" cy="13243"/>
          </a:xfrm>
          <a:prstGeom prst="line">
            <a:avLst/>
          </a:prstGeom>
          <a:ln w="44450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DEB4A4-E394-4E98-9F65-8F6862EEB67D}"/>
              </a:ext>
            </a:extLst>
          </p:cNvPr>
          <p:cNvCxnSpPr/>
          <p:nvPr/>
        </p:nvCxnSpPr>
        <p:spPr>
          <a:xfrm flipH="1">
            <a:off x="2742657" y="2488550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43F3AC-BFA9-48A8-B9FB-21BEC7C741B7}"/>
              </a:ext>
            </a:extLst>
          </p:cNvPr>
          <p:cNvCxnSpPr/>
          <p:nvPr/>
        </p:nvCxnSpPr>
        <p:spPr>
          <a:xfrm>
            <a:off x="400724" y="2966637"/>
            <a:ext cx="2226306" cy="0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CCCA71-B2D7-4E98-B1D3-0138CDD9D8FD}"/>
              </a:ext>
            </a:extLst>
          </p:cNvPr>
          <p:cNvCxnSpPr>
            <a:cxnSpLocks/>
          </p:cNvCxnSpPr>
          <p:nvPr/>
        </p:nvCxnSpPr>
        <p:spPr>
          <a:xfrm flipV="1">
            <a:off x="2854891" y="2977788"/>
            <a:ext cx="1114944" cy="14288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BDF421-6BA8-44DD-BEA7-CBD719D02DD6}"/>
              </a:ext>
            </a:extLst>
          </p:cNvPr>
          <p:cNvCxnSpPr>
            <a:cxnSpLocks/>
          </p:cNvCxnSpPr>
          <p:nvPr/>
        </p:nvCxnSpPr>
        <p:spPr>
          <a:xfrm flipV="1">
            <a:off x="1819281" y="4480150"/>
            <a:ext cx="6900973" cy="15913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8D1124-BDC5-4709-AE90-76A3EBE47A9A}"/>
              </a:ext>
            </a:extLst>
          </p:cNvPr>
          <p:cNvCxnSpPr/>
          <p:nvPr/>
        </p:nvCxnSpPr>
        <p:spPr>
          <a:xfrm flipH="1">
            <a:off x="2318008" y="3266999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77E55A-B66E-456D-964B-CEBEAA8FDBCF}"/>
              </a:ext>
            </a:extLst>
          </p:cNvPr>
          <p:cNvCxnSpPr/>
          <p:nvPr/>
        </p:nvCxnSpPr>
        <p:spPr>
          <a:xfrm>
            <a:off x="457898" y="3711948"/>
            <a:ext cx="1780098" cy="3956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46B7D8-516D-4FA2-8B5E-01AEE95B6250}"/>
              </a:ext>
            </a:extLst>
          </p:cNvPr>
          <p:cNvCxnSpPr>
            <a:cxnSpLocks/>
          </p:cNvCxnSpPr>
          <p:nvPr/>
        </p:nvCxnSpPr>
        <p:spPr>
          <a:xfrm>
            <a:off x="2390743" y="3742925"/>
            <a:ext cx="6615535" cy="0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534" r="37317" b="27588"/>
          <a:stretch/>
        </p:blipFill>
        <p:spPr>
          <a:xfrm>
            <a:off x="7977015" y="705325"/>
            <a:ext cx="1281159" cy="1319404"/>
          </a:xfrm>
          <a:prstGeom prst="rect">
            <a:avLst/>
          </a:prstGeom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63550" y="1787294"/>
            <a:ext cx="867404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buông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neo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Sa.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48103" y="2497574"/>
            <a:ext cx="414889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63550" y="3235094"/>
            <a:ext cx="91664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thổi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sáo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387920" y="3957419"/>
            <a:ext cx="877996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heo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DEB4A4-E394-4E98-9F65-8F6862EEB67D}"/>
              </a:ext>
            </a:extLst>
          </p:cNvPr>
          <p:cNvCxnSpPr/>
          <p:nvPr/>
        </p:nvCxnSpPr>
        <p:spPr>
          <a:xfrm flipH="1">
            <a:off x="1713028" y="4059264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-61654" y="3471818"/>
            <a:ext cx="12179012" cy="3633405"/>
            <a:chOff x="13279" y="3504518"/>
            <a:chExt cx="12179012" cy="3633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537966" y="4431825"/>
            <a:ext cx="978526" cy="88121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8974">
            <a:off x="306161" y="172796"/>
            <a:ext cx="1248132" cy="4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02" y="2092412"/>
            <a:ext cx="1544984" cy="215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1" y="2562167"/>
            <a:ext cx="2053110" cy="3011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045" y="2466250"/>
            <a:ext cx="3682728" cy="2786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55" y="1871339"/>
            <a:ext cx="2780017" cy="3066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22015" y="360064"/>
            <a:ext cx="8802477" cy="1754326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accent6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kiểu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17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02" y="2092412"/>
            <a:ext cx="1544984" cy="215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1" y="2562167"/>
            <a:ext cx="2053110" cy="3011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045" y="2466250"/>
            <a:ext cx="3682728" cy="2786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55" y="1871339"/>
            <a:ext cx="2780017" cy="3066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8117" y="899890"/>
            <a:ext cx="8802477" cy="3539430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 cmpd="thickThin">
            <a:solidFill>
              <a:schemeClr val="accent6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trực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quét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ghế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tưới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Tùng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3">
            <a:extLst>
              <a:ext uri="{FF2B5EF4-FFF2-40B4-BE49-F238E27FC236}">
                <a16:creationId xmlns:a16="http://schemas.microsoft.com/office/drawing/2014/main" id="{5DAB82A7-ECDA-4C6B-9235-39E7D11EFF17}"/>
              </a:ext>
            </a:extLst>
          </p:cNvPr>
          <p:cNvSpPr/>
          <p:nvPr/>
        </p:nvSpPr>
        <p:spPr>
          <a:xfrm>
            <a:off x="2291809" y="2289343"/>
            <a:ext cx="7769387" cy="184185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SGK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Chuẩn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1639432" y="2370216"/>
            <a:ext cx="876111" cy="788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1609736" y="3361916"/>
            <a:ext cx="876111" cy="788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13" b="40669"/>
          <a:stretch/>
        </p:blipFill>
        <p:spPr>
          <a:xfrm>
            <a:off x="1760745" y="-718541"/>
            <a:ext cx="3811836" cy="3051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2" t="33931" b="21000"/>
          <a:stretch/>
        </p:blipFill>
        <p:spPr>
          <a:xfrm flipH="1">
            <a:off x="-1122991" y="0"/>
            <a:ext cx="3689715" cy="31013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文本框 33">
            <a:extLst>
              <a:ext uri="{FF2B5EF4-FFF2-40B4-BE49-F238E27FC236}">
                <a16:creationId xmlns:a16="http://schemas.microsoft.com/office/drawing/2014/main" id="{FA96214A-014D-46AD-9B7C-96F1B5AFE20A}"/>
              </a:ext>
            </a:extLst>
          </p:cNvPr>
          <p:cNvSpPr txBox="1"/>
          <p:nvPr/>
        </p:nvSpPr>
        <p:spPr>
          <a:xfrm>
            <a:off x="3126836" y="845186"/>
            <a:ext cx="563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E56666"/>
                </a:solidFill>
                <a:latin typeface="UTM Ambrose" panose="02040603050506020204" pitchFamily="18" charset="0"/>
                <a:ea typeface="Microsoft YaHei UI" panose="020B0503020204020204" pitchFamily="34" charset="-122"/>
              </a:rPr>
              <a:t>DẶN DÒ</a:t>
            </a:r>
            <a:endParaRPr lang="zh-CN" altLang="en-US" sz="6000" b="1" dirty="0">
              <a:solidFill>
                <a:srgbClr val="E56666"/>
              </a:solidFill>
              <a:latin typeface="UTM Ambrose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61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6258368" y="1552873"/>
            <a:ext cx="3198225" cy="3205916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7999" y="-46430"/>
            <a:ext cx="12192000" cy="50091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60" y="2786415"/>
            <a:ext cx="3000389" cy="2288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>
            <a:off x="717381" y="238167"/>
            <a:ext cx="2272146" cy="247996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300313" y="1271582"/>
            <a:ext cx="5110137" cy="1938992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Chúc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em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Học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tốt</a:t>
            </a:r>
            <a:endParaRPr lang="en-US" sz="6000" dirty="0">
              <a:solidFill>
                <a:srgbClr val="0070C0"/>
              </a:solidFill>
              <a:effectLst>
                <a:glow rad="381000">
                  <a:schemeClr val="bg1">
                    <a:alpha val="53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0" y="3186931"/>
            <a:ext cx="12179012" cy="3633405"/>
            <a:chOff x="13279" y="3504518"/>
            <a:chExt cx="12179012" cy="3633405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03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4"/>
          <p:cNvSpPr txBox="1"/>
          <p:nvPr/>
        </p:nvSpPr>
        <p:spPr>
          <a:xfrm rot="150914">
            <a:off x="2858526" y="1043788"/>
            <a:ext cx="3007555" cy="25545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2225">
                  <a:solidFill>
                    <a:srgbClr val="00B0F0"/>
                  </a:solidFill>
                </a:ln>
                <a:solidFill>
                  <a:srgbClr val="9AEAE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方正喵呜体" panose="02010600010101010101" pitchFamily="2" charset="-122"/>
              </a:rPr>
              <a:t>KHỞI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2225">
                  <a:solidFill>
                    <a:srgbClr val="00B0F0"/>
                  </a:solidFill>
                </a:ln>
                <a:solidFill>
                  <a:srgbClr val="9AEAE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方正喵呜体" panose="02010600010101010101" pitchFamily="2" charset="-122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 w="22225">
                <a:solidFill>
                  <a:srgbClr val="00B0F0"/>
                </a:solidFill>
              </a:ln>
              <a:solidFill>
                <a:srgbClr val="9AEAE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28971"/>
          <a:stretch/>
        </p:blipFill>
        <p:spPr>
          <a:xfrm>
            <a:off x="6282268" y="501852"/>
            <a:ext cx="3420532" cy="5386713"/>
          </a:xfrm>
          <a:prstGeom prst="rect">
            <a:avLst/>
          </a:prstGeom>
        </p:spPr>
      </p:pic>
      <p:sp>
        <p:nvSpPr>
          <p:cNvPr id="6" name="Flowchart: Manual Input 5"/>
          <p:cNvSpPr/>
          <p:nvPr/>
        </p:nvSpPr>
        <p:spPr>
          <a:xfrm rot="21005217">
            <a:off x="1007458" y="1142892"/>
            <a:ext cx="8463871" cy="608232"/>
          </a:xfrm>
          <a:prstGeom prst="flowChartManualInput">
            <a:avLst/>
          </a:prstGeom>
          <a:solidFill>
            <a:schemeClr val="accent4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 rot="21357475">
            <a:off x="-741338" y="1737148"/>
            <a:ext cx="4824724" cy="4039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 rot="21204604">
            <a:off x="78165" y="63198"/>
            <a:ext cx="1317565" cy="1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0" y="3487081"/>
            <a:ext cx="1181920" cy="1717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500" y="550382"/>
            <a:ext cx="8137832" cy="1200329"/>
          </a:xfrm>
          <a:prstGeom prst="rect">
            <a:avLst/>
          </a:prstGeom>
          <a:solidFill>
            <a:schemeClr val="accent4">
              <a:lumMod val="40000"/>
              <a:lumOff val="6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nào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dưới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đây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thuộc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kiểu</a:t>
            </a:r>
            <a:endParaRPr lang="en-US" sz="3600" b="1" dirty="0"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kể</a:t>
            </a:r>
            <a:r>
              <a:rPr lang="en-US" sz="3600" b="1" dirty="0">
                <a:latin typeface="UTM Avo" panose="02040603050506020204" pitchFamily="18" charset="0"/>
              </a:rPr>
              <a:t> Ai </a:t>
            </a:r>
            <a:r>
              <a:rPr lang="en-US" sz="3600" b="1" dirty="0" err="1">
                <a:latin typeface="UTM Avo" panose="02040603050506020204" pitchFamily="18" charset="0"/>
              </a:rPr>
              <a:t>làm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gì</a:t>
            </a:r>
            <a:r>
              <a:rPr lang="en-US" sz="3600" b="1" dirty="0"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18609" y="2895123"/>
            <a:ext cx="4099441" cy="1110785"/>
            <a:chOff x="618609" y="2895123"/>
            <a:chExt cx="4099441" cy="11107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775706" y="2895123"/>
              <a:ext cx="3942344" cy="1110785"/>
            </a:xfrm>
            <a:prstGeom prst="rect">
              <a:avLst/>
            </a:prstGeom>
          </p:spPr>
        </p:pic>
        <p:sp>
          <p:nvSpPr>
            <p:cNvPr id="17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9162" y="3122313"/>
              <a:ext cx="35249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chó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rất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ngoan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26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618609" y="3004944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867423" y="1791106"/>
            <a:ext cx="3942344" cy="1110785"/>
            <a:chOff x="4867423" y="1791106"/>
            <a:chExt cx="3942344" cy="11107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867423" y="1791106"/>
              <a:ext cx="3942344" cy="1110785"/>
            </a:xfrm>
            <a:prstGeom prst="rect">
              <a:avLst/>
            </a:prstGeom>
          </p:spPr>
        </p:pic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515" y="1983033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28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682" y="1821575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972974" y="2843150"/>
            <a:ext cx="4171026" cy="1110785"/>
            <a:chOff x="4972974" y="2843150"/>
            <a:chExt cx="4171026" cy="111078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028786" y="2843150"/>
              <a:ext cx="3942344" cy="1110785"/>
            </a:xfrm>
            <a:prstGeom prst="rect">
              <a:avLst/>
            </a:prstGeom>
          </p:spPr>
        </p:pic>
        <p:sp>
          <p:nvSpPr>
            <p:cNvPr id="19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2242" y="3070340"/>
              <a:ext cx="380175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rất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32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974" y="2874823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01999" y="1755843"/>
            <a:ext cx="4202595" cy="1110785"/>
            <a:chOff x="201999" y="1755843"/>
            <a:chExt cx="4202595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62250" y="1755843"/>
              <a:ext cx="3942344" cy="1110785"/>
            </a:xfrm>
            <a:prstGeom prst="rect">
              <a:avLst/>
            </a:prstGeom>
          </p:spPr>
        </p:pic>
        <p:pic>
          <p:nvPicPr>
            <p:cNvPr id="1030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99" y="1938323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706" y="1983033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Bông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thật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đẹp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7915117" y="-49538"/>
            <a:ext cx="1292168" cy="1274549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7504482" y="3591013"/>
            <a:ext cx="1783219" cy="17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181331" y="3170415"/>
            <a:ext cx="1495801" cy="2173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6934" y="451605"/>
            <a:ext cx="7264932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Chủ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: “</a:t>
            </a:r>
            <a:r>
              <a:rPr lang="en-US" sz="2800" b="1" dirty="0" err="1">
                <a:latin typeface="UTM Avo" panose="02040603050506020204" pitchFamily="18" charset="0"/>
              </a:rPr>
              <a:t>Dưới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biển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nhảy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múa</a:t>
            </a:r>
            <a:r>
              <a:rPr lang="en-US" sz="2800" b="1" dirty="0">
                <a:latin typeface="UTM Avo" panose="02040603050506020204" pitchFamily="18" charset="0"/>
              </a:rPr>
              <a:t>.”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72426" y="2787430"/>
            <a:ext cx="4043281" cy="1110785"/>
            <a:chOff x="672426" y="2787430"/>
            <a:chExt cx="4043281" cy="1110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773363" y="2787430"/>
              <a:ext cx="3942344" cy="1110785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762" y="2963940"/>
              <a:ext cx="35249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heo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672426" y="2835730"/>
              <a:ext cx="595365" cy="55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936558" y="1597470"/>
            <a:ext cx="4376881" cy="1110785"/>
            <a:chOff x="4936558" y="1597470"/>
            <a:chExt cx="4376881" cy="11107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936558" y="1597470"/>
              <a:ext cx="3496242" cy="1110785"/>
            </a:xfrm>
            <a:prstGeom prst="rect">
              <a:avLst/>
            </a:prstGeom>
          </p:spPr>
        </p:pic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0652" y="1821172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heo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3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99" y="1769906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130386" y="2684777"/>
            <a:ext cx="4526401" cy="1110785"/>
            <a:chOff x="5130386" y="2684777"/>
            <a:chExt cx="4526401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130386" y="2684777"/>
              <a:ext cx="3942344" cy="1110785"/>
            </a:xfrm>
            <a:prstGeom prst="rect">
              <a:avLst/>
            </a:prstGeom>
          </p:spPr>
        </p:pic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029" y="2864225"/>
              <a:ext cx="380175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nhảy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múa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5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4380" y="2818023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63850" y="1597470"/>
            <a:ext cx="3942344" cy="1110785"/>
            <a:chOff x="563850" y="1597470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63850" y="1597470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2" y="1696871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50" y="1766730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biển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8170134" y="-37454"/>
            <a:ext cx="1292168" cy="1274549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7341969" y="3487160"/>
            <a:ext cx="1783219" cy="17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950770" y="1711591"/>
            <a:ext cx="2921810" cy="1110785"/>
            <a:chOff x="4950770" y="1711591"/>
            <a:chExt cx="2921810" cy="1110785"/>
          </a:xfrm>
        </p:grpSpPr>
        <p:grpSp>
          <p:nvGrpSpPr>
            <p:cNvPr id="2" name="Group 1"/>
            <p:cNvGrpSpPr/>
            <p:nvPr/>
          </p:nvGrpSpPr>
          <p:grpSpPr>
            <a:xfrm>
              <a:off x="4950770" y="1711591"/>
              <a:ext cx="2921810" cy="1110785"/>
              <a:chOff x="4950770" y="1711591"/>
              <a:chExt cx="2921810" cy="111078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45" t="29108" r="34395" b="52528"/>
              <a:stretch/>
            </p:blipFill>
            <p:spPr>
              <a:xfrm>
                <a:off x="4969005" y="1711591"/>
                <a:ext cx="2903575" cy="1110785"/>
              </a:xfrm>
              <a:prstGeom prst="rect">
                <a:avLst/>
              </a:prstGeom>
            </p:spPr>
          </p:pic>
          <p:pic>
            <p:nvPicPr>
              <p:cNvPr id="13" name="Picture 4" descr="ตัวอักษรลายมือ B ดาวน์โหลดรูปภาพ (รหัส) 400513401_ขนาด 727.6  KB_รูปแบบรูปภาพ PNG _th.lovepik.co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0770" y="1739353"/>
                <a:ext cx="620534" cy="629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9539" y="1938781"/>
              <a:ext cx="164427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đội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13050" y="3093171"/>
            <a:ext cx="1495801" cy="2173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9381" y="565726"/>
            <a:ext cx="7264932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Vị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: “</a:t>
            </a:r>
            <a:r>
              <a:rPr lang="en-US" sz="2800" b="1" dirty="0" err="1">
                <a:latin typeface="UTM Avo" panose="02040603050506020204" pitchFamily="18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bộ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tập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bắn</a:t>
            </a:r>
            <a:r>
              <a:rPr lang="en-US" sz="2800" b="1" dirty="0">
                <a:latin typeface="UTM Avo" panose="02040603050506020204" pitchFamily="18" charset="0"/>
              </a:rPr>
              <a:t>.”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09753" y="2850871"/>
            <a:ext cx="3288294" cy="1110785"/>
            <a:chOff x="909753" y="2850871"/>
            <a:chExt cx="3288294" cy="1110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909753" y="2850871"/>
              <a:ext cx="3288294" cy="1110785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8150" y="3049566"/>
              <a:ext cx="23373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bắn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982041" y="3068899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076112" y="2798898"/>
            <a:ext cx="3643135" cy="1110785"/>
            <a:chOff x="5076112" y="2798898"/>
            <a:chExt cx="3643135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162833" y="2798898"/>
              <a:ext cx="3556414" cy="1110785"/>
            </a:xfrm>
            <a:prstGeom prst="rect">
              <a:avLst/>
            </a:prstGeom>
          </p:spPr>
        </p:pic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1304" y="3029938"/>
              <a:ext cx="29007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bắn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5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112" y="2850138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96297" y="1711591"/>
            <a:ext cx="3942344" cy="1110785"/>
            <a:chOff x="596297" y="1711591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96297" y="1711591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75" y="1895357"/>
              <a:ext cx="567930" cy="56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491" y="1938781"/>
              <a:ext cx="28115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đội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8049164" y="7301"/>
            <a:ext cx="1292168" cy="1274549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7558113" y="3300791"/>
            <a:ext cx="1783219" cy="17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59" y="3772487"/>
            <a:ext cx="1654148" cy="1703800"/>
          </a:xfrm>
          <a:prstGeom prst="rect">
            <a:avLst/>
          </a:prstGeom>
        </p:spPr>
      </p:pic>
      <p:sp>
        <p:nvSpPr>
          <p:cNvPr id="21" name="Flowchart: Manual Input 20"/>
          <p:cNvSpPr/>
          <p:nvPr/>
        </p:nvSpPr>
        <p:spPr>
          <a:xfrm rot="21005217">
            <a:off x="233893" y="2553904"/>
            <a:ext cx="4959651" cy="228705"/>
          </a:xfrm>
          <a:prstGeom prst="flowChartManualInpu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3017179" y="1738102"/>
            <a:ext cx="4824724" cy="4039303"/>
          </a:xfrm>
          <a:prstGeom prst="rect">
            <a:avLst/>
          </a:prstGeom>
        </p:spPr>
      </p:pic>
      <p:sp>
        <p:nvSpPr>
          <p:cNvPr id="5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685582">
            <a:off x="741245" y="954869"/>
            <a:ext cx="239681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Đưa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sp>
        <p:nvSpPr>
          <p:cNvPr id="6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685582">
            <a:off x="2139863" y="476604"/>
            <a:ext cx="3913251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thuyền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sp>
        <p:nvSpPr>
          <p:cNvPr id="7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685582">
            <a:off x="5445145" y="1751802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ra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sp>
        <p:nvSpPr>
          <p:cNvPr id="8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685582">
            <a:off x="6646347" y="1265454"/>
            <a:ext cx="243848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khơi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5334" r="31608"/>
          <a:stretch/>
        </p:blipFill>
        <p:spPr>
          <a:xfrm rot="278745">
            <a:off x="1462988" y="1939662"/>
            <a:ext cx="2754795" cy="36433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05231" y="3826295"/>
            <a:ext cx="9431010" cy="2634409"/>
            <a:chOff x="13279" y="3504518"/>
            <a:chExt cx="12126926" cy="36334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06026" y="3535618"/>
              <a:ext cx="6734179" cy="360230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13538" y="4033397"/>
            <a:ext cx="9431010" cy="2634409"/>
            <a:chOff x="13279" y="3504518"/>
            <a:chExt cx="12126926" cy="3633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06026" y="3535618"/>
              <a:ext cx="6734179" cy="36023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 rot="892262">
            <a:off x="5672614" y="312972"/>
            <a:ext cx="1674679" cy="1827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ước Biển Sky Nền - biển png tải về - Miễn phí trong suốt Màu Xanh png Tải  v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15" b="100000" l="0" r="100000">
                        <a14:backgroundMark x1="1333" y1="69630" x2="81111" y2="71111"/>
                        <a14:backgroundMark x1="81889" y1="69074" x2="97333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991"/>
          <a:stretch/>
        </p:blipFill>
        <p:spPr bwMode="auto">
          <a:xfrm>
            <a:off x="0" y="2387600"/>
            <a:ext cx="91440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ạc bãi biển png |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" b="94970" l="5747" r="93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1091" y="2387600"/>
            <a:ext cx="2363453" cy="26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-276715" y="1486533"/>
            <a:ext cx="1474179" cy="1477724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-1398" r="61348" b="58851"/>
          <a:stretch/>
        </p:blipFill>
        <p:spPr>
          <a:xfrm>
            <a:off x="2522804" y="2789403"/>
            <a:ext cx="1726460" cy="1627150"/>
          </a:xfrm>
          <a:prstGeom prst="rect">
            <a:avLst/>
          </a:prstGeom>
        </p:spPr>
      </p:pic>
      <p:sp>
        <p:nvSpPr>
          <p:cNvPr id="10" name="AutoShape 6" descr="Lá cây dừa xanh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4" t="32648" r="9858" b="20211"/>
          <a:stretch/>
        </p:blipFill>
        <p:spPr>
          <a:xfrm>
            <a:off x="6854712" y="2244500"/>
            <a:ext cx="1598106" cy="1439515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18" y="2532726"/>
            <a:ext cx="1969179" cy="1883827"/>
          </a:xfrm>
          <a:prstGeom prst="rect">
            <a:avLst/>
          </a:prstGeom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0" y="6443865"/>
            <a:ext cx="10989733" cy="2062103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slide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click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hải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đăng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quay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Click Enter qua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524" y="1838554"/>
            <a:ext cx="3434983" cy="3434983"/>
          </a:xfrm>
          <a:prstGeom prst="rect">
            <a:avLst/>
          </a:prstGeom>
        </p:spPr>
      </p:pic>
      <p:pic>
        <p:nvPicPr>
          <p:cNvPr id="1032" name="Picture 8" descr="Seamless background design with red starfish Fre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29" b="94569" l="1597" r="4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 bwMode="auto">
          <a:xfrm>
            <a:off x="1804446" y="4284617"/>
            <a:ext cx="455628" cy="4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Seamless background design with red starfish Fre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29" b="94569" l="1597" r="4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 bwMode="auto">
          <a:xfrm>
            <a:off x="4253084" y="4600611"/>
            <a:ext cx="455628" cy="4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Seamless background design with red starfish Fre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29" b="94569" l="1597" r="4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 bwMode="auto">
          <a:xfrm>
            <a:off x="6815463" y="3706227"/>
            <a:ext cx="455628" cy="4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50" y="5141"/>
            <a:ext cx="1183107" cy="533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74" y="271665"/>
            <a:ext cx="1078085" cy="4857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85" y="547655"/>
            <a:ext cx="761562" cy="3431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43" y="140521"/>
            <a:ext cx="1031469" cy="4647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77" y="281130"/>
            <a:ext cx="761562" cy="3431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38" y="201325"/>
            <a:ext cx="761562" cy="3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1.38778E-17 L -0.10296 0.00463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2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8.64198E-7 L -0.16319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8.64198E-7 L -0.12465 0.0037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3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-4.81481E-6 L -0.07864 0.0074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2.22222E-6 L -0.10452 0.00185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-2.96296E-6 L -0.08264 -0.00679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35802E-6 L 0.44254 -0.306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18" y="-15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-0.41632 -0.274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16" y="-1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5679E-6 L -0.39271 -0.1820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-91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2571" y="1545361"/>
            <a:ext cx="1963695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392287"/>
            <a:ext cx="9467385" cy="584775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571" y="977062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378474"/>
            <a:ext cx="1271240" cy="204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750096" y="381058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29108" r="34395" b="52528"/>
          <a:stretch/>
        </p:blipFill>
        <p:spPr>
          <a:xfrm>
            <a:off x="635493" y="1035653"/>
            <a:ext cx="3208375" cy="1110785"/>
          </a:xfrm>
          <a:prstGeom prst="rect">
            <a:avLst/>
          </a:prstGeom>
        </p:spPr>
      </p:pic>
      <p:pic>
        <p:nvPicPr>
          <p:cNvPr id="3" name="Picture 2" descr="Anchor PNG Image | Anchor png, Free clip art, Anchor 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8" y="2277805"/>
            <a:ext cx="2223449" cy="232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17BA38-C036-46EB-979D-9107DFDE1DB6}"/>
              </a:ext>
            </a:extLst>
          </p:cNvPr>
          <p:cNvSpPr/>
          <p:nvPr/>
        </p:nvSpPr>
        <p:spPr>
          <a:xfrm>
            <a:off x="1466983" y="1085054"/>
            <a:ext cx="1545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</a:t>
            </a:r>
          </a:p>
        </p:txBody>
      </p:sp>
      <p:pic>
        <p:nvPicPr>
          <p:cNvPr id="14338" name="Picture 2" descr="Giải mã các con số liên quan tới nằm mơ về chiếc mỏ neo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779479"/>
            <a:ext cx="4581464" cy="299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6741" y="2507052"/>
            <a:ext cx="1931259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2571" y="1545361"/>
            <a:ext cx="1963695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392287"/>
            <a:ext cx="9467385" cy="584775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572" y="970399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378474"/>
            <a:ext cx="1271240" cy="204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750096" y="381058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3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hững điều cần biết về bảo hiểm thân tàu thủy nội đị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88" y="1686117"/>
            <a:ext cx="4724568" cy="2787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29108" r="34395" b="52528"/>
          <a:stretch/>
        </p:blipFill>
        <p:spPr>
          <a:xfrm rot="20163526">
            <a:off x="863599" y="1018123"/>
            <a:ext cx="2963333" cy="13359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17BA38-C036-46EB-979D-9107DFDE1DB6}"/>
              </a:ext>
            </a:extLst>
          </p:cNvPr>
          <p:cNvSpPr/>
          <p:nvPr/>
        </p:nvSpPr>
        <p:spPr>
          <a:xfrm rot="19859921">
            <a:off x="610478" y="1110006"/>
            <a:ext cx="3469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Boong</a:t>
            </a:r>
            <a:endParaRPr 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4C7F9B-67E3-4E3B-9820-EE930DA1A163}"/>
              </a:ext>
            </a:extLst>
          </p:cNvPr>
          <p:cNvCxnSpPr>
            <a:cxnSpLocks/>
          </p:cNvCxnSpPr>
          <p:nvPr/>
        </p:nvCxnSpPr>
        <p:spPr>
          <a:xfrm>
            <a:off x="5569649" y="2493742"/>
            <a:ext cx="0" cy="80831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8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392287"/>
            <a:ext cx="9467385" cy="700192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5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3873" y="1119855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378474"/>
            <a:ext cx="1271240" cy="204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750096" y="381058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26274" y="948267"/>
            <a:ext cx="4139993" cy="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1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淡雅彩色精美毕业答辩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</TotalTime>
  <Words>444</Words>
  <Application>Microsoft Office PowerPoint</Application>
  <PresentationFormat>On-screen Show (16:9)</PresentationFormat>
  <Paragraphs>76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Tahoma</vt:lpstr>
      <vt:lpstr>UTM Showcard</vt:lpstr>
      <vt:lpstr>Segoe UI Symbol</vt:lpstr>
      <vt:lpstr>钻石甜心手机字体</vt:lpstr>
      <vt:lpstr>Arial</vt:lpstr>
      <vt:lpstr>方正喵呜体</vt:lpstr>
      <vt:lpstr>Wingdings</vt:lpstr>
      <vt:lpstr>UTM Ambrose</vt:lpstr>
      <vt:lpstr>宋体</vt:lpstr>
      <vt:lpstr>UTM Bienvenue</vt:lpstr>
      <vt:lpstr>Calibri</vt:lpstr>
      <vt:lpstr>字魂36号-正文宋楷</vt:lpstr>
      <vt:lpstr>Times New Roman</vt:lpstr>
      <vt:lpstr>Microsoft YaHei UI</vt:lpstr>
      <vt:lpstr>UTM Avo</vt:lpstr>
      <vt:lpstr>UTM Guanine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淡雅彩色精美毕业答辩ppt模板</dc:title>
  <dc:creator>www.1ppt.com</dc:creator>
  <cp:keywords>www.1ppt.com</cp:keywords>
  <cp:lastModifiedBy>ASUS</cp:lastModifiedBy>
  <cp:revision>179</cp:revision>
  <dcterms:created xsi:type="dcterms:W3CDTF">2016-05-19T05:14:00Z</dcterms:created>
  <dcterms:modified xsi:type="dcterms:W3CDTF">2022-01-13T03:13:36Z</dcterms:modified>
  <cp:version>X011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