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31"/>
  </p:notesMasterIdLst>
  <p:handoutMasterIdLst>
    <p:handoutMasterId r:id="rId32"/>
  </p:handoutMasterIdLst>
  <p:sldIdLst>
    <p:sldId id="288" r:id="rId3"/>
    <p:sldId id="319" r:id="rId4"/>
    <p:sldId id="320" r:id="rId5"/>
    <p:sldId id="318" r:id="rId6"/>
    <p:sldId id="333" r:id="rId7"/>
    <p:sldId id="339" r:id="rId8"/>
    <p:sldId id="298" r:id="rId9"/>
    <p:sldId id="324" r:id="rId10"/>
    <p:sldId id="325" r:id="rId11"/>
    <p:sldId id="326" r:id="rId12"/>
    <p:sldId id="301" r:id="rId13"/>
    <p:sldId id="327" r:id="rId14"/>
    <p:sldId id="308" r:id="rId15"/>
    <p:sldId id="302" r:id="rId16"/>
    <p:sldId id="297" r:id="rId17"/>
    <p:sldId id="296" r:id="rId18"/>
    <p:sldId id="303" r:id="rId19"/>
    <p:sldId id="331" r:id="rId20"/>
    <p:sldId id="332" r:id="rId21"/>
    <p:sldId id="328" r:id="rId22"/>
    <p:sldId id="330" r:id="rId23"/>
    <p:sldId id="334" r:id="rId24"/>
    <p:sldId id="309" r:id="rId25"/>
    <p:sldId id="336" r:id="rId26"/>
    <p:sldId id="335" r:id="rId27"/>
    <p:sldId id="313" r:id="rId28"/>
    <p:sldId id="338" r:id="rId29"/>
    <p:sldId id="337" r:id="rId30"/>
  </p:sldIdLst>
  <p:sldSz cx="9144000" cy="5143500" type="screen16x9"/>
  <p:notesSz cx="6858000" cy="9144000"/>
  <p:embeddedFontLst>
    <p:embeddedFont>
      <p:font typeface="等线" panose="02010600030101010101" pitchFamily="2" charset="-122"/>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V Boli" panose="02000500030200090000" pitchFamily="2" charset="0"/>
      <p:regular r:id="rId40"/>
    </p:embeddedFont>
    <p:embeddedFont>
      <p:font typeface="UTM Avo" panose="02040603050506020204" pitchFamily="18" charset="0"/>
      <p:regular r:id="rId41"/>
      <p:bold r:id="rId42"/>
      <p:italic r:id="rId43"/>
      <p:boldItalic r:id="rId44"/>
    </p:embeddedFont>
    <p:embeddedFont>
      <p:font typeface="UTM Futura Extra" panose="02040603050506020204" pitchFamily="18" charset="0"/>
      <p:bold r:id="rId45"/>
    </p:embeddedFont>
    <p:embeddedFont>
      <p:font typeface="UTM Habano" panose="02040603050506020204" pitchFamily="18" charset="0"/>
      <p:regular r:id="rId46"/>
    </p:embeddedFont>
    <p:embeddedFont>
      <p:font typeface="UVN Banh Mi" pitchFamily="2" charset="0"/>
      <p:regular r:id="rId47"/>
    </p:embeddedFont>
  </p:embeddedFontLst>
  <p:custDataLst>
    <p:tags r:id="rId4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36"/>
    <a:srgbClr val="EE8398"/>
    <a:srgbClr val="B195C4"/>
    <a:srgbClr val="3CB9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995" autoAdjust="0"/>
  </p:normalViewPr>
  <p:slideViewPr>
    <p:cSldViewPr snapToGrid="0">
      <p:cViewPr varScale="1">
        <p:scale>
          <a:sx n="97" d="100"/>
          <a:sy n="97" d="100"/>
        </p:scale>
        <p:origin x="859" y="67"/>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F7DE7-2275-4ED4-9F17-AD07EBEB4565}" type="datetimeFigureOut">
              <a:rPr lang="en-US" smtClean="0"/>
              <a:t>23-Jan-22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7053C-B235-4850-8194-57A68DE99782}" type="slidenum">
              <a:rPr lang="en-US" smtClean="0"/>
              <a:t>‹#›</a:t>
            </a:fld>
            <a:endParaRPr lang="en-US"/>
          </a:p>
        </p:txBody>
      </p:sp>
    </p:spTree>
    <p:extLst>
      <p:ext uri="{BB962C8B-B14F-4D97-AF65-F5344CB8AC3E}">
        <p14:creationId xmlns:p14="http://schemas.microsoft.com/office/powerpoint/2010/main" val="29624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8247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78594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18</a:t>
            </a:fld>
            <a:endParaRPr lang="zh-CN" altLang="en-US"/>
          </a:p>
        </p:txBody>
      </p:sp>
    </p:spTree>
    <p:extLst>
      <p:ext uri="{BB962C8B-B14F-4D97-AF65-F5344CB8AC3E}">
        <p14:creationId xmlns:p14="http://schemas.microsoft.com/office/powerpoint/2010/main" val="71714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5" y="0"/>
            <a:ext cx="9364964" cy="51435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84122" y="2411946"/>
            <a:ext cx="9512298" cy="3062808"/>
          </a:xfrm>
          <a:prstGeom prst="rect">
            <a:avLst/>
          </a:prstGeom>
        </p:spPr>
      </p:pic>
      <p:sp>
        <p:nvSpPr>
          <p:cNvPr id="9" name="Rectangle 8"/>
          <p:cNvSpPr/>
          <p:nvPr userDrawn="1"/>
        </p:nvSpPr>
        <p:spPr>
          <a:xfrm>
            <a:off x="8414757" y="5074644"/>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42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9F8D4-61BB-4690-BE8F-E04B8D3A45F2}" type="slidenum">
              <a:rPr lang="en-US" altLang="en-US"/>
              <a:pPr/>
              <a:t>‹#›</a:t>
            </a:fld>
            <a:endParaRPr lang="en-US" altLang="en-US"/>
          </a:p>
        </p:txBody>
      </p:sp>
    </p:spTree>
    <p:extLst>
      <p:ext uri="{BB962C8B-B14F-4D97-AF65-F5344CB8AC3E}">
        <p14:creationId xmlns:p14="http://schemas.microsoft.com/office/powerpoint/2010/main" val="33416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48FB7C-CDE5-4A55-BDE3-68D6B89310C2}" type="slidenum">
              <a:rPr lang="en-US" altLang="en-US"/>
              <a:pPr/>
              <a:t>‹#›</a:t>
            </a:fld>
            <a:endParaRPr lang="en-US" altLang="en-US"/>
          </a:p>
        </p:txBody>
      </p:sp>
    </p:spTree>
    <p:extLst>
      <p:ext uri="{BB962C8B-B14F-4D97-AF65-F5344CB8AC3E}">
        <p14:creationId xmlns:p14="http://schemas.microsoft.com/office/powerpoint/2010/main" val="180705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CAD84E-CB47-4313-8068-655E8CA4F1DE}" type="slidenum">
              <a:rPr lang="en-US" altLang="en-US"/>
              <a:pPr/>
              <a:t>‹#›</a:t>
            </a:fld>
            <a:endParaRPr lang="en-US" altLang="en-US"/>
          </a:p>
        </p:txBody>
      </p:sp>
    </p:spTree>
    <p:extLst>
      <p:ext uri="{BB962C8B-B14F-4D97-AF65-F5344CB8AC3E}">
        <p14:creationId xmlns:p14="http://schemas.microsoft.com/office/powerpoint/2010/main" val="401436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727D8-0457-4076-BA57-4317062E1E18}" type="slidenum">
              <a:rPr lang="en-US" altLang="en-US"/>
              <a:pPr/>
              <a:t>‹#›</a:t>
            </a:fld>
            <a:endParaRPr lang="en-US" altLang="en-US"/>
          </a:p>
        </p:txBody>
      </p:sp>
    </p:spTree>
    <p:extLst>
      <p:ext uri="{BB962C8B-B14F-4D97-AF65-F5344CB8AC3E}">
        <p14:creationId xmlns:p14="http://schemas.microsoft.com/office/powerpoint/2010/main" val="71948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FF0395-6E56-44E6-932D-0E32FE1A33D2}" type="slidenum">
              <a:rPr lang="en-US" altLang="en-US"/>
              <a:pPr/>
              <a:t>‹#›</a:t>
            </a:fld>
            <a:endParaRPr lang="en-US" altLang="en-US"/>
          </a:p>
        </p:txBody>
      </p:sp>
    </p:spTree>
    <p:extLst>
      <p:ext uri="{BB962C8B-B14F-4D97-AF65-F5344CB8AC3E}">
        <p14:creationId xmlns:p14="http://schemas.microsoft.com/office/powerpoint/2010/main" val="100943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D2A376-5CF9-4A5B-85C5-2886FB2E06E3}" type="slidenum">
              <a:rPr lang="en-US" altLang="en-US"/>
              <a:pPr/>
              <a:t>‹#›</a:t>
            </a:fld>
            <a:endParaRPr lang="en-US" altLang="en-US"/>
          </a:p>
        </p:txBody>
      </p:sp>
    </p:spTree>
    <p:extLst>
      <p:ext uri="{BB962C8B-B14F-4D97-AF65-F5344CB8AC3E}">
        <p14:creationId xmlns:p14="http://schemas.microsoft.com/office/powerpoint/2010/main" val="3190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D22316-4CB0-4608-AF96-131A539F9DA1}" type="slidenum">
              <a:rPr lang="en-US" altLang="en-US"/>
              <a:pPr/>
              <a:t>‹#›</a:t>
            </a:fld>
            <a:endParaRPr lang="en-US" altLang="en-US"/>
          </a:p>
        </p:txBody>
      </p:sp>
    </p:spTree>
    <p:extLst>
      <p:ext uri="{BB962C8B-B14F-4D97-AF65-F5344CB8AC3E}">
        <p14:creationId xmlns:p14="http://schemas.microsoft.com/office/powerpoint/2010/main" val="419466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57558B-A18E-4A54-B674-7E5CC6E88582}" type="slidenum">
              <a:rPr lang="en-US" altLang="en-US"/>
              <a:pPr/>
              <a:t>‹#›</a:t>
            </a:fld>
            <a:endParaRPr lang="en-US" altLang="en-US"/>
          </a:p>
        </p:txBody>
      </p:sp>
    </p:spTree>
    <p:extLst>
      <p:ext uri="{BB962C8B-B14F-4D97-AF65-F5344CB8AC3E}">
        <p14:creationId xmlns:p14="http://schemas.microsoft.com/office/powerpoint/2010/main" val="8568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722A9C-24AA-4441-AB53-6C2D4C1F519F}" type="slidenum">
              <a:rPr lang="en-US" altLang="en-US"/>
              <a:pPr/>
              <a:t>‹#›</a:t>
            </a:fld>
            <a:endParaRPr lang="en-US" altLang="en-US"/>
          </a:p>
        </p:txBody>
      </p:sp>
    </p:spTree>
    <p:extLst>
      <p:ext uri="{BB962C8B-B14F-4D97-AF65-F5344CB8AC3E}">
        <p14:creationId xmlns:p14="http://schemas.microsoft.com/office/powerpoint/2010/main" val="207468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09B39F-40D1-402E-AF2A-6FF5410D31A1}" type="slidenum">
              <a:rPr lang="en-US" altLang="en-US"/>
              <a:pPr/>
              <a:t>‹#›</a:t>
            </a:fld>
            <a:endParaRPr lang="en-US" altLang="en-US"/>
          </a:p>
        </p:txBody>
      </p:sp>
    </p:spTree>
    <p:extLst>
      <p:ext uri="{BB962C8B-B14F-4D97-AF65-F5344CB8AC3E}">
        <p14:creationId xmlns:p14="http://schemas.microsoft.com/office/powerpoint/2010/main" val="14574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C849D-F470-489A-AF28-5D62382BF1FD}" type="slidenum">
              <a:rPr lang="en-US" altLang="en-US"/>
              <a:pPr/>
              <a:t>‹#›</a:t>
            </a:fld>
            <a:endParaRPr lang="en-US" altLang="en-US"/>
          </a:p>
        </p:txBody>
      </p:sp>
    </p:spTree>
    <p:extLst>
      <p:ext uri="{BB962C8B-B14F-4D97-AF65-F5344CB8AC3E}">
        <p14:creationId xmlns:p14="http://schemas.microsoft.com/office/powerpoint/2010/main" val="17019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57DEB9-E9EA-4A21-913E-6275B4A07772}" type="slidenum">
              <a:rPr lang="en-US" altLang="en-US"/>
              <a:pPr/>
              <a:t>‹#›</a:t>
            </a:fld>
            <a:endParaRPr lang="en-US" altLang="en-US"/>
          </a:p>
        </p:txBody>
      </p:sp>
    </p:spTree>
    <p:extLst>
      <p:ext uri="{BB962C8B-B14F-4D97-AF65-F5344CB8AC3E}">
        <p14:creationId xmlns:p14="http://schemas.microsoft.com/office/powerpoint/2010/main" val="21029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6" y="0"/>
            <a:ext cx="9154455" cy="51435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083282"/>
            <a:ext cx="9144000" cy="3062808"/>
          </a:xfrm>
          <a:prstGeom prst="rect">
            <a:avLst/>
          </a:prstGeom>
        </p:spPr>
      </p:pic>
      <p:sp>
        <p:nvSpPr>
          <p:cNvPr id="11" name="矩形 10"/>
          <p:cNvSpPr/>
          <p:nvPr userDrawn="1"/>
        </p:nvSpPr>
        <p:spPr>
          <a:xfrm>
            <a:off x="0" y="537029"/>
            <a:ext cx="9144000" cy="442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7100" y="55255"/>
            <a:ext cx="597697" cy="599137"/>
          </a:xfrm>
          <a:prstGeom prst="rect">
            <a:avLst/>
          </a:prstGeom>
        </p:spPr>
      </p:pic>
      <p:sp>
        <p:nvSpPr>
          <p:cNvPr id="6" name="Rectangle 5"/>
          <p:cNvSpPr/>
          <p:nvPr userDrawn="1"/>
        </p:nvSpPr>
        <p:spPr>
          <a:xfrm>
            <a:off x="8090916" y="4853638"/>
            <a:ext cx="930062" cy="369332"/>
          </a:xfrm>
          <a:prstGeom prst="rect">
            <a:avLst/>
          </a:prstGeom>
          <a:noFill/>
        </p:spPr>
        <p:txBody>
          <a:bodyPr wrap="none" lIns="91440" tIns="45720" rIns="91440" bIns="45720">
            <a:spAutoFit/>
          </a:bodyPr>
          <a:lstStyle/>
          <a:p>
            <a:pPr algn="ctr"/>
            <a:r>
              <a:rPr lang="en-US" sz="18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7" name="Rectangle 6"/>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0253" y="-2582780"/>
            <a:ext cx="1482295" cy="118577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2295" y="6344652"/>
            <a:ext cx="1482295" cy="1185779"/>
          </a:xfrm>
          <a:prstGeom prst="rect">
            <a:avLst/>
          </a:prstGeom>
        </p:spPr>
      </p:pic>
      <p:sp>
        <p:nvSpPr>
          <p:cNvPr id="9" name="Rectangle 8"/>
          <p:cNvSpPr/>
          <p:nvPr userDrawn="1"/>
        </p:nvSpPr>
        <p:spPr>
          <a:xfrm>
            <a:off x="8008640" y="4733926"/>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75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125835" y="73789"/>
            <a:ext cx="761747" cy="307777"/>
          </a:xfrm>
          <a:prstGeom prst="rect">
            <a:avLst/>
          </a:prstGeom>
          <a:noFill/>
        </p:spPr>
        <p:txBody>
          <a:bodyPr wrap="none" lIns="91440" tIns="45720" rIns="91440" bIns="45720">
            <a:spAutoFit/>
          </a:bodyPr>
          <a:lstStyle/>
          <a:p>
            <a:pPr algn="ctr"/>
            <a:r>
              <a:rPr lang="en-US" sz="1400" b="1" cap="none" spc="0" dirty="0">
                <a:ln w="0"/>
                <a:solidFill>
                  <a:schemeClr val="accent1">
                    <a:lumMod val="75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9DADB3D-E14C-432D-815F-44A28342102C}" type="slidenum">
              <a:rPr lang="en-US" altLang="en-US"/>
              <a:pPr/>
              <a:t>‹#›</a:t>
            </a:fld>
            <a:endParaRPr lang="en-US" altLang="en-US"/>
          </a:p>
        </p:txBody>
      </p:sp>
    </p:spTree>
    <p:extLst>
      <p:ext uri="{BB962C8B-B14F-4D97-AF65-F5344CB8AC3E}">
        <p14:creationId xmlns:p14="http://schemas.microsoft.com/office/powerpoint/2010/main" val="39015956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916" y="481020"/>
            <a:ext cx="1941671"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8251" y="861429"/>
            <a:ext cx="202015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881" y="1630451"/>
            <a:ext cx="4634588" cy="339364"/>
          </a:xfrm>
          <a:prstGeom prst="rect">
            <a:avLst/>
          </a:prstGeom>
          <a:solidFill>
            <a:schemeClr val="accent4">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9881" y="2306215"/>
            <a:ext cx="3622967" cy="339364"/>
          </a:xfrm>
          <a:prstGeom prst="rect">
            <a:avLst/>
          </a:prstGeom>
          <a:solidFill>
            <a:schemeClr val="accent6">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790" y="841648"/>
            <a:ext cx="6305047"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607" y="1253553"/>
            <a:ext cx="756680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16608" y="42974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a:latin typeface="Times New Roman" panose="02020603050405020304" pitchFamily="18" charset="0"/>
              </a:rPr>
              <a:t>Có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3" name="Rectangle 2"/>
          <p:cNvSpPr/>
          <p:nvPr/>
        </p:nvSpPr>
        <p:spPr>
          <a:xfrm>
            <a:off x="3872745" y="-3751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567381" y="4322488"/>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53" y="4037605"/>
            <a:ext cx="1150773" cy="1122552"/>
          </a:xfrm>
          <a:prstGeom prst="rect">
            <a:avLst/>
          </a:prstGeom>
        </p:spPr>
      </p:pic>
      <p:sp>
        <p:nvSpPr>
          <p:cNvPr id="12" name="Text Box 14"/>
          <p:cNvSpPr txBox="1">
            <a:spLocks noChangeArrowheads="1"/>
          </p:cNvSpPr>
          <p:nvPr/>
        </p:nvSpPr>
        <p:spPr bwMode="auto">
          <a:xfrm>
            <a:off x="1567381" y="4189393"/>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rất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sinh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màu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sắc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bốn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46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5" grpId="0"/>
      <p:bldP spid="5"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945022" y="4450512"/>
            <a:ext cx="3108079" cy="577598"/>
            <a:chOff x="491558" y="576272"/>
            <a:chExt cx="8473537" cy="1513695"/>
          </a:xfrm>
        </p:grpSpPr>
        <p:sp>
          <p:nvSpPr>
            <p:cNvPr id="34" name="Rectangle 33"/>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30" name="Group 29"/>
          <p:cNvGrpSpPr/>
          <p:nvPr/>
        </p:nvGrpSpPr>
        <p:grpSpPr>
          <a:xfrm>
            <a:off x="6211627" y="2743032"/>
            <a:ext cx="2729173" cy="577598"/>
            <a:chOff x="491558" y="576272"/>
            <a:chExt cx="8473537" cy="1513695"/>
          </a:xfrm>
        </p:grpSpPr>
        <p:sp>
          <p:nvSpPr>
            <p:cNvPr id="31" name="Rectangle 30"/>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18" name="Group 17"/>
          <p:cNvGrpSpPr/>
          <p:nvPr/>
        </p:nvGrpSpPr>
        <p:grpSpPr>
          <a:xfrm>
            <a:off x="4494126" y="612826"/>
            <a:ext cx="4217483" cy="538443"/>
            <a:chOff x="491558" y="576272"/>
            <a:chExt cx="8473537" cy="1513695"/>
          </a:xfrm>
        </p:grpSpPr>
        <p:sp>
          <p:nvSpPr>
            <p:cNvPr id="19" name="Rectangle 1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 name="任意多边形 1"/>
          <p:cNvSpPr/>
          <p:nvPr/>
        </p:nvSpPr>
        <p:spPr>
          <a:xfrm rot="5400000">
            <a:off x="5090160" y="1145858"/>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EE8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3439777" y="1476301"/>
            <a:ext cx="958215" cy="1238726"/>
            <a:chOff x="3348514" y="1438752"/>
            <a:chExt cx="958215" cy="1238726"/>
          </a:xfrm>
        </p:grpSpPr>
        <p:sp>
          <p:nvSpPr>
            <p:cNvPr id="20" name="任意多边形 19"/>
            <p:cNvSpPr/>
            <p:nvPr/>
          </p:nvSpPr>
          <p:spPr>
            <a:xfrm>
              <a:off x="3348514" y="1438752"/>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3C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文本框 20"/>
            <p:cNvSpPr txBox="1"/>
            <p:nvPr/>
          </p:nvSpPr>
          <p:spPr>
            <a:xfrm>
              <a:off x="3426142" y="1992723"/>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Xuân</a:t>
              </a:r>
              <a:endParaRPr lang="en-US" altLang="zh-CN" sz="1600" b="1" dirty="0">
                <a:solidFill>
                  <a:schemeClr val="bg1"/>
                </a:solidFill>
                <a:latin typeface="Arial" panose="020B0604020202020204" pitchFamily="34" charset="0"/>
                <a:cs typeface="Arial" panose="020B0604020202020204" pitchFamily="34" charset="0"/>
              </a:endParaRPr>
            </a:p>
          </p:txBody>
        </p:sp>
      </p:grpSp>
      <p:sp>
        <p:nvSpPr>
          <p:cNvPr id="22" name="任意多边形 21"/>
          <p:cNvSpPr/>
          <p:nvPr/>
        </p:nvSpPr>
        <p:spPr>
          <a:xfrm rot="10800000">
            <a:off x="5255895" y="2761298"/>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B1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 name="任意多边形 24"/>
          <p:cNvSpPr/>
          <p:nvPr/>
        </p:nvSpPr>
        <p:spPr>
          <a:xfrm rot="16200000">
            <a:off x="3625215" y="2876074"/>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7FB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 name="文本框 20"/>
          <p:cNvSpPr txBox="1"/>
          <p:nvPr/>
        </p:nvSpPr>
        <p:spPr>
          <a:xfrm>
            <a:off x="4807579" y="1553795"/>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hạ</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7" name="文本框 20"/>
          <p:cNvSpPr txBox="1"/>
          <p:nvPr/>
        </p:nvSpPr>
        <p:spPr>
          <a:xfrm>
            <a:off x="5333523" y="2860386"/>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thu</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8" name="文本框 20"/>
          <p:cNvSpPr txBox="1"/>
          <p:nvPr/>
        </p:nvSpPr>
        <p:spPr>
          <a:xfrm>
            <a:off x="3941135" y="3284011"/>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đông</a:t>
            </a:r>
            <a:endParaRPr lang="en-US" altLang="zh-CN" sz="16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 y="0"/>
            <a:ext cx="3370497" cy="5143500"/>
          </a:xfrm>
          <a:prstGeom prst="rect">
            <a:avLst/>
          </a:prstGeom>
        </p:spPr>
      </p:pic>
      <p:pic>
        <p:nvPicPr>
          <p:cNvPr id="3074" name="Picture 2" descr="Mùa lá đỏ của cây bàng - VnExpress Du lị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919" y="295276"/>
            <a:ext cx="1881947" cy="120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ực Hư Công Dụng Của Lá Bàng Có Tác Dụng Gì, Lã¡ Bã Ng Trá»‹ Bá»‡Nh G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8" y="4049564"/>
            <a:ext cx="1436333" cy="883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à Nẵng đẹp nao lòng mùa bàng thay lá đỏ rực | Việt Nam Mớ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914" y="2986764"/>
            <a:ext cx="1433890" cy="11696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chữa nhiệt miệng bằng Lá Bàng Non tại nhà - Quantum Ca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238"/>
          <a:stretch/>
        </p:blipFill>
        <p:spPr bwMode="auto">
          <a:xfrm>
            <a:off x="6429552" y="1390634"/>
            <a:ext cx="1842733" cy="1286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7579" y="678403"/>
            <a:ext cx="4022255" cy="307777"/>
          </a:xfrm>
          <a:prstGeom prst="rect">
            <a:avLst/>
          </a:prstGeom>
        </p:spPr>
        <p:txBody>
          <a:bodyPr wrap="none">
            <a:spAutoFit/>
          </a:bodyPr>
          <a:lstStyle/>
          <a:p>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bàng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mới</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nảy</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trông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như</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những</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ngọn</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lửa</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xanh</a:t>
            </a:r>
            <a:r>
              <a:rPr lang="en-US" altLang="en-US" sz="1400" b="1" dirty="0">
                <a:latin typeface="Times New Roman" panose="02020603050405020304" pitchFamily="18" charset="0"/>
              </a:rPr>
              <a:t>.</a:t>
            </a:r>
            <a:endParaRPr lang="en-US" dirty="0"/>
          </a:p>
        </p:txBody>
      </p:sp>
      <p:sp>
        <p:nvSpPr>
          <p:cNvPr id="4" name="Rectangle 3"/>
          <p:cNvSpPr/>
          <p:nvPr/>
        </p:nvSpPr>
        <p:spPr>
          <a:xfrm>
            <a:off x="6211627" y="2867530"/>
            <a:ext cx="2813777" cy="307777"/>
          </a:xfrm>
          <a:prstGeom prst="rect">
            <a:avLst/>
          </a:prstGeom>
        </p:spPr>
        <p:txBody>
          <a:bodyPr wrap="square">
            <a:spAutoFit/>
          </a:bodyPr>
          <a:lstStyle/>
          <a:p>
            <a:r>
              <a:rPr lang="en-US" altLang="en-US" sz="1400" b="1" dirty="0">
                <a:latin typeface="Times New Roman" panose="02020603050405020304" pitchFamily="18" charset="0"/>
              </a:rPr>
              <a:t>Sang </a:t>
            </a:r>
            <a:r>
              <a:rPr lang="en-US" altLang="en-US" sz="1400" b="1" dirty="0" err="1">
                <a:latin typeface="Times New Roman" panose="02020603050405020304" pitchFamily="18" charset="0"/>
              </a:rPr>
              <a:t>hè</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chuyển</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màu</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ngọc</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bích</a:t>
            </a:r>
            <a:r>
              <a:rPr lang="en-US" altLang="en-US" sz="1400" b="1" dirty="0">
                <a:latin typeface="Times New Roman" panose="02020603050405020304" pitchFamily="18" charset="0"/>
              </a:rPr>
              <a:t>. </a:t>
            </a:r>
            <a:endParaRPr lang="en-US" dirty="0"/>
          </a:p>
        </p:txBody>
      </p:sp>
      <p:sp>
        <p:nvSpPr>
          <p:cNvPr id="5" name="Rectangle 4"/>
          <p:cNvSpPr/>
          <p:nvPr/>
        </p:nvSpPr>
        <p:spPr>
          <a:xfrm>
            <a:off x="1886506" y="4581750"/>
            <a:ext cx="3264035" cy="338554"/>
          </a:xfrm>
          <a:prstGeom prst="rect">
            <a:avLst/>
          </a:prstGeom>
        </p:spPr>
        <p:txBody>
          <a:bodyPr wrap="none">
            <a:spAutoFit/>
          </a:bodyPr>
          <a:lstStyle/>
          <a:p>
            <a:r>
              <a:rPr lang="en-US" altLang="en-US" sz="1600" b="1" dirty="0" err="1">
                <a:latin typeface="Times New Roman" panose="02020603050405020304" pitchFamily="18" charset="0"/>
              </a:rPr>
              <a:t>Mùa</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thu</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lá</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bàng</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ngả</a:t>
            </a:r>
            <a:r>
              <a:rPr lang="en-US" altLang="en-US" sz="1600" b="1" dirty="0">
                <a:latin typeface="Times New Roman" panose="02020603050405020304" pitchFamily="18" charset="0"/>
              </a:rPr>
              <a:t> sang </a:t>
            </a:r>
            <a:r>
              <a:rPr lang="en-US" altLang="en-US" sz="1600" b="1" dirty="0" err="1">
                <a:solidFill>
                  <a:srgbClr val="FF0000"/>
                </a:solidFill>
                <a:latin typeface="Times New Roman" panose="02020603050405020304" pitchFamily="18" charset="0"/>
              </a:rPr>
              <a:t>màu</a:t>
            </a:r>
            <a:r>
              <a:rPr lang="en-US" altLang="en-US" sz="1600" b="1" dirty="0">
                <a:solidFill>
                  <a:srgbClr val="FF0000"/>
                </a:solidFill>
                <a:latin typeface="Times New Roman" panose="02020603050405020304" pitchFamily="18" charset="0"/>
              </a:rPr>
              <a:t> </a:t>
            </a:r>
            <a:r>
              <a:rPr lang="en-US" altLang="en-US" sz="1600" b="1" dirty="0" err="1">
                <a:solidFill>
                  <a:srgbClr val="FF0000"/>
                </a:solidFill>
                <a:latin typeface="Times New Roman" panose="02020603050405020304" pitchFamily="18" charset="0"/>
              </a:rPr>
              <a:t>lục</a:t>
            </a:r>
            <a:endParaRPr lang="en-US" sz="1400" dirty="0">
              <a:solidFill>
                <a:srgbClr val="FF0000"/>
              </a:solidFill>
            </a:endParaRPr>
          </a:p>
        </p:txBody>
      </p:sp>
      <p:grpSp>
        <p:nvGrpSpPr>
          <p:cNvPr id="7" name="Group 6"/>
          <p:cNvGrpSpPr/>
          <p:nvPr/>
        </p:nvGrpSpPr>
        <p:grpSpPr>
          <a:xfrm>
            <a:off x="244328" y="2177376"/>
            <a:ext cx="1622156" cy="1414158"/>
            <a:chOff x="237726" y="2419412"/>
            <a:chExt cx="1622156" cy="1414158"/>
          </a:xfrm>
        </p:grpSpPr>
        <p:grpSp>
          <p:nvGrpSpPr>
            <p:cNvPr id="36" name="Group 35"/>
            <p:cNvGrpSpPr/>
            <p:nvPr/>
          </p:nvGrpSpPr>
          <p:grpSpPr>
            <a:xfrm>
              <a:off x="237726" y="2419412"/>
              <a:ext cx="1614690" cy="1414158"/>
              <a:chOff x="491558" y="576272"/>
              <a:chExt cx="8473537" cy="1513695"/>
            </a:xfrm>
          </p:grpSpPr>
          <p:sp>
            <p:nvSpPr>
              <p:cNvPr id="37" name="Rectangle 36"/>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6" name="Rectangle 5"/>
            <p:cNvSpPr/>
            <p:nvPr/>
          </p:nvSpPr>
          <p:spPr>
            <a:xfrm>
              <a:off x="291424" y="2534410"/>
              <a:ext cx="1568458" cy="1015663"/>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pic>
        <p:nvPicPr>
          <p:cNvPr id="39"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2125" y="3571598"/>
            <a:ext cx="2341575" cy="1157301"/>
          </a:xfrm>
          <a:prstGeom prst="rect">
            <a:avLst/>
          </a:prstGeom>
        </p:spPr>
      </p:pic>
    </p:spTree>
    <p:extLst>
      <p:ext uri="{BB962C8B-B14F-4D97-AF65-F5344CB8AC3E}">
        <p14:creationId xmlns:p14="http://schemas.microsoft.com/office/powerpoint/2010/main" val="237071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left)">
                                      <p:cBhvr>
                                        <p:cTn id="19" dur="500"/>
                                        <p:tgtEl>
                                          <p:spTgt spid="307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left)">
                                      <p:cBhvr>
                                        <p:cTn id="37" dur="500"/>
                                        <p:tgtEl>
                                          <p:spTgt spid="308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wipe(right)">
                                      <p:cBhvr>
                                        <p:cTn id="48" dur="500"/>
                                        <p:tgtEl>
                                          <p:spTgt spid="3076"/>
                                        </p:tgtEl>
                                      </p:cBhvr>
                                    </p:animEffect>
                                  </p:childTnLst>
                                </p:cTn>
                              </p:par>
                              <p:par>
                                <p:cTn id="49" presetID="22"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right)">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2" fill="hold" nodeType="with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wipe(right)">
                                      <p:cBhvr>
                                        <p:cTn id="65" dur="500"/>
                                        <p:tgtEl>
                                          <p:spTgt spid="3078"/>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6787" y="53229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5" name="Text Box 14"/>
          <p:cNvSpPr txBox="1">
            <a:spLocks noChangeArrowheads="1"/>
          </p:cNvSpPr>
          <p:nvPr/>
        </p:nvSpPr>
        <p:spPr bwMode="auto">
          <a:xfrm>
            <a:off x="1538183" y="4260385"/>
            <a:ext cx="7218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7" y="3973795"/>
            <a:ext cx="1150773" cy="1122552"/>
          </a:xfrm>
          <a:prstGeom prst="rect">
            <a:avLst/>
          </a:prstGeom>
        </p:spPr>
      </p:pic>
      <p:sp>
        <p:nvSpPr>
          <p:cNvPr id="7" name="Rectangle 6"/>
          <p:cNvSpPr/>
          <p:nvPr/>
        </p:nvSpPr>
        <p:spPr>
          <a:xfrm>
            <a:off x="3924019" y="-19181"/>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
        <p:nvSpPr>
          <p:cNvPr id="8" name="Rectangle 7"/>
          <p:cNvSpPr/>
          <p:nvPr/>
        </p:nvSpPr>
        <p:spPr>
          <a:xfrm>
            <a:off x="3924019" y="9073"/>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9" name="Line 15"/>
          <p:cNvSpPr>
            <a:spLocks noChangeShapeType="1"/>
          </p:cNvSpPr>
          <p:nvPr/>
        </p:nvSpPr>
        <p:spPr bwMode="auto">
          <a:xfrm>
            <a:off x="406261" y="1272205"/>
            <a:ext cx="649874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0" name="Line 15"/>
          <p:cNvSpPr>
            <a:spLocks noChangeShapeType="1"/>
          </p:cNvSpPr>
          <p:nvPr/>
        </p:nvSpPr>
        <p:spPr bwMode="auto">
          <a:xfrm flipH="1">
            <a:off x="7083540" y="920403"/>
            <a:ext cx="1889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1" name="Line 15"/>
          <p:cNvSpPr>
            <a:spLocks noChangeShapeType="1"/>
          </p:cNvSpPr>
          <p:nvPr/>
        </p:nvSpPr>
        <p:spPr bwMode="auto">
          <a:xfrm>
            <a:off x="467882" y="2766295"/>
            <a:ext cx="43092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H="1">
            <a:off x="7723011" y="2405947"/>
            <a:ext cx="125007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758439" y="4321730"/>
            <a:ext cx="7365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0247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7255">
            <a:off x="422877" y="776467"/>
            <a:ext cx="3915450" cy="3915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0991" y="692753"/>
            <a:ext cx="4190957" cy="840632"/>
            <a:chOff x="4494126" y="612826"/>
            <a:chExt cx="4217483" cy="538443"/>
          </a:xfrm>
        </p:grpSpPr>
        <p:grpSp>
          <p:nvGrpSpPr>
            <p:cNvPr id="14" name="Group 13"/>
            <p:cNvGrpSpPr/>
            <p:nvPr/>
          </p:nvGrpSpPr>
          <p:grpSpPr>
            <a:xfrm>
              <a:off x="4494126" y="612826"/>
              <a:ext cx="4217483" cy="538443"/>
              <a:chOff x="491558" y="576272"/>
              <a:chExt cx="8473537" cy="1513695"/>
            </a:xfrm>
          </p:grpSpPr>
          <p:sp>
            <p:nvSpPr>
              <p:cNvPr id="15" name="Rectangle 14"/>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7" name="Rectangle 16"/>
            <p:cNvSpPr/>
            <p:nvPr/>
          </p:nvSpPr>
          <p:spPr>
            <a:xfrm>
              <a:off x="4805898" y="678720"/>
              <a:ext cx="3791973" cy="413989"/>
            </a:xfrm>
            <a:prstGeom prst="rect">
              <a:avLst/>
            </a:prstGeom>
          </p:spPr>
          <p:txBody>
            <a:bodyPr wrap="square">
              <a:spAutoFit/>
            </a:bodyPr>
            <a:lstStyle/>
            <a:p>
              <a:pPr algn="ctr"/>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xuân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mới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trông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như</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lửa</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xanh</a:t>
              </a:r>
              <a:r>
                <a:rPr lang="en-US" altLang="en-US" sz="1800" b="1" dirty="0">
                  <a:latin typeface="Times New Roman" panose="02020603050405020304" pitchFamily="18" charset="0"/>
                </a:rPr>
                <a:t>.</a:t>
              </a:r>
              <a:endParaRPr lang="en-US" sz="1600" dirty="0"/>
            </a:p>
          </p:txBody>
        </p:sp>
      </p:grpSp>
      <p:grpSp>
        <p:nvGrpSpPr>
          <p:cNvPr id="2" name="Group 1"/>
          <p:cNvGrpSpPr/>
          <p:nvPr/>
        </p:nvGrpSpPr>
        <p:grpSpPr>
          <a:xfrm>
            <a:off x="4762651" y="1718051"/>
            <a:ext cx="4687341" cy="879179"/>
            <a:chOff x="6211627" y="2763854"/>
            <a:chExt cx="3024846" cy="575436"/>
          </a:xfrm>
        </p:grpSpPr>
        <p:grpSp>
          <p:nvGrpSpPr>
            <p:cNvPr id="11" name="Group 10"/>
            <p:cNvGrpSpPr/>
            <p:nvPr/>
          </p:nvGrpSpPr>
          <p:grpSpPr>
            <a:xfrm>
              <a:off x="6211627" y="2763854"/>
              <a:ext cx="2723413" cy="575436"/>
              <a:chOff x="491558" y="630841"/>
              <a:chExt cx="8455653" cy="1508030"/>
            </a:xfrm>
          </p:grpSpPr>
          <p:sp>
            <p:nvSpPr>
              <p:cNvPr id="12" name="Rectangle 1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8" name="Rectangle 17"/>
            <p:cNvSpPr/>
            <p:nvPr/>
          </p:nvSpPr>
          <p:spPr>
            <a:xfrm>
              <a:off x="6422696" y="2894853"/>
              <a:ext cx="2813777" cy="241733"/>
            </a:xfrm>
            <a:prstGeom prst="rect">
              <a:avLst/>
            </a:prstGeom>
          </p:spPr>
          <p:txBody>
            <a:bodyPr wrap="square">
              <a:spAutoFit/>
            </a:bodyPr>
            <a:lstStyle/>
            <a:p>
              <a:r>
                <a:rPr lang="en-US" altLang="en-US" sz="1800" b="1" dirty="0">
                  <a:latin typeface="Times New Roman" panose="02020603050405020304" pitchFamily="18" charset="0"/>
                </a:rPr>
                <a:t>Sang </a:t>
              </a:r>
              <a:r>
                <a:rPr lang="en-US" altLang="en-US" sz="1800" b="1" dirty="0" err="1">
                  <a:latin typeface="Times New Roman" panose="02020603050405020304" pitchFamily="18" charset="0"/>
                </a:rPr>
                <a:t>hè</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chuyển</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ngọc</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bích</a:t>
              </a:r>
              <a:r>
                <a:rPr lang="en-US" altLang="en-US" sz="1800" b="1" dirty="0">
                  <a:latin typeface="Times New Roman" panose="02020603050405020304" pitchFamily="18" charset="0"/>
                </a:rPr>
                <a:t>. </a:t>
              </a:r>
              <a:endParaRPr lang="en-US" sz="1600" dirty="0"/>
            </a:p>
          </p:txBody>
        </p:sp>
      </p:grpSp>
      <p:grpSp>
        <p:nvGrpSpPr>
          <p:cNvPr id="25" name="Group 24"/>
          <p:cNvGrpSpPr/>
          <p:nvPr/>
        </p:nvGrpSpPr>
        <p:grpSpPr>
          <a:xfrm>
            <a:off x="4805289" y="2902077"/>
            <a:ext cx="4192655" cy="790882"/>
            <a:chOff x="1945022" y="4450512"/>
            <a:chExt cx="3108079" cy="577598"/>
          </a:xfrm>
        </p:grpSpPr>
        <p:grpSp>
          <p:nvGrpSpPr>
            <p:cNvPr id="8" name="Group 7"/>
            <p:cNvGrpSpPr/>
            <p:nvPr/>
          </p:nvGrpSpPr>
          <p:grpSpPr>
            <a:xfrm>
              <a:off x="1945022" y="4450512"/>
              <a:ext cx="3108079" cy="577598"/>
              <a:chOff x="491558" y="576272"/>
              <a:chExt cx="8473537" cy="1513695"/>
            </a:xfrm>
          </p:grpSpPr>
          <p:sp>
            <p:nvSpPr>
              <p:cNvPr id="9" name="Rectangle 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9" name="Rectangle 18"/>
            <p:cNvSpPr/>
            <p:nvPr/>
          </p:nvSpPr>
          <p:spPr>
            <a:xfrm>
              <a:off x="2144944" y="4578885"/>
              <a:ext cx="2703689" cy="269731"/>
            </a:xfrm>
            <a:prstGeom prst="rect">
              <a:avLst/>
            </a:prstGeom>
          </p:spPr>
          <p:txBody>
            <a:bodyPr wrap="none">
              <a:spAutoFit/>
            </a:bodyPr>
            <a:lstStyle/>
            <a:p>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ngả</a:t>
              </a:r>
              <a:r>
                <a:rPr lang="en-US" altLang="en-US" sz="1800" b="1" dirty="0">
                  <a:latin typeface="Times New Roman" panose="02020603050405020304" pitchFamily="18" charset="0"/>
                </a:rPr>
                <a:t> sang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lục</a:t>
              </a:r>
              <a:endParaRPr lang="en-US" sz="1600" dirty="0">
                <a:solidFill>
                  <a:srgbClr val="FF0000"/>
                </a:solidFill>
              </a:endParaRPr>
            </a:p>
          </p:txBody>
        </p:sp>
      </p:grpSp>
      <p:grpSp>
        <p:nvGrpSpPr>
          <p:cNvPr id="20" name="Group 19"/>
          <p:cNvGrpSpPr/>
          <p:nvPr/>
        </p:nvGrpSpPr>
        <p:grpSpPr>
          <a:xfrm>
            <a:off x="4775204" y="3886829"/>
            <a:ext cx="4173121" cy="869809"/>
            <a:chOff x="237726" y="2419412"/>
            <a:chExt cx="1614690" cy="1414158"/>
          </a:xfrm>
        </p:grpSpPr>
        <p:grpSp>
          <p:nvGrpSpPr>
            <p:cNvPr id="21" name="Group 20"/>
            <p:cNvGrpSpPr/>
            <p:nvPr/>
          </p:nvGrpSpPr>
          <p:grpSpPr>
            <a:xfrm>
              <a:off x="237726" y="2419412"/>
              <a:ext cx="1614690" cy="1414158"/>
              <a:chOff x="491558" y="576272"/>
              <a:chExt cx="8473537" cy="1513695"/>
            </a:xfrm>
          </p:grpSpPr>
          <p:sp>
            <p:nvSpPr>
              <p:cNvPr id="23" name="Rectangle 2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6987" y="576272"/>
                <a:ext cx="8388108"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2" name="Rectangle 21"/>
            <p:cNvSpPr/>
            <p:nvPr/>
          </p:nvSpPr>
          <p:spPr>
            <a:xfrm>
              <a:off x="249367" y="2738017"/>
              <a:ext cx="1568458" cy="650509"/>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sp>
        <p:nvSpPr>
          <p:cNvPr id="27" name="Rectangle 26"/>
          <p:cNvSpPr/>
          <p:nvPr/>
        </p:nvSpPr>
        <p:spPr>
          <a:xfrm>
            <a:off x="1765835" y="54876"/>
            <a:ext cx="6078908"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Miêu</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tả</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theo</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trình</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tự</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thời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gian</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4284678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194310" y="292387"/>
            <a:ext cx="8561070" cy="4616648"/>
          </a:xfrm>
          <a:prstGeom prst="rect">
            <a:avLst/>
          </a:prstGeom>
          <a:noFill/>
          <a:ln>
            <a:noFill/>
          </a:ln>
        </p:spPr>
        <p:txBody>
          <a:bodyPr wrap="square">
            <a:spAutoFit/>
          </a:bodyPr>
          <a:lstStyle/>
          <a:p>
            <a:pPr algn="just">
              <a:defRPr/>
            </a:pPr>
            <a:endParaRPr lang="en-US" sz="2100" dirty="0">
              <a:solidFill>
                <a:srgbClr val="FF0000"/>
              </a:solidFill>
              <a:latin typeface="Arial" panose="020B0604020202020204" pitchFamily="34" charset="0"/>
              <a:cs typeface="Arial" panose="020B0604020202020204" pitchFamily="34" charset="0"/>
            </a:endParaRP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Bên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vệ</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đường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sừng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lớn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hai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người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ôm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xuể</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phải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gãy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từ</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lâu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nứt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cánh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to </a:t>
            </a:r>
            <a:r>
              <a:rPr lang="en-US" sz="2100" dirty="0" err="1">
                <a:solidFill>
                  <a:schemeClr val="tx1">
                    <a:lumMod val="95000"/>
                    <a:lumOff val="5000"/>
                  </a:schemeClr>
                </a:solidFill>
                <a:latin typeface="Arial" panose="020B0604020202020204" pitchFamily="34" charset="0"/>
                <a:cs typeface="Arial" panose="020B0604020202020204" pitchFamily="34" charset="0"/>
              </a:rPr>
              <a:t>xù</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xì</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đối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quào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xoè</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như</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con </a:t>
            </a:r>
            <a:r>
              <a:rPr lang="en-US" sz="2100" dirty="0" err="1">
                <a:solidFill>
                  <a:schemeClr val="tx1">
                    <a:lumMod val="95000"/>
                    <a:lumOff val="5000"/>
                  </a:schemeClr>
                </a:solidFill>
                <a:latin typeface="Arial" panose="020B0604020202020204" pitchFamily="34" charset="0"/>
                <a:cs typeface="Arial" panose="020B0604020202020204" pitchFamily="34" charset="0"/>
              </a:rPr>
              <a:t>quái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nua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khỉnh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giữa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đám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bạch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dương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cười</a:t>
            </a:r>
            <a:r>
              <a:rPr lang="en-US" sz="21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sáu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đổi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toả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vòm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xuê</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tốt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thẫm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màu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đang</a:t>
            </a:r>
            <a:r>
              <a:rPr lang="en-US" sz="2100" dirty="0">
                <a:solidFill>
                  <a:schemeClr val="tx1">
                    <a:lumMod val="95000"/>
                    <a:lumOff val="5000"/>
                  </a:schemeClr>
                </a:solidFill>
                <a:latin typeface="Arial" panose="020B0604020202020204" pitchFamily="34" charset="0"/>
                <a:cs typeface="Arial" panose="020B0604020202020204" pitchFamily="34" charset="0"/>
              </a:rPr>
              <a:t> say </a:t>
            </a:r>
            <a:r>
              <a:rPr lang="en-US" sz="2100" dirty="0" err="1">
                <a:solidFill>
                  <a:schemeClr val="tx1">
                    <a:lumMod val="95000"/>
                    <a:lumOff val="5000"/>
                  </a:schemeClr>
                </a:solidFill>
                <a:latin typeface="Arial" panose="020B0604020202020204" pitchFamily="34" charset="0"/>
                <a:cs typeface="Arial" panose="020B0604020202020204" pitchFamily="34" charset="0"/>
              </a:rPr>
              <a:t>sưa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ngất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đung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trong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chiều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còn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co </a:t>
            </a:r>
            <a:r>
              <a:rPr lang="en-US" sz="2100" dirty="0" err="1">
                <a:solidFill>
                  <a:schemeClr val="tx1">
                    <a:lumMod val="95000"/>
                    <a:lumOff val="5000"/>
                  </a:schemeClr>
                </a:solidFill>
                <a:latin typeface="Arial" panose="020B0604020202020204" pitchFamily="34" charset="0"/>
                <a:cs typeface="Arial" panose="020B0604020202020204" pitchFamily="34" charset="0"/>
              </a:rPr>
              <a:t>quắp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vực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buồn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trước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Xuyên</a:t>
            </a:r>
            <a:r>
              <a:rPr lang="en-US" sz="2100" dirty="0">
                <a:solidFill>
                  <a:schemeClr val="tx1">
                    <a:lumMod val="95000"/>
                    <a:lumOff val="5000"/>
                  </a:schemeClr>
                </a:solidFill>
                <a:latin typeface="Arial" panose="020B0604020202020204" pitchFamily="34" charset="0"/>
                <a:cs typeface="Arial" panose="020B0604020202020204" pitchFamily="34" charset="0"/>
              </a:rPr>
              <a:t> qua </a:t>
            </a:r>
            <a:r>
              <a:rPr lang="en-US" sz="2100" dirty="0" err="1">
                <a:solidFill>
                  <a:schemeClr val="tx1">
                    <a:lumMod val="95000"/>
                    <a:lumOff val="5000"/>
                  </a:schemeClr>
                </a:solidFill>
                <a:latin typeface="Arial" panose="020B0604020202020204" pitchFamily="34" charset="0"/>
                <a:cs typeface="Arial" panose="020B0604020202020204" pitchFamily="34" charset="0"/>
              </a:rPr>
              <a:t>lớp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hàng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thế</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kỉ</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đâm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thẳng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ngoài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lòng</a:t>
            </a:r>
            <a:r>
              <a:rPr lang="en-US" sz="2100" dirty="0">
                <a:solidFill>
                  <a:schemeClr val="tx1">
                    <a:lumMod val="95000"/>
                    <a:lumOff val="5000"/>
                  </a:schemeClr>
                </a:solidFill>
                <a:latin typeface="Arial" panose="020B0604020202020204" pitchFamily="34" charset="0"/>
                <a:cs typeface="Arial" panose="020B0604020202020204" pitchFamily="34" charset="0"/>
              </a:rPr>
              <a:t> tin </a:t>
            </a:r>
            <a:r>
              <a:rPr lang="en-US" sz="2100" dirty="0" err="1">
                <a:solidFill>
                  <a:schemeClr val="tx1">
                    <a:lumMod val="95000"/>
                    <a:lumOff val="5000"/>
                  </a:schemeClr>
                </a:solidFill>
                <a:latin typeface="Arial" panose="020B0604020202020204" pitchFamily="34" charset="0"/>
                <a:cs typeface="Arial" panose="020B0604020202020204" pitchFamily="34" charset="0"/>
              </a:rPr>
              <a:t>được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chính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cằn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cỗi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chùm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mơn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mởn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i="1" dirty="0">
                <a:solidFill>
                  <a:srgbClr val="002060"/>
                </a:solidFill>
                <a:latin typeface="Arial" panose="020B0604020202020204" pitchFamily="34" charset="0"/>
                <a:cs typeface="Arial" panose="020B0604020202020204" pitchFamily="34" charset="0"/>
              </a:rPr>
              <a:t>Theo </a:t>
            </a:r>
            <a:r>
              <a:rPr lang="en-US" sz="2100" i="1" dirty="0" err="1">
                <a:solidFill>
                  <a:srgbClr val="002060"/>
                </a:solidFill>
                <a:latin typeface="Arial" panose="020B0604020202020204" pitchFamily="34" charset="0"/>
                <a:cs typeface="Arial" panose="020B0604020202020204" pitchFamily="34" charset="0"/>
              </a:rPr>
              <a:t>Lép</a:t>
            </a:r>
            <a:r>
              <a:rPr lang="en-US" sz="2100" i="1" dirty="0">
                <a:solidFill>
                  <a:srgbClr val="002060"/>
                </a:solidFill>
                <a:latin typeface="Arial" panose="020B0604020202020204" pitchFamily="34" charset="0"/>
                <a:cs typeface="Arial" panose="020B0604020202020204" pitchFamily="34" charset="0"/>
              </a:rPr>
              <a:t> </a:t>
            </a:r>
            <a:r>
              <a:rPr lang="en-US" sz="2100" i="1" dirty="0" err="1">
                <a:solidFill>
                  <a:srgbClr val="002060"/>
                </a:solidFill>
                <a:latin typeface="Arial" panose="020B0604020202020204" pitchFamily="34" charset="0"/>
                <a:cs typeface="Arial" panose="020B0604020202020204" pitchFamily="34" charset="0"/>
              </a:rPr>
              <a:t>Tôn-xtôi</a:t>
            </a:r>
            <a:endParaRPr lang="en-US" sz="21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181272" y="0"/>
            <a:ext cx="2347117" cy="584775"/>
          </a:xfrm>
          <a:prstGeom prst="rect">
            <a:avLst/>
          </a:prstGeom>
        </p:spPr>
        <p:txBody>
          <a:bodyPr wrap="none">
            <a:spAutoFit/>
          </a:bodyPr>
          <a:lstStyle/>
          <a:p>
            <a:pPr algn="ctr">
              <a:defRPr/>
            </a:pPr>
            <a:r>
              <a:rPr lang="en-US" sz="3200" b="1" dirty="0" err="1">
                <a:solidFill>
                  <a:schemeClr val="bg1"/>
                </a:solidFill>
                <a:latin typeface="Arial" panose="020B0604020202020204" pitchFamily="34" charset="0"/>
                <a:cs typeface="Arial" panose="020B0604020202020204" pitchFamily="34" charset="0"/>
              </a:rPr>
              <a:t>Cây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sồi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già</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0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 sự thật thú vị về cây sồi ít người biết - Khám phá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21" y="617842"/>
            <a:ext cx="3079994" cy="204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Gỗ sồi là gì? Gỗ sồi Mỹ và Châu Âu loại nào tốt hơn? Ứng dụng ra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24" y="896538"/>
            <a:ext cx="5304448" cy="34589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63207" y="2804746"/>
            <a:ext cx="4220308" cy="1995249"/>
            <a:chOff x="-910222" y="-1899802"/>
            <a:chExt cx="1752521" cy="1467066"/>
          </a:xfrm>
        </p:grpSpPr>
        <p:grpSp>
          <p:nvGrpSpPr>
            <p:cNvPr id="22" name="Group 21"/>
            <p:cNvGrpSpPr/>
            <p:nvPr/>
          </p:nvGrpSpPr>
          <p:grpSpPr>
            <a:xfrm>
              <a:off x="-799361" y="-1899802"/>
              <a:ext cx="1641660" cy="1467066"/>
              <a:chOff x="-4950847" y="-4046955"/>
              <a:chExt cx="8615066" cy="1570327"/>
            </a:xfrm>
          </p:grpSpPr>
          <p:sp>
            <p:nvSpPr>
              <p:cNvPr id="24" name="Rectangle 23"/>
              <p:cNvSpPr/>
              <p:nvPr/>
            </p:nvSpPr>
            <p:spPr>
              <a:xfrm>
                <a:off x="-4760848" y="-3935754"/>
                <a:ext cx="8425067"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0847" y="-4046955"/>
                <a:ext cx="8388106"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3" name="Rectangle 22"/>
            <p:cNvSpPr/>
            <p:nvPr/>
          </p:nvSpPr>
          <p:spPr>
            <a:xfrm>
              <a:off x="-910222" y="-1718597"/>
              <a:ext cx="1568458" cy="294193"/>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rPr>
                <a:t>CÂY SỒI</a:t>
              </a:r>
              <a:endParaRPr lang="en-US" sz="1800" dirty="0">
                <a:solidFill>
                  <a:srgbClr val="FF0000"/>
                </a:solidFill>
              </a:endParaRPr>
            </a:p>
          </p:txBody>
        </p:sp>
      </p:grpSp>
      <p:sp>
        <p:nvSpPr>
          <p:cNvPr id="2" name="Rectangle 1"/>
          <p:cNvSpPr/>
          <p:nvPr/>
        </p:nvSpPr>
        <p:spPr>
          <a:xfrm>
            <a:off x="4978084" y="3376918"/>
            <a:ext cx="3553372" cy="1323439"/>
          </a:xfrm>
          <a:prstGeom prst="rect">
            <a:avLst/>
          </a:prstGeom>
        </p:spPr>
        <p:txBody>
          <a:bodyPr wrap="square">
            <a:spAutoFit/>
          </a:bodyPr>
          <a:lstStyle/>
          <a:p>
            <a:pPr algn="ctr"/>
            <a:r>
              <a:rPr lang="vi-VN" sz="1600" dirty="0">
                <a:solidFill>
                  <a:schemeClr val="accent5">
                    <a:lumMod val="50000"/>
                  </a:schemeClr>
                </a:solidFill>
              </a:rPr>
              <a:t>Sồi là tên gọi chung của khoảng 400 loài cây gỗ hay cây bụi và bao gồm các loài thường xanh hay sớm rụng lá, sinh sống trong khu vực khu vực nhiệt đới châu Á và châu Mỹ.</a:t>
            </a:r>
            <a:endParaRPr lang="en-US" sz="1600" dirty="0">
              <a:solidFill>
                <a:schemeClr val="accent5">
                  <a:lumMod val="50000"/>
                </a:schemeClr>
              </a:solidFill>
            </a:endParaRPr>
          </a:p>
        </p:txBody>
      </p:sp>
      <p:pic>
        <p:nvPicPr>
          <p:cNvPr id="1034" name="Picture 10" descr="Cây sồi,quer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919" y="1887265"/>
            <a:ext cx="1960541" cy="14704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3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3199927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40486" y="3043100"/>
            <a:ext cx="4396871" cy="1061526"/>
            <a:chOff x="3983238" y="2701433"/>
            <a:chExt cx="5037671" cy="1471114"/>
          </a:xfrm>
        </p:grpSpPr>
        <p:grpSp>
          <p:nvGrpSpPr>
            <p:cNvPr id="43" name="Group 42"/>
            <p:cNvGrpSpPr/>
            <p:nvPr/>
          </p:nvGrpSpPr>
          <p:grpSpPr>
            <a:xfrm>
              <a:off x="3983238" y="2701433"/>
              <a:ext cx="5037671" cy="1471114"/>
              <a:chOff x="6211626" y="2763854"/>
              <a:chExt cx="3331480" cy="575436"/>
            </a:xfrm>
          </p:grpSpPr>
          <p:grpSp>
            <p:nvGrpSpPr>
              <p:cNvPr id="44" name="Group 43"/>
              <p:cNvGrpSpPr/>
              <p:nvPr/>
            </p:nvGrpSpPr>
            <p:grpSpPr>
              <a:xfrm>
                <a:off x="6211626" y="2763854"/>
                <a:ext cx="3331480" cy="575436"/>
                <a:chOff x="491556" y="630841"/>
                <a:chExt cx="10343577" cy="1508030"/>
              </a:xfrm>
            </p:grpSpPr>
            <p:sp>
              <p:nvSpPr>
                <p:cNvPr id="46" name="Rectangle 45"/>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45" name="Rectangle 44"/>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405530" y="2811425"/>
              <a:ext cx="4545041" cy="954107"/>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Lá</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pic>
        <p:nvPicPr>
          <p:cNvPr id="1026" name="Picture 2" descr="Tìm hiểu về gỗ cây sồi và những ứng dụng trong thực tiễn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 y="1257300"/>
            <a:ext cx="3395235" cy="2218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Text Box 14"/>
          <p:cNvSpPr txBox="1">
            <a:spLocks noChangeArrowheads="1"/>
          </p:cNvSpPr>
          <p:nvPr/>
        </p:nvSpPr>
        <p:spPr bwMode="auto">
          <a:xfrm>
            <a:off x="1148317" y="51792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 y="146157"/>
            <a:ext cx="914770" cy="892337"/>
          </a:xfrm>
          <a:prstGeom prst="rect">
            <a:avLst/>
          </a:prstGeom>
        </p:spPr>
      </p:pic>
      <p:grpSp>
        <p:nvGrpSpPr>
          <p:cNvPr id="36" name="Group 35"/>
          <p:cNvGrpSpPr/>
          <p:nvPr/>
        </p:nvGrpSpPr>
        <p:grpSpPr>
          <a:xfrm>
            <a:off x="102901" y="3573863"/>
            <a:ext cx="4687341" cy="1471114"/>
            <a:chOff x="357878" y="3558086"/>
            <a:chExt cx="4687341" cy="1471114"/>
          </a:xfrm>
        </p:grpSpPr>
        <p:grpSp>
          <p:nvGrpSpPr>
            <p:cNvPr id="28" name="Group 27"/>
            <p:cNvGrpSpPr/>
            <p:nvPr/>
          </p:nvGrpSpPr>
          <p:grpSpPr>
            <a:xfrm>
              <a:off x="357878" y="3558086"/>
              <a:ext cx="4687341" cy="1471114"/>
              <a:chOff x="6211627" y="2763854"/>
              <a:chExt cx="3024846" cy="575436"/>
            </a:xfrm>
          </p:grpSpPr>
          <p:grpSp>
            <p:nvGrpSpPr>
              <p:cNvPr id="29" name="Group 28"/>
              <p:cNvGrpSpPr/>
              <p:nvPr/>
            </p:nvGrpSpPr>
            <p:grpSpPr>
              <a:xfrm>
                <a:off x="6211627" y="2763854"/>
                <a:ext cx="2723413" cy="575436"/>
                <a:chOff x="491558" y="630841"/>
                <a:chExt cx="8455653" cy="1508030"/>
              </a:xfrm>
            </p:grpSpPr>
            <p:sp>
              <p:nvSpPr>
                <p:cNvPr id="32" name="Rectangle 3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0" name="Rectangle 29"/>
              <p:cNvSpPr/>
              <p:nvPr/>
            </p:nvSpPr>
            <p:spPr>
              <a:xfrm>
                <a:off x="6422696" y="2894853"/>
                <a:ext cx="2813777" cy="221589"/>
              </a:xfrm>
              <a:prstGeom prst="rect">
                <a:avLst/>
              </a:prstGeom>
            </p:spPr>
            <p:txBody>
              <a:bodyPr wrap="square">
                <a:spAutoFit/>
              </a:bodyPr>
              <a:lstStyle/>
              <a:p>
                <a:endParaRPr lang="en-US" sz="1600" dirty="0"/>
              </a:p>
            </p:txBody>
          </p:sp>
        </p:grpSp>
        <p:sp>
          <p:nvSpPr>
            <p:cNvPr id="24" name="Rectangle 23"/>
            <p:cNvSpPr/>
            <p:nvPr/>
          </p:nvSpPr>
          <p:spPr>
            <a:xfrm>
              <a:off x="586736" y="3679475"/>
              <a:ext cx="3949312" cy="1323439"/>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Thân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là</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một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sồi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lớn</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hai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người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ôm</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không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xuể</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những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cành</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lẽ</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phải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gãy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từ</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lâu</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vỏ</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nứt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nẻ</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đầy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vết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sẹo</a:t>
              </a:r>
              <a:endParaRPr lang="en-US" altLang="en-US" sz="2000" b="1" dirty="0">
                <a:solidFill>
                  <a:srgbClr val="FF0000"/>
                </a:solidFill>
                <a:cs typeface="Arial" panose="020B0604020202020204" pitchFamily="34" charset="0"/>
              </a:endParaRPr>
            </a:p>
          </p:txBody>
        </p:sp>
      </p:grpSp>
      <p:grpSp>
        <p:nvGrpSpPr>
          <p:cNvPr id="50" name="Group 49"/>
          <p:cNvGrpSpPr/>
          <p:nvPr/>
        </p:nvGrpSpPr>
        <p:grpSpPr>
          <a:xfrm>
            <a:off x="3999686" y="1166926"/>
            <a:ext cx="5037671" cy="1471114"/>
            <a:chOff x="3999686" y="1166926"/>
            <a:chExt cx="5037671" cy="1471114"/>
          </a:xfrm>
        </p:grpSpPr>
        <p:grpSp>
          <p:nvGrpSpPr>
            <p:cNvPr id="37" name="Group 36"/>
            <p:cNvGrpSpPr/>
            <p:nvPr/>
          </p:nvGrpSpPr>
          <p:grpSpPr>
            <a:xfrm>
              <a:off x="3999686" y="1166926"/>
              <a:ext cx="5037671" cy="1471114"/>
              <a:chOff x="6211626" y="2763854"/>
              <a:chExt cx="3331480" cy="575436"/>
            </a:xfrm>
          </p:grpSpPr>
          <p:grpSp>
            <p:nvGrpSpPr>
              <p:cNvPr id="38" name="Group 37"/>
              <p:cNvGrpSpPr/>
              <p:nvPr/>
            </p:nvGrpSpPr>
            <p:grpSpPr>
              <a:xfrm>
                <a:off x="6211626" y="2763854"/>
                <a:ext cx="3331480" cy="575436"/>
                <a:chOff x="491556" y="630841"/>
                <a:chExt cx="10343577" cy="1508030"/>
              </a:xfrm>
            </p:grpSpPr>
            <p:sp>
              <p:nvSpPr>
                <p:cNvPr id="40" name="Rectangle 39"/>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9" name="Rectangle 38"/>
              <p:cNvSpPr/>
              <p:nvPr/>
            </p:nvSpPr>
            <p:spPr>
              <a:xfrm>
                <a:off x="6422696" y="2894853"/>
                <a:ext cx="2813777" cy="221589"/>
              </a:xfrm>
              <a:prstGeom prst="rect">
                <a:avLst/>
              </a:prstGeom>
            </p:spPr>
            <p:txBody>
              <a:bodyPr wrap="square">
                <a:spAutoFit/>
              </a:bodyPr>
              <a:lstStyle/>
              <a:p>
                <a:endParaRPr lang="en-US" sz="1600" dirty="0"/>
              </a:p>
            </p:txBody>
          </p:sp>
        </p:grpSp>
        <p:sp>
          <p:nvSpPr>
            <p:cNvPr id="42" name="Rectangle 41"/>
            <p:cNvSpPr/>
            <p:nvPr/>
          </p:nvSpPr>
          <p:spPr>
            <a:xfrm>
              <a:off x="4307872" y="1251955"/>
              <a:ext cx="4545041" cy="1231106"/>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Cành</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cánh</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to </a:t>
              </a:r>
              <a:r>
                <a:rPr lang="en-US" altLang="en-US" sz="1800" dirty="0" err="1">
                  <a:solidFill>
                    <a:schemeClr val="accent5">
                      <a:lumMod val="50000"/>
                    </a:schemeClr>
                  </a:solidFill>
                  <a:latin typeface="Arial" panose="020B0604020202020204" pitchFamily="34" charset="0"/>
                  <a:cs typeface="Arial" panose="020B0604020202020204" pitchFamily="34" charset="0"/>
                </a:rPr>
                <a:t>xù</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xì</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không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cân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đối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ngón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quều</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quào</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xoè</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rộng</a:t>
              </a:r>
              <a:r>
                <a:rPr lang="en-US" altLang="en-US" sz="1800" dirty="0">
                  <a:solidFill>
                    <a:schemeClr val="accent5">
                      <a:lumMod val="50000"/>
                    </a:schemeClr>
                  </a:solidFill>
                  <a:latin typeface="Arial" panose="020B0604020202020204" pitchFamily="34" charset="0"/>
                  <a:cs typeface="Arial" panose="020B0604020202020204" pitchFamily="34" charset="0"/>
                </a:rPr>
                <a:t>….</a:t>
              </a:r>
              <a:r>
                <a:rPr lang="en-US" sz="1800" dirty="0" err="1">
                  <a:solidFill>
                    <a:schemeClr val="accent5">
                      <a:lumMod val="50000"/>
                    </a:schemeClr>
                  </a:solidFill>
                  <a:latin typeface="Arial" panose="020B0604020202020204" pitchFamily="34" charset="0"/>
                  <a:cs typeface="Arial" panose="020B0604020202020204" pitchFamily="34" charset="0"/>
                </a:rPr>
                <a:t>toả</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rộng</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thành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vòm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lá</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xuê</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xanh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tốt</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thẫm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màu</a:t>
              </a:r>
              <a:r>
                <a:rPr lang="en-US" sz="1800" dirty="0">
                  <a:solidFill>
                    <a:schemeClr val="accent5">
                      <a:lumMod val="50000"/>
                    </a:schemeClr>
                  </a:solidFill>
                  <a:latin typeface="Arial" panose="020B0604020202020204" pitchFamily="34" charset="0"/>
                  <a:cs typeface="Arial" panose="020B0604020202020204" pitchFamily="34" charset="0"/>
                </a:rPr>
                <a:t>….</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2" name="Straight Arrow Connector 51"/>
          <p:cNvCxnSpPr/>
          <p:nvPr/>
        </p:nvCxnSpPr>
        <p:spPr>
          <a:xfrm flipV="1">
            <a:off x="233546" y="2852165"/>
            <a:ext cx="1953600" cy="100287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306415" y="1454121"/>
            <a:ext cx="1920172" cy="47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98177" y="2418309"/>
            <a:ext cx="1920879" cy="8677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875834" y="159158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
        <p:nvSpPr>
          <p:cNvPr id="11" name="Text Box 80"/>
          <p:cNvSpPr txBox="1">
            <a:spLocks noChangeArrowheads="1"/>
          </p:cNvSpPr>
          <p:nvPr/>
        </p:nvSpPr>
        <p:spPr bwMode="auto">
          <a:xfrm>
            <a:off x="875834" y="2084044"/>
            <a:ext cx="7635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a:cs typeface="Arial" panose="020B0604020202020204" pitchFamily="34" charset="0"/>
              </a:rPr>
              <a:t>+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đông</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nứt</a:t>
            </a:r>
            <a:r>
              <a:rPr lang="en-US" altLang="en-US" sz="2400" dirty="0">
                <a:cs typeface="Arial" panose="020B0604020202020204" pitchFamily="34" charset="0"/>
              </a:rPr>
              <a:t> </a:t>
            </a:r>
            <a:r>
              <a:rPr lang="en-US" altLang="en-US" sz="2400" dirty="0" err="1">
                <a:cs typeface="Arial" panose="020B0604020202020204" pitchFamily="34" charset="0"/>
              </a:rPr>
              <a:t>nẻ</a:t>
            </a: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vỏ</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cây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nứt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nẻ</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đầy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vết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sẹo</a:t>
            </a:r>
            <a:r>
              <a:rPr lang="en-US" altLang="en-US" sz="2400" dirty="0">
                <a:cs typeface="Arial" panose="020B0604020202020204" pitchFamily="34" charset="0"/>
              </a:rPr>
              <a:t> ...</a:t>
            </a:r>
          </a:p>
          <a:p>
            <a:pPr eaLnBrk="1" hangingPunct="1">
              <a:spcBef>
                <a:spcPct val="50000"/>
              </a:spcBef>
            </a:pPr>
            <a:r>
              <a:rPr lang="en-US" altLang="en-US" sz="2400" dirty="0">
                <a:cs typeface="Arial" panose="020B0604020202020204" pitchFamily="34" charset="0"/>
              </a:rPr>
              <a:t>			+ Sang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xuân</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sồi</a:t>
            </a:r>
            <a:r>
              <a:rPr lang="en-US" altLang="en-US" sz="2400" dirty="0">
                <a:cs typeface="Arial" panose="020B0604020202020204" pitchFamily="34" charset="0"/>
              </a:rPr>
              <a:t> </a:t>
            </a:r>
            <a:r>
              <a:rPr lang="en-US" altLang="en-US" sz="2400" dirty="0" err="1">
                <a:cs typeface="Arial" panose="020B0604020202020204" pitchFamily="34" charset="0"/>
              </a:rPr>
              <a:t>tỏa</a:t>
            </a:r>
            <a:r>
              <a:rPr lang="en-US" altLang="en-US" sz="2400" dirty="0">
                <a:cs typeface="Arial" panose="020B0604020202020204" pitchFamily="34" charset="0"/>
              </a:rPr>
              <a:t> </a:t>
            </a:r>
            <a:r>
              <a:rPr lang="en-US" altLang="en-US" sz="2400" dirty="0" err="1">
                <a:cs typeface="Arial" panose="020B0604020202020204" pitchFamily="34" charset="0"/>
              </a:rPr>
              <a:t>rộng</a:t>
            </a:r>
            <a:r>
              <a:rPr lang="en-US" altLang="en-US" sz="2400" dirty="0">
                <a:cs typeface="Arial" panose="020B0604020202020204" pitchFamily="34" charset="0"/>
              </a:rPr>
              <a:t>,</a:t>
            </a:r>
          </a:p>
          <a:p>
            <a:pPr eaLnBrk="1" hangingPunct="1">
              <a:spcBef>
                <a:spcPct val="50000"/>
              </a:spcBef>
            </a:pP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sinh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ra</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chùm</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lá</a:t>
            </a:r>
            <a:r>
              <a:rPr lang="en-US" sz="2400" dirty="0">
                <a:solidFill>
                  <a:schemeClr val="tx1">
                    <a:lumMod val="95000"/>
                    <a:lumOff val="5000"/>
                  </a:schemeClr>
                </a:solidFill>
                <a:cs typeface="Arial" panose="020B0604020202020204" pitchFamily="34" charset="0"/>
              </a:rPr>
              <a:t> non </a:t>
            </a:r>
            <a:r>
              <a:rPr lang="en-US" sz="2400" dirty="0" err="1">
                <a:solidFill>
                  <a:schemeClr val="tx1">
                    <a:lumMod val="95000"/>
                    <a:lumOff val="5000"/>
                  </a:schemeClr>
                </a:solidFill>
                <a:cs typeface="Arial" panose="020B0604020202020204" pitchFamily="34" charset="0"/>
              </a:rPr>
              <a:t>xanh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mơn</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mởn</a:t>
            </a:r>
            <a:r>
              <a:rPr lang="en-US" sz="2400" dirty="0">
                <a:solidFill>
                  <a:schemeClr val="tx1">
                    <a:lumMod val="95000"/>
                    <a:lumOff val="5000"/>
                  </a:schemeClr>
                </a:solidFill>
                <a:cs typeface="Arial" panose="020B0604020202020204" pitchFamily="34" charset="0"/>
              </a:rPr>
              <a:t>…</a:t>
            </a:r>
            <a:endParaRPr lang="en-US" altLang="en-US" sz="2400" dirty="0">
              <a:cs typeface="Arial" panose="020B0604020202020204" pitchFamily="34" charset="0"/>
            </a:endParaRPr>
          </a:p>
        </p:txBody>
      </p:sp>
      <p:grpSp>
        <p:nvGrpSpPr>
          <p:cNvPr id="12" name="Group 11"/>
          <p:cNvGrpSpPr/>
          <p:nvPr/>
        </p:nvGrpSpPr>
        <p:grpSpPr>
          <a:xfrm>
            <a:off x="3062341" y="3832483"/>
            <a:ext cx="5356706" cy="1223427"/>
            <a:chOff x="3999686" y="1166926"/>
            <a:chExt cx="5037671" cy="1768306"/>
          </a:xfrm>
        </p:grpSpPr>
        <p:grpSp>
          <p:nvGrpSpPr>
            <p:cNvPr id="13" name="Group 12"/>
            <p:cNvGrpSpPr/>
            <p:nvPr/>
          </p:nvGrpSpPr>
          <p:grpSpPr>
            <a:xfrm>
              <a:off x="3999686" y="1166926"/>
              <a:ext cx="5037671" cy="1471114"/>
              <a:chOff x="6211626" y="2763854"/>
              <a:chExt cx="3331480" cy="575436"/>
            </a:xfrm>
          </p:grpSpPr>
          <p:grpSp>
            <p:nvGrpSpPr>
              <p:cNvPr id="15" name="Group 14"/>
              <p:cNvGrpSpPr/>
              <p:nvPr/>
            </p:nvGrpSpPr>
            <p:grpSpPr>
              <a:xfrm>
                <a:off x="6211626" y="2763854"/>
                <a:ext cx="3331480" cy="575436"/>
                <a:chOff x="491556" y="630841"/>
                <a:chExt cx="10343577" cy="1508030"/>
              </a:xfrm>
            </p:grpSpPr>
            <p:sp>
              <p:nvSpPr>
                <p:cNvPr id="17" name="Rectangle 16"/>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6" name="Rectangle 15"/>
              <p:cNvSpPr/>
              <p:nvPr/>
            </p:nvSpPr>
            <p:spPr>
              <a:xfrm>
                <a:off x="6422696" y="2894853"/>
                <a:ext cx="2813777" cy="221589"/>
              </a:xfrm>
              <a:prstGeom prst="rect">
                <a:avLst/>
              </a:prstGeom>
            </p:spPr>
            <p:txBody>
              <a:bodyPr wrap="square">
                <a:spAutoFit/>
              </a:bodyPr>
              <a:lstStyle/>
              <a:p>
                <a:endParaRPr lang="en-US" sz="1600" dirty="0"/>
              </a:p>
            </p:txBody>
          </p:sp>
        </p:grpSp>
        <p:sp>
          <p:nvSpPr>
            <p:cNvPr id="14" name="Rectangle 13"/>
            <p:cNvSpPr/>
            <p:nvPr/>
          </p:nvSpPr>
          <p:spPr>
            <a:xfrm>
              <a:off x="4167564" y="1467223"/>
              <a:ext cx="4696332" cy="1468009"/>
            </a:xfrm>
            <a:prstGeom prst="rect">
              <a:avLst/>
            </a:prstGeom>
          </p:spPr>
          <p:txBody>
            <a:bodyPr wrap="square">
              <a:spAutoFit/>
            </a:bodyPr>
            <a:lstStyle/>
            <a:p>
              <a:pPr algn="ctr">
                <a:spcBef>
                  <a:spcPct val="50000"/>
                </a:spcBef>
              </a:pPr>
              <a:r>
                <a:rPr lang="en-US" altLang="en-US" sz="2000" b="1" dirty="0" err="1">
                  <a:solidFill>
                    <a:srgbClr val="FF0000"/>
                  </a:solidFill>
                  <a:latin typeface="Times New Roman" panose="02020603050405020304" pitchFamily="18" charset="0"/>
                </a:rPr>
                <a:t>Tác</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miêu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sự</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theo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thời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gian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từ</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đông</a:t>
              </a:r>
              <a:r>
                <a:rPr lang="en-US" altLang="en-US" sz="2000" b="1" dirty="0">
                  <a:solidFill>
                    <a:srgbClr val="FF0000"/>
                  </a:solidFill>
                  <a:latin typeface="Times New Roman" panose="02020603050405020304" pitchFamily="18" charset="0"/>
                </a:rPr>
                <a:t> sang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xuân</a:t>
              </a:r>
              <a:endParaRPr lang="en-US" altLang="en-US" sz="2000" b="1" dirty="0">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61421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8" name="Text Box 14"/>
          <p:cNvSpPr txBox="1">
            <a:spLocks noChangeArrowheads="1"/>
          </p:cNvSpPr>
          <p:nvPr/>
        </p:nvSpPr>
        <p:spPr bwMode="auto">
          <a:xfrm>
            <a:off x="1122912" y="2281624"/>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đông</a:t>
            </a:r>
            <a:r>
              <a:rPr lang="en-US" altLang="en-US" sz="2800" b="1" dirty="0">
                <a:solidFill>
                  <a:srgbClr val="FF0000"/>
                </a:solidFill>
                <a:latin typeface="Times New Roman" panose="02020603050405020304" pitchFamily="18" charset="0"/>
              </a:rPr>
              <a:t> sang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xuân</a:t>
            </a:r>
            <a:endParaRPr lang="en-US" altLang="en-US" sz="2800" b="1" dirty="0">
              <a:solidFill>
                <a:srgbClr val="FF0000"/>
              </a:solidFill>
              <a:latin typeface="Times New Roman" panose="02020603050405020304" pitchFamily="18" charset="0"/>
            </a:endParaRP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197694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Khởi</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đ</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ộng</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194310" y="292387"/>
            <a:ext cx="8561070" cy="3693319"/>
          </a:xfrm>
          <a:prstGeom prst="rect">
            <a:avLst/>
          </a:prstGeom>
          <a:noFill/>
          <a:ln>
            <a:noFill/>
          </a:ln>
        </p:spPr>
        <p:txBody>
          <a:bodyPr wrap="square">
            <a:spAutoFit/>
          </a:bodyPr>
          <a:lstStyle/>
          <a:p>
            <a:pPr algn="just">
              <a:defRPr/>
            </a:pPr>
            <a:endParaRPr lang="en-US" sz="1800" dirty="0">
              <a:solidFill>
                <a:srgbClr val="FF0000"/>
              </a:solidFill>
              <a:latin typeface="Arial" panose="020B0604020202020204" pitchFamily="34" charset="0"/>
              <a:cs typeface="Arial" panose="020B0604020202020204" pitchFamily="34" charset="0"/>
            </a:endParaRP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Bên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vệ</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đường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sừng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lớn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hai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người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ôm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xuể</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phải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gãy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từ</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lâu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nứt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cánh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to </a:t>
            </a:r>
            <a:r>
              <a:rPr lang="en-US" sz="1800" dirty="0" err="1">
                <a:solidFill>
                  <a:schemeClr val="tx1">
                    <a:lumMod val="95000"/>
                    <a:lumOff val="5000"/>
                  </a:schemeClr>
                </a:solidFill>
                <a:latin typeface="Arial" panose="020B0604020202020204" pitchFamily="34" charset="0"/>
                <a:cs typeface="Arial" panose="020B0604020202020204" pitchFamily="34" charset="0"/>
              </a:rPr>
              <a:t>xù</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xì</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đối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quào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xoè</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như</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con </a:t>
            </a:r>
            <a:r>
              <a:rPr lang="en-US" sz="1800" dirty="0" err="1">
                <a:solidFill>
                  <a:schemeClr val="tx1">
                    <a:lumMod val="95000"/>
                    <a:lumOff val="5000"/>
                  </a:schemeClr>
                </a:solidFill>
                <a:latin typeface="Arial" panose="020B0604020202020204" pitchFamily="34" charset="0"/>
                <a:cs typeface="Arial" panose="020B0604020202020204" pitchFamily="34" charset="0"/>
              </a:rPr>
              <a:t>quái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nua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khỉnh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giữa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đám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bạch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dương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cười</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sáu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đổi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toả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vòm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xuê</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tốt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thẫm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màu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đang</a:t>
            </a:r>
            <a:r>
              <a:rPr lang="en-US" sz="1800" dirty="0">
                <a:solidFill>
                  <a:schemeClr val="tx1">
                    <a:lumMod val="95000"/>
                    <a:lumOff val="5000"/>
                  </a:schemeClr>
                </a:solidFill>
                <a:latin typeface="Arial" panose="020B0604020202020204" pitchFamily="34" charset="0"/>
                <a:cs typeface="Arial" panose="020B0604020202020204" pitchFamily="34" charset="0"/>
              </a:rPr>
              <a:t> say </a:t>
            </a:r>
            <a:r>
              <a:rPr lang="en-US" sz="1800" dirty="0" err="1">
                <a:solidFill>
                  <a:schemeClr val="tx1">
                    <a:lumMod val="95000"/>
                    <a:lumOff val="5000"/>
                  </a:schemeClr>
                </a:solidFill>
                <a:latin typeface="Arial" panose="020B0604020202020204" pitchFamily="34" charset="0"/>
                <a:cs typeface="Arial" panose="020B0604020202020204" pitchFamily="34" charset="0"/>
              </a:rPr>
              <a:t>sưa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ngất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đung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trong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chiều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còn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co </a:t>
            </a:r>
            <a:r>
              <a:rPr lang="en-US" sz="1800" dirty="0" err="1">
                <a:solidFill>
                  <a:schemeClr val="tx1">
                    <a:lumMod val="95000"/>
                    <a:lumOff val="5000"/>
                  </a:schemeClr>
                </a:solidFill>
                <a:latin typeface="Arial" panose="020B0604020202020204" pitchFamily="34" charset="0"/>
                <a:cs typeface="Arial" panose="020B0604020202020204" pitchFamily="34" charset="0"/>
              </a:rPr>
              <a:t>quắp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vực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buồn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trước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Xuyên</a:t>
            </a:r>
            <a:r>
              <a:rPr lang="en-US" sz="1800" dirty="0">
                <a:solidFill>
                  <a:schemeClr val="tx1">
                    <a:lumMod val="95000"/>
                    <a:lumOff val="5000"/>
                  </a:schemeClr>
                </a:solidFill>
                <a:latin typeface="Arial" panose="020B0604020202020204" pitchFamily="34" charset="0"/>
                <a:cs typeface="Arial" panose="020B0604020202020204" pitchFamily="34" charset="0"/>
              </a:rPr>
              <a:t> qua </a:t>
            </a:r>
            <a:r>
              <a:rPr lang="en-US" sz="1800" dirty="0" err="1">
                <a:solidFill>
                  <a:schemeClr val="tx1">
                    <a:lumMod val="95000"/>
                    <a:lumOff val="5000"/>
                  </a:schemeClr>
                </a:solidFill>
                <a:latin typeface="Arial" panose="020B0604020202020204" pitchFamily="34" charset="0"/>
                <a:cs typeface="Arial" panose="020B0604020202020204" pitchFamily="34" charset="0"/>
              </a:rPr>
              <a:t>lớp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hàng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thế</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kỉ</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lòng</a:t>
            </a:r>
            <a:r>
              <a:rPr lang="en-US" sz="1800" dirty="0">
                <a:solidFill>
                  <a:schemeClr val="tx1">
                    <a:lumMod val="95000"/>
                    <a:lumOff val="5000"/>
                  </a:schemeClr>
                </a:solidFill>
                <a:latin typeface="Arial" panose="020B0604020202020204" pitchFamily="34" charset="0"/>
                <a:cs typeface="Arial" panose="020B0604020202020204" pitchFamily="34" charset="0"/>
              </a:rPr>
              <a:t> tin </a:t>
            </a:r>
            <a:r>
              <a:rPr lang="en-US" sz="1800" dirty="0" err="1">
                <a:solidFill>
                  <a:schemeClr val="tx1">
                    <a:lumMod val="95000"/>
                    <a:lumOff val="5000"/>
                  </a:schemeClr>
                </a:solidFill>
                <a:latin typeface="Arial" panose="020B0604020202020204" pitchFamily="34" charset="0"/>
                <a:cs typeface="Arial" panose="020B0604020202020204" pitchFamily="34" charset="0"/>
              </a:rPr>
              <a:t>được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chính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cằn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cỗi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i="1" dirty="0">
                <a:solidFill>
                  <a:srgbClr val="002060"/>
                </a:solidFill>
                <a:latin typeface="Arial" panose="020B0604020202020204" pitchFamily="34" charset="0"/>
                <a:cs typeface="Arial" panose="020B0604020202020204" pitchFamily="34" charset="0"/>
              </a:rPr>
              <a:t>Theo </a:t>
            </a:r>
            <a:r>
              <a:rPr lang="en-US" sz="1800" i="1" dirty="0" err="1">
                <a:solidFill>
                  <a:srgbClr val="002060"/>
                </a:solidFill>
                <a:latin typeface="Arial" panose="020B0604020202020204" pitchFamily="34" charset="0"/>
                <a:cs typeface="Arial" panose="020B0604020202020204" pitchFamily="34" charset="0"/>
              </a:rPr>
              <a:t>Lép</a:t>
            </a:r>
            <a:r>
              <a:rPr lang="en-US" sz="1800" i="1"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Tôn-xtôi</a:t>
            </a:r>
            <a:endParaRPr lang="en-US" sz="1800" i="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596228" y="-37510"/>
            <a:ext cx="2287806"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Cây</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sồi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già</a:t>
            </a:r>
            <a:endParaRPr lang="en-US" altLang="en-US" sz="2800" b="1" dirty="0">
              <a:solidFill>
                <a:schemeClr val="bg1"/>
              </a:solidFill>
              <a:latin typeface="UTM Futura Extra" panose="02040603050506020204" pitchFamily="18" charset="0"/>
            </a:endParaRPr>
          </a:p>
        </p:txBody>
      </p:sp>
      <p:grpSp>
        <p:nvGrpSpPr>
          <p:cNvPr id="4" name="Group 3"/>
          <p:cNvGrpSpPr/>
          <p:nvPr/>
        </p:nvGrpSpPr>
        <p:grpSpPr>
          <a:xfrm>
            <a:off x="690314" y="3865166"/>
            <a:ext cx="7733927" cy="1054704"/>
            <a:chOff x="690314" y="3865166"/>
            <a:chExt cx="7733927" cy="1054704"/>
          </a:xfrm>
        </p:grpSpPr>
        <p:sp>
          <p:nvSpPr>
            <p:cNvPr id="2" name="Rounded Rectangle 1"/>
            <p:cNvSpPr/>
            <p:nvPr/>
          </p:nvSpPr>
          <p:spPr>
            <a:xfrm>
              <a:off x="924339" y="3985706"/>
              <a:ext cx="7454348" cy="934164"/>
            </a:xfrm>
            <a:prstGeom prst="roundRect">
              <a:avLst/>
            </a:prstGeom>
            <a:solidFill>
              <a:schemeClr val="accent6">
                <a:lumMod val="20000"/>
                <a:lumOff val="80000"/>
              </a:scheme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p:nvSpPr>
          <p:spPr bwMode="auto">
            <a:xfrm>
              <a:off x="974034" y="4196039"/>
              <a:ext cx="74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endParaRPr lang="en-US" altLang="en-US" sz="2800"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14" y="3865166"/>
              <a:ext cx="620970" cy="605742"/>
            </a:xfrm>
            <a:prstGeom prst="rect">
              <a:avLst/>
            </a:prstGeom>
          </p:spPr>
        </p:pic>
      </p:grpSp>
      <p:sp>
        <p:nvSpPr>
          <p:cNvPr id="16" name="Line 14"/>
          <p:cNvSpPr>
            <a:spLocks noChangeShapeType="1"/>
          </p:cNvSpPr>
          <p:nvPr/>
        </p:nvSpPr>
        <p:spPr bwMode="auto">
          <a:xfrm>
            <a:off x="211498" y="144341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7" name="Line 14"/>
          <p:cNvSpPr>
            <a:spLocks noChangeShapeType="1"/>
          </p:cNvSpPr>
          <p:nvPr/>
        </p:nvSpPr>
        <p:spPr bwMode="auto">
          <a:xfrm>
            <a:off x="6073887" y="2519921"/>
            <a:ext cx="2573926"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8" name="Line 14"/>
          <p:cNvSpPr>
            <a:spLocks noChangeShapeType="1"/>
          </p:cNvSpPr>
          <p:nvPr/>
        </p:nvSpPr>
        <p:spPr bwMode="auto">
          <a:xfrm>
            <a:off x="269370" y="170514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9" name="Line 14"/>
          <p:cNvSpPr>
            <a:spLocks noChangeShapeType="1"/>
          </p:cNvSpPr>
          <p:nvPr/>
        </p:nvSpPr>
        <p:spPr bwMode="auto">
          <a:xfrm>
            <a:off x="269371" y="1986752"/>
            <a:ext cx="173833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5411279" y="280153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Line 14"/>
          <p:cNvSpPr>
            <a:spLocks noChangeShapeType="1"/>
          </p:cNvSpPr>
          <p:nvPr/>
        </p:nvSpPr>
        <p:spPr bwMode="auto">
          <a:xfrm>
            <a:off x="269370" y="307320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4113579" y="3643044"/>
            <a:ext cx="756595"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8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92141827"/>
              </p:ext>
            </p:extLst>
          </p:nvPr>
        </p:nvGraphicFramePr>
        <p:xfrm>
          <a:off x="556592" y="703196"/>
          <a:ext cx="7973666" cy="4156710"/>
        </p:xfrm>
        <a:graphic>
          <a:graphicData uri="http://schemas.openxmlformats.org/drawingml/2006/table">
            <a:tbl>
              <a:tblPr/>
              <a:tblGrid>
                <a:gridCol w="1283895">
                  <a:extLst>
                    <a:ext uri="{9D8B030D-6E8A-4147-A177-3AD203B41FA5}">
                      <a16:colId xmlns:a16="http://schemas.microsoft.com/office/drawing/2014/main" val="20000"/>
                    </a:ext>
                  </a:extLst>
                </a:gridCol>
                <a:gridCol w="2905658">
                  <a:extLst>
                    <a:ext uri="{9D8B030D-6E8A-4147-A177-3AD203B41FA5}">
                      <a16:colId xmlns:a16="http://schemas.microsoft.com/office/drawing/2014/main" val="20001"/>
                    </a:ext>
                  </a:extLst>
                </a:gridCol>
                <a:gridCol w="3784113">
                  <a:extLst>
                    <a:ext uri="{9D8B030D-6E8A-4147-A177-3AD203B41FA5}">
                      <a16:colId xmlns:a16="http://schemas.microsoft.com/office/drawing/2014/main" val="20002"/>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60"/>
          <p:cNvSpPr txBox="1">
            <a:spLocks noChangeArrowheads="1"/>
          </p:cNvSpPr>
          <p:nvPr/>
        </p:nvSpPr>
        <p:spPr bwMode="auto">
          <a:xfrm>
            <a:off x="548115" y="1211855"/>
            <a:ext cx="1337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Bộ</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phận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được</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miêu</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tả</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4" name="Text Box 61"/>
          <p:cNvSpPr txBox="1">
            <a:spLocks noChangeArrowheads="1"/>
          </p:cNvSpPr>
          <p:nvPr/>
        </p:nvSpPr>
        <p:spPr bwMode="auto">
          <a:xfrm>
            <a:off x="2754363" y="797618"/>
            <a:ext cx="19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anose="02020603050405020304" pitchFamily="18" charset="0"/>
                <a:cs typeface="Times New Roman" panose="02020603050405020304" pitchFamily="18" charset="0"/>
              </a:rPr>
              <a:t>Lá</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bàng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 Box 62"/>
          <p:cNvSpPr txBox="1">
            <a:spLocks noChangeArrowheads="1"/>
          </p:cNvSpPr>
          <p:nvPr/>
        </p:nvSpPr>
        <p:spPr bwMode="auto">
          <a:xfrm>
            <a:off x="5206251" y="760346"/>
            <a:ext cx="298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006600"/>
                </a:solidFill>
                <a:latin typeface="Times New Roman" panose="02020603050405020304" pitchFamily="18" charset="0"/>
                <a:cs typeface="Times New Roman" panose="02020603050405020304" pitchFamily="18" charset="0"/>
              </a:rPr>
              <a:t>Cây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sồi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auto">
          <a:xfrm>
            <a:off x="657985" y="2427608"/>
            <a:ext cx="114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C00000"/>
                </a:solidFill>
                <a:latin typeface="Times New Roman" panose="02020603050405020304" pitchFamily="18" charset="0"/>
                <a:cs typeface="Times New Roman" panose="02020603050405020304" pitchFamily="18" charset="0"/>
              </a:rPr>
              <a:t>Trình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tự</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miêu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tả</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7" name="Text Box 65"/>
          <p:cNvSpPr txBox="1">
            <a:spLocks noChangeArrowheads="1"/>
          </p:cNvSpPr>
          <p:nvPr/>
        </p:nvSpPr>
        <p:spPr bwMode="auto">
          <a:xfrm>
            <a:off x="556592" y="3720340"/>
            <a:ext cx="1246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Biện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pháp</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nghệ</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thuật</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8" name="Text Box 70"/>
          <p:cNvSpPr txBox="1">
            <a:spLocks noChangeArrowheads="1"/>
          </p:cNvSpPr>
          <p:nvPr/>
        </p:nvSpPr>
        <p:spPr bwMode="auto">
          <a:xfrm>
            <a:off x="2616870" y="1398235"/>
            <a:ext cx="1825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bàng</a:t>
            </a: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
        <p:nvSpPr>
          <p:cNvPr id="9" name="Text Box 71"/>
          <p:cNvSpPr txBox="1">
            <a:spLocks noChangeArrowheads="1"/>
          </p:cNvSpPr>
          <p:nvPr/>
        </p:nvSpPr>
        <p:spPr bwMode="auto">
          <a:xfrm>
            <a:off x="2065330" y="2205751"/>
            <a:ext cx="2635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algn="ctr" eaLnBrk="1" hangingPunct="1"/>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đông</a:t>
            </a:r>
            <a:endParaRPr lang="en-US" altLang="en-US" b="1" dirty="0">
              <a:latin typeface="Times New Roman" panose="02020603050405020304" pitchFamily="18" charset="0"/>
              <a:cs typeface="Times New Roman" panose="02020603050405020304" pitchFamily="18" charset="0"/>
            </a:endParaRPr>
          </a:p>
        </p:txBody>
      </p:sp>
      <p:sp>
        <p:nvSpPr>
          <p:cNvPr id="11" name="Text Box 78"/>
          <p:cNvSpPr txBox="1">
            <a:spLocks noChangeArrowheads="1"/>
          </p:cNvSpPr>
          <p:nvPr/>
        </p:nvSpPr>
        <p:spPr bwMode="auto">
          <a:xfrm>
            <a:off x="4973013" y="2238680"/>
            <a:ext cx="3346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sồi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Đông</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a:t>
            </a:r>
          </a:p>
        </p:txBody>
      </p:sp>
      <p:sp>
        <p:nvSpPr>
          <p:cNvPr id="13" name="Text Box 83"/>
          <p:cNvSpPr txBox="1">
            <a:spLocks noChangeArrowheads="1"/>
          </p:cNvSpPr>
          <p:nvPr/>
        </p:nvSpPr>
        <p:spPr bwMode="auto">
          <a:xfrm>
            <a:off x="2814578"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 Box 62"/>
          <p:cNvSpPr txBox="1">
            <a:spLocks noChangeArrowheads="1"/>
          </p:cNvSpPr>
          <p:nvPr/>
        </p:nvSpPr>
        <p:spPr bwMode="auto">
          <a:xfrm>
            <a:off x="4553583" y="1406820"/>
            <a:ext cx="413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7030A0"/>
                </a:solidFill>
                <a:latin typeface="Times New Roman" panose="02020603050405020304" pitchFamily="18" charset="0"/>
                <a:cs typeface="Times New Roman" panose="02020603050405020304" pitchFamily="18" charset="0"/>
              </a:rPr>
              <a:t>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err="1">
                <a:solidFill>
                  <a:srgbClr val="7030A0"/>
                </a:solidFill>
                <a:latin typeface="Times New Roman" panose="02020603050405020304" pitchFamily="18" charset="0"/>
                <a:cs typeface="Times New Roman" panose="02020603050405020304" pitchFamily="18" charset="0"/>
              </a:rPr>
              <a:t>cây</a:t>
            </a:r>
            <a:r>
              <a:rPr lang="en-US" altLang="en-US" sz="2400" b="1">
                <a:solidFill>
                  <a:srgbClr val="7030A0"/>
                </a:solidFill>
                <a:latin typeface="Times New Roman" panose="02020603050405020304" pitchFamily="18" charset="0"/>
                <a:cs typeface="Times New Roman" panose="02020603050405020304" pitchFamily="18" charset="0"/>
              </a:rPr>
              <a:t> (thân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cành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7" name="Text Box 14"/>
          <p:cNvSpPr txBox="1">
            <a:spLocks noChangeArrowheads="1"/>
          </p:cNvSpPr>
          <p:nvPr/>
        </p:nvSpPr>
        <p:spPr bwMode="auto">
          <a:xfrm>
            <a:off x="657985" y="-32892"/>
            <a:ext cx="7802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u="sng" dirty="0" err="1">
                <a:solidFill>
                  <a:schemeClr val="bg1"/>
                </a:solidFill>
                <a:latin typeface="Times New Roman" panose="02020603050405020304" pitchFamily="18" charset="0"/>
              </a:rPr>
              <a:t>Bài</a:t>
            </a:r>
            <a:r>
              <a:rPr lang="en-US" altLang="en-US" sz="1800" b="1" u="sng" dirty="0">
                <a:solidFill>
                  <a:schemeClr val="bg1"/>
                </a:solidFill>
                <a:latin typeface="Times New Roman" panose="02020603050405020304" pitchFamily="18" charset="0"/>
              </a:rPr>
              <a:t> 1</a:t>
            </a:r>
            <a:r>
              <a:rPr lang="en-US" altLang="en-US" sz="1800" b="1" dirty="0">
                <a:solidFill>
                  <a:schemeClr val="bg1"/>
                </a:solidFill>
                <a:latin typeface="Times New Roman" panose="02020603050405020304" pitchFamily="18" charset="0"/>
              </a:rPr>
              <a:t>.Đọc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văn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lá</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bàng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thân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và</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gốc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sồi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già</a:t>
            </a:r>
            <a:r>
              <a:rPr lang="en-US" altLang="en-US" sz="1800" b="1" dirty="0">
                <a:solidFill>
                  <a:schemeClr val="bg1"/>
                </a:solidFill>
                <a:latin typeface="Times New Roman" panose="02020603050405020304" pitchFamily="18" charset="0"/>
              </a:rPr>
              <a:t> </a:t>
            </a:r>
          </a:p>
          <a:p>
            <a:pPr algn="ctr" eaLnBrk="1" hangingPunct="1"/>
            <a:r>
              <a:rPr lang="en-US" altLang="en-US" sz="1800" b="1" dirty="0">
                <a:solidFill>
                  <a:schemeClr val="bg1"/>
                </a:solidFill>
                <a:latin typeface="Times New Roman" panose="02020603050405020304" pitchFamily="18" charset="0"/>
              </a:rPr>
              <a:t>(</a:t>
            </a:r>
            <a:r>
              <a:rPr lang="en-US" altLang="en-US" sz="1800" b="1" dirty="0" err="1">
                <a:solidFill>
                  <a:schemeClr val="bg1"/>
                </a:solidFill>
                <a:latin typeface="Times New Roman" panose="02020603050405020304" pitchFamily="18" charset="0"/>
              </a:rPr>
              <a:t>Tiếng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Việt</a:t>
            </a:r>
            <a:r>
              <a:rPr lang="en-US" altLang="en-US" sz="1800" b="1" dirty="0">
                <a:solidFill>
                  <a:schemeClr val="bg1"/>
                </a:solidFill>
                <a:latin typeface="Times New Roman" panose="02020603050405020304" pitchFamily="18" charset="0"/>
              </a:rPr>
              <a:t> 4, </a:t>
            </a:r>
            <a:r>
              <a:rPr lang="en-US" altLang="en-US" sz="1800" b="1" dirty="0" err="1">
                <a:solidFill>
                  <a:schemeClr val="bg1"/>
                </a:solidFill>
                <a:latin typeface="Times New Roman" panose="02020603050405020304" pitchFamily="18" charset="0"/>
              </a:rPr>
              <a:t>tập</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trang</a:t>
            </a:r>
            <a:r>
              <a:rPr lang="en-US" altLang="en-US" sz="1800" b="1" dirty="0">
                <a:solidFill>
                  <a:schemeClr val="bg1"/>
                </a:solidFill>
                <a:latin typeface="Times New Roman" panose="02020603050405020304" pitchFamily="18" charset="0"/>
              </a:rPr>
              <a:t> 41 – 42). </a:t>
            </a:r>
            <a:r>
              <a:rPr lang="en-US" altLang="en-US" sz="1800" b="1" dirty="0" err="1">
                <a:solidFill>
                  <a:schemeClr val="bg1"/>
                </a:solidFill>
                <a:latin typeface="Times New Roman" panose="02020603050405020304" pitchFamily="18" charset="0"/>
              </a:rPr>
              <a:t>Ghi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lại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cách</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tác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trong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mỗi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a:t>
            </a:r>
          </a:p>
        </p:txBody>
      </p:sp>
      <p:sp>
        <p:nvSpPr>
          <p:cNvPr id="18" name="Text Box 83"/>
          <p:cNvSpPr txBox="1">
            <a:spLocks noChangeArrowheads="1"/>
          </p:cNvSpPr>
          <p:nvPr/>
        </p:nvSpPr>
        <p:spPr bwMode="auto">
          <a:xfrm>
            <a:off x="5540574"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hoá</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7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Luyện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tập</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70718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ittle girl walking in apple orchard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0" y="0"/>
            <a:ext cx="9144000" cy="51657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263387" y="766164"/>
            <a:ext cx="8617226" cy="1033341"/>
            <a:chOff x="3983237" y="2629517"/>
            <a:chExt cx="5055163" cy="1495319"/>
          </a:xfrm>
        </p:grpSpPr>
        <p:grpSp>
          <p:nvGrpSpPr>
            <p:cNvPr id="47" name="Group 46"/>
            <p:cNvGrpSpPr/>
            <p:nvPr/>
          </p:nvGrpSpPr>
          <p:grpSpPr>
            <a:xfrm>
              <a:off x="3983237" y="2629517"/>
              <a:ext cx="5055163" cy="1495319"/>
              <a:chOff x="6211626" y="2735724"/>
              <a:chExt cx="3343048" cy="584904"/>
            </a:xfrm>
          </p:grpSpPr>
          <p:grpSp>
            <p:nvGrpSpPr>
              <p:cNvPr id="49" name="Group 48"/>
              <p:cNvGrpSpPr/>
              <p:nvPr/>
            </p:nvGrpSpPr>
            <p:grpSpPr>
              <a:xfrm>
                <a:off x="6211626" y="2735724"/>
                <a:ext cx="3343048" cy="584904"/>
                <a:chOff x="491556" y="557126"/>
                <a:chExt cx="10379493" cy="1532840"/>
              </a:xfrm>
            </p:grpSpPr>
            <p:sp>
              <p:nvSpPr>
                <p:cNvPr id="51" name="Rectangle 50"/>
                <p:cNvSpPr/>
                <p:nvPr/>
              </p:nvSpPr>
              <p:spPr>
                <a:xfrm>
                  <a:off x="491556" y="557126"/>
                  <a:ext cx="10199154" cy="1459125"/>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5019" y="630842"/>
                  <a:ext cx="10276030" cy="14591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50" name="Rectangle 49"/>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257277" y="2811426"/>
              <a:ext cx="4419624" cy="1202510"/>
            </a:xfrm>
            <a:prstGeom prst="rect">
              <a:avLst/>
            </a:prstGeom>
          </p:spPr>
          <p:txBody>
            <a:bodyPr wrap="square">
              <a:spAutoFit/>
            </a:bodyPr>
            <a:lstStyle/>
            <a:p>
              <a:pPr algn="just">
                <a:spcBef>
                  <a:spcPct val="50000"/>
                </a:spcBef>
              </a:pPr>
              <a:r>
                <a:rPr lang="en-US" altLang="en-US" sz="2400" b="1" dirty="0" err="1">
                  <a:solidFill>
                    <a:srgbClr val="C00000"/>
                  </a:solidFill>
                  <a:latin typeface="Arial" panose="020B0604020202020204" pitchFamily="34" charset="0"/>
                  <a:cs typeface="Arial" panose="020B0604020202020204" pitchFamily="34" charset="0"/>
                </a:rPr>
                <a:t>Bài</a:t>
              </a:r>
              <a:r>
                <a:rPr lang="en-US" altLang="en-US" sz="2400" b="1" dirty="0">
                  <a:solidFill>
                    <a:srgbClr val="C00000"/>
                  </a:solidFill>
                  <a:latin typeface="Arial" panose="020B0604020202020204" pitchFamily="34" charset="0"/>
                  <a:cs typeface="Arial" panose="020B0604020202020204" pitchFamily="34" charset="0"/>
                </a:rPr>
                <a:t> 2: </a:t>
              </a:r>
              <a:r>
                <a:rPr lang="en-US" altLang="en-US" sz="2400" b="1" dirty="0" err="1">
                  <a:solidFill>
                    <a:srgbClr val="C00000"/>
                  </a:solidFill>
                  <a:latin typeface="Arial" panose="020B0604020202020204" pitchFamily="34" charset="0"/>
                  <a:cs typeface="Arial" panose="020B0604020202020204" pitchFamily="34" charset="0"/>
                </a:rPr>
                <a:t>Viết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đoạn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văn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lá</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thân</a:t>
              </a:r>
              <a:r>
                <a:rPr lang="en-US" altLang="en-US" sz="2400" b="1" u="sng" dirty="0">
                  <a:solidFill>
                    <a:srgbClr val="C00000"/>
                  </a:solidFill>
                  <a:latin typeface="Arial" panose="020B0604020202020204" pitchFamily="34" charset="0"/>
                  <a:cs typeface="Arial" panose="020B0604020202020204" pitchFamily="34" charset="0"/>
                </a:rPr>
                <a:t> hay </a:t>
              </a:r>
              <a:r>
                <a:rPr lang="en-US" altLang="en-US" sz="2400" b="1" u="sng" dirty="0" err="1">
                  <a:solidFill>
                    <a:srgbClr val="C00000"/>
                  </a:solidFill>
                  <a:latin typeface="Arial" panose="020B0604020202020204" pitchFamily="34" charset="0"/>
                  <a:cs typeface="Arial" panose="020B0604020202020204" pitchFamily="34" charset="0"/>
                </a:rPr>
                <a:t>gốc</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của</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cây</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mà</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em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yêu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thích</a:t>
              </a:r>
              <a:r>
                <a:rPr lang="en-US" altLang="en-US" sz="24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99008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15"/>
          <p:cNvSpPr txBox="1">
            <a:spLocks noChangeArrowheads="1"/>
          </p:cNvSpPr>
          <p:nvPr/>
        </p:nvSpPr>
        <p:spPr bwMode="auto">
          <a:xfrm>
            <a:off x="2219739" y="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Gợi</a:t>
            </a:r>
            <a:r>
              <a:rPr lang="en-US" altLang="en-US" b="1" dirty="0">
                <a:solidFill>
                  <a:schemeClr val="bg1"/>
                </a:solidFill>
                <a:latin typeface="Times New Roman" panose="02020603050405020304" pitchFamily="18" charset="0"/>
              </a:rPr>
              <a:t> ý  </a:t>
            </a:r>
          </a:p>
        </p:txBody>
      </p:sp>
      <p:sp>
        <p:nvSpPr>
          <p:cNvPr id="54" name="Text Box 15"/>
          <p:cNvSpPr txBox="1">
            <a:spLocks noChangeArrowheads="1"/>
          </p:cNvSpPr>
          <p:nvPr/>
        </p:nvSpPr>
        <p:spPr bwMode="auto">
          <a:xfrm>
            <a:off x="156412" y="801914"/>
            <a:ext cx="3882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a:t>
            </a:r>
          </a:p>
        </p:txBody>
      </p:sp>
      <p:cxnSp>
        <p:nvCxnSpPr>
          <p:cNvPr id="55" name="Straight Connector 54"/>
          <p:cNvCxnSpPr/>
          <p:nvPr/>
        </p:nvCxnSpPr>
        <p:spPr>
          <a:xfrm>
            <a:off x="4419600" y="851102"/>
            <a:ext cx="0" cy="3886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Box 15"/>
          <p:cNvSpPr txBox="1">
            <a:spLocks noChangeArrowheads="1"/>
          </p:cNvSpPr>
          <p:nvPr/>
        </p:nvSpPr>
        <p:spPr bwMode="auto">
          <a:xfrm>
            <a:off x="4724401" y="851102"/>
            <a:ext cx="419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thân</a:t>
            </a:r>
            <a:r>
              <a:rPr lang="en-US" altLang="en-US" sz="2400" b="1" dirty="0">
                <a:latin typeface="Times New Roman" panose="02020603050405020304" pitchFamily="18" charset="0"/>
              </a:rPr>
              <a:t> hay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của</a:t>
            </a:r>
            <a:r>
              <a:rPr lang="en-US" altLang="en-US" sz="2400" b="1">
                <a:latin typeface="Times New Roman" panose="02020603050405020304" pitchFamily="18" charset="0"/>
              </a:rPr>
              <a:t> một cây</a:t>
            </a:r>
            <a:endParaRPr lang="en-US" altLang="en-US" sz="2400" b="1" dirty="0">
              <a:latin typeface="Times New Roman" panose="02020603050405020304" pitchFamily="18" charset="0"/>
            </a:endParaRPr>
          </a:p>
        </p:txBody>
      </p:sp>
      <p:sp>
        <p:nvSpPr>
          <p:cNvPr id="13" name="Text Box 15"/>
          <p:cNvSpPr txBox="1">
            <a:spLocks noChangeArrowheads="1"/>
          </p:cNvSpPr>
          <p:nvPr/>
        </p:nvSpPr>
        <p:spPr bwMode="auto">
          <a:xfrm>
            <a:off x="61979" y="2728807"/>
            <a:ext cx="5105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chú</a:t>
            </a:r>
            <a:r>
              <a:rPr lang="en-US" altLang="en-US" sz="2400" b="1" dirty="0">
                <a:latin typeface="Times New Roman" panose="02020603050405020304" pitchFamily="18" charset="0"/>
              </a:rPr>
              <a:t> ý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p>
        </p:txBody>
      </p:sp>
      <p:sp>
        <p:nvSpPr>
          <p:cNvPr id="14" name="Text Box 15"/>
          <p:cNvSpPr txBox="1">
            <a:spLocks noChangeArrowheads="1"/>
          </p:cNvSpPr>
          <p:nvPr/>
        </p:nvSpPr>
        <p:spPr bwMode="auto">
          <a:xfrm>
            <a:off x="4724401" y="2771140"/>
            <a:ext cx="4519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thước</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quan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ảnh</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sánh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hóa</a:t>
            </a:r>
            <a:r>
              <a:rPr lang="en-US" altLang="en-US" sz="2400" b="1" dirty="0">
                <a:latin typeface="Times New Roman" panose="02020603050405020304" pitchFamily="18" charset="0"/>
              </a:rPr>
              <a:t>.</a:t>
            </a:r>
          </a:p>
        </p:txBody>
      </p:sp>
      <p:sp>
        <p:nvSpPr>
          <p:cNvPr id="15" name="Text Box 15"/>
          <p:cNvSpPr txBox="1">
            <a:spLocks noChangeArrowheads="1"/>
          </p:cNvSpPr>
          <p:nvPr/>
        </p:nvSpPr>
        <p:spPr bwMode="auto">
          <a:xfrm>
            <a:off x="86139" y="1721211"/>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theo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a:t>
            </a:r>
          </a:p>
        </p:txBody>
      </p:sp>
      <p:sp>
        <p:nvSpPr>
          <p:cNvPr id="16" name="Text Box 15"/>
          <p:cNvSpPr txBox="1">
            <a:spLocks noChangeArrowheads="1"/>
          </p:cNvSpPr>
          <p:nvPr/>
        </p:nvSpPr>
        <p:spPr bwMode="auto">
          <a:xfrm>
            <a:off x="4724401" y="1713144"/>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gian</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1716589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ải Bài 3: Đọc Cây dừa Tiếng Việt 2 tập 2 Chân trời sáng tạo | Tiếng Việt  2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725632"/>
            <a:ext cx="5048250" cy="4152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2366971" y="619185"/>
            <a:ext cx="6777029" cy="4524315"/>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a:solidFill>
                  <a:schemeClr val="accent1">
                    <a:lumMod val="50000"/>
                  </a:schemeClr>
                </a:solidFill>
                <a:latin typeface="Arial" panose="020B0604020202020204" pitchFamily="34" charset="0"/>
                <a:cs typeface="Arial" panose="020B0604020202020204" pitchFamily="34" charset="0"/>
              </a:rPr>
              <a:t>	Thoạt </a:t>
            </a:r>
            <a:r>
              <a:rPr lang="en-US" altLang="en-US" dirty="0" err="1">
                <a:solidFill>
                  <a:schemeClr val="accent1">
                    <a:lumMod val="50000"/>
                  </a:schemeClr>
                </a:solidFill>
                <a:latin typeface="Arial" panose="020B0604020202020204" pitchFamily="34" charset="0"/>
                <a:cs typeface="Arial" panose="020B0604020202020204" pitchFamily="34" charset="0"/>
              </a:rPr>
              <a:t>nhìn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như</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một</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cái</a:t>
            </a:r>
            <a:r>
              <a:rPr lang="en-US" altLang="en-US" dirty="0">
                <a:solidFill>
                  <a:srgbClr val="C00000"/>
                </a:solidFill>
                <a:latin typeface="Arial" panose="020B0604020202020204" pitchFamily="34" charset="0"/>
                <a:cs typeface="Arial" panose="020B0604020202020204" pitchFamily="34" charset="0"/>
              </a:rPr>
              <a:t> ô </a:t>
            </a:r>
            <a:r>
              <a:rPr lang="en-US" altLang="en-US" dirty="0" err="1">
                <a:solidFill>
                  <a:srgbClr val="C00000"/>
                </a:solidFill>
                <a:latin typeface="Arial" panose="020B0604020202020204" pitchFamily="34" charset="0"/>
                <a:cs typeface="Arial" panose="020B0604020202020204" pitchFamily="34" charset="0"/>
              </a:rPr>
              <a:t>khổng</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lồ</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vươn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lên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trời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phủ</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cả</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một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góc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vườn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Gốc</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dừa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lớn</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tua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tủa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chùm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rễ</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ăn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sâu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bám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chắc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xuống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đất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cao</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không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như</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chuối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dáng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xốp</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những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khoanh</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tròn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nhau</a:t>
            </a:r>
            <a:r>
              <a:rPr lang="en-US" altLang="en-US" dirty="0">
                <a:solidFill>
                  <a:schemeClr val="accent1">
                    <a:lumMod val="50000"/>
                  </a:schemeClr>
                </a:solidFill>
                <a:latin typeface="Arial" panose="020B0604020202020204" pitchFamily="34" charset="0"/>
                <a:cs typeface="Arial" panose="020B0604020202020204" pitchFamily="34" charset="0"/>
              </a:rPr>
              <a:t>.</a:t>
            </a:r>
          </a:p>
        </p:txBody>
      </p:sp>
      <p:sp>
        <p:nvSpPr>
          <p:cNvPr id="2" name="Rectangle 1"/>
          <p:cNvSpPr/>
          <p:nvPr/>
        </p:nvSpPr>
        <p:spPr>
          <a:xfrm>
            <a:off x="2524125" y="69003"/>
            <a:ext cx="5291064" cy="461665"/>
          </a:xfrm>
          <a:prstGeom prst="rect">
            <a:avLst/>
          </a:prstGeom>
        </p:spPr>
        <p:txBody>
          <a:bodyPr wrap="none">
            <a:spAutoFit/>
          </a:bodyPr>
          <a:lstStyle/>
          <a:p>
            <a:pPr>
              <a:spcBef>
                <a:spcPct val="0"/>
              </a:spcBef>
            </a:pPr>
            <a:r>
              <a:rPr lang="en-US" altLang="en-US" sz="2400" b="1" dirty="0" err="1">
                <a:solidFill>
                  <a:schemeClr val="bg1"/>
                </a:solidFill>
                <a:latin typeface="Times New Roman" panose="02020603050405020304" pitchFamily="18" charset="0"/>
              </a:rPr>
              <a:t>Đoạn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tham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khảo</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gốc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dừa</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212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2 CÂY CHUỐI ý tưởng | cây, chuối, mỹ thuậ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 y="352926"/>
            <a:ext cx="2919663" cy="468839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
          <p:cNvSpPr txBox="1">
            <a:spLocks noChangeArrowheads="1"/>
          </p:cNvSpPr>
          <p:nvPr/>
        </p:nvSpPr>
        <p:spPr bwMode="auto">
          <a:xfrm>
            <a:off x="1918532" y="711962"/>
            <a:ext cx="7188205" cy="3970318"/>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800">
                <a:solidFill>
                  <a:schemeClr val="accent1">
                    <a:lumMod val="50000"/>
                  </a:schemeClr>
                </a:solidFill>
                <a:latin typeface="Arial" panose="020B0604020202020204" pitchFamily="34" charset="0"/>
                <a:cs typeface="Arial" panose="020B0604020202020204" pitchFamily="34" charset="0"/>
              </a:rPr>
              <a:t>	</a:t>
            </a:r>
            <a:r>
              <a:rPr lang="vi-VN" altLang="en-US" sz="2800">
                <a:solidFill>
                  <a:schemeClr val="accent1">
                    <a:lumMod val="50000"/>
                  </a:schemeClr>
                </a:solidFill>
                <a:latin typeface="Arial" panose="020B0604020202020204" pitchFamily="34" charset="0"/>
                <a:cs typeface="Arial" panose="020B0604020202020204" pitchFamily="34" charset="0"/>
              </a:rPr>
              <a:t>Nhìn </a:t>
            </a:r>
            <a:r>
              <a:rPr lang="vi-VN" altLang="en-US" sz="2800" dirty="0">
                <a:solidFill>
                  <a:schemeClr val="accent1">
                    <a:lumMod val="50000"/>
                  </a:schemeClr>
                </a:solidFill>
                <a:latin typeface="Arial" panose="020B0604020202020204" pitchFamily="34" charset="0"/>
                <a:cs typeface="Arial" panose="020B0604020202020204" pitchFamily="34" charset="0"/>
              </a:rPr>
              <a:t>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
        <p:nvSpPr>
          <p:cNvPr id="7" name="Rectangle 6"/>
          <p:cNvSpPr/>
          <p:nvPr/>
        </p:nvSpPr>
        <p:spPr>
          <a:xfrm>
            <a:off x="968592" y="0"/>
            <a:ext cx="1899879" cy="523220"/>
          </a:xfrm>
          <a:prstGeom prst="rect">
            <a:avLst/>
          </a:prstGeom>
        </p:spPr>
        <p:txBody>
          <a:bodyPr wrap="none">
            <a:spAutoFit/>
          </a:bodyPr>
          <a:lstStyle/>
          <a:p>
            <a:pPr algn="just">
              <a:spcBef>
                <a:spcPct val="0"/>
              </a:spcBef>
              <a:buNone/>
            </a:pPr>
            <a:r>
              <a:rPr lang="vi-VN" altLang="en-US" sz="2800" b="1" dirty="0">
                <a:solidFill>
                  <a:schemeClr val="bg1"/>
                </a:solidFill>
                <a:latin typeface="Times New Roman" panose="02020603050405020304" pitchFamily="18" charset="0"/>
              </a:rPr>
              <a:t>Tả </a:t>
            </a:r>
            <a:r>
              <a:rPr lang="en-US" altLang="en-US" sz="2800" b="1" dirty="0" err="1">
                <a:solidFill>
                  <a:schemeClr val="bg1"/>
                </a:solidFill>
                <a:latin typeface="Times New Roman" panose="02020603050405020304" pitchFamily="18" charset="0"/>
              </a:rPr>
              <a:t>lá</a:t>
            </a:r>
            <a:r>
              <a:rPr lang="vi-VN" altLang="en-US" sz="2800" b="1" dirty="0">
                <a:solidFill>
                  <a:schemeClr val="bg1"/>
                </a:solidFill>
                <a:latin typeface="Times New Roman" panose="02020603050405020304" pitchFamily="18" charset="0"/>
              </a:rPr>
              <a:t> chuối</a:t>
            </a:r>
          </a:p>
        </p:txBody>
      </p:sp>
    </p:spTree>
    <p:extLst>
      <p:ext uri="{BB962C8B-B14F-4D97-AF65-F5344CB8AC3E}">
        <p14:creationId xmlns:p14="http://schemas.microsoft.com/office/powerpoint/2010/main" val="2141548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Dặn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dò</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6" y="-23371"/>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9" name="文本框 139">
            <a:extLst>
              <a:ext uri="{FF2B5EF4-FFF2-40B4-BE49-F238E27FC236}">
                <a16:creationId xmlns:a16="http://schemas.microsoft.com/office/drawing/2014/main" id="{6959E0E0-7891-4D79-A4C5-A0BB8EF862AD}"/>
              </a:ext>
            </a:extLst>
          </p:cNvPr>
          <p:cNvSpPr txBox="1"/>
          <p:nvPr/>
        </p:nvSpPr>
        <p:spPr>
          <a:xfrm>
            <a:off x="-593861" y="618191"/>
            <a:ext cx="9562062" cy="2123658"/>
          </a:xfrm>
          <a:prstGeom prst="rect">
            <a:avLst/>
          </a:prstGeom>
          <a:noFill/>
          <a:ln>
            <a:noFill/>
          </a:ln>
        </p:spPr>
        <p:txBody>
          <a:bodyPr wrap="square" rtlCol="0">
            <a:spAutoFit/>
          </a:bodyPr>
          <a:lstStyle/>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Chúc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em</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học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tốt</a:t>
            </a:r>
            <a:endParaRPr lang="zh-CN" altLang="en-US"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118" y="1216914"/>
            <a:ext cx="4063882" cy="4063882"/>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50" y="773855"/>
            <a:ext cx="7879410" cy="34433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grpSp>
        <p:nvGrpSpPr>
          <p:cNvPr id="2" name="Group 1"/>
          <p:cNvGrpSpPr/>
          <p:nvPr/>
        </p:nvGrpSpPr>
        <p:grpSpPr>
          <a:xfrm>
            <a:off x="6496050" y="0"/>
            <a:ext cx="2586206" cy="2495552"/>
            <a:chOff x="5427332" y="-114300"/>
            <a:chExt cx="3896856" cy="4198311"/>
          </a:xfrm>
        </p:grpSpPr>
        <p:pic>
          <p:nvPicPr>
            <p:cNvPr id="1026" name="Picture 2" descr="Tổng hợp những bài văn tả cây bàng hay nhất! - Bi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676">
              <a:off x="6039163" y="942525"/>
              <a:ext cx="2711294" cy="266727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BEEA8805-BA60-4F15-B5CD-00C9679AA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332" y="-114300"/>
              <a:ext cx="3896856" cy="4198311"/>
            </a:xfrm>
            <a:prstGeom prst="rect">
              <a:avLst/>
            </a:prstGeom>
          </p:spPr>
        </p:pic>
      </p:grpSp>
      <p:sp>
        <p:nvSpPr>
          <p:cNvPr id="7" name="Rectangle 6"/>
          <p:cNvSpPr/>
          <p:nvPr/>
        </p:nvSpPr>
        <p:spPr>
          <a:xfrm>
            <a:off x="1649337" y="1395307"/>
            <a:ext cx="5372937" cy="2400657"/>
          </a:xfrm>
          <a:prstGeom prst="rect">
            <a:avLst/>
          </a:prstGeom>
        </p:spPr>
        <p:txBody>
          <a:bodyPr wrap="square">
            <a:spAutoFit/>
          </a:bodyPr>
          <a:lstStyle/>
          <a:p>
            <a:pPr algn="ctr">
              <a:lnSpc>
                <a:spcPct val="150000"/>
              </a:lnSpc>
            </a:pPr>
            <a:r>
              <a:rPr lang="vi-VN" sz="2000" b="1">
                <a:solidFill>
                  <a:schemeClr val="accent2">
                    <a:lumMod val="50000"/>
                  </a:schemeClr>
                </a:solidFill>
                <a:latin typeface="Arial" panose="020B0604020202020204" pitchFamily="34" charset="0"/>
                <a:cs typeface="Arial" panose="020B0604020202020204" pitchFamily="34" charset="0"/>
              </a:rPr>
              <a:t>Cây gì</a:t>
            </a:r>
            <a:r>
              <a:rPr lang="en-US" sz="2000" b="1">
                <a:solidFill>
                  <a:schemeClr val="accent2">
                    <a:lumMod val="50000"/>
                  </a:schemeClr>
                </a:solidFill>
                <a:latin typeface="Arial" panose="020B0604020202020204" pitchFamily="34" charset="0"/>
                <a:cs typeface="Arial" panose="020B0604020202020204" pitchFamily="34" charset="0"/>
              </a:rPr>
              <a:t> lá</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tựa tai voi</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Hè </a:t>
            </a:r>
            <a:r>
              <a:rPr lang="vi-VN" sz="2000" b="1">
                <a:solidFill>
                  <a:schemeClr val="accent2">
                    <a:lumMod val="50000"/>
                  </a:schemeClr>
                </a:solidFill>
                <a:latin typeface="Arial" panose="020B0604020202020204" pitchFamily="34" charset="0"/>
                <a:cs typeface="Arial" panose="020B0604020202020204" pitchFamily="34" charset="0"/>
              </a:rPr>
              <a:t>cho </a:t>
            </a:r>
            <a:r>
              <a:rPr lang="en-US" sz="2000" b="1">
                <a:solidFill>
                  <a:schemeClr val="accent2">
                    <a:lumMod val="50000"/>
                  </a:schemeClr>
                </a:solidFill>
                <a:latin typeface="Arial" panose="020B0604020202020204" pitchFamily="34" charset="0"/>
                <a:cs typeface="Arial" panose="020B0604020202020204" pitchFamily="34" charset="0"/>
              </a:rPr>
              <a:t>bóng</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mát em chơi sân trường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Đông về trơ trụi cành xương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Lá thành mảnh nắng nhẹ vương gió chiều. </a:t>
            </a:r>
            <a:endParaRPr lang="en-US" sz="2000" b="1" dirty="0">
              <a:solidFill>
                <a:schemeClr val="accent2">
                  <a:lumMod val="50000"/>
                </a:schemeClr>
              </a:solidFill>
              <a:latin typeface="Arial" panose="020B0604020202020204" pitchFamily="34" charset="0"/>
              <a:cs typeface="Arial" panose="020B0604020202020204" pitchFamily="34" charset="0"/>
            </a:endParaRPr>
          </a:p>
          <a:p>
            <a:pPr algn="ctr">
              <a:lnSpc>
                <a:spcPct val="150000"/>
              </a:lnSpc>
            </a:pPr>
            <a:r>
              <a:rPr lang="vi-VN" sz="2000" b="1" dirty="0">
                <a:solidFill>
                  <a:schemeClr val="accent2">
                    <a:lumMod val="50000"/>
                  </a:schemeClr>
                </a:solidFill>
                <a:latin typeface="Arial" panose="020B0604020202020204" pitchFamily="34" charset="0"/>
                <a:cs typeface="Arial" panose="020B0604020202020204" pitchFamily="34" charset="0"/>
              </a:rPr>
              <a:t>Là cây gì?</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212254"/>
            <a:ext cx="9144000" cy="1997964"/>
          </a:xfrm>
          <a:prstGeom prst="rect">
            <a:avLst/>
          </a:prstGeom>
        </p:spPr>
      </p:pic>
      <p:sp>
        <p:nvSpPr>
          <p:cNvPr id="3" name="TextBox 2">
            <a:extLst>
              <a:ext uri="{FF2B5EF4-FFF2-40B4-BE49-F238E27FC236}">
                <a16:creationId xmlns:a16="http://schemas.microsoft.com/office/drawing/2014/main" id="{E6230E2F-C076-4104-9FCC-20347A3BA6EF}"/>
              </a:ext>
            </a:extLst>
          </p:cNvPr>
          <p:cNvSpPr txBox="1"/>
          <p:nvPr/>
        </p:nvSpPr>
        <p:spPr>
          <a:xfrm>
            <a:off x="7494663" y="2591926"/>
            <a:ext cx="1297150" cy="400110"/>
          </a:xfrm>
          <a:custGeom>
            <a:avLst/>
            <a:gdLst>
              <a:gd name="connsiteX0" fmla="*/ 0 w 1297150"/>
              <a:gd name="connsiteY0" fmla="*/ 0 h 400110"/>
              <a:gd name="connsiteX1" fmla="*/ 635604 w 1297150"/>
              <a:gd name="connsiteY1" fmla="*/ 0 h 400110"/>
              <a:gd name="connsiteX2" fmla="*/ 1297150 w 1297150"/>
              <a:gd name="connsiteY2" fmla="*/ 0 h 400110"/>
              <a:gd name="connsiteX3" fmla="*/ 1297150 w 1297150"/>
              <a:gd name="connsiteY3" fmla="*/ 400110 h 400110"/>
              <a:gd name="connsiteX4" fmla="*/ 661547 w 1297150"/>
              <a:gd name="connsiteY4" fmla="*/ 400110 h 400110"/>
              <a:gd name="connsiteX5" fmla="*/ 0 w 1297150"/>
              <a:gd name="connsiteY5" fmla="*/ 400110 h 400110"/>
              <a:gd name="connsiteX6" fmla="*/ 0 w 1297150"/>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150" h="400110" fill="none" extrusionOk="0">
                <a:moveTo>
                  <a:pt x="0" y="0"/>
                </a:moveTo>
                <a:cubicBezTo>
                  <a:pt x="196092" y="20786"/>
                  <a:pt x="412238" y="-10542"/>
                  <a:pt x="635604" y="0"/>
                </a:cubicBezTo>
                <a:cubicBezTo>
                  <a:pt x="858970" y="10542"/>
                  <a:pt x="1051515" y="-18535"/>
                  <a:pt x="1297150" y="0"/>
                </a:cubicBezTo>
                <a:cubicBezTo>
                  <a:pt x="1292704" y="80046"/>
                  <a:pt x="1286236" y="254651"/>
                  <a:pt x="1297150" y="400110"/>
                </a:cubicBezTo>
                <a:cubicBezTo>
                  <a:pt x="1104864" y="419652"/>
                  <a:pt x="897213" y="396624"/>
                  <a:pt x="661547" y="400110"/>
                </a:cubicBezTo>
                <a:cubicBezTo>
                  <a:pt x="425881" y="403596"/>
                  <a:pt x="309308" y="369362"/>
                  <a:pt x="0" y="400110"/>
                </a:cubicBezTo>
                <a:cubicBezTo>
                  <a:pt x="743" y="278630"/>
                  <a:pt x="-2823" y="128926"/>
                  <a:pt x="0" y="0"/>
                </a:cubicBezTo>
                <a:close/>
              </a:path>
              <a:path w="1297150" h="400110" stroke="0" extrusionOk="0">
                <a:moveTo>
                  <a:pt x="0" y="0"/>
                </a:moveTo>
                <a:cubicBezTo>
                  <a:pt x="293457" y="4600"/>
                  <a:pt x="497178" y="16175"/>
                  <a:pt x="622632" y="0"/>
                </a:cubicBezTo>
                <a:cubicBezTo>
                  <a:pt x="748086" y="-16175"/>
                  <a:pt x="968469" y="-31692"/>
                  <a:pt x="1297150" y="0"/>
                </a:cubicBezTo>
                <a:cubicBezTo>
                  <a:pt x="1313453" y="130854"/>
                  <a:pt x="1300271" y="297713"/>
                  <a:pt x="1297150" y="400110"/>
                </a:cubicBezTo>
                <a:cubicBezTo>
                  <a:pt x="1073298" y="379836"/>
                  <a:pt x="975336" y="402911"/>
                  <a:pt x="687490" y="400110"/>
                </a:cubicBezTo>
                <a:cubicBezTo>
                  <a:pt x="399644" y="397309"/>
                  <a:pt x="199690" y="375533"/>
                  <a:pt x="0" y="400110"/>
                </a:cubicBezTo>
                <a:cubicBezTo>
                  <a:pt x="9696" y="213102"/>
                  <a:pt x="17336" y="11979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chemeClr val="accent2">
                    <a:lumMod val="50000"/>
                  </a:schemeClr>
                </a:solidFill>
                <a:latin typeface="Arial" panose="020B0604020202020204" pitchFamily="34" charset="0"/>
                <a:cs typeface="Arial" panose="020B0604020202020204" pitchFamily="34" charset="0"/>
              </a:rPr>
              <a:t>cây bàng</a:t>
            </a:r>
          </a:p>
        </p:txBody>
      </p:sp>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50" y="-1046453"/>
            <a:ext cx="6956451" cy="6956451"/>
          </a:xfrm>
          <a:prstGeom prst="rect">
            <a:avLst/>
          </a:prstGeom>
        </p:spPr>
      </p:pic>
      <p:sp>
        <p:nvSpPr>
          <p:cNvPr id="18" name="Rectangle 17"/>
          <p:cNvSpPr/>
          <p:nvPr/>
        </p:nvSpPr>
        <p:spPr>
          <a:xfrm>
            <a:off x="1605577" y="1154501"/>
            <a:ext cx="4869261" cy="2554545"/>
          </a:xfrm>
          <a:prstGeom prst="rect">
            <a:avLst/>
          </a:prstGeom>
        </p:spPr>
        <p:txBody>
          <a:bodyPr wrap="square">
            <a:spAutoFit/>
          </a:bodyPr>
          <a:lstStyle/>
          <a:p>
            <a:pPr algn="ctr">
              <a:lnSpc>
                <a:spcPct val="200000"/>
              </a:lnSpc>
            </a:pPr>
            <a:r>
              <a:rPr lang="vi-VN" sz="2000" b="1" dirty="0">
                <a:solidFill>
                  <a:schemeClr val="accent2">
                    <a:lumMod val="50000"/>
                  </a:schemeClr>
                </a:solidFill>
              </a:rPr>
              <a:t>Cây gì ôm ấp làng ta</a:t>
            </a:r>
            <a:br>
              <a:rPr lang="vi-VN" sz="2000" b="1" dirty="0">
                <a:solidFill>
                  <a:schemeClr val="accent2">
                    <a:lumMod val="50000"/>
                  </a:schemeClr>
                </a:solidFill>
              </a:rPr>
            </a:br>
            <a:r>
              <a:rPr lang="vi-VN" sz="2000" b="1" dirty="0">
                <a:solidFill>
                  <a:schemeClr val="accent2">
                    <a:lumMod val="50000"/>
                  </a:schemeClr>
                </a:solidFill>
              </a:rPr>
              <a:t>Thân </a:t>
            </a:r>
            <a:r>
              <a:rPr lang="vi-VN" sz="2000" b="1">
                <a:solidFill>
                  <a:schemeClr val="accent2">
                    <a:lumMod val="50000"/>
                  </a:schemeClr>
                </a:solidFill>
              </a:rPr>
              <a:t>từng đốt, </a:t>
            </a:r>
            <a:r>
              <a:rPr lang="vi-VN" sz="2000" b="1" dirty="0">
                <a:solidFill>
                  <a:schemeClr val="accent2">
                    <a:lumMod val="50000"/>
                  </a:schemeClr>
                </a:solidFill>
              </a:rPr>
              <a:t>lá reo ca bốn mùa</a:t>
            </a:r>
            <a:br>
              <a:rPr lang="vi-VN" sz="2000" b="1" dirty="0">
                <a:solidFill>
                  <a:schemeClr val="accent2">
                    <a:lumMod val="50000"/>
                  </a:schemeClr>
                </a:solidFill>
              </a:rPr>
            </a:br>
            <a:r>
              <a:rPr lang="vi-VN" sz="2000" b="1" dirty="0">
                <a:solidFill>
                  <a:schemeClr val="accent2">
                    <a:lumMod val="50000"/>
                  </a:schemeClr>
                </a:solidFill>
              </a:rPr>
              <a:t>Gội muôn nắng, tắm ngàn mưa</a:t>
            </a:r>
            <a:br>
              <a:rPr lang="vi-VN" sz="2000" b="1" dirty="0">
                <a:solidFill>
                  <a:schemeClr val="accent2">
                    <a:lumMod val="50000"/>
                  </a:schemeClr>
                </a:solidFill>
              </a:rPr>
            </a:br>
            <a:r>
              <a:rPr lang="vi-VN" sz="2000" b="1" dirty="0">
                <a:solidFill>
                  <a:schemeClr val="accent2">
                    <a:lumMod val="50000"/>
                  </a:schemeClr>
                </a:solidFill>
              </a:rPr>
              <a:t>Măng như cây bút viết thơ lên trời?</a:t>
            </a:r>
            <a:endParaRPr lang="en-US" sz="2000" b="1" dirty="0">
              <a:solidFill>
                <a:schemeClr val="accent2">
                  <a:lumMod val="50000"/>
                </a:schemeClr>
              </a:solidFill>
            </a:endParaRPr>
          </a:p>
        </p:txBody>
      </p:sp>
      <p:grpSp>
        <p:nvGrpSpPr>
          <p:cNvPr id="19" name="Group 18"/>
          <p:cNvGrpSpPr/>
          <p:nvPr/>
        </p:nvGrpSpPr>
        <p:grpSpPr>
          <a:xfrm rot="422187">
            <a:off x="6014190" y="-179631"/>
            <a:ext cx="2934397" cy="3370826"/>
            <a:chOff x="6162923" y="499835"/>
            <a:chExt cx="2934397" cy="3370826"/>
          </a:xfrm>
        </p:grpSpPr>
        <p:pic>
          <p:nvPicPr>
            <p:cNvPr id="20"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4865" flipH="1">
              <a:off x="6162923" y="499835"/>
              <a:ext cx="2934397" cy="3370826"/>
            </a:xfrm>
            <a:prstGeom prst="rect">
              <a:avLst/>
            </a:prstGeom>
          </p:spPr>
        </p:pic>
        <p:pic>
          <p:nvPicPr>
            <p:cNvPr id="21" name="Picture 2" descr="Trúc nhự Duocphambachthong.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88524">
              <a:off x="6506439" y="1214632"/>
              <a:ext cx="2161747" cy="171676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533070"/>
            <a:ext cx="9144000" cy="1677147"/>
          </a:xfrm>
          <a:prstGeom prst="rect">
            <a:avLst/>
          </a:prstGeom>
        </p:spPr>
      </p:pic>
      <p:sp>
        <p:nvSpPr>
          <p:cNvPr id="9" name="TextBox 8">
            <a:extLst>
              <a:ext uri="{FF2B5EF4-FFF2-40B4-BE49-F238E27FC236}">
                <a16:creationId xmlns:a16="http://schemas.microsoft.com/office/drawing/2014/main" id="{757EF004-02F9-43A3-A76C-9FFBA51DABA6}"/>
              </a:ext>
            </a:extLst>
          </p:cNvPr>
          <p:cNvSpPr txBox="1"/>
          <p:nvPr/>
        </p:nvSpPr>
        <p:spPr>
          <a:xfrm>
            <a:off x="7494663" y="2591926"/>
            <a:ext cx="1010213" cy="400110"/>
          </a:xfrm>
          <a:custGeom>
            <a:avLst/>
            <a:gdLst>
              <a:gd name="connsiteX0" fmla="*/ 0 w 1010213"/>
              <a:gd name="connsiteY0" fmla="*/ 0 h 400110"/>
              <a:gd name="connsiteX1" fmla="*/ 495004 w 1010213"/>
              <a:gd name="connsiteY1" fmla="*/ 0 h 400110"/>
              <a:gd name="connsiteX2" fmla="*/ 1010213 w 1010213"/>
              <a:gd name="connsiteY2" fmla="*/ 0 h 400110"/>
              <a:gd name="connsiteX3" fmla="*/ 1010213 w 1010213"/>
              <a:gd name="connsiteY3" fmla="*/ 400110 h 400110"/>
              <a:gd name="connsiteX4" fmla="*/ 515209 w 1010213"/>
              <a:gd name="connsiteY4" fmla="*/ 400110 h 400110"/>
              <a:gd name="connsiteX5" fmla="*/ 0 w 1010213"/>
              <a:gd name="connsiteY5" fmla="*/ 400110 h 400110"/>
              <a:gd name="connsiteX6" fmla="*/ 0 w 101021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13" h="400110" fill="none" extrusionOk="0">
                <a:moveTo>
                  <a:pt x="0" y="0"/>
                </a:moveTo>
                <a:cubicBezTo>
                  <a:pt x="211952" y="-21450"/>
                  <a:pt x="315362" y="-3751"/>
                  <a:pt x="495004" y="0"/>
                </a:cubicBezTo>
                <a:cubicBezTo>
                  <a:pt x="674646" y="3751"/>
                  <a:pt x="895443" y="3547"/>
                  <a:pt x="1010213" y="0"/>
                </a:cubicBezTo>
                <a:cubicBezTo>
                  <a:pt x="1005767" y="80046"/>
                  <a:pt x="999299" y="254651"/>
                  <a:pt x="1010213" y="400110"/>
                </a:cubicBezTo>
                <a:cubicBezTo>
                  <a:pt x="845993" y="398953"/>
                  <a:pt x="760444" y="388452"/>
                  <a:pt x="515209" y="400110"/>
                </a:cubicBezTo>
                <a:cubicBezTo>
                  <a:pt x="269974" y="411768"/>
                  <a:pt x="190848" y="389865"/>
                  <a:pt x="0" y="400110"/>
                </a:cubicBezTo>
                <a:cubicBezTo>
                  <a:pt x="743" y="278630"/>
                  <a:pt x="-2823" y="128926"/>
                  <a:pt x="0" y="0"/>
                </a:cubicBezTo>
                <a:close/>
              </a:path>
              <a:path w="1010213" h="400110" stroke="0" extrusionOk="0">
                <a:moveTo>
                  <a:pt x="0" y="0"/>
                </a:moveTo>
                <a:cubicBezTo>
                  <a:pt x="123563" y="12577"/>
                  <a:pt x="348420" y="-4722"/>
                  <a:pt x="484902" y="0"/>
                </a:cubicBezTo>
                <a:cubicBezTo>
                  <a:pt x="621384" y="4722"/>
                  <a:pt x="852385" y="23105"/>
                  <a:pt x="1010213" y="0"/>
                </a:cubicBezTo>
                <a:cubicBezTo>
                  <a:pt x="1026516" y="130854"/>
                  <a:pt x="1013334" y="297713"/>
                  <a:pt x="1010213" y="400110"/>
                </a:cubicBezTo>
                <a:cubicBezTo>
                  <a:pt x="857681" y="403109"/>
                  <a:pt x="662840" y="391740"/>
                  <a:pt x="535413" y="400110"/>
                </a:cubicBezTo>
                <a:cubicBezTo>
                  <a:pt x="407986" y="408480"/>
                  <a:pt x="248754" y="416141"/>
                  <a:pt x="0" y="400110"/>
                </a:cubicBezTo>
                <a:cubicBezTo>
                  <a:pt x="9696" y="213102"/>
                  <a:pt x="17336" y="119798"/>
                  <a:pt x="0" y="0"/>
                </a:cubicBezTo>
                <a:close/>
              </a:path>
            </a:pathLst>
          </a:custGeom>
          <a:solidFill>
            <a:schemeClr val="accent6">
              <a:lumMod val="40000"/>
              <a:lumOff val="60000"/>
            </a:schemeClr>
          </a:solidFill>
          <a:ln>
            <a:solidFill>
              <a:srgbClr val="7FBF36"/>
            </a:solidFill>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rgbClr val="00B050"/>
                </a:solidFill>
                <a:latin typeface="Arial" panose="020B0604020202020204" pitchFamily="34" charset="0"/>
                <a:cs typeface="Arial" panose="020B0604020202020204" pitchFamily="34" charset="0"/>
              </a:rPr>
              <a:t>cây tre</a:t>
            </a:r>
          </a:p>
        </p:txBody>
      </p:sp>
    </p:spTree>
    <p:extLst>
      <p:ext uri="{BB962C8B-B14F-4D97-AF65-F5344CB8AC3E}">
        <p14:creationId xmlns:p14="http://schemas.microsoft.com/office/powerpoint/2010/main" val="13911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Khám</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phá</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3650796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790700" y="1123950"/>
            <a:ext cx="40005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4" name="Text Box 3"/>
          <p:cNvSpPr txBox="1">
            <a:spLocks noChangeArrowheads="1"/>
          </p:cNvSpPr>
          <p:nvPr/>
        </p:nvSpPr>
        <p:spPr bwMode="auto">
          <a:xfrm>
            <a:off x="2362200" y="1181100"/>
            <a:ext cx="371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grpSp>
        <p:nvGrpSpPr>
          <p:cNvPr id="5" name="Group 4"/>
          <p:cNvGrpSpPr/>
          <p:nvPr/>
        </p:nvGrpSpPr>
        <p:grpSpPr>
          <a:xfrm>
            <a:off x="389959" y="7018"/>
            <a:ext cx="8543112" cy="1565982"/>
            <a:chOff x="491558" y="523985"/>
            <a:chExt cx="8543112" cy="1565982"/>
          </a:xfrm>
        </p:grpSpPr>
        <p:sp>
          <p:nvSpPr>
            <p:cNvPr id="43" name="Rectangle 4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sp>
          <p:nvSpPr>
            <p:cNvPr id="25" name="Text Box 14"/>
            <p:cNvSpPr txBox="1">
              <a:spLocks noChangeArrowheads="1"/>
            </p:cNvSpPr>
            <p:nvPr/>
          </p:nvSpPr>
          <p:spPr bwMode="auto">
            <a:xfrm>
              <a:off x="576989" y="523985"/>
              <a:ext cx="8457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2800" u="sng" dirty="0" err="1">
                  <a:solidFill>
                    <a:srgbClr val="7030A0"/>
                  </a:solidFill>
                  <a:cs typeface="Arial" panose="020B0604020202020204" pitchFamily="34" charset="0"/>
                </a:rPr>
                <a:t>Bài</a:t>
              </a:r>
              <a:r>
                <a:rPr lang="en-US" altLang="en-US" sz="2800" u="sng" dirty="0">
                  <a:solidFill>
                    <a:srgbClr val="7030A0"/>
                  </a:solidFill>
                  <a:cs typeface="Arial" panose="020B0604020202020204" pitchFamily="34" charset="0"/>
                </a:rPr>
                <a:t> 1</a:t>
              </a:r>
              <a:r>
                <a:rPr lang="en-US" altLang="en-US" sz="2800" dirty="0">
                  <a:solidFill>
                    <a:srgbClr val="7030A0"/>
                  </a:solidFill>
                  <a:cs typeface="Arial" panose="020B0604020202020204" pitchFamily="34" charset="0"/>
                </a:rPr>
                <a:t>.Đọc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văn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lá</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bàng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thân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gốc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sồi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Tiếng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Việt</a:t>
              </a:r>
              <a:r>
                <a:rPr lang="en-US" altLang="en-US" sz="2800" dirty="0">
                  <a:solidFill>
                    <a:srgbClr val="7030A0"/>
                  </a:solidFill>
                  <a:cs typeface="Arial" panose="020B0604020202020204" pitchFamily="34" charset="0"/>
                </a:rPr>
                <a:t> 4, </a:t>
              </a:r>
              <a:r>
                <a:rPr lang="en-US" altLang="en-US" sz="2800" dirty="0" err="1">
                  <a:solidFill>
                    <a:srgbClr val="7030A0"/>
                  </a:solidFill>
                  <a:cs typeface="Arial" panose="020B0604020202020204" pitchFamily="34" charset="0"/>
                </a:rPr>
                <a:t>tập</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trang</a:t>
              </a:r>
              <a:r>
                <a:rPr lang="en-US" altLang="en-US" sz="2800" dirty="0">
                  <a:solidFill>
                    <a:srgbClr val="7030A0"/>
                  </a:solidFill>
                  <a:cs typeface="Arial" panose="020B0604020202020204" pitchFamily="34" charset="0"/>
                </a:rPr>
                <a:t> 41 – 42). </a:t>
              </a:r>
              <a:r>
                <a:rPr lang="en-US" altLang="en-US" sz="2800" dirty="0" err="1">
                  <a:solidFill>
                    <a:srgbClr val="7030A0"/>
                  </a:solidFill>
                  <a:cs typeface="Arial" panose="020B0604020202020204" pitchFamily="34" charset="0"/>
                </a:rPr>
                <a:t>Ghi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lại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cách</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tác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trong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mỗi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a:t>
              </a:r>
            </a:p>
          </p:txBody>
        </p:sp>
      </p:grpSp>
      <p:sp>
        <p:nvSpPr>
          <p:cNvPr id="26" name="Text Box 15"/>
          <p:cNvSpPr txBox="1">
            <a:spLocks noChangeArrowheads="1"/>
          </p:cNvSpPr>
          <p:nvPr/>
        </p:nvSpPr>
        <p:spPr bwMode="auto">
          <a:xfrm>
            <a:off x="2647950" y="3695700"/>
            <a:ext cx="3886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7" name="Rectangle 23"/>
          <p:cNvSpPr>
            <a:spLocks noChangeArrowheads="1"/>
          </p:cNvSpPr>
          <p:nvPr/>
        </p:nvSpPr>
        <p:spPr bwMode="auto">
          <a:xfrm>
            <a:off x="2647950" y="3409950"/>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b="1">
                <a:cs typeface="Arial" panose="020B0604020202020204" pitchFamily="34" charset="0"/>
              </a:rPr>
              <a:t>                                              </a:t>
            </a:r>
          </a:p>
        </p:txBody>
      </p:sp>
      <p:sp>
        <p:nvSpPr>
          <p:cNvPr id="28" name="Line 14"/>
          <p:cNvSpPr>
            <a:spLocks noChangeShapeType="1"/>
          </p:cNvSpPr>
          <p:nvPr/>
        </p:nvSpPr>
        <p:spPr bwMode="auto">
          <a:xfrm>
            <a:off x="1444353" y="468838"/>
            <a:ext cx="290802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a:off x="1138103" y="1293588"/>
            <a:ext cx="4153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32" name="Text Box 14"/>
          <p:cNvSpPr txBox="1">
            <a:spLocks noChangeArrowheads="1"/>
          </p:cNvSpPr>
          <p:nvPr/>
        </p:nvSpPr>
        <p:spPr bwMode="auto">
          <a:xfrm>
            <a:off x="1190625" y="201446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bộ</a:t>
            </a:r>
            <a:r>
              <a:rPr lang="en-US" altLang="en-US" sz="2400" b="1" dirty="0">
                <a:cs typeface="Arial" panose="020B0604020202020204" pitchFamily="34" charset="0"/>
              </a:rPr>
              <a:t> </a:t>
            </a:r>
            <a:r>
              <a:rPr lang="en-US" altLang="en-US" sz="2400" b="1" dirty="0" err="1">
                <a:cs typeface="Arial" panose="020B0604020202020204" pitchFamily="34" charset="0"/>
              </a:rPr>
              <a:t>phận</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cây</a:t>
            </a:r>
            <a:r>
              <a:rPr lang="en-US" altLang="en-US" sz="2400" b="1" dirty="0">
                <a:cs typeface="Arial" panose="020B0604020202020204" pitchFamily="34" charset="0"/>
              </a:rPr>
              <a:t>?</a:t>
            </a:r>
          </a:p>
        </p:txBody>
      </p:sp>
      <p:sp>
        <p:nvSpPr>
          <p:cNvPr id="33" name="Text Box 14"/>
          <p:cNvSpPr txBox="1">
            <a:spLocks noChangeArrowheads="1"/>
          </p:cNvSpPr>
          <p:nvPr/>
        </p:nvSpPr>
        <p:spPr bwMode="auto">
          <a:xfrm>
            <a:off x="1790700" y="265017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theo</a:t>
            </a:r>
            <a:r>
              <a:rPr lang="en-US" altLang="en-US" sz="2400" b="1" dirty="0">
                <a:cs typeface="Arial" panose="020B0604020202020204" pitchFamily="34" charset="0"/>
              </a:rPr>
              <a:t> </a:t>
            </a:r>
            <a:r>
              <a:rPr lang="en-US" altLang="en-US" sz="2400" b="1" dirty="0" err="1">
                <a:cs typeface="Arial" panose="020B0604020202020204" pitchFamily="34" charset="0"/>
              </a:rPr>
              <a:t>trình</a:t>
            </a:r>
            <a:r>
              <a:rPr lang="en-US" altLang="en-US" sz="2400" b="1" dirty="0">
                <a:cs typeface="Arial" panose="020B0604020202020204" pitchFamily="34" charset="0"/>
              </a:rPr>
              <a:t> </a:t>
            </a:r>
            <a:r>
              <a:rPr lang="en-US" altLang="en-US" sz="2400" b="1" dirty="0" err="1">
                <a:cs typeface="Arial" panose="020B0604020202020204" pitchFamily="34" charset="0"/>
              </a:rPr>
              <a:t>tự</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a:t>
            </a:r>
          </a:p>
        </p:txBody>
      </p:sp>
      <p:sp>
        <p:nvSpPr>
          <p:cNvPr id="36" name="Text Box 14"/>
          <p:cNvSpPr txBox="1">
            <a:spLocks noChangeArrowheads="1"/>
          </p:cNvSpPr>
          <p:nvPr/>
        </p:nvSpPr>
        <p:spPr bwMode="auto">
          <a:xfrm>
            <a:off x="2261670" y="3409950"/>
            <a:ext cx="705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đã</a:t>
            </a:r>
            <a:r>
              <a:rPr lang="en-US" altLang="en-US" sz="2400" b="1" dirty="0">
                <a:cs typeface="Arial" panose="020B0604020202020204" pitchFamily="34" charset="0"/>
              </a:rPr>
              <a:t> </a:t>
            </a:r>
            <a:r>
              <a:rPr lang="en-US" altLang="en-US" sz="2400" b="1" dirty="0" err="1">
                <a:cs typeface="Arial" panose="020B0604020202020204" pitchFamily="34" charset="0"/>
              </a:rPr>
              <a:t>dùng</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biện</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nghệ</a:t>
            </a:r>
            <a:r>
              <a:rPr lang="en-US" altLang="en-US" sz="2400" b="1" dirty="0">
                <a:cs typeface="Arial" panose="020B0604020202020204" pitchFamily="34" charset="0"/>
              </a:rPr>
              <a:t> </a:t>
            </a:r>
            <a:r>
              <a:rPr lang="en-US" altLang="en-US" sz="2400" b="1" dirty="0" err="1">
                <a:cs typeface="Arial" panose="020B0604020202020204" pitchFamily="34" charset="0"/>
              </a:rPr>
              <a:t>thuật</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để</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Lấy</a:t>
            </a:r>
            <a:r>
              <a:rPr lang="en-US" altLang="en-US" sz="2400" b="1" dirty="0">
                <a:cs typeface="Arial" panose="020B0604020202020204" pitchFamily="34" charset="0"/>
              </a:rPr>
              <a:t> </a:t>
            </a:r>
            <a:r>
              <a:rPr lang="en-US" altLang="en-US" sz="2400" b="1" dirty="0" err="1">
                <a:cs typeface="Arial" panose="020B0604020202020204" pitchFamily="34" charset="0"/>
              </a:rPr>
              <a:t>ví</a:t>
            </a:r>
            <a:r>
              <a:rPr lang="en-US" altLang="en-US" sz="2400" b="1" dirty="0">
                <a:cs typeface="Arial" panose="020B0604020202020204" pitchFamily="34" charset="0"/>
              </a:rPr>
              <a:t> </a:t>
            </a:r>
            <a:r>
              <a:rPr lang="en-US" altLang="en-US" sz="2400" b="1" dirty="0" err="1">
                <a:cs typeface="Arial" panose="020B0604020202020204" pitchFamily="34" charset="0"/>
              </a:rPr>
              <a:t>dụ</a:t>
            </a:r>
            <a:r>
              <a:rPr lang="en-US" altLang="en-US" sz="2400" b="1" dirty="0">
                <a:cs typeface="Arial" panose="020B0604020202020204" pitchFamily="34" charset="0"/>
              </a:rPr>
              <a:t> minh </a:t>
            </a:r>
            <a:r>
              <a:rPr lang="en-US" altLang="en-US" sz="2400" b="1" dirty="0" err="1">
                <a:cs typeface="Arial" panose="020B0604020202020204" pitchFamily="34" charset="0"/>
              </a:rPr>
              <a:t>họa</a:t>
            </a:r>
            <a:r>
              <a:rPr lang="en-US" altLang="en-US" sz="2400" b="1" dirty="0">
                <a:cs typeface="Arial" panose="020B0604020202020204" pitchFamily="34" charset="0"/>
              </a:rPr>
              <a:t>.</a:t>
            </a:r>
          </a:p>
        </p:txBody>
      </p:sp>
      <p:pic>
        <p:nvPicPr>
          <p:cNvPr id="45"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24" y="1835685"/>
            <a:ext cx="792176" cy="605914"/>
          </a:xfrm>
          <a:prstGeom prst="rect">
            <a:avLst/>
          </a:prstGeom>
        </p:spPr>
      </p:pic>
      <p:pic>
        <p:nvPicPr>
          <p:cNvPr id="46"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612" y="2508980"/>
            <a:ext cx="792176" cy="605914"/>
          </a:xfrm>
          <a:prstGeom prst="rect">
            <a:avLst/>
          </a:prstGeom>
        </p:spPr>
      </p:pic>
      <p:pic>
        <p:nvPicPr>
          <p:cNvPr id="47"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74" y="3258118"/>
            <a:ext cx="792176" cy="605914"/>
          </a:xfrm>
          <a:prstGeom prst="rect">
            <a:avLst/>
          </a:prstGeom>
        </p:spPr>
      </p:pic>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 y="3147744"/>
            <a:ext cx="1785488" cy="1973076"/>
          </a:xfrm>
          <a:prstGeom prst="rect">
            <a:avLst/>
          </a:prstGeom>
        </p:spPr>
      </p:pic>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6672" y="587388"/>
            <a:ext cx="86470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600">
                <a:cs typeface="Arial" panose="020B0604020202020204" pitchFamily="34" charset="0"/>
              </a:rPr>
              <a:t>	Có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xuân</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mới</a:t>
            </a:r>
            <a:r>
              <a:rPr lang="en-US" altLang="en-US" sz="2600" dirty="0">
                <a:cs typeface="Arial" panose="020B0604020202020204" pitchFamily="34" charset="0"/>
              </a:rPr>
              <a:t> </a:t>
            </a:r>
            <a:r>
              <a:rPr lang="en-US" altLang="en-US" sz="2600" dirty="0" err="1">
                <a:cs typeface="Arial" panose="020B0604020202020204" pitchFamily="34" charset="0"/>
              </a:rPr>
              <a:t>nảy</a:t>
            </a:r>
            <a:r>
              <a:rPr lang="en-US" altLang="en-US" sz="2600" dirty="0">
                <a:cs typeface="Arial" panose="020B0604020202020204" pitchFamily="34" charset="0"/>
              </a:rPr>
              <a:t> </a:t>
            </a:r>
            <a:r>
              <a:rPr lang="en-US" altLang="en-US" sz="2600" dirty="0" err="1">
                <a:cs typeface="Arial" panose="020B0604020202020204" pitchFamily="34" charset="0"/>
              </a:rPr>
              <a:t>trông</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ngọn</a:t>
            </a:r>
            <a:r>
              <a:rPr lang="en-US" altLang="en-US" sz="2600" dirty="0">
                <a:cs typeface="Arial" panose="020B0604020202020204" pitchFamily="34" charset="0"/>
              </a:rPr>
              <a:t> </a:t>
            </a:r>
            <a:r>
              <a:rPr lang="en-US" altLang="en-US" sz="2600" dirty="0" err="1">
                <a:cs typeface="Arial" panose="020B0604020202020204" pitchFamily="34" charset="0"/>
              </a:rPr>
              <a:t>lửa</a:t>
            </a:r>
            <a:r>
              <a:rPr lang="en-US" altLang="en-US" sz="2600" dirty="0">
                <a:cs typeface="Arial" panose="020B0604020202020204" pitchFamily="34" charset="0"/>
              </a:rPr>
              <a:t> </a:t>
            </a:r>
            <a:r>
              <a:rPr lang="en-US" altLang="en-US" sz="2600" dirty="0" err="1">
                <a:cs typeface="Arial" panose="020B0604020202020204" pitchFamily="34" charset="0"/>
              </a:rPr>
              <a:t>xanh</a:t>
            </a:r>
            <a:r>
              <a:rPr lang="en-US" altLang="en-US" sz="2600" dirty="0">
                <a:cs typeface="Arial" panose="020B0604020202020204" pitchFamily="34" charset="0"/>
              </a:rPr>
              <a:t>. Sang </a:t>
            </a:r>
            <a:r>
              <a:rPr lang="en-US" altLang="en-US" sz="2600" dirty="0" err="1">
                <a:cs typeface="Arial" panose="020B0604020202020204" pitchFamily="34" charset="0"/>
              </a:rPr>
              <a:t>hè</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dày</a:t>
            </a:r>
            <a:r>
              <a:rPr lang="en-US" altLang="en-US" sz="2600" dirty="0">
                <a:cs typeface="Arial" panose="020B0604020202020204" pitchFamily="34" charset="0"/>
              </a:rPr>
              <a:t>, </a:t>
            </a:r>
            <a:r>
              <a:rPr lang="en-US" altLang="en-US" sz="2600" dirty="0" err="1">
                <a:cs typeface="Arial" panose="020B0604020202020204" pitchFamily="34" charset="0"/>
              </a:rPr>
              <a:t>ánh</a:t>
            </a:r>
            <a:r>
              <a:rPr lang="en-US" altLang="en-US" sz="2600" dirty="0">
                <a:cs typeface="Arial" panose="020B0604020202020204" pitchFamily="34" charset="0"/>
              </a:rPr>
              <a:t> </a:t>
            </a:r>
            <a:r>
              <a:rPr lang="en-US" altLang="en-US" sz="2600" dirty="0" err="1">
                <a:cs typeface="Arial" panose="020B0604020202020204" pitchFamily="34" charset="0"/>
              </a:rPr>
              <a:t>sáng</a:t>
            </a:r>
            <a:r>
              <a:rPr lang="en-US" altLang="en-US" sz="2600" dirty="0">
                <a:cs typeface="Arial" panose="020B0604020202020204" pitchFamily="34" charset="0"/>
              </a:rPr>
              <a:t> </a:t>
            </a:r>
            <a:r>
              <a:rPr lang="en-US" altLang="en-US" sz="2600" dirty="0" err="1">
                <a:cs typeface="Arial" panose="020B0604020202020204" pitchFamily="34" charset="0"/>
              </a:rPr>
              <a:t>xuyên</a:t>
            </a:r>
            <a:r>
              <a:rPr lang="en-US" altLang="en-US" sz="2600" dirty="0">
                <a:cs typeface="Arial" panose="020B0604020202020204" pitchFamily="34" charset="0"/>
              </a:rPr>
              <a:t> qua </a:t>
            </a:r>
            <a:r>
              <a:rPr lang="en-US" altLang="en-US" sz="2600" dirty="0" err="1">
                <a:cs typeface="Arial" panose="020B0604020202020204" pitchFamily="34" charset="0"/>
              </a:rPr>
              <a:t>chỉ</a:t>
            </a:r>
            <a:r>
              <a:rPr lang="en-US" altLang="en-US" sz="2600" dirty="0">
                <a:cs typeface="Arial" panose="020B0604020202020204" pitchFamily="34" charset="0"/>
              </a:rPr>
              <a:t> </a:t>
            </a:r>
            <a:r>
              <a:rPr lang="en-US" altLang="en-US" sz="2600" dirty="0" err="1">
                <a:cs typeface="Arial" panose="020B0604020202020204" pitchFamily="34" charset="0"/>
              </a:rPr>
              <a:t>còn</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ngọc</a:t>
            </a:r>
            <a:r>
              <a:rPr lang="en-US" altLang="en-US" sz="2600" dirty="0">
                <a:cs typeface="Arial" panose="020B0604020202020204" pitchFamily="34" charset="0"/>
              </a:rPr>
              <a:t> </a:t>
            </a:r>
            <a:r>
              <a:rPr lang="en-US" altLang="en-US" sz="2600" dirty="0" err="1">
                <a:cs typeface="Arial" panose="020B0604020202020204" pitchFamily="34" charset="0"/>
              </a:rPr>
              <a:t>bích</a:t>
            </a:r>
            <a:r>
              <a:rPr lang="en-US" altLang="en-US" sz="2600" dirty="0">
                <a:cs typeface="Arial" panose="020B0604020202020204" pitchFamily="34" charset="0"/>
              </a:rPr>
              <a:t>. </a:t>
            </a:r>
            <a:r>
              <a:rPr lang="en-US" altLang="en-US" sz="2600" dirty="0" err="1">
                <a:cs typeface="Arial" panose="020B0604020202020204" pitchFamily="34" charset="0"/>
              </a:rPr>
              <a:t>Khi</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ngả</a:t>
            </a:r>
            <a:r>
              <a:rPr lang="en-US" altLang="en-US" sz="2600" dirty="0">
                <a:cs typeface="Arial" panose="020B0604020202020204" pitchFamily="34" charset="0"/>
              </a:rPr>
              <a:t> sang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lục</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thu</a:t>
            </a:r>
            <a:r>
              <a:rPr lang="en-US" altLang="en-US" sz="2600" dirty="0">
                <a:cs typeface="Arial" panose="020B0604020202020204" pitchFamily="34" charset="0"/>
              </a:rPr>
              <a:t>. Sang </a:t>
            </a:r>
            <a:r>
              <a:rPr lang="en-US" altLang="en-US" sz="2600" dirty="0" err="1">
                <a:cs typeface="Arial" panose="020B0604020202020204" pitchFamily="34" charset="0"/>
              </a:rPr>
              <a:t>đến</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cuối</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rụng</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lại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vẻ</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riêng</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đỏ</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đồng</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thể</a:t>
            </a:r>
            <a:r>
              <a:rPr lang="en-US" altLang="en-US" sz="2600" dirty="0">
                <a:cs typeface="Arial" panose="020B0604020202020204" pitchFamily="34" charset="0"/>
              </a:rPr>
              <a:t> </a:t>
            </a:r>
            <a:r>
              <a:rPr lang="en-US" altLang="en-US" sz="2600" dirty="0" err="1">
                <a:cs typeface="Arial" panose="020B0604020202020204" pitchFamily="34" charset="0"/>
              </a:rPr>
              <a:t>nhìn</a:t>
            </a:r>
            <a:r>
              <a:rPr lang="en-US" altLang="en-US" sz="2600" dirty="0">
                <a:cs typeface="Arial" panose="020B0604020202020204" pitchFamily="34" charset="0"/>
              </a:rPr>
              <a:t> </a:t>
            </a:r>
            <a:r>
              <a:rPr lang="en-US" altLang="en-US" sz="2600" dirty="0" err="1">
                <a:cs typeface="Arial" panose="020B0604020202020204" pitchFamily="34" charset="0"/>
              </a:rPr>
              <a:t>cả</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chán</a:t>
            </a:r>
            <a:r>
              <a:rPr lang="en-US" altLang="en-US" sz="2600" dirty="0">
                <a:cs typeface="Arial" panose="020B0604020202020204" pitchFamily="34" charset="0"/>
              </a:rPr>
              <a:t>. </a:t>
            </a:r>
            <a:r>
              <a:rPr lang="en-US" altLang="en-US" sz="2600" dirty="0" err="1">
                <a:cs typeface="Arial" panose="020B0604020202020204" pitchFamily="34" charset="0"/>
              </a:rPr>
              <a:t>Năm</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chọn</a:t>
            </a:r>
            <a:r>
              <a:rPr lang="en-US" altLang="en-US" sz="2600" dirty="0">
                <a:cs typeface="Arial" panose="020B0604020202020204" pitchFamily="34" charset="0"/>
              </a:rPr>
              <a:t> </a:t>
            </a:r>
            <a:r>
              <a:rPr lang="en-US" altLang="en-US" sz="2600" dirty="0" err="1">
                <a:cs typeface="Arial" panose="020B0604020202020204" pitchFamily="34" charset="0"/>
              </a:rPr>
              <a:t>lấy</a:t>
            </a:r>
            <a:r>
              <a:rPr lang="en-US" altLang="en-US" sz="2600" dirty="0">
                <a:cs typeface="Arial" panose="020B0604020202020204" pitchFamily="34" charset="0"/>
              </a:rPr>
              <a:t> </a:t>
            </a:r>
            <a:r>
              <a:rPr lang="en-US" altLang="en-US" sz="2600" dirty="0" err="1">
                <a:cs typeface="Arial" panose="020B0604020202020204" pitchFamily="34" charset="0"/>
              </a:rPr>
              <a:t>mấy</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về</a:t>
            </a:r>
            <a:r>
              <a:rPr lang="en-US" altLang="en-US" sz="2600" dirty="0">
                <a:cs typeface="Arial" panose="020B0604020202020204" pitchFamily="34" charset="0"/>
              </a:rPr>
              <a:t> </a:t>
            </a:r>
            <a:r>
              <a:rPr lang="en-US" altLang="en-US" sz="2600" dirty="0" err="1">
                <a:cs typeface="Arial" panose="020B0604020202020204" pitchFamily="34" charset="0"/>
              </a:rPr>
              <a:t>phủ</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lớp</a:t>
            </a:r>
            <a:r>
              <a:rPr lang="en-US" altLang="en-US" sz="2600" dirty="0">
                <a:cs typeface="Arial" panose="020B0604020202020204" pitchFamily="34" charset="0"/>
              </a:rPr>
              <a:t> </a:t>
            </a:r>
            <a:r>
              <a:rPr lang="en-US" altLang="en-US" sz="2600" dirty="0" err="1">
                <a:cs typeface="Arial" panose="020B0604020202020204" pitchFamily="34" charset="0"/>
              </a:rPr>
              <a:t>dầu</a:t>
            </a:r>
            <a:r>
              <a:rPr lang="en-US" altLang="en-US" sz="2600" dirty="0">
                <a:cs typeface="Arial" panose="020B0604020202020204" pitchFamily="34" charset="0"/>
              </a:rPr>
              <a:t> </a:t>
            </a:r>
            <a:r>
              <a:rPr lang="en-US" altLang="en-US" sz="2600" dirty="0" err="1">
                <a:cs typeface="Arial" panose="020B0604020202020204" pitchFamily="34" charset="0"/>
              </a:rPr>
              <a:t>mỏng</a:t>
            </a:r>
            <a:r>
              <a:rPr lang="en-US" altLang="en-US" sz="2600" dirty="0">
                <a:cs typeface="Arial" panose="020B0604020202020204" pitchFamily="34" charset="0"/>
              </a:rPr>
              <a:t>, </a:t>
            </a:r>
            <a:r>
              <a:rPr lang="en-US" altLang="en-US" sz="2600" dirty="0" err="1">
                <a:cs typeface="Arial" panose="020B0604020202020204" pitchFamily="34" charset="0"/>
              </a:rPr>
              <a:t>bày</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bàn</a:t>
            </a:r>
            <a:r>
              <a:rPr lang="en-US" altLang="en-US" sz="2600" dirty="0">
                <a:cs typeface="Arial" panose="020B0604020202020204" pitchFamily="34" charset="0"/>
              </a:rPr>
              <a:t> </a:t>
            </a:r>
            <a:r>
              <a:rPr lang="en-US" altLang="en-US" sz="2600" dirty="0" err="1">
                <a:cs typeface="Arial" panose="020B0604020202020204" pitchFamily="34" charset="0"/>
              </a:rPr>
              <a:t>viết</a:t>
            </a:r>
            <a:r>
              <a:rPr lang="en-US" altLang="en-US" sz="2600" dirty="0">
                <a:cs typeface="Arial" panose="020B0604020202020204" pitchFamily="34" charset="0"/>
              </a:rPr>
              <a:t>. </a:t>
            </a:r>
            <a:r>
              <a:rPr lang="en-US" altLang="en-US" sz="2600" dirty="0" err="1">
                <a:cs typeface="Arial" panose="020B0604020202020204" pitchFamily="34" charset="0"/>
              </a:rPr>
              <a:t>Bạn</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biết</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gợi</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liệu</a:t>
            </a:r>
            <a:r>
              <a:rPr lang="en-US" altLang="en-US" sz="2600" dirty="0">
                <a:cs typeface="Arial" panose="020B0604020202020204" pitchFamily="34" charset="0"/>
              </a:rPr>
              <a:t> </a:t>
            </a:r>
            <a:r>
              <a:rPr lang="en-US" altLang="en-US" sz="2600" dirty="0" err="1">
                <a:cs typeface="Arial" panose="020B0604020202020204" pitchFamily="34" charset="0"/>
              </a:rPr>
              <a:t>gì</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sơn</a:t>
            </a:r>
            <a:r>
              <a:rPr lang="en-US" altLang="en-US" sz="2600" dirty="0">
                <a:cs typeface="Arial" panose="020B0604020202020204" pitchFamily="34" charset="0"/>
              </a:rPr>
              <a:t> </a:t>
            </a:r>
            <a:r>
              <a:rPr lang="en-US" altLang="en-US" sz="2600" dirty="0" err="1">
                <a:cs typeface="Arial" panose="020B0604020202020204" pitchFamily="34" charset="0"/>
              </a:rPr>
              <a:t>mài</a:t>
            </a:r>
            <a:r>
              <a:rPr lang="en-US" altLang="en-US" sz="2600" dirty="0">
                <a:cs typeface="Arial" panose="020B0604020202020204" pitchFamily="34" charset="0"/>
              </a:rPr>
              <a:t>.                 </a:t>
            </a:r>
          </a:p>
          <a:p>
            <a:pPr algn="just" eaLnBrk="1" hangingPunct="1"/>
            <a:r>
              <a:rPr lang="en-US" altLang="en-US" sz="2600" dirty="0">
                <a:cs typeface="Arial" panose="020B0604020202020204" pitchFamily="34" charset="0"/>
              </a:rPr>
              <a:t>                                                     </a:t>
            </a:r>
            <a:r>
              <a:rPr lang="en-US" altLang="en-US" sz="2600" b="1" dirty="0" err="1">
                <a:solidFill>
                  <a:srgbClr val="00B050"/>
                </a:solidFill>
                <a:cs typeface="Arial" panose="020B0604020202020204" pitchFamily="34" charset="0"/>
              </a:rPr>
              <a:t>Đoàn</a:t>
            </a:r>
            <a:r>
              <a:rPr lang="en-US" altLang="en-US" sz="2600" b="1" dirty="0">
                <a:solidFill>
                  <a:srgbClr val="00B050"/>
                </a:solidFill>
                <a:cs typeface="Arial" panose="020B0604020202020204" pitchFamily="34" charset="0"/>
              </a:rPr>
              <a:t> </a:t>
            </a:r>
            <a:r>
              <a:rPr lang="en-US" altLang="en-US" sz="2600" b="1" dirty="0" err="1">
                <a:solidFill>
                  <a:srgbClr val="00B050"/>
                </a:solidFill>
                <a:cs typeface="Arial" panose="020B0604020202020204" pitchFamily="34" charset="0"/>
              </a:rPr>
              <a:t>Giỏi</a:t>
            </a:r>
            <a:endParaRPr lang="en-US" altLang="en-US" sz="2600" b="1" dirty="0">
              <a:solidFill>
                <a:srgbClr val="00B050"/>
              </a:solidFill>
              <a:cs typeface="Arial" panose="020B0604020202020204" pitchFamily="34" charset="0"/>
            </a:endParaRPr>
          </a:p>
          <a:p>
            <a:pPr algn="just" eaLnBrk="1" hangingPunct="1"/>
            <a:endParaRPr lang="en-US" altLang="en-US" sz="2600"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826654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643388"/>
            <a:ext cx="8647044" cy="3477875"/>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200" b="1">
                <a:latin typeface="Times New Roman" panose="02020603050405020304" pitchFamily="18" charset="0"/>
              </a:rPr>
              <a:t>	</a:t>
            </a:r>
            <a:r>
              <a:rPr lang="en-US" altLang="en-US" sz="2200" b="1">
                <a:cs typeface="Arial" panose="020B0604020202020204" pitchFamily="34" charset="0"/>
              </a:rPr>
              <a:t>Có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xuân</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mới</a:t>
            </a:r>
            <a:r>
              <a:rPr lang="en-US" altLang="en-US" sz="2200" b="1" dirty="0">
                <a:cs typeface="Arial" panose="020B0604020202020204" pitchFamily="34" charset="0"/>
              </a:rPr>
              <a:t> </a:t>
            </a:r>
            <a:r>
              <a:rPr lang="en-US" altLang="en-US" sz="2200" b="1" dirty="0" err="1">
                <a:cs typeface="Arial" panose="020B0604020202020204" pitchFamily="34" charset="0"/>
              </a:rPr>
              <a:t>nảy</a:t>
            </a:r>
            <a:r>
              <a:rPr lang="en-US" altLang="en-US" sz="2200" b="1" dirty="0">
                <a:cs typeface="Arial" panose="020B0604020202020204" pitchFamily="34" charset="0"/>
              </a:rPr>
              <a:t> </a:t>
            </a:r>
            <a:r>
              <a:rPr lang="en-US" altLang="en-US" sz="2200" b="1" dirty="0" err="1">
                <a:cs typeface="Arial" panose="020B0604020202020204" pitchFamily="34" charset="0"/>
              </a:rPr>
              <a:t>trông</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ngọn</a:t>
            </a:r>
            <a:r>
              <a:rPr lang="en-US" altLang="en-US" sz="2200" b="1" dirty="0">
                <a:cs typeface="Arial" panose="020B0604020202020204" pitchFamily="34" charset="0"/>
              </a:rPr>
              <a:t> </a:t>
            </a:r>
            <a:r>
              <a:rPr lang="en-US" altLang="en-US" sz="2200" b="1" dirty="0" err="1">
                <a:cs typeface="Arial" panose="020B0604020202020204" pitchFamily="34" charset="0"/>
              </a:rPr>
              <a:t>lửa</a:t>
            </a:r>
            <a:r>
              <a:rPr lang="en-US" altLang="en-US" sz="2200" b="1" dirty="0">
                <a:cs typeface="Arial" panose="020B0604020202020204" pitchFamily="34" charset="0"/>
              </a:rPr>
              <a:t> </a:t>
            </a:r>
            <a:r>
              <a:rPr lang="en-US" altLang="en-US" sz="2200" b="1" dirty="0" err="1">
                <a:cs typeface="Arial" panose="020B0604020202020204" pitchFamily="34" charset="0"/>
              </a:rPr>
              <a:t>xanh</a:t>
            </a:r>
            <a:r>
              <a:rPr lang="en-US" altLang="en-US" sz="2200" b="1" dirty="0">
                <a:cs typeface="Arial" panose="020B0604020202020204" pitchFamily="34" charset="0"/>
              </a:rPr>
              <a:t>. Sang </a:t>
            </a:r>
            <a:r>
              <a:rPr lang="en-US" altLang="en-US" sz="2200" b="1" dirty="0" err="1">
                <a:cs typeface="Arial" panose="020B0604020202020204" pitchFamily="34" charset="0"/>
              </a:rPr>
              <a:t>hè</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dày</a:t>
            </a:r>
            <a:r>
              <a:rPr lang="en-US" altLang="en-US" sz="2200" b="1" dirty="0">
                <a:cs typeface="Arial" panose="020B0604020202020204" pitchFamily="34" charset="0"/>
              </a:rPr>
              <a:t>, </a:t>
            </a:r>
            <a:r>
              <a:rPr lang="en-US" altLang="en-US" sz="2200" b="1" dirty="0" err="1">
                <a:cs typeface="Arial" panose="020B0604020202020204" pitchFamily="34" charset="0"/>
              </a:rPr>
              <a:t>ánh</a:t>
            </a:r>
            <a:r>
              <a:rPr lang="en-US" altLang="en-US" sz="2200" b="1" dirty="0">
                <a:cs typeface="Arial" panose="020B0604020202020204" pitchFamily="34" charset="0"/>
              </a:rPr>
              <a:t> </a:t>
            </a:r>
            <a:r>
              <a:rPr lang="en-US" altLang="en-US" sz="2200" b="1" dirty="0" err="1">
                <a:cs typeface="Arial" panose="020B0604020202020204" pitchFamily="34" charset="0"/>
              </a:rPr>
              <a:t>sáng</a:t>
            </a:r>
            <a:r>
              <a:rPr lang="en-US" altLang="en-US" sz="2200" b="1" dirty="0">
                <a:cs typeface="Arial" panose="020B0604020202020204" pitchFamily="34" charset="0"/>
              </a:rPr>
              <a:t> </a:t>
            </a:r>
            <a:r>
              <a:rPr lang="en-US" altLang="en-US" sz="2200" b="1" dirty="0" err="1">
                <a:cs typeface="Arial" panose="020B0604020202020204" pitchFamily="34" charset="0"/>
              </a:rPr>
              <a:t>xuyên</a:t>
            </a:r>
            <a:r>
              <a:rPr lang="en-US" altLang="en-US" sz="2200" b="1" dirty="0">
                <a:cs typeface="Arial" panose="020B0604020202020204" pitchFamily="34" charset="0"/>
              </a:rPr>
              <a:t> qua </a:t>
            </a:r>
            <a:r>
              <a:rPr lang="en-US" altLang="en-US" sz="2200" b="1" dirty="0" err="1">
                <a:cs typeface="Arial" panose="020B0604020202020204" pitchFamily="34" charset="0"/>
              </a:rPr>
              <a:t>chỉ</a:t>
            </a:r>
            <a:r>
              <a:rPr lang="en-US" altLang="en-US" sz="2200" b="1" dirty="0">
                <a:cs typeface="Arial" panose="020B0604020202020204" pitchFamily="34" charset="0"/>
              </a:rPr>
              <a:t> </a:t>
            </a:r>
            <a:r>
              <a:rPr lang="en-US" altLang="en-US" sz="2200" b="1" dirty="0" err="1">
                <a:cs typeface="Arial" panose="020B0604020202020204" pitchFamily="34" charset="0"/>
              </a:rPr>
              <a:t>còn</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ngọc</a:t>
            </a:r>
            <a:r>
              <a:rPr lang="en-US" altLang="en-US" sz="2200" b="1" dirty="0">
                <a:cs typeface="Arial" panose="020B0604020202020204" pitchFamily="34" charset="0"/>
              </a:rPr>
              <a:t> </a:t>
            </a:r>
            <a:r>
              <a:rPr lang="en-US" altLang="en-US" sz="2200" b="1" dirty="0" err="1">
                <a:cs typeface="Arial" panose="020B0604020202020204" pitchFamily="34" charset="0"/>
              </a:rPr>
              <a:t>bích</a:t>
            </a:r>
            <a:r>
              <a:rPr lang="en-US" altLang="en-US" sz="2200" b="1" dirty="0">
                <a:cs typeface="Arial" panose="020B0604020202020204" pitchFamily="34" charset="0"/>
              </a:rPr>
              <a:t>. </a:t>
            </a:r>
            <a:r>
              <a:rPr lang="en-US" altLang="en-US" sz="2200" b="1" dirty="0" err="1">
                <a:cs typeface="Arial" panose="020B0604020202020204" pitchFamily="34" charset="0"/>
              </a:rPr>
              <a:t>Khi</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ngả</a:t>
            </a:r>
            <a:r>
              <a:rPr lang="en-US" altLang="en-US" sz="2200" b="1" dirty="0">
                <a:cs typeface="Arial" panose="020B0604020202020204" pitchFamily="34" charset="0"/>
              </a:rPr>
              <a:t> sang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lục</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thu</a:t>
            </a:r>
            <a:r>
              <a:rPr lang="en-US" altLang="en-US" sz="2200" b="1" dirty="0">
                <a:cs typeface="Arial" panose="020B0604020202020204" pitchFamily="34" charset="0"/>
              </a:rPr>
              <a:t>. Sang </a:t>
            </a:r>
            <a:r>
              <a:rPr lang="en-US" altLang="en-US" sz="2200" b="1" dirty="0" err="1">
                <a:cs typeface="Arial" panose="020B0604020202020204" pitchFamily="34" charset="0"/>
              </a:rPr>
              <a:t>đến</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cuối</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rụng</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lại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vẻ</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riêng</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đỏ</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đồng</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thể</a:t>
            </a:r>
            <a:r>
              <a:rPr lang="en-US" altLang="en-US" sz="2200" b="1" dirty="0">
                <a:cs typeface="Arial" panose="020B0604020202020204" pitchFamily="34" charset="0"/>
              </a:rPr>
              <a:t> </a:t>
            </a:r>
            <a:r>
              <a:rPr lang="en-US" altLang="en-US" sz="2200" b="1" dirty="0" err="1">
                <a:cs typeface="Arial" panose="020B0604020202020204" pitchFamily="34" charset="0"/>
              </a:rPr>
              <a:t>nhìn</a:t>
            </a:r>
            <a:r>
              <a:rPr lang="en-US" altLang="en-US" sz="2200" b="1" dirty="0">
                <a:cs typeface="Arial" panose="020B0604020202020204" pitchFamily="34" charset="0"/>
              </a:rPr>
              <a:t> </a:t>
            </a:r>
            <a:r>
              <a:rPr lang="en-US" altLang="en-US" sz="2200" b="1" dirty="0" err="1">
                <a:cs typeface="Arial" panose="020B0604020202020204" pitchFamily="34" charset="0"/>
              </a:rPr>
              <a:t>cả</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chán</a:t>
            </a:r>
            <a:r>
              <a:rPr lang="en-US" altLang="en-US" sz="2200" b="1" dirty="0">
                <a:cs typeface="Arial" panose="020B0604020202020204" pitchFamily="34" charset="0"/>
              </a:rPr>
              <a:t>. </a:t>
            </a:r>
            <a:r>
              <a:rPr lang="en-US" altLang="en-US" sz="2200" b="1" dirty="0" err="1">
                <a:cs typeface="Arial" panose="020B0604020202020204" pitchFamily="34" charset="0"/>
              </a:rPr>
              <a:t>Năm</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chọn</a:t>
            </a:r>
            <a:r>
              <a:rPr lang="en-US" altLang="en-US" sz="2200" b="1" dirty="0">
                <a:cs typeface="Arial" panose="020B0604020202020204" pitchFamily="34" charset="0"/>
              </a:rPr>
              <a:t> </a:t>
            </a:r>
            <a:r>
              <a:rPr lang="en-US" altLang="en-US" sz="2200" b="1" dirty="0" err="1">
                <a:cs typeface="Arial" panose="020B0604020202020204" pitchFamily="34" charset="0"/>
              </a:rPr>
              <a:t>lấy</a:t>
            </a:r>
            <a:r>
              <a:rPr lang="en-US" altLang="en-US" sz="2200" b="1" dirty="0">
                <a:cs typeface="Arial" panose="020B0604020202020204" pitchFamily="34" charset="0"/>
              </a:rPr>
              <a:t> </a:t>
            </a:r>
            <a:r>
              <a:rPr lang="en-US" altLang="en-US" sz="2200" b="1" dirty="0" err="1">
                <a:cs typeface="Arial" panose="020B0604020202020204" pitchFamily="34" charset="0"/>
              </a:rPr>
              <a:t>mấy</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về</a:t>
            </a:r>
            <a:r>
              <a:rPr lang="en-US" altLang="en-US" sz="2200" b="1" dirty="0">
                <a:cs typeface="Arial" panose="020B0604020202020204" pitchFamily="34" charset="0"/>
              </a:rPr>
              <a:t> </a:t>
            </a:r>
            <a:r>
              <a:rPr lang="en-US" altLang="en-US" sz="2200" b="1" dirty="0" err="1">
                <a:cs typeface="Arial" panose="020B0604020202020204" pitchFamily="34" charset="0"/>
              </a:rPr>
              <a:t>phủ</a:t>
            </a:r>
            <a:r>
              <a:rPr lang="en-US" altLang="en-US" sz="2200" b="1" dirty="0">
                <a:cs typeface="Arial" panose="020B0604020202020204" pitchFamily="34" charset="0"/>
              </a:rPr>
              <a:t> </a:t>
            </a:r>
            <a:r>
              <a:rPr lang="en-US" altLang="en-US" sz="2200" b="1" dirty="0" err="1">
                <a:cs typeface="Arial" panose="020B0604020202020204" pitchFamily="34" charset="0"/>
              </a:rPr>
              <a:t>một</a:t>
            </a:r>
            <a:r>
              <a:rPr lang="en-US" altLang="en-US" sz="2200" b="1" dirty="0">
                <a:cs typeface="Arial" panose="020B0604020202020204" pitchFamily="34" charset="0"/>
              </a:rPr>
              <a:t> </a:t>
            </a:r>
            <a:r>
              <a:rPr lang="en-US" altLang="en-US" sz="2200" b="1" dirty="0" err="1">
                <a:cs typeface="Arial" panose="020B0604020202020204" pitchFamily="34" charset="0"/>
              </a:rPr>
              <a:t>lớp</a:t>
            </a:r>
            <a:r>
              <a:rPr lang="en-US" altLang="en-US" sz="2200" b="1" dirty="0">
                <a:cs typeface="Arial" panose="020B0604020202020204" pitchFamily="34" charset="0"/>
              </a:rPr>
              <a:t> </a:t>
            </a:r>
            <a:r>
              <a:rPr lang="en-US" altLang="en-US" sz="2200" b="1" dirty="0" err="1">
                <a:cs typeface="Arial" panose="020B0604020202020204" pitchFamily="34" charset="0"/>
              </a:rPr>
              <a:t>dầu</a:t>
            </a:r>
            <a:r>
              <a:rPr lang="en-US" altLang="en-US" sz="2200" b="1" dirty="0">
                <a:cs typeface="Arial" panose="020B0604020202020204" pitchFamily="34" charset="0"/>
              </a:rPr>
              <a:t> </a:t>
            </a:r>
            <a:r>
              <a:rPr lang="en-US" altLang="en-US" sz="2200" b="1" dirty="0" err="1">
                <a:cs typeface="Arial" panose="020B0604020202020204" pitchFamily="34" charset="0"/>
              </a:rPr>
              <a:t>mỏng</a:t>
            </a:r>
            <a:r>
              <a:rPr lang="en-US" altLang="en-US" sz="2200" b="1" dirty="0">
                <a:cs typeface="Arial" panose="020B0604020202020204" pitchFamily="34" charset="0"/>
              </a:rPr>
              <a:t>, </a:t>
            </a:r>
            <a:r>
              <a:rPr lang="en-US" altLang="en-US" sz="2200" b="1" dirty="0" err="1">
                <a:cs typeface="Arial" panose="020B0604020202020204" pitchFamily="34" charset="0"/>
              </a:rPr>
              <a:t>bày</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bàn</a:t>
            </a:r>
            <a:r>
              <a:rPr lang="en-US" altLang="en-US" sz="2200" b="1" dirty="0">
                <a:cs typeface="Arial" panose="020B0604020202020204" pitchFamily="34" charset="0"/>
              </a:rPr>
              <a:t> </a:t>
            </a:r>
            <a:r>
              <a:rPr lang="en-US" altLang="en-US" sz="2200" b="1" dirty="0" err="1">
                <a:cs typeface="Arial" panose="020B0604020202020204" pitchFamily="34" charset="0"/>
              </a:rPr>
              <a:t>viết</a:t>
            </a:r>
            <a:r>
              <a:rPr lang="en-US" altLang="en-US" sz="2200" b="1" dirty="0">
                <a:cs typeface="Arial" panose="020B0604020202020204" pitchFamily="34" charset="0"/>
              </a:rPr>
              <a:t>. </a:t>
            </a:r>
            <a:r>
              <a:rPr lang="en-US" altLang="en-US" sz="2200" b="1" dirty="0" err="1">
                <a:cs typeface="Arial" panose="020B0604020202020204" pitchFamily="34" charset="0"/>
              </a:rPr>
              <a:t>Bạn</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biết</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gợi</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liệu</a:t>
            </a:r>
            <a:r>
              <a:rPr lang="en-US" altLang="en-US" sz="2200" b="1" dirty="0">
                <a:cs typeface="Arial" panose="020B0604020202020204" pitchFamily="34" charset="0"/>
              </a:rPr>
              <a:t> </a:t>
            </a:r>
            <a:r>
              <a:rPr lang="en-US" altLang="en-US" sz="2200" b="1" dirty="0" err="1">
                <a:cs typeface="Arial" panose="020B0604020202020204" pitchFamily="34" charset="0"/>
              </a:rPr>
              <a:t>gì</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sơn</a:t>
            </a:r>
            <a:r>
              <a:rPr lang="en-US" altLang="en-US" sz="2200" b="1" dirty="0">
                <a:cs typeface="Arial" panose="020B0604020202020204" pitchFamily="34" charset="0"/>
              </a:rPr>
              <a:t> </a:t>
            </a:r>
            <a:r>
              <a:rPr lang="en-US" altLang="en-US" sz="2200" b="1" dirty="0" err="1">
                <a:cs typeface="Arial" panose="020B0604020202020204" pitchFamily="34" charset="0"/>
              </a:rPr>
              <a:t>mài</a:t>
            </a:r>
            <a:r>
              <a:rPr lang="en-US" altLang="en-US" sz="2200" b="1" dirty="0">
                <a:cs typeface="Arial" panose="020B0604020202020204" pitchFamily="34" charset="0"/>
              </a:rPr>
              <a:t>.                 </a:t>
            </a:r>
          </a:p>
          <a:p>
            <a:pPr algn="r" eaLnBrk="1" hangingPunct="1"/>
            <a:r>
              <a:rPr lang="en-US" altLang="en-US" sz="2200" b="1" dirty="0">
                <a:cs typeface="Arial" panose="020B0604020202020204" pitchFamily="34" charset="0"/>
              </a:rPr>
              <a:t>                                                     </a:t>
            </a:r>
            <a:r>
              <a:rPr lang="en-US" altLang="en-US" sz="2200" b="1" dirty="0" err="1">
                <a:cs typeface="Arial" panose="020B0604020202020204" pitchFamily="34" charset="0"/>
              </a:rPr>
              <a:t>Đoàn</a:t>
            </a:r>
            <a:r>
              <a:rPr lang="en-US" altLang="en-US" sz="2200" b="1" dirty="0">
                <a:cs typeface="Arial" panose="020B0604020202020204" pitchFamily="34" charset="0"/>
              </a:rPr>
              <a:t> </a:t>
            </a:r>
            <a:r>
              <a:rPr lang="en-US" altLang="en-US" sz="2200" b="1" dirty="0" err="1">
                <a:cs typeface="Arial" panose="020B0604020202020204" pitchFamily="34" charset="0"/>
              </a:rPr>
              <a:t>Giỏi</a:t>
            </a:r>
            <a:endParaRPr lang="en-US" altLang="en-US" sz="2200" b="1"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379373" y="441533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84890"/>
            <a:ext cx="1150773" cy="1122552"/>
          </a:xfrm>
          <a:prstGeom prst="rect">
            <a:avLst/>
          </a:prstGeom>
        </p:spPr>
      </p:pic>
      <p:sp>
        <p:nvSpPr>
          <p:cNvPr id="7" name="Rectangle 6"/>
          <p:cNvSpPr/>
          <p:nvPr/>
        </p:nvSpPr>
        <p:spPr>
          <a:xfrm>
            <a:off x="3684737" y="13075"/>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Tree>
    <p:extLst>
      <p:ext uri="{BB962C8B-B14F-4D97-AF65-F5344CB8AC3E}">
        <p14:creationId xmlns:p14="http://schemas.microsoft.com/office/powerpoint/2010/main" val="2909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8&quot;/&gt;&lt;/object&gt;&lt;object type=&quot;3&quot; unique_id=&quot;10007&quot;&gt;&lt;property id=&quot;20148&quot; value=&quot;5&quot;/&gt;&lt;property id=&quot;20300&quot; value=&quot;Slide 5&quot;/&gt;&lt;property id=&quot;20307&quot; value=&quot;305&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97&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quot;/&gt;&lt;property id=&quot;20307&quot; value=&quot;291&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30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quot;/&gt;&lt;property id=&quot;20307&quot; value=&quot;311&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313&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307&quot;/&gt;&lt;/object&gt;&lt;object type=&quot;3&quot; unique_id=&quot;10023&quot;&gt;&lt;property id=&quot;20148&quot; value=&quot;5&quot;/&gt;&lt;property id=&quot;20300&quot; value=&quot;Slide 21&quot;/&gt;&lt;property id=&quot;20307&quot; value=&quot;293&quot;/&gt;&lt;/object&gt;&lt;object type=&quot;3&quot; unique_id=&quot;10024&quot;&gt;&lt;property id=&quot;20148&quot; value=&quot;5&quot;/&gt;&lt;property id=&quot;20300&quot; value=&quot;Slide 22&quot;/&gt;&lt;property id=&quot;20307&quot; value=&quot;294&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06&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quot;/&gt;&lt;property id=&quot;20307&quot; value=&quot;31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2128</Words>
  <Application>Microsoft Office PowerPoint</Application>
  <PresentationFormat>On-screen Show (16:9)</PresentationFormat>
  <Paragraphs>122</Paragraphs>
  <Slides>28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Calibri</vt:lpstr>
      <vt:lpstr>等线</vt:lpstr>
      <vt:lpstr>UTM Futura Extra</vt:lpstr>
      <vt:lpstr>UTM Avo</vt:lpstr>
      <vt:lpstr>Arial</vt:lpstr>
      <vt:lpstr>Calibri Light</vt:lpstr>
      <vt:lpstr>Times New Roman</vt:lpstr>
      <vt:lpstr>MV Boli</vt:lpstr>
      <vt:lpstr>UVN Banh Mi</vt:lpstr>
      <vt:lpstr>UTM Habano</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Mieu ta cac bo phan cua cay coi</dc:title>
  <dc:subject>TLV 4</dc:subject>
  <dc:creator>KTUTS</dc:creator>
  <cp:keywords>BichHa</cp:keywords>
  <cp:lastModifiedBy>Nguyen Huu Hieu</cp:lastModifiedBy>
  <cp:revision>124</cp:revision>
  <dcterms:created xsi:type="dcterms:W3CDTF">2017-03-04T06:55:50Z</dcterms:created>
  <dcterms:modified xsi:type="dcterms:W3CDTF">2022-01-23T07:17:23Z</dcterms:modified>
  <cp:version>U19</cp:version>
</cp:coreProperties>
</file>