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332" r:id="rId2"/>
    <p:sldId id="257" r:id="rId3"/>
    <p:sldId id="308" r:id="rId4"/>
    <p:sldId id="309" r:id="rId5"/>
    <p:sldId id="315" r:id="rId6"/>
    <p:sldId id="307" r:id="rId7"/>
    <p:sldId id="311" r:id="rId8"/>
    <p:sldId id="310" r:id="rId9"/>
    <p:sldId id="312" r:id="rId10"/>
    <p:sldId id="313" r:id="rId11"/>
    <p:sldId id="314" r:id="rId12"/>
    <p:sldId id="316" r:id="rId13"/>
    <p:sldId id="317" r:id="rId14"/>
    <p:sldId id="320" r:id="rId15"/>
    <p:sldId id="321" r:id="rId16"/>
    <p:sldId id="322" r:id="rId17"/>
    <p:sldId id="323" r:id="rId18"/>
    <p:sldId id="324" r:id="rId19"/>
    <p:sldId id="328" r:id="rId20"/>
    <p:sldId id="329" r:id="rId21"/>
    <p:sldId id="330" r:id="rId22"/>
    <p:sldId id="331" r:id="rId23"/>
    <p:sldId id="325" r:id="rId24"/>
    <p:sldId id="326" r:id="rId25"/>
    <p:sldId id="327"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EDF4"/>
    <a:srgbClr val="44CAD8"/>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7" autoAdjust="0"/>
    <p:restoredTop sz="94660"/>
  </p:normalViewPr>
  <p:slideViewPr>
    <p:cSldViewPr snapToGrid="0" showGuides="1">
      <p:cViewPr varScale="1">
        <p:scale>
          <a:sx n="66" d="100"/>
          <a:sy n="66" d="100"/>
        </p:scale>
        <p:origin x="288" y="66"/>
      </p:cViewPr>
      <p:guideLst>
        <p:guide orient="horz" pos="2080"/>
        <p:guide pos="3840"/>
      </p:guideLst>
    </p:cSldViewPr>
  </p:slideViewPr>
  <p:notesTextViewPr>
    <p:cViewPr>
      <p:scale>
        <a:sx n="1" d="1"/>
        <a:sy n="1" d="1"/>
      </p:scale>
      <p:origin x="0" y="0"/>
    </p:cViewPr>
  </p:notesTextViewPr>
  <p:sorterViewPr>
    <p:cViewPr>
      <p:scale>
        <a:sx n="33" d="100"/>
        <a:sy n="33" d="100"/>
      </p:scale>
      <p:origin x="0" y="0"/>
    </p:cViewPr>
  </p:sorter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2FD65-EE3A-4E59-AE83-31370A1A5224}" type="datetimeFigureOut">
              <a:rPr lang="zh-CN" altLang="en-US" smtClean="0"/>
              <a:t>2022/1/24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9454C-C74F-4488-8342-D9513523422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17</a:t>
            </a:fld>
            <a:endParaRPr lang="zh-CN" altLang="en-US"/>
          </a:p>
        </p:txBody>
      </p:sp>
    </p:spTree>
    <p:extLst>
      <p:ext uri="{BB962C8B-B14F-4D97-AF65-F5344CB8AC3E}">
        <p14:creationId xmlns:p14="http://schemas.microsoft.com/office/powerpoint/2010/main" val="2882018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19</a:t>
            </a:fld>
            <a:endParaRPr lang="zh-CN" altLang="en-US"/>
          </a:p>
        </p:txBody>
      </p:sp>
    </p:spTree>
    <p:extLst>
      <p:ext uri="{BB962C8B-B14F-4D97-AF65-F5344CB8AC3E}">
        <p14:creationId xmlns:p14="http://schemas.microsoft.com/office/powerpoint/2010/main" val="2514317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20</a:t>
            </a:fld>
            <a:endParaRPr lang="zh-CN" altLang="en-US"/>
          </a:p>
        </p:txBody>
      </p:sp>
    </p:spTree>
    <p:extLst>
      <p:ext uri="{BB962C8B-B14F-4D97-AF65-F5344CB8AC3E}">
        <p14:creationId xmlns:p14="http://schemas.microsoft.com/office/powerpoint/2010/main" val="2099110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21</a:t>
            </a:fld>
            <a:endParaRPr lang="zh-CN" altLang="en-US"/>
          </a:p>
        </p:txBody>
      </p:sp>
    </p:spTree>
    <p:extLst>
      <p:ext uri="{BB962C8B-B14F-4D97-AF65-F5344CB8AC3E}">
        <p14:creationId xmlns:p14="http://schemas.microsoft.com/office/powerpoint/2010/main" val="4002310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22</a:t>
            </a:fld>
            <a:endParaRPr lang="zh-CN" altLang="en-US"/>
          </a:p>
        </p:txBody>
      </p:sp>
    </p:spTree>
    <p:extLst>
      <p:ext uri="{BB962C8B-B14F-4D97-AF65-F5344CB8AC3E}">
        <p14:creationId xmlns:p14="http://schemas.microsoft.com/office/powerpoint/2010/main" val="678631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23</a:t>
            </a:fld>
            <a:endParaRPr lang="zh-CN" altLang="en-US"/>
          </a:p>
        </p:txBody>
      </p:sp>
    </p:spTree>
    <p:extLst>
      <p:ext uri="{BB962C8B-B14F-4D97-AF65-F5344CB8AC3E}">
        <p14:creationId xmlns:p14="http://schemas.microsoft.com/office/powerpoint/2010/main" val="3709998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24</a:t>
            </a:fld>
            <a:endParaRPr lang="zh-CN" altLang="en-US"/>
          </a:p>
        </p:txBody>
      </p:sp>
    </p:spTree>
    <p:extLst>
      <p:ext uri="{BB962C8B-B14F-4D97-AF65-F5344CB8AC3E}">
        <p14:creationId xmlns:p14="http://schemas.microsoft.com/office/powerpoint/2010/main" val="2134536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25</a:t>
            </a:fld>
            <a:endParaRPr lang="zh-CN" altLang="en-US"/>
          </a:p>
        </p:txBody>
      </p:sp>
    </p:spTree>
    <p:extLst>
      <p:ext uri="{BB962C8B-B14F-4D97-AF65-F5344CB8AC3E}">
        <p14:creationId xmlns:p14="http://schemas.microsoft.com/office/powerpoint/2010/main" val="2844748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3</a:t>
            </a:fld>
            <a:endParaRPr lang="zh-CN" altLang="en-US"/>
          </a:p>
        </p:txBody>
      </p:sp>
    </p:spTree>
    <p:extLst>
      <p:ext uri="{BB962C8B-B14F-4D97-AF65-F5344CB8AC3E}">
        <p14:creationId xmlns:p14="http://schemas.microsoft.com/office/powerpoint/2010/main" val="31347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lần</a:t>
            </a:r>
            <a:r>
              <a:rPr lang="en-US" dirty="0"/>
              <a:t> </a:t>
            </a:r>
            <a:r>
              <a:rPr lang="en-US" dirty="0" err="1"/>
              <a:t>lượt</a:t>
            </a:r>
            <a:r>
              <a:rPr lang="en-US" dirty="0"/>
              <a:t> </a:t>
            </a:r>
            <a:r>
              <a:rPr lang="en-US" dirty="0" err="1"/>
              <a:t>từng</a:t>
            </a:r>
            <a:r>
              <a:rPr lang="en-US" dirty="0"/>
              <a:t> </a:t>
            </a:r>
            <a:r>
              <a:rPr lang="en-US" dirty="0" err="1"/>
              <a:t>lâu</a:t>
            </a:r>
            <a:r>
              <a:rPr lang="en-US" dirty="0"/>
              <a:t> </a:t>
            </a:r>
            <a:r>
              <a:rPr lang="en-US" dirty="0" err="1"/>
              <a:t>đài</a:t>
            </a:r>
            <a:r>
              <a:rPr lang="en-US" dirty="0"/>
              <a:t> </a:t>
            </a:r>
            <a:r>
              <a:rPr lang="en-US" dirty="0" err="1"/>
              <a:t>để</a:t>
            </a:r>
            <a:r>
              <a:rPr lang="en-US" dirty="0"/>
              <a:t> </a:t>
            </a:r>
            <a:r>
              <a:rPr lang="en-US" dirty="0" err="1"/>
              <a:t>tới</a:t>
            </a:r>
            <a:r>
              <a:rPr lang="en-US" dirty="0"/>
              <a:t> </a:t>
            </a:r>
            <a:r>
              <a:rPr lang="en-US" dirty="0" err="1"/>
              <a:t>đó</a:t>
            </a:r>
            <a:endParaRPr lang="en-US" dirty="0"/>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4</a:t>
            </a:fld>
            <a:endParaRPr lang="zh-CN" altLang="en-US"/>
          </a:p>
        </p:txBody>
      </p:sp>
    </p:spTree>
    <p:extLst>
      <p:ext uri="{BB962C8B-B14F-4D97-AF65-F5344CB8AC3E}">
        <p14:creationId xmlns:p14="http://schemas.microsoft.com/office/powerpoint/2010/main" val="108637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5</a:t>
            </a:fld>
            <a:endParaRPr lang="zh-CN" altLang="en-US"/>
          </a:p>
        </p:txBody>
      </p:sp>
    </p:spTree>
    <p:extLst>
      <p:ext uri="{BB962C8B-B14F-4D97-AF65-F5344CB8AC3E}">
        <p14:creationId xmlns:p14="http://schemas.microsoft.com/office/powerpoint/2010/main" val="1776316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6</a:t>
            </a:fld>
            <a:endParaRPr lang="zh-CN" altLang="en-US"/>
          </a:p>
        </p:txBody>
      </p:sp>
    </p:spTree>
    <p:extLst>
      <p:ext uri="{BB962C8B-B14F-4D97-AF65-F5344CB8AC3E}">
        <p14:creationId xmlns:p14="http://schemas.microsoft.com/office/powerpoint/2010/main" val="633941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7</a:t>
            </a:fld>
            <a:endParaRPr lang="zh-CN" altLang="en-US"/>
          </a:p>
        </p:txBody>
      </p:sp>
    </p:spTree>
    <p:extLst>
      <p:ext uri="{BB962C8B-B14F-4D97-AF65-F5344CB8AC3E}">
        <p14:creationId xmlns:p14="http://schemas.microsoft.com/office/powerpoint/2010/main" val="270160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10</a:t>
            </a:fld>
            <a:endParaRPr lang="zh-CN" altLang="en-US"/>
          </a:p>
        </p:txBody>
      </p:sp>
    </p:spTree>
    <p:extLst>
      <p:ext uri="{BB962C8B-B14F-4D97-AF65-F5344CB8AC3E}">
        <p14:creationId xmlns:p14="http://schemas.microsoft.com/office/powerpoint/2010/main" val="2484512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11</a:t>
            </a:fld>
            <a:endParaRPr lang="zh-CN" altLang="en-US"/>
          </a:p>
        </p:txBody>
      </p:sp>
    </p:spTree>
    <p:extLst>
      <p:ext uri="{BB962C8B-B14F-4D97-AF65-F5344CB8AC3E}">
        <p14:creationId xmlns:p14="http://schemas.microsoft.com/office/powerpoint/2010/main" val="3066005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12</a:t>
            </a:fld>
            <a:endParaRPr lang="zh-CN" altLang="en-US"/>
          </a:p>
        </p:txBody>
      </p:sp>
    </p:spTree>
    <p:extLst>
      <p:ext uri="{BB962C8B-B14F-4D97-AF65-F5344CB8AC3E}">
        <p14:creationId xmlns:p14="http://schemas.microsoft.com/office/powerpoint/2010/main" val="2119294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pic>
        <p:nvPicPr>
          <p:cNvPr id="8" name="图片 7"/>
          <p:cNvPicPr>
            <a:picLocks noChangeAspect="1"/>
          </p:cNvPicPr>
          <p:nvPr userDrawn="1"/>
        </p:nvPicPr>
        <p:blipFill>
          <a:blip r:embed="rId3"/>
          <a:stretch>
            <a:fillRect/>
          </a:stretch>
        </p:blipFill>
        <p:spPr>
          <a:xfrm>
            <a:off x="-582561" y="-155353"/>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7094341" y="-261676"/>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
        <p:nvSpPr>
          <p:cNvPr id="10" name="Rectangle 9"/>
          <p:cNvSpPr/>
          <p:nvPr userDrawn="1"/>
        </p:nvSpPr>
        <p:spPr>
          <a:xfrm>
            <a:off x="10941818" y="6215746"/>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sp>
        <p:nvSpPr>
          <p:cNvPr id="15" name="Rectangle 14"/>
          <p:cNvSpPr/>
          <p:nvPr userDrawn="1"/>
        </p:nvSpPr>
        <p:spPr>
          <a:xfrm>
            <a:off x="0" y="6246524"/>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35607" y="-1889501"/>
            <a:ext cx="2167789" cy="173414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323399" y="8081456"/>
            <a:ext cx="2167789" cy="173414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sp>
        <p:nvSpPr>
          <p:cNvPr id="10" name="Rounded Rectangle 9"/>
          <p:cNvSpPr/>
          <p:nvPr userDrawn="1"/>
        </p:nvSpPr>
        <p:spPr>
          <a:xfrm>
            <a:off x="476634" y="675098"/>
            <a:ext cx="11264900" cy="5913835"/>
          </a:xfrm>
          <a:prstGeom prst="round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pic>
        <p:nvPicPr>
          <p:cNvPr id="8" name="图片 7"/>
          <p:cNvPicPr>
            <a:picLocks noChangeAspect="1"/>
          </p:cNvPicPr>
          <p:nvPr userDrawn="1"/>
        </p:nvPicPr>
        <p:blipFill>
          <a:blip r:embed="rId3"/>
          <a:stretch>
            <a:fillRect/>
          </a:stretch>
        </p:blipFill>
        <p:spPr>
          <a:xfrm>
            <a:off x="-315332" y="-139018"/>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6939538" y="-319723"/>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
        <p:nvSpPr>
          <p:cNvPr id="15" name="Rectangle 14"/>
          <p:cNvSpPr/>
          <p:nvPr userDrawn="1"/>
        </p:nvSpPr>
        <p:spPr>
          <a:xfrm>
            <a:off x="10941818" y="6215746"/>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spTree>
    <p:extLst>
      <p:ext uri="{BB962C8B-B14F-4D97-AF65-F5344CB8AC3E}">
        <p14:creationId xmlns:p14="http://schemas.microsoft.com/office/powerpoint/2010/main" val="3930431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teamKTUTS"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5C536-4314-40BB-BE2E-6E3FF19D8861}" type="datetimeFigureOut">
              <a:rPr lang="zh-CN" altLang="en-US" smtClean="0"/>
              <a:t>2022/1/24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373A0-27E8-4FB2-9300-A1035B2F024A}" type="slidenum">
              <a:rPr lang="zh-CN" altLang="en-US" smtClean="0"/>
              <a:t>‹#›</a:t>
            </a:fld>
            <a:endParaRPr lang="zh-CN" altLang="en-US"/>
          </a:p>
        </p:txBody>
      </p:sp>
      <p:sp>
        <p:nvSpPr>
          <p:cNvPr id="7" name="Rectangle 6"/>
          <p:cNvSpPr/>
          <p:nvPr userDrawn="1"/>
        </p:nvSpPr>
        <p:spPr>
          <a:xfrm>
            <a:off x="10941818" y="6215746"/>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pic>
        <p:nvPicPr>
          <p:cNvPr id="10" name="Picture 9" descr="A picture containing diagram&#10;&#10;Description automatically generated">
            <a:extLst>
              <a:ext uri="{FF2B5EF4-FFF2-40B4-BE49-F238E27FC236}">
                <a16:creationId xmlns:a16="http://schemas.microsoft.com/office/drawing/2014/main" id="{D2AEA9C6-E184-4D11-A2B6-D97D8FA90DF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934160" y="16804787"/>
            <a:ext cx="1881378" cy="162530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DB4D7C42-930F-46D4-96EE-FE972FA8E6A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144240" y="16175014"/>
            <a:ext cx="1881378" cy="1625303"/>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B4D5AC5A-92AF-42C2-BAF3-3650251745C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934160" y="-12334095"/>
            <a:ext cx="1881378" cy="1625303"/>
          </a:xfrm>
          <a:prstGeom prst="rect">
            <a:avLst/>
          </a:prstGeom>
        </p:spPr>
      </p:pic>
      <p:pic>
        <p:nvPicPr>
          <p:cNvPr id="13" name="Picture 12" descr="A picture containing diagram&#10;&#10;Description automatically generated">
            <a:extLst>
              <a:ext uri="{FF2B5EF4-FFF2-40B4-BE49-F238E27FC236}">
                <a16:creationId xmlns:a16="http://schemas.microsoft.com/office/drawing/2014/main" id="{525E5FF4-C6A9-4406-9695-669BDD938A8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163671" y="-12151217"/>
            <a:ext cx="1881378" cy="1625303"/>
          </a:xfrm>
          <a:prstGeom prst="rect">
            <a:avLst/>
          </a:prstGeom>
        </p:spPr>
      </p:pic>
      <p:sp>
        <p:nvSpPr>
          <p:cNvPr id="14" name="TextBox 13">
            <a:extLst>
              <a:ext uri="{FF2B5EF4-FFF2-40B4-BE49-F238E27FC236}">
                <a16:creationId xmlns:a16="http://schemas.microsoft.com/office/drawing/2014/main" id="{8CEE7995-58D5-49FD-AA26-F201DC2EF1EC}"/>
              </a:ext>
            </a:extLst>
          </p:cNvPr>
          <p:cNvSpPr txBox="1"/>
          <p:nvPr userDrawn="1"/>
        </p:nvSpPr>
        <p:spPr>
          <a:xfrm>
            <a:off x="2597398" y="8394353"/>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5"/>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5" name="Picture 14" descr="A picture containing diagram&#10;&#10;Description automatically generated">
            <a:extLst>
              <a:ext uri="{FF2B5EF4-FFF2-40B4-BE49-F238E27FC236}">
                <a16:creationId xmlns:a16="http://schemas.microsoft.com/office/drawing/2014/main" id="{6E6C7748-5592-4A3D-8551-66C7A2AFAE5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7945414"/>
            <a:ext cx="1881378" cy="16253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3.xml"/><Relationship Id="rId21" Type="http://schemas.openxmlformats.org/officeDocument/2006/relationships/image" Target="../media/image19.png"/><Relationship Id="rId7" Type="http://schemas.openxmlformats.org/officeDocument/2006/relationships/image" Target="../media/image7.emf"/><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2.xml"/><Relationship Id="rId16" Type="http://schemas.openxmlformats.org/officeDocument/2006/relationships/image" Target="../media/image14.emf"/><Relationship Id="rId20" Type="http://schemas.openxmlformats.org/officeDocument/2006/relationships/image" Target="../media/image18.emf"/><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3.png"/><Relationship Id="rId5" Type="http://schemas.openxmlformats.org/officeDocument/2006/relationships/slideLayout" Target="../slideLayouts/slideLayout1.xml"/><Relationship Id="rId15" Type="http://schemas.openxmlformats.org/officeDocument/2006/relationships/image" Target="../media/image13.emf"/><Relationship Id="rId10" Type="http://schemas.openxmlformats.org/officeDocument/2006/relationships/image" Target="../media/image9.png"/><Relationship Id="rId19" Type="http://schemas.openxmlformats.org/officeDocument/2006/relationships/image" Target="../media/image17.emf"/><Relationship Id="rId4" Type="http://schemas.openxmlformats.org/officeDocument/2006/relationships/tags" Target="../tags/tag4.xml"/><Relationship Id="rId9" Type="http://schemas.openxmlformats.org/officeDocument/2006/relationships/image" Target="../media/image8.png"/><Relationship Id="rId14" Type="http://schemas.openxmlformats.org/officeDocument/2006/relationships/image" Target="../media/image12.emf"/><Relationship Id="rId22"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13.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12.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11.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notesSlide" Target="../notesSlides/notesSlide7.xml"/><Relationship Id="rId15" Type="http://schemas.openxmlformats.org/officeDocument/2006/relationships/image" Target="../media/image14.emf"/><Relationship Id="rId10" Type="http://schemas.openxmlformats.org/officeDocument/2006/relationships/image" Target="../media/image35.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3.emf"/></Relationships>
</file>

<file path=ppt/slides/_rels/slide11.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8.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12.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25.emf"/><Relationship Id="rId3" Type="http://schemas.openxmlformats.org/officeDocument/2006/relationships/image" Target="../media/image20.png"/><Relationship Id="rId7" Type="http://schemas.openxmlformats.org/officeDocument/2006/relationships/image" Target="../media/image9.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notesSlide" Target="../notesSlides/notesSlide9.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48.png"/><Relationship Id="rId9" Type="http://schemas.openxmlformats.org/officeDocument/2006/relationships/image" Target="../media/image21.emf"/><Relationship Id="rId1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13.emf"/><Relationship Id="rId12" Type="http://schemas.openxmlformats.org/officeDocument/2006/relationships/image" Target="../media/image37.png"/><Relationship Id="rId2" Type="http://schemas.openxmlformats.org/officeDocument/2006/relationships/image" Target="../media/image27.gif"/><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24.emf"/><Relationship Id="rId5" Type="http://schemas.openxmlformats.org/officeDocument/2006/relationships/image" Target="../media/image500.png"/><Relationship Id="rId10" Type="http://schemas.openxmlformats.org/officeDocument/2006/relationships/image" Target="../media/image52.png"/><Relationship Id="rId4" Type="http://schemas.openxmlformats.org/officeDocument/2006/relationships/image" Target="../media/image50.png"/><Relationship Id="rId9" Type="http://schemas.openxmlformats.org/officeDocument/2006/relationships/image" Target="../media/image17.emf"/></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9.png"/><Relationship Id="rId7" Type="http://schemas.openxmlformats.org/officeDocument/2006/relationships/image" Target="../media/image57.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1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9.png"/><Relationship Id="rId7" Type="http://schemas.openxmlformats.org/officeDocument/2006/relationships/image" Target="../media/image63.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4.png"/></Relationships>
</file>

<file path=ppt/slides/_rels/slide1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9.png"/><Relationship Id="rId7" Type="http://schemas.openxmlformats.org/officeDocument/2006/relationships/image" Target="../media/image6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69.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16.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15.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14.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notesSlide" Target="../notesSlides/notesSlide10.xml"/><Relationship Id="rId15" Type="http://schemas.openxmlformats.org/officeDocument/2006/relationships/image" Target="../media/image14.emf"/><Relationship Id="rId10" Type="http://schemas.openxmlformats.org/officeDocument/2006/relationships/image" Target="../media/image35.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3.emf"/></Relationships>
</file>

<file path=ppt/slides/_rels/slide18.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49.png"/><Relationship Id="rId7" Type="http://schemas.openxmlformats.org/officeDocument/2006/relationships/image" Target="../media/image5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11.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25.emf"/><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slideLayout" Target="../slideLayouts/slideLayout3.xml"/><Relationship Id="rId16" Type="http://schemas.openxmlformats.org/officeDocument/2006/relationships/image" Target="../media/image28.png"/><Relationship Id="rId1" Type="http://schemas.openxmlformats.org/officeDocument/2006/relationships/themeOverride" Target="../theme/themeOverride1.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20.png"/><Relationship Id="rId9" Type="http://schemas.openxmlformats.org/officeDocument/2006/relationships/image" Target="../media/image21.emf"/><Relationship Id="rId14" Type="http://schemas.openxmlformats.org/officeDocument/2006/relationships/image" Target="../media/image26.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19.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18.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17.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notesSlide" Target="../notesSlides/notesSlide12.xml"/><Relationship Id="rId15" Type="http://schemas.openxmlformats.org/officeDocument/2006/relationships/image" Target="../media/image14.emf"/><Relationship Id="rId10" Type="http://schemas.openxmlformats.org/officeDocument/2006/relationships/image" Target="../media/image35.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3.emf"/></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22.xml"/><Relationship Id="rId21" Type="http://schemas.microsoft.com/office/2007/relationships/hdphoto" Target="../media/hdphoto10.wdp"/><Relationship Id="rId7" Type="http://schemas.openxmlformats.org/officeDocument/2006/relationships/image" Target="../media/image4.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21.xml"/><Relationship Id="rId16" Type="http://schemas.openxmlformats.org/officeDocument/2006/relationships/image" Target="../media/image15.emf"/><Relationship Id="rId20" Type="http://schemas.openxmlformats.org/officeDocument/2006/relationships/image" Target="../media/image74.png"/><Relationship Id="rId1" Type="http://schemas.openxmlformats.org/officeDocument/2006/relationships/tags" Target="../tags/tag20.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notesSlide" Target="../notesSlides/notesSlide13.xml"/><Relationship Id="rId15" Type="http://schemas.openxmlformats.org/officeDocument/2006/relationships/image" Target="../media/image14.emf"/><Relationship Id="rId10" Type="http://schemas.openxmlformats.org/officeDocument/2006/relationships/image" Target="../media/image35.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3.emf"/></Relationships>
</file>

<file path=ppt/slides/_rels/slide22.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14.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76.png"/><Relationship Id="rId3" Type="http://schemas.openxmlformats.org/officeDocument/2006/relationships/image" Target="../media/image29.jpeg"/><Relationship Id="rId7" Type="http://schemas.microsoft.com/office/2007/relationships/hdphoto" Target="../media/hdphoto3.wdp"/><Relationship Id="rId12" Type="http://schemas.openxmlformats.org/officeDocument/2006/relationships/image" Target="../media/image75.png"/><Relationship Id="rId17" Type="http://schemas.microsoft.com/office/2007/relationships/hdphoto" Target="../media/hdphoto5.wdp"/><Relationship Id="rId2" Type="http://schemas.openxmlformats.org/officeDocument/2006/relationships/notesSlide" Target="../notesSlides/notesSlide15.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4.png"/><Relationship Id="rId5" Type="http://schemas.openxmlformats.org/officeDocument/2006/relationships/image" Target="../media/image31.png"/><Relationship Id="rId15" Type="http://schemas.openxmlformats.org/officeDocument/2006/relationships/slide" Target="slide4.xml"/><Relationship Id="rId10" Type="http://schemas.openxmlformats.org/officeDocument/2006/relationships/image" Target="../media/image3.png"/><Relationship Id="rId4" Type="http://schemas.openxmlformats.org/officeDocument/2006/relationships/image" Target="../media/image30.png"/><Relationship Id="rId9" Type="http://schemas.microsoft.com/office/2007/relationships/hdphoto" Target="../media/hdphoto4.wdp"/><Relationship Id="rId14" Type="http://schemas.microsoft.com/office/2007/relationships/hdphoto" Target="../media/hdphoto8.wdp"/></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76.png"/><Relationship Id="rId3" Type="http://schemas.openxmlformats.org/officeDocument/2006/relationships/image" Target="../media/image29.jpeg"/><Relationship Id="rId7" Type="http://schemas.microsoft.com/office/2007/relationships/hdphoto" Target="../media/hdphoto3.wdp"/><Relationship Id="rId12" Type="http://schemas.openxmlformats.org/officeDocument/2006/relationships/image" Target="../media/image77.png"/><Relationship Id="rId17" Type="http://schemas.microsoft.com/office/2007/relationships/hdphoto" Target="../media/hdphoto5.wdp"/><Relationship Id="rId2" Type="http://schemas.openxmlformats.org/officeDocument/2006/relationships/notesSlide" Target="../notesSlides/notesSlide16.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4.png"/><Relationship Id="rId5" Type="http://schemas.openxmlformats.org/officeDocument/2006/relationships/image" Target="../media/image31.png"/><Relationship Id="rId15" Type="http://schemas.openxmlformats.org/officeDocument/2006/relationships/slide" Target="slide4.xml"/><Relationship Id="rId10" Type="http://schemas.openxmlformats.org/officeDocument/2006/relationships/image" Target="../media/image3.png"/><Relationship Id="rId4" Type="http://schemas.openxmlformats.org/officeDocument/2006/relationships/image" Target="../media/image30.png"/><Relationship Id="rId9" Type="http://schemas.microsoft.com/office/2007/relationships/hdphoto" Target="../media/hdphoto4.wdp"/><Relationship Id="rId14" Type="http://schemas.microsoft.com/office/2007/relationships/hdphoto" Target="../media/hdphoto8.wdp"/></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slide" Target="slide4.xml"/><Relationship Id="rId3" Type="http://schemas.openxmlformats.org/officeDocument/2006/relationships/image" Target="../media/image29.jpeg"/><Relationship Id="rId7" Type="http://schemas.microsoft.com/office/2007/relationships/hdphoto" Target="../media/hdphoto3.wdp"/><Relationship Id="rId12" Type="http://schemas.openxmlformats.org/officeDocument/2006/relationships/image" Target="../media/image78.png"/><Relationship Id="rId17" Type="http://schemas.microsoft.com/office/2007/relationships/hdphoto" Target="../media/hdphoto11.wdp"/><Relationship Id="rId2" Type="http://schemas.openxmlformats.org/officeDocument/2006/relationships/notesSlide" Target="../notesSlides/notesSlide17.xml"/><Relationship Id="rId16"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4.png"/><Relationship Id="rId5" Type="http://schemas.openxmlformats.org/officeDocument/2006/relationships/image" Target="../media/image31.png"/><Relationship Id="rId15" Type="http://schemas.microsoft.com/office/2007/relationships/hdphoto" Target="../media/hdphoto5.wdp"/><Relationship Id="rId10" Type="http://schemas.openxmlformats.org/officeDocument/2006/relationships/image" Target="../media/image3.png"/><Relationship Id="rId4" Type="http://schemas.openxmlformats.org/officeDocument/2006/relationships/image" Target="../media/image30.png"/><Relationship Id="rId9" Type="http://schemas.microsoft.com/office/2007/relationships/hdphoto" Target="../media/hdphoto4.wdp"/><Relationship Id="rId1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25.emf"/><Relationship Id="rId1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9.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notesSlide" Target="../notesSlides/notesSlide2.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20.png"/><Relationship Id="rId9" Type="http://schemas.openxmlformats.org/officeDocument/2006/relationships/image" Target="../media/image21.emf"/><Relationship Id="rId1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3.png"/><Relationship Id="rId18" Type="http://schemas.openxmlformats.org/officeDocument/2006/relationships/image" Target="../media/image21.emf"/><Relationship Id="rId3" Type="http://schemas.openxmlformats.org/officeDocument/2006/relationships/audio" Target="../media/audio2.wav"/><Relationship Id="rId21" Type="http://schemas.openxmlformats.org/officeDocument/2006/relationships/image" Target="../media/image24.emf"/><Relationship Id="rId7" Type="http://schemas.openxmlformats.org/officeDocument/2006/relationships/slide" Target="slide24.xml"/><Relationship Id="rId12" Type="http://schemas.openxmlformats.org/officeDocument/2006/relationships/slide" Target="slide25.xml"/><Relationship Id="rId17" Type="http://schemas.openxmlformats.org/officeDocument/2006/relationships/image" Target="../media/image3.png"/><Relationship Id="rId2" Type="http://schemas.openxmlformats.org/officeDocument/2006/relationships/notesSlide" Target="../notesSlides/notesSlide3.xml"/><Relationship Id="rId16" Type="http://schemas.microsoft.com/office/2007/relationships/hdphoto" Target="../media/hdphoto5.wdp"/><Relationship Id="rId20" Type="http://schemas.openxmlformats.org/officeDocument/2006/relationships/image" Target="../media/image23.emf"/><Relationship Id="rId1" Type="http://schemas.openxmlformats.org/officeDocument/2006/relationships/slideLayout" Target="../slideLayouts/slideLayout1.xml"/><Relationship Id="rId6" Type="http://schemas.openxmlformats.org/officeDocument/2006/relationships/image" Target="../media/image30.png"/><Relationship Id="rId11" Type="http://schemas.microsoft.com/office/2007/relationships/hdphoto" Target="../media/hdphoto3.wdp"/><Relationship Id="rId5" Type="http://schemas.openxmlformats.org/officeDocument/2006/relationships/image" Target="../media/image27.gif"/><Relationship Id="rId15" Type="http://schemas.openxmlformats.org/officeDocument/2006/relationships/image" Target="../media/image34.png"/><Relationship Id="rId10" Type="http://schemas.openxmlformats.org/officeDocument/2006/relationships/image" Target="../media/image32.png"/><Relationship Id="rId19" Type="http://schemas.openxmlformats.org/officeDocument/2006/relationships/image" Target="../media/image22.emf"/><Relationship Id="rId4" Type="http://schemas.openxmlformats.org/officeDocument/2006/relationships/image" Target="../media/image29.jpeg"/><Relationship Id="rId9" Type="http://schemas.openxmlformats.org/officeDocument/2006/relationships/slide" Target="slide23.xml"/><Relationship Id="rId14" Type="http://schemas.microsoft.com/office/2007/relationships/hdphoto" Target="../media/hdphoto4.wdp"/><Relationship Id="rId22" Type="http://schemas.openxmlformats.org/officeDocument/2006/relationships/image" Target="../media/image25.emf"/></Relationships>
</file>

<file path=ppt/slides/_rels/slide5.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4.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7.xml"/><Relationship Id="rId21" Type="http://schemas.microsoft.com/office/2007/relationships/hdphoto" Target="../media/hdphoto1.wdp"/><Relationship Id="rId7" Type="http://schemas.openxmlformats.org/officeDocument/2006/relationships/image" Target="../media/image6.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6.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5.xml"/><Relationship Id="rId6" Type="http://schemas.openxmlformats.org/officeDocument/2006/relationships/image" Target="../media/image35.png"/><Relationship Id="rId11" Type="http://schemas.openxmlformats.org/officeDocument/2006/relationships/image" Target="../media/image3.png"/><Relationship Id="rId5" Type="http://schemas.openxmlformats.org/officeDocument/2006/relationships/notesSlide" Target="../notesSlides/notesSlide5.xml"/><Relationship Id="rId15" Type="http://schemas.openxmlformats.org/officeDocument/2006/relationships/image" Target="../media/image14.emf"/><Relationship Id="rId10" Type="http://schemas.openxmlformats.org/officeDocument/2006/relationships/image" Target="../media/image9.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8.png"/><Relationship Id="rId14" Type="http://schemas.openxmlformats.org/officeDocument/2006/relationships/image" Target="../media/image13.emf"/></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10.xml"/><Relationship Id="rId21" Type="http://schemas.microsoft.com/office/2007/relationships/hdphoto" Target="../media/hdphoto1.wdp"/><Relationship Id="rId7" Type="http://schemas.openxmlformats.org/officeDocument/2006/relationships/image" Target="../media/image35.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9.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8.xml"/><Relationship Id="rId6" Type="http://schemas.openxmlformats.org/officeDocument/2006/relationships/image" Target="../media/image6.png"/><Relationship Id="rId11" Type="http://schemas.openxmlformats.org/officeDocument/2006/relationships/image" Target="../media/image3.png"/><Relationship Id="rId5" Type="http://schemas.openxmlformats.org/officeDocument/2006/relationships/notesSlide" Target="../notesSlides/notesSlide6.xml"/><Relationship Id="rId15" Type="http://schemas.openxmlformats.org/officeDocument/2006/relationships/image" Target="../media/image14.emf"/><Relationship Id="rId10" Type="http://schemas.openxmlformats.org/officeDocument/2006/relationships/image" Target="../media/image9.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8.png"/><Relationship Id="rId14" Type="http://schemas.openxmlformats.org/officeDocument/2006/relationships/image" Target="../media/image13.emf"/><Relationship Id="rId22" Type="http://schemas.openxmlformats.org/officeDocument/2006/relationships/image" Target="../media/image330.png"/></Relationships>
</file>

<file path=ppt/slides/_rels/slide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37.png"/><Relationship Id="rId7"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70.png"/><Relationship Id="rId5" Type="http://schemas.openxmlformats.org/officeDocument/2006/relationships/image" Target="../media/image360.png"/><Relationship Id="rId10" Type="http://schemas.microsoft.com/office/2007/relationships/hdphoto" Target="../media/hdphoto7.wdp"/><Relationship Id="rId4" Type="http://schemas.openxmlformats.org/officeDocument/2006/relationships/image" Target="../media/image8.png"/><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microsoft.com/office/2007/relationships/hdphoto" Target="../media/hdphoto8.wdp"/><Relationship Id="rId12" Type="http://schemas.openxmlformats.org/officeDocument/2006/relationships/image" Target="../media/image37.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11" Type="http://schemas.microsoft.com/office/2007/relationships/hdphoto" Target="../media/hdphoto9.wdp"/><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5" name="图片 1"/>
          <p:cNvPicPr>
            <a:picLocks noChangeAspect="1"/>
          </p:cNvPicPr>
          <p:nvPr/>
        </p:nvPicPr>
        <p:blipFill>
          <a:blip r:embed="rId7"/>
          <a:stretch>
            <a:fillRect/>
          </a:stretch>
        </p:blipFill>
        <p:spPr>
          <a:xfrm>
            <a:off x="3379890" y="-943175"/>
            <a:ext cx="7077423" cy="5275308"/>
          </a:xfrm>
          <a:prstGeom prst="rect">
            <a:avLst/>
          </a:prstGeom>
        </p:spPr>
      </p:pic>
      <p:sp>
        <p:nvSpPr>
          <p:cNvPr id="6" name="TextBox 5"/>
          <p:cNvSpPr txBox="1"/>
          <p:nvPr/>
        </p:nvSpPr>
        <p:spPr>
          <a:xfrm>
            <a:off x="4283827" y="2180053"/>
            <a:ext cx="5189151" cy="1015663"/>
          </a:xfrm>
          <a:prstGeom prst="rect">
            <a:avLst/>
          </a:prstGeom>
          <a:solidFill>
            <a:schemeClr val="bg1">
              <a:alpha val="54000"/>
            </a:schemeClr>
          </a:solidFill>
        </p:spPr>
        <p:txBody>
          <a:bodyPr wrap="square" rtlCol="0">
            <a:spAutoFit/>
          </a:bodyPr>
          <a:lstStyle/>
          <a:p>
            <a:r>
              <a:rPr lang="en-US" sz="6000" b="1" dirty="0">
                <a:solidFill>
                  <a:srgbClr val="FFAE05"/>
                </a:solidFill>
                <a:latin typeface="UTM NguyenHa 02" panose="02040603050506020204" pitchFamily="18" charset="0"/>
              </a:rPr>
              <a:t>MÔN  TOÁN</a:t>
            </a:r>
          </a:p>
        </p:txBody>
      </p:sp>
      <p:pic>
        <p:nvPicPr>
          <p:cNvPr id="7" name="图片 2"/>
          <p:cNvPicPr>
            <a:picLocks noChangeAspect="1"/>
          </p:cNvPicPr>
          <p:nvPr/>
        </p:nvPicPr>
        <p:blipFill>
          <a:blip r:embed="rId8"/>
          <a:stretch>
            <a:fillRect/>
          </a:stretch>
        </p:blipFill>
        <p:spPr>
          <a:xfrm>
            <a:off x="-588935" y="-395677"/>
            <a:ext cx="3974937" cy="2651990"/>
          </a:xfrm>
          <a:prstGeom prst="rect">
            <a:avLst/>
          </a:prstGeom>
        </p:spPr>
      </p:pic>
      <p:pic>
        <p:nvPicPr>
          <p:cNvPr id="8" name="图片 3"/>
          <p:cNvPicPr>
            <a:picLocks noChangeAspect="1"/>
          </p:cNvPicPr>
          <p:nvPr/>
        </p:nvPicPr>
        <p:blipFill>
          <a:blip r:embed="rId9"/>
          <a:stretch>
            <a:fillRect/>
          </a:stretch>
        </p:blipFill>
        <p:spPr>
          <a:xfrm>
            <a:off x="122057" y="690474"/>
            <a:ext cx="1322947" cy="1420491"/>
          </a:xfrm>
          <a:prstGeom prst="rect">
            <a:avLst/>
          </a:prstGeom>
        </p:spPr>
      </p:pic>
      <p:pic>
        <p:nvPicPr>
          <p:cNvPr id="9" name="图片 21"/>
          <p:cNvPicPr>
            <a:picLocks noChangeAspect="1"/>
          </p:cNvPicPr>
          <p:nvPr/>
        </p:nvPicPr>
        <p:blipFill>
          <a:blip r:embed="rId10"/>
          <a:stretch>
            <a:fillRect/>
          </a:stretch>
        </p:blipFill>
        <p:spPr>
          <a:xfrm>
            <a:off x="8426724" y="181415"/>
            <a:ext cx="2438611" cy="2438611"/>
          </a:xfrm>
          <a:prstGeom prst="rect">
            <a:avLst/>
          </a:prstGeom>
        </p:spPr>
      </p:pic>
      <p:pic>
        <p:nvPicPr>
          <p:cNvPr id="10" name="图片 1"/>
          <p:cNvPicPr>
            <a:picLocks noChangeAspect="1"/>
          </p:cNvPicPr>
          <p:nvPr/>
        </p:nvPicPr>
        <p:blipFill>
          <a:blip r:embed="rId11"/>
          <a:stretch>
            <a:fillRect/>
          </a:stretch>
        </p:blipFill>
        <p:spPr>
          <a:xfrm>
            <a:off x="8717752" y="260850"/>
            <a:ext cx="4102964" cy="2743438"/>
          </a:xfrm>
          <a:prstGeom prst="rect">
            <a:avLst/>
          </a:prstGeom>
        </p:spPr>
      </p:pic>
      <p:pic>
        <p:nvPicPr>
          <p:cNvPr id="11" name="PA_图片 4">
            <a:extLst>
              <a:ext uri="{FF2B5EF4-FFF2-40B4-BE49-F238E27FC236}">
                <a16:creationId xmlns:a16="http://schemas.microsoft.com/office/drawing/2014/main" id="{CA313446-4186-40AA-8B29-480141AF9907}"/>
              </a:ext>
            </a:extLst>
          </p:cNvPr>
          <p:cNvPicPr>
            <a:picLocks noChangeAspect="1"/>
          </p:cNvPicPr>
          <p:nvPr>
            <p:custDataLst>
              <p:tags r:id="rId1"/>
            </p:custDataLst>
          </p:nvPr>
        </p:nvPicPr>
        <p:blipFill>
          <a:blip r:embed="rId12"/>
          <a:stretch>
            <a:fillRect/>
          </a:stretch>
        </p:blipFill>
        <p:spPr>
          <a:xfrm rot="11857320">
            <a:off x="5396318" y="4551640"/>
            <a:ext cx="882495" cy="1583183"/>
          </a:xfrm>
          <a:prstGeom prst="rect">
            <a:avLst/>
          </a:prstGeom>
        </p:spPr>
      </p:pic>
      <p:pic>
        <p:nvPicPr>
          <p:cNvPr id="12" name="PA_图片 5">
            <a:extLst>
              <a:ext uri="{FF2B5EF4-FFF2-40B4-BE49-F238E27FC236}">
                <a16:creationId xmlns:a16="http://schemas.microsoft.com/office/drawing/2014/main" id="{A9A22A9E-97DA-4ADC-ADD7-46559719808D}"/>
              </a:ext>
            </a:extLst>
          </p:cNvPr>
          <p:cNvPicPr>
            <a:picLocks noChangeAspect="1"/>
          </p:cNvPicPr>
          <p:nvPr>
            <p:custDataLst>
              <p:tags r:id="rId2"/>
            </p:custDataLst>
          </p:nvPr>
        </p:nvPicPr>
        <p:blipFill>
          <a:blip r:embed="rId13"/>
          <a:stretch>
            <a:fillRect/>
          </a:stretch>
        </p:blipFill>
        <p:spPr>
          <a:xfrm>
            <a:off x="7458544" y="3338570"/>
            <a:ext cx="1389944" cy="1185694"/>
          </a:xfrm>
          <a:prstGeom prst="rect">
            <a:avLst/>
          </a:prstGeom>
        </p:spPr>
      </p:pic>
      <p:pic>
        <p:nvPicPr>
          <p:cNvPr id="13" name="PA_图片 8">
            <a:extLst>
              <a:ext uri="{FF2B5EF4-FFF2-40B4-BE49-F238E27FC236}">
                <a16:creationId xmlns:a16="http://schemas.microsoft.com/office/drawing/2014/main" id="{9DDD65F6-D06C-40C6-B11F-BB4F6B5C393C}"/>
              </a:ext>
            </a:extLst>
          </p:cNvPr>
          <p:cNvPicPr>
            <a:picLocks noChangeAspect="1"/>
          </p:cNvPicPr>
          <p:nvPr>
            <p:custDataLst>
              <p:tags r:id="rId3"/>
            </p:custDataLst>
          </p:nvPr>
        </p:nvPicPr>
        <p:blipFill>
          <a:blip r:embed="rId14"/>
          <a:stretch>
            <a:fillRect/>
          </a:stretch>
        </p:blipFill>
        <p:spPr>
          <a:xfrm>
            <a:off x="5060983" y="3311120"/>
            <a:ext cx="698425" cy="635244"/>
          </a:xfrm>
          <a:prstGeom prst="rect">
            <a:avLst/>
          </a:prstGeom>
        </p:spPr>
      </p:pic>
      <p:pic>
        <p:nvPicPr>
          <p:cNvPr id="14" name="图片 17"/>
          <p:cNvPicPr>
            <a:picLocks noChangeAspect="1"/>
          </p:cNvPicPr>
          <p:nvPr/>
        </p:nvPicPr>
        <p:blipFill>
          <a:blip r:embed="rId15"/>
          <a:stretch>
            <a:fillRect/>
          </a:stretch>
        </p:blipFill>
        <p:spPr>
          <a:xfrm rot="20812872">
            <a:off x="9625030" y="2586681"/>
            <a:ext cx="1152303" cy="3090824"/>
          </a:xfrm>
          <a:prstGeom prst="rect">
            <a:avLst/>
          </a:prstGeom>
        </p:spPr>
      </p:pic>
      <p:pic>
        <p:nvPicPr>
          <p:cNvPr id="15" name="图片 18"/>
          <p:cNvPicPr>
            <a:picLocks noChangeAspect="1"/>
          </p:cNvPicPr>
          <p:nvPr/>
        </p:nvPicPr>
        <p:blipFill>
          <a:blip r:embed="rId16"/>
          <a:stretch>
            <a:fillRect/>
          </a:stretch>
        </p:blipFill>
        <p:spPr>
          <a:xfrm>
            <a:off x="9515233" y="4799266"/>
            <a:ext cx="823841" cy="1316136"/>
          </a:xfrm>
          <a:prstGeom prst="rect">
            <a:avLst/>
          </a:prstGeom>
        </p:spPr>
      </p:pic>
      <p:pic>
        <p:nvPicPr>
          <p:cNvPr id="16" name="图片 19"/>
          <p:cNvPicPr>
            <a:picLocks noChangeAspect="1"/>
          </p:cNvPicPr>
          <p:nvPr/>
        </p:nvPicPr>
        <p:blipFill>
          <a:blip r:embed="rId17"/>
          <a:stretch>
            <a:fillRect/>
          </a:stretch>
        </p:blipFill>
        <p:spPr>
          <a:xfrm>
            <a:off x="10553465" y="5468140"/>
            <a:ext cx="763117" cy="784999"/>
          </a:xfrm>
          <a:prstGeom prst="rect">
            <a:avLst/>
          </a:prstGeom>
        </p:spPr>
      </p:pic>
      <p:pic>
        <p:nvPicPr>
          <p:cNvPr id="17" name="图片 20"/>
          <p:cNvPicPr>
            <a:picLocks noChangeAspect="1"/>
          </p:cNvPicPr>
          <p:nvPr/>
        </p:nvPicPr>
        <p:blipFill>
          <a:blip r:embed="rId18"/>
          <a:stretch>
            <a:fillRect/>
          </a:stretch>
        </p:blipFill>
        <p:spPr>
          <a:xfrm rot="1423112">
            <a:off x="10198405" y="2806078"/>
            <a:ext cx="956583" cy="2580819"/>
          </a:xfrm>
          <a:prstGeom prst="rect">
            <a:avLst/>
          </a:prstGeom>
        </p:spPr>
      </p:pic>
      <p:pic>
        <p:nvPicPr>
          <p:cNvPr id="18" name="图片 21"/>
          <p:cNvPicPr>
            <a:picLocks noChangeAspect="1"/>
          </p:cNvPicPr>
          <p:nvPr/>
        </p:nvPicPr>
        <p:blipFill>
          <a:blip r:embed="rId19"/>
          <a:stretch>
            <a:fillRect/>
          </a:stretch>
        </p:blipFill>
        <p:spPr>
          <a:xfrm>
            <a:off x="10273638" y="2256313"/>
            <a:ext cx="576822" cy="3441844"/>
          </a:xfrm>
          <a:prstGeom prst="rect">
            <a:avLst/>
          </a:prstGeom>
        </p:spPr>
      </p:pic>
      <p:pic>
        <p:nvPicPr>
          <p:cNvPr id="19" name="PA_图片 7">
            <a:extLst>
              <a:ext uri="{FF2B5EF4-FFF2-40B4-BE49-F238E27FC236}">
                <a16:creationId xmlns:a16="http://schemas.microsoft.com/office/drawing/2014/main" id="{6D0BAA3D-431E-4D9D-B705-0E86AF7CCB50}"/>
              </a:ext>
            </a:extLst>
          </p:cNvPr>
          <p:cNvPicPr>
            <a:picLocks noChangeAspect="1"/>
          </p:cNvPicPr>
          <p:nvPr>
            <p:custDataLst>
              <p:tags r:id="rId4"/>
            </p:custDataLst>
          </p:nvPr>
        </p:nvPicPr>
        <p:blipFill>
          <a:blip r:embed="rId20"/>
          <a:stretch>
            <a:fillRect/>
          </a:stretch>
        </p:blipFill>
        <p:spPr>
          <a:xfrm>
            <a:off x="7378342" y="5438105"/>
            <a:ext cx="825094" cy="876300"/>
          </a:xfrm>
          <a:prstGeom prst="rect">
            <a:avLst/>
          </a:prstGeom>
        </p:spPr>
      </p:pic>
      <p:pic>
        <p:nvPicPr>
          <p:cNvPr id="20" name="Picture 19"/>
          <p:cNvPicPr>
            <a:picLocks noChangeAspect="1"/>
          </p:cNvPicPr>
          <p:nvPr/>
        </p:nvPicPr>
        <p:blipFill>
          <a:blip r:embed="rId21">
            <a:extLst>
              <a:ext uri="{BEBA8EAE-BF5A-486C-A8C5-ECC9F3942E4B}">
                <a14:imgProps xmlns:a14="http://schemas.microsoft.com/office/drawing/2010/main">
                  <a14:imgLayer r:embed="rId22">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95697" y="1769503"/>
            <a:ext cx="4954207" cy="5156599"/>
          </a:xfrm>
          <a:prstGeom prst="rect">
            <a:avLst/>
          </a:prstGeom>
        </p:spPr>
      </p:pic>
    </p:spTree>
    <p:extLst>
      <p:ext uri="{BB962C8B-B14F-4D97-AF65-F5344CB8AC3E}">
        <p14:creationId xmlns:p14="http://schemas.microsoft.com/office/powerpoint/2010/main" val="227541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6" presetClass="entr" presetSubtype="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down)">
                                          <p:cBhvr>
                                            <p:cTn id="64" dur="145">
                                              <p:stCondLst>
                                                <p:cond delay="0"/>
                                              </p:stCondLst>
                                            </p:cTn>
                                            <p:tgtEl>
                                              <p:spTgt spid="6"/>
                                            </p:tgtEl>
                                          </p:cBhvr>
                                        </p:animEffect>
                                        <p:anim calcmode="lin" valueType="num">
                                          <p:cBhvr>
                                            <p:cTn id="65"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6"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7"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68"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69"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70" dur="7">
                                              <p:stCondLst>
                                                <p:cond delay="162"/>
                                              </p:stCondLst>
                                            </p:cTn>
                                            <p:tgtEl>
                                              <p:spTgt spid="6"/>
                                            </p:tgtEl>
                                          </p:cBhvr>
                                          <p:to x="100000" y="60000"/>
                                        </p:animScale>
                                        <p:animScale>
                                          <p:cBhvr>
                                            <p:cTn id="71" dur="41" decel="50000">
                                              <p:stCondLst>
                                                <p:cond delay="169"/>
                                              </p:stCondLst>
                                            </p:cTn>
                                            <p:tgtEl>
                                              <p:spTgt spid="6"/>
                                            </p:tgtEl>
                                          </p:cBhvr>
                                          <p:to x="100000" y="100000"/>
                                        </p:animScale>
                                        <p:animScale>
                                          <p:cBhvr>
                                            <p:cTn id="72" dur="7">
                                              <p:stCondLst>
                                                <p:cond delay="328"/>
                                              </p:stCondLst>
                                            </p:cTn>
                                            <p:tgtEl>
                                              <p:spTgt spid="6"/>
                                            </p:tgtEl>
                                          </p:cBhvr>
                                          <p:to x="100000" y="80000"/>
                                        </p:animScale>
                                        <p:animScale>
                                          <p:cBhvr>
                                            <p:cTn id="73" dur="41" decel="50000">
                                              <p:stCondLst>
                                                <p:cond delay="335"/>
                                              </p:stCondLst>
                                            </p:cTn>
                                            <p:tgtEl>
                                              <p:spTgt spid="6"/>
                                            </p:tgtEl>
                                          </p:cBhvr>
                                          <p:to x="100000" y="100000"/>
                                        </p:animScale>
                                        <p:animScale>
                                          <p:cBhvr>
                                            <p:cTn id="74" dur="7">
                                              <p:stCondLst>
                                                <p:cond delay="410"/>
                                              </p:stCondLst>
                                            </p:cTn>
                                            <p:tgtEl>
                                              <p:spTgt spid="6"/>
                                            </p:tgtEl>
                                          </p:cBhvr>
                                          <p:to x="100000" y="90000"/>
                                        </p:animScale>
                                        <p:animScale>
                                          <p:cBhvr>
                                            <p:cTn id="75" dur="41" decel="50000">
                                              <p:stCondLst>
                                                <p:cond delay="417"/>
                                              </p:stCondLst>
                                            </p:cTn>
                                            <p:tgtEl>
                                              <p:spTgt spid="6"/>
                                            </p:tgtEl>
                                          </p:cBhvr>
                                          <p:to x="100000" y="100000"/>
                                        </p:animScale>
                                        <p:animScale>
                                          <p:cBhvr>
                                            <p:cTn id="76" dur="7">
                                              <p:stCondLst>
                                                <p:cond delay="452"/>
                                              </p:stCondLst>
                                            </p:cTn>
                                            <p:tgtEl>
                                              <p:spTgt spid="6"/>
                                            </p:tgtEl>
                                          </p:cBhvr>
                                          <p:to x="100000" y="95000"/>
                                        </p:animScale>
                                        <p:animScale>
                                          <p:cBhvr>
                                            <p:cTn id="77" dur="41" decel="50000">
                                              <p:stCondLst>
                                                <p:cond delay="459"/>
                                              </p:stCondLst>
                                            </p:cTn>
                                            <p:tgtEl>
                                              <p:spTgt spid="6"/>
                                            </p:tgtEl>
                                          </p:cBhvr>
                                          <p:to x="100000" y="100000"/>
                                        </p:animScale>
                                      </p:childTnLst>
                                    </p:cTn>
                                  </p:par>
                                </p:childTnLst>
                              </p:cTn>
                            </p:par>
                            <p:par>
                              <p:cTn id="78" fill="hold">
                                <p:stCondLst>
                                  <p:cond delay="3000"/>
                                </p:stCondLst>
                                <p:childTnLst>
                                  <p:par>
                                    <p:cTn id="79" presetID="2" presetClass="entr" presetSubtype="1" fill="hold" nodeType="afterEffect" p14:presetBounceEnd="49000">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14:bounceEnd="49000">
                                          <p:cBhvr additive="base">
                                            <p:cTn id="81" dur="1000" fill="hold"/>
                                            <p:tgtEl>
                                              <p:spTgt spid="5"/>
                                            </p:tgtEl>
                                            <p:attrNameLst>
                                              <p:attrName>ppt_x</p:attrName>
                                            </p:attrNameLst>
                                          </p:cBhvr>
                                          <p:tavLst>
                                            <p:tav tm="0">
                                              <p:val>
                                                <p:strVal val="#ppt_x"/>
                                              </p:val>
                                            </p:tav>
                                            <p:tav tm="100000">
                                              <p:val>
                                                <p:strVal val="#ppt_x"/>
                                              </p:val>
                                            </p:tav>
                                          </p:tavLst>
                                        </p:anim>
                                        <p:anim calcmode="lin" valueType="num" p14:bounceEnd="49000">
                                          <p:cBhvr additive="base">
                                            <p:cTn id="82"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6" presetClass="entr" presetSubtype="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down)">
                                          <p:cBhvr>
                                            <p:cTn id="64" dur="145">
                                              <p:stCondLst>
                                                <p:cond delay="0"/>
                                              </p:stCondLst>
                                            </p:cTn>
                                            <p:tgtEl>
                                              <p:spTgt spid="6"/>
                                            </p:tgtEl>
                                          </p:cBhvr>
                                        </p:animEffect>
                                        <p:anim calcmode="lin" valueType="num">
                                          <p:cBhvr>
                                            <p:cTn id="65"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6"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7"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68"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69"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70" dur="7">
                                              <p:stCondLst>
                                                <p:cond delay="162"/>
                                              </p:stCondLst>
                                            </p:cTn>
                                            <p:tgtEl>
                                              <p:spTgt spid="6"/>
                                            </p:tgtEl>
                                          </p:cBhvr>
                                          <p:to x="100000" y="60000"/>
                                        </p:animScale>
                                        <p:animScale>
                                          <p:cBhvr>
                                            <p:cTn id="71" dur="41" decel="50000">
                                              <p:stCondLst>
                                                <p:cond delay="169"/>
                                              </p:stCondLst>
                                            </p:cTn>
                                            <p:tgtEl>
                                              <p:spTgt spid="6"/>
                                            </p:tgtEl>
                                          </p:cBhvr>
                                          <p:to x="100000" y="100000"/>
                                        </p:animScale>
                                        <p:animScale>
                                          <p:cBhvr>
                                            <p:cTn id="72" dur="7">
                                              <p:stCondLst>
                                                <p:cond delay="328"/>
                                              </p:stCondLst>
                                            </p:cTn>
                                            <p:tgtEl>
                                              <p:spTgt spid="6"/>
                                            </p:tgtEl>
                                          </p:cBhvr>
                                          <p:to x="100000" y="80000"/>
                                        </p:animScale>
                                        <p:animScale>
                                          <p:cBhvr>
                                            <p:cTn id="73" dur="41" decel="50000">
                                              <p:stCondLst>
                                                <p:cond delay="335"/>
                                              </p:stCondLst>
                                            </p:cTn>
                                            <p:tgtEl>
                                              <p:spTgt spid="6"/>
                                            </p:tgtEl>
                                          </p:cBhvr>
                                          <p:to x="100000" y="100000"/>
                                        </p:animScale>
                                        <p:animScale>
                                          <p:cBhvr>
                                            <p:cTn id="74" dur="7">
                                              <p:stCondLst>
                                                <p:cond delay="410"/>
                                              </p:stCondLst>
                                            </p:cTn>
                                            <p:tgtEl>
                                              <p:spTgt spid="6"/>
                                            </p:tgtEl>
                                          </p:cBhvr>
                                          <p:to x="100000" y="90000"/>
                                        </p:animScale>
                                        <p:animScale>
                                          <p:cBhvr>
                                            <p:cTn id="75" dur="41" decel="50000">
                                              <p:stCondLst>
                                                <p:cond delay="417"/>
                                              </p:stCondLst>
                                            </p:cTn>
                                            <p:tgtEl>
                                              <p:spTgt spid="6"/>
                                            </p:tgtEl>
                                          </p:cBhvr>
                                          <p:to x="100000" y="100000"/>
                                        </p:animScale>
                                        <p:animScale>
                                          <p:cBhvr>
                                            <p:cTn id="76" dur="7">
                                              <p:stCondLst>
                                                <p:cond delay="452"/>
                                              </p:stCondLst>
                                            </p:cTn>
                                            <p:tgtEl>
                                              <p:spTgt spid="6"/>
                                            </p:tgtEl>
                                          </p:cBhvr>
                                          <p:to x="100000" y="95000"/>
                                        </p:animScale>
                                        <p:animScale>
                                          <p:cBhvr>
                                            <p:cTn id="77" dur="41" decel="50000">
                                              <p:stCondLst>
                                                <p:cond delay="459"/>
                                              </p:stCondLst>
                                            </p:cTn>
                                            <p:tgtEl>
                                              <p:spTgt spid="6"/>
                                            </p:tgtEl>
                                          </p:cBhvr>
                                          <p:to x="100000" y="100000"/>
                                        </p:animScale>
                                      </p:childTnLst>
                                    </p:cTn>
                                  </p:par>
                                </p:childTnLst>
                              </p:cTn>
                            </p:par>
                            <p:par>
                              <p:cTn id="78" fill="hold">
                                <p:stCondLst>
                                  <p:cond delay="3000"/>
                                </p:stCondLst>
                                <p:childTnLst>
                                  <p:par>
                                    <p:cTn id="79" presetID="2" presetClass="entr" presetSubtype="1" fill="hold" nodeType="afterEffect">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cBhvr additive="base">
                                            <p:cTn id="81" dur="1000" fill="hold"/>
                                            <p:tgtEl>
                                              <p:spTgt spid="5"/>
                                            </p:tgtEl>
                                            <p:attrNameLst>
                                              <p:attrName>ppt_x</p:attrName>
                                            </p:attrNameLst>
                                          </p:cBhvr>
                                          <p:tavLst>
                                            <p:tav tm="0">
                                              <p:val>
                                                <p:strVal val="#ppt_x"/>
                                              </p:val>
                                            </p:tav>
                                            <p:tav tm="100000">
                                              <p:val>
                                                <p:strVal val="#ppt_x"/>
                                              </p:val>
                                            </p:tav>
                                          </p:tavLst>
                                        </p:anim>
                                        <p:anim calcmode="lin" valueType="num">
                                          <p:cBhvr additive="base">
                                            <p:cTn id="82"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308166" y="1708518"/>
            <a:ext cx="7629686" cy="646331"/>
          </a:xfrm>
          <a:prstGeom prst="rect">
            <a:avLst/>
          </a:prstGeom>
          <a:noFill/>
        </p:spPr>
        <p:txBody>
          <a:bodyPr wrap="square" rtlCol="0">
            <a:spAutoFit/>
          </a:bodyPr>
          <a:lstStyle/>
          <a:p>
            <a:pPr algn="ctr"/>
            <a:r>
              <a:rPr lang="en-US" sz="3600" b="1" dirty="0">
                <a:solidFill>
                  <a:srgbClr val="FFC000"/>
                </a:solidFill>
                <a:effectLst/>
                <a:latin typeface="Arial" panose="020B0604020202020204" pitchFamily="34" charset="0"/>
                <a:cs typeface="Arial" panose="020B0604020202020204" pitchFamily="34" charset="0"/>
              </a:rPr>
              <a:t>So </a:t>
            </a:r>
            <a:r>
              <a:rPr lang="en-US" sz="3600" b="1" dirty="0" err="1">
                <a:solidFill>
                  <a:srgbClr val="FFC000"/>
                </a:solidFill>
                <a:effectLst/>
                <a:latin typeface="Arial" panose="020B0604020202020204" pitchFamily="34" charset="0"/>
                <a:cs typeface="Arial" panose="020B0604020202020204" pitchFamily="34" charset="0"/>
              </a:rPr>
              <a:t>sánh</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hai</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phân</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số</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khác</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mẫu</a:t>
            </a:r>
            <a:endParaRPr lang="en-US" sz="3600" b="1" dirty="0">
              <a:solidFill>
                <a:srgbClr val="FFC000"/>
              </a:solidFill>
              <a:effectLst/>
              <a:latin typeface="Arial" panose="020B0604020202020204" pitchFamily="34" charset="0"/>
              <a:cs typeface="Arial" panose="020B0604020202020204" pitchFamily="34" charset="0"/>
            </a:endParaRPr>
          </a:p>
        </p:txBody>
      </p:sp>
      <p:sp>
        <p:nvSpPr>
          <p:cNvPr id="25" name="TextBox 24"/>
          <p:cNvSpPr txBox="1"/>
          <p:nvPr/>
        </p:nvSpPr>
        <p:spPr>
          <a:xfrm>
            <a:off x="3412109" y="2565808"/>
            <a:ext cx="7629686" cy="646331"/>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1: </a:t>
            </a:r>
            <a:r>
              <a:rPr lang="en-US" sz="3600" b="1" dirty="0" err="1">
                <a:solidFill>
                  <a:schemeClr val="bg1"/>
                </a:solidFill>
                <a:effectLst/>
                <a:latin typeface="Arial" panose="020B0604020202020204" pitchFamily="34" charset="0"/>
                <a:cs typeface="Arial" panose="020B0604020202020204" pitchFamily="34" charset="0"/>
              </a:rPr>
              <a:t>Quy</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đồng</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endParaRPr lang="en-US" sz="3600" b="1" dirty="0">
              <a:solidFill>
                <a:schemeClr val="bg1"/>
              </a:solidFill>
              <a:effectLst/>
              <a:latin typeface="Arial" panose="020B0604020202020204" pitchFamily="34" charset="0"/>
              <a:cs typeface="Arial" panose="020B0604020202020204" pitchFamily="34" charset="0"/>
            </a:endParaRPr>
          </a:p>
        </p:txBody>
      </p:sp>
      <p:sp>
        <p:nvSpPr>
          <p:cNvPr id="29" name="TextBox 28"/>
          <p:cNvSpPr txBox="1"/>
          <p:nvPr/>
        </p:nvSpPr>
        <p:spPr>
          <a:xfrm>
            <a:off x="3252700" y="3592899"/>
            <a:ext cx="7629686" cy="1200329"/>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2: So </a:t>
            </a:r>
            <a:r>
              <a:rPr lang="en-US" sz="3600" b="1" dirty="0" err="1">
                <a:solidFill>
                  <a:schemeClr val="bg1"/>
                </a:solidFill>
                <a:effectLst/>
                <a:latin typeface="Arial" panose="020B0604020202020204" pitchFamily="34" charset="0"/>
                <a:cs typeface="Arial" panose="020B0604020202020204" pitchFamily="34" charset="0"/>
              </a:rPr>
              <a:t>sánh</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các</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tử</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của</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mới</a:t>
            </a:r>
            <a:endParaRPr lang="en-US" sz="36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8808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3052334" y="-100433"/>
            <a:ext cx="8984560" cy="6696833"/>
          </a:xfrm>
          <a:prstGeom prst="rect">
            <a:avLst/>
          </a:prstGeom>
        </p:spPr>
      </p:pic>
      <p:sp>
        <p:nvSpPr>
          <p:cNvPr id="38" name="TextBox 37"/>
          <p:cNvSpPr txBox="1"/>
          <p:nvPr/>
        </p:nvSpPr>
        <p:spPr>
          <a:xfrm>
            <a:off x="1626868" y="676957"/>
            <a:ext cx="5189151" cy="1446550"/>
          </a:xfrm>
          <a:prstGeom prst="rect">
            <a:avLst/>
          </a:prstGeom>
          <a:noFill/>
        </p:spPr>
        <p:txBody>
          <a:bodyPr wrap="square" rtlCol="0">
            <a:spAutoFit/>
          </a:bodyPr>
          <a:lstStyle/>
          <a:p>
            <a:pPr algn="ctr"/>
            <a:r>
              <a:rPr lang="en-US" altLang="zh-CN" sz="8800" spc="300" dirty="0" err="1">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Ghi</a:t>
            </a:r>
            <a:r>
              <a:rPr lang="en-US" altLang="zh-CN" sz="8800" spc="300" dirty="0">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nhớ</a:t>
            </a:r>
            <a:endParaRPr lang="zh-CN" altLang="en-US" sz="8800" spc="300" dirty="0">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97611" y="5740960"/>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75658" y="3014619"/>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439022" y="3447031"/>
            <a:ext cx="3876416" cy="355338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641124" y="2979238"/>
            <a:ext cx="7087806" cy="2862322"/>
          </a:xfrm>
          <a:prstGeom prst="rect">
            <a:avLst/>
          </a:prstGeom>
          <a:noFill/>
        </p:spPr>
        <p:txBody>
          <a:bodyPr wrap="square" rtlCol="0">
            <a:spAutoFit/>
          </a:bodyPr>
          <a:lstStyle/>
          <a:p>
            <a:pPr algn="ctr"/>
            <a:r>
              <a:rPr lang="en-US" sz="3600" b="1" dirty="0" err="1">
                <a:solidFill>
                  <a:srgbClr val="002060"/>
                </a:solidFill>
                <a:effectLst/>
                <a:latin typeface="Arial" panose="020B0604020202020204" pitchFamily="34" charset="0"/>
                <a:cs typeface="Arial" panose="020B0604020202020204" pitchFamily="34" charset="0"/>
              </a:rPr>
              <a:t>Muốn</a:t>
            </a:r>
            <a:r>
              <a:rPr lang="en-US" sz="3600" b="1" dirty="0">
                <a:solidFill>
                  <a:srgbClr val="002060"/>
                </a:solidFill>
                <a:effectLst/>
                <a:latin typeface="Arial" panose="020B0604020202020204" pitchFamily="34" charset="0"/>
                <a:cs typeface="Arial" panose="020B0604020202020204" pitchFamily="34" charset="0"/>
              </a:rPr>
              <a:t> so </a:t>
            </a:r>
            <a:r>
              <a:rPr lang="en-US" sz="3600" b="1" dirty="0" err="1">
                <a:solidFill>
                  <a:srgbClr val="002060"/>
                </a:solidFill>
                <a:effectLst/>
                <a:latin typeface="Arial" panose="020B0604020202020204" pitchFamily="34" charset="0"/>
                <a:cs typeface="Arial" panose="020B0604020202020204" pitchFamily="34" charset="0"/>
              </a:rPr>
              <a:t>sánh</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hai</a:t>
            </a:r>
            <a:endParaRPr lang="en-US" sz="3600" b="1" dirty="0">
              <a:solidFill>
                <a:srgbClr val="002060"/>
              </a:solidFill>
              <a:effectLst/>
              <a:latin typeface="Arial" panose="020B0604020202020204" pitchFamily="34" charset="0"/>
              <a:cs typeface="Arial" panose="020B0604020202020204" pitchFamily="34" charset="0"/>
            </a:endParaRPr>
          </a:p>
          <a:p>
            <a:pPr algn="ct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phân</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khác</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mẫu</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ta </a:t>
            </a:r>
            <a:r>
              <a:rPr lang="en-US" sz="3600" b="1" dirty="0" err="1">
                <a:solidFill>
                  <a:srgbClr val="002060"/>
                </a:solidFill>
                <a:effectLst/>
                <a:latin typeface="Arial" panose="020B0604020202020204" pitchFamily="34" charset="0"/>
                <a:cs typeface="Arial" panose="020B0604020202020204" pitchFamily="34" charset="0"/>
              </a:rPr>
              <a:t>có</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thể</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quy</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đồng</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hai</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phân</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đó</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rồi</a:t>
            </a:r>
            <a:r>
              <a:rPr lang="en-US" sz="3600" b="1" dirty="0">
                <a:solidFill>
                  <a:srgbClr val="002060"/>
                </a:solidFill>
                <a:effectLst/>
                <a:latin typeface="Arial" panose="020B0604020202020204" pitchFamily="34" charset="0"/>
                <a:cs typeface="Arial" panose="020B0604020202020204" pitchFamily="34" charset="0"/>
              </a:rPr>
              <a:t> </a:t>
            </a:r>
            <a:r>
              <a:rPr lang="en-US" sz="3600" b="1" dirty="0">
                <a:solidFill>
                  <a:srgbClr val="FF0000"/>
                </a:solidFill>
                <a:effectLst/>
                <a:latin typeface="Arial" panose="020B0604020202020204" pitchFamily="34" charset="0"/>
                <a:cs typeface="Arial" panose="020B0604020202020204" pitchFamily="34" charset="0"/>
              </a:rPr>
              <a:t>so </a:t>
            </a:r>
            <a:r>
              <a:rPr lang="en-US" sz="3600" b="1" dirty="0" err="1">
                <a:solidFill>
                  <a:srgbClr val="FF0000"/>
                </a:solidFill>
                <a:effectLst/>
                <a:latin typeface="Arial" panose="020B0604020202020204" pitchFamily="34" charset="0"/>
                <a:cs typeface="Arial" panose="020B0604020202020204" pitchFamily="34" charset="0"/>
              </a:rPr>
              <a:t>sánh</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các</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tử</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số</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của</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hai</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phân</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mới</a:t>
            </a:r>
            <a:r>
              <a:rPr lang="en-US" sz="3600" b="1" dirty="0">
                <a:solidFill>
                  <a:srgbClr val="002060"/>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97306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750"/>
                                            <p:tgtEl>
                                              <p:spTgt spid="39"/>
                                            </p:tgtEl>
                                          </p:cBhvr>
                                        </p:animEffect>
                                      </p:childTnLst>
                                    </p:cTn>
                                  </p:par>
                                  <p:par>
                                    <p:cTn id="16" presetID="26"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145">
                                              <p:stCondLst>
                                                <p:cond delay="0"/>
                                              </p:stCondLst>
                                            </p:cTn>
                                            <p:tgtEl>
                                              <p:spTgt spid="38"/>
                                            </p:tgtEl>
                                          </p:cBhvr>
                                        </p:animEffect>
                                        <p:anim calcmode="lin" valueType="num">
                                          <p:cBhvr>
                                            <p:cTn id="19"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0"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1"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2"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3"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4" dur="7">
                                              <p:stCondLst>
                                                <p:cond delay="162"/>
                                              </p:stCondLst>
                                            </p:cTn>
                                            <p:tgtEl>
                                              <p:spTgt spid="38"/>
                                            </p:tgtEl>
                                          </p:cBhvr>
                                          <p:to x="100000" y="60000"/>
                                        </p:animScale>
                                        <p:animScale>
                                          <p:cBhvr>
                                            <p:cTn id="25" dur="41" decel="50000">
                                              <p:stCondLst>
                                                <p:cond delay="169"/>
                                              </p:stCondLst>
                                            </p:cTn>
                                            <p:tgtEl>
                                              <p:spTgt spid="38"/>
                                            </p:tgtEl>
                                          </p:cBhvr>
                                          <p:to x="100000" y="100000"/>
                                        </p:animScale>
                                        <p:animScale>
                                          <p:cBhvr>
                                            <p:cTn id="26" dur="7">
                                              <p:stCondLst>
                                                <p:cond delay="328"/>
                                              </p:stCondLst>
                                            </p:cTn>
                                            <p:tgtEl>
                                              <p:spTgt spid="38"/>
                                            </p:tgtEl>
                                          </p:cBhvr>
                                          <p:to x="100000" y="80000"/>
                                        </p:animScale>
                                        <p:animScale>
                                          <p:cBhvr>
                                            <p:cTn id="27" dur="41" decel="50000">
                                              <p:stCondLst>
                                                <p:cond delay="335"/>
                                              </p:stCondLst>
                                            </p:cTn>
                                            <p:tgtEl>
                                              <p:spTgt spid="38"/>
                                            </p:tgtEl>
                                          </p:cBhvr>
                                          <p:to x="100000" y="100000"/>
                                        </p:animScale>
                                        <p:animScale>
                                          <p:cBhvr>
                                            <p:cTn id="28" dur="7">
                                              <p:stCondLst>
                                                <p:cond delay="410"/>
                                              </p:stCondLst>
                                            </p:cTn>
                                            <p:tgtEl>
                                              <p:spTgt spid="38"/>
                                            </p:tgtEl>
                                          </p:cBhvr>
                                          <p:to x="100000" y="90000"/>
                                        </p:animScale>
                                        <p:animScale>
                                          <p:cBhvr>
                                            <p:cTn id="29" dur="41" decel="50000">
                                              <p:stCondLst>
                                                <p:cond delay="417"/>
                                              </p:stCondLst>
                                            </p:cTn>
                                            <p:tgtEl>
                                              <p:spTgt spid="38"/>
                                            </p:tgtEl>
                                          </p:cBhvr>
                                          <p:to x="100000" y="100000"/>
                                        </p:animScale>
                                        <p:animScale>
                                          <p:cBhvr>
                                            <p:cTn id="30" dur="7">
                                              <p:stCondLst>
                                                <p:cond delay="452"/>
                                              </p:stCondLst>
                                            </p:cTn>
                                            <p:tgtEl>
                                              <p:spTgt spid="38"/>
                                            </p:tgtEl>
                                          </p:cBhvr>
                                          <p:to x="100000" y="95000"/>
                                        </p:animScale>
                                        <p:animScale>
                                          <p:cBhvr>
                                            <p:cTn id="31" dur="41" decel="50000">
                                              <p:stCondLst>
                                                <p:cond delay="459"/>
                                              </p:stCondLst>
                                            </p:cTn>
                                            <p:tgtEl>
                                              <p:spTgt spid="38"/>
                                            </p:tgtEl>
                                          </p:cBhvr>
                                          <p:to x="100000" y="100000"/>
                                        </p:animScale>
                                      </p:childTnLst>
                                    </p:cTn>
                                  </p:par>
                                  <p:par>
                                    <p:cTn id="32" presetID="2" presetClass="entr" presetSubtype="1" fill="hold" nodeType="withEffect" p14:presetBounceEnd="49000">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14:bounceEnd="49000">
                                          <p:cBhvr additive="base">
                                            <p:cTn id="34"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5"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750"/>
                                            <p:tgtEl>
                                              <p:spTgt spid="39"/>
                                            </p:tgtEl>
                                          </p:cBhvr>
                                        </p:animEffect>
                                      </p:childTnLst>
                                    </p:cTn>
                                  </p:par>
                                  <p:par>
                                    <p:cTn id="16" presetID="26"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145">
                                              <p:stCondLst>
                                                <p:cond delay="0"/>
                                              </p:stCondLst>
                                            </p:cTn>
                                            <p:tgtEl>
                                              <p:spTgt spid="38"/>
                                            </p:tgtEl>
                                          </p:cBhvr>
                                        </p:animEffect>
                                        <p:anim calcmode="lin" valueType="num">
                                          <p:cBhvr>
                                            <p:cTn id="19"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0"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1"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2"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3"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4" dur="7">
                                              <p:stCondLst>
                                                <p:cond delay="162"/>
                                              </p:stCondLst>
                                            </p:cTn>
                                            <p:tgtEl>
                                              <p:spTgt spid="38"/>
                                            </p:tgtEl>
                                          </p:cBhvr>
                                          <p:to x="100000" y="60000"/>
                                        </p:animScale>
                                        <p:animScale>
                                          <p:cBhvr>
                                            <p:cTn id="25" dur="41" decel="50000">
                                              <p:stCondLst>
                                                <p:cond delay="169"/>
                                              </p:stCondLst>
                                            </p:cTn>
                                            <p:tgtEl>
                                              <p:spTgt spid="38"/>
                                            </p:tgtEl>
                                          </p:cBhvr>
                                          <p:to x="100000" y="100000"/>
                                        </p:animScale>
                                        <p:animScale>
                                          <p:cBhvr>
                                            <p:cTn id="26" dur="7">
                                              <p:stCondLst>
                                                <p:cond delay="328"/>
                                              </p:stCondLst>
                                            </p:cTn>
                                            <p:tgtEl>
                                              <p:spTgt spid="38"/>
                                            </p:tgtEl>
                                          </p:cBhvr>
                                          <p:to x="100000" y="80000"/>
                                        </p:animScale>
                                        <p:animScale>
                                          <p:cBhvr>
                                            <p:cTn id="27" dur="41" decel="50000">
                                              <p:stCondLst>
                                                <p:cond delay="335"/>
                                              </p:stCondLst>
                                            </p:cTn>
                                            <p:tgtEl>
                                              <p:spTgt spid="38"/>
                                            </p:tgtEl>
                                          </p:cBhvr>
                                          <p:to x="100000" y="100000"/>
                                        </p:animScale>
                                        <p:animScale>
                                          <p:cBhvr>
                                            <p:cTn id="28" dur="7">
                                              <p:stCondLst>
                                                <p:cond delay="410"/>
                                              </p:stCondLst>
                                            </p:cTn>
                                            <p:tgtEl>
                                              <p:spTgt spid="38"/>
                                            </p:tgtEl>
                                          </p:cBhvr>
                                          <p:to x="100000" y="90000"/>
                                        </p:animScale>
                                        <p:animScale>
                                          <p:cBhvr>
                                            <p:cTn id="29" dur="41" decel="50000">
                                              <p:stCondLst>
                                                <p:cond delay="417"/>
                                              </p:stCondLst>
                                            </p:cTn>
                                            <p:tgtEl>
                                              <p:spTgt spid="38"/>
                                            </p:tgtEl>
                                          </p:cBhvr>
                                          <p:to x="100000" y="100000"/>
                                        </p:animScale>
                                        <p:animScale>
                                          <p:cBhvr>
                                            <p:cTn id="30" dur="7">
                                              <p:stCondLst>
                                                <p:cond delay="452"/>
                                              </p:stCondLst>
                                            </p:cTn>
                                            <p:tgtEl>
                                              <p:spTgt spid="38"/>
                                            </p:tgtEl>
                                          </p:cBhvr>
                                          <p:to x="100000" y="95000"/>
                                        </p:animScale>
                                        <p:animScale>
                                          <p:cBhvr>
                                            <p:cTn id="31" dur="41" decel="50000">
                                              <p:stCondLst>
                                                <p:cond delay="459"/>
                                              </p:stCondLst>
                                            </p:cTn>
                                            <p:tgtEl>
                                              <p:spTgt spid="38"/>
                                            </p:tgtEl>
                                          </p:cBhvr>
                                          <p:to x="100000" y="100000"/>
                                        </p:animScale>
                                      </p:childTnLst>
                                    </p:cTn>
                                  </p:par>
                                  <p:par>
                                    <p:cTn id="32" presetID="2" presetClass="entr" presetSubtype="1"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1000" fill="hold"/>
                                            <p:tgtEl>
                                              <p:spTgt spid="37"/>
                                            </p:tgtEl>
                                            <p:attrNameLst>
                                              <p:attrName>ppt_x</p:attrName>
                                            </p:attrNameLst>
                                          </p:cBhvr>
                                          <p:tavLst>
                                            <p:tav tm="0">
                                              <p:val>
                                                <p:strVal val="#ppt_x"/>
                                              </p:val>
                                            </p:tav>
                                            <p:tav tm="100000">
                                              <p:val>
                                                <p:strVal val="#ppt_x"/>
                                              </p:val>
                                            </p:tav>
                                          </p:tavLst>
                                        </p:anim>
                                        <p:anim calcmode="lin" valueType="num">
                                          <p:cBhvr additive="base">
                                            <p:cTn id="35"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P spid="1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238" y="3658201"/>
            <a:ext cx="10058400" cy="4772270"/>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Thực</a:t>
            </a: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 </a:t>
            </a: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hành</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68158" y="1563504"/>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69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14:presetBounceEnd="49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49000">
                                          <p:cBhvr additive="base">
                                            <p:cTn id="15"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ppt_x"/>
                                              </p:val>
                                            </p:tav>
                                            <p:tav tm="100000">
                                              <p:val>
                                                <p:strVal val="#ppt_x"/>
                                              </p:val>
                                            </p:tav>
                                          </p:tavLst>
                                        </p:anim>
                                        <p:anim calcmode="lin" valueType="num">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442" y="489048"/>
            <a:ext cx="2963067" cy="2963067"/>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8267" y="3896635"/>
            <a:ext cx="4085847" cy="2262865"/>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8563" y="2872849"/>
            <a:ext cx="3697110" cy="204757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153" y="1745318"/>
            <a:ext cx="4085847" cy="2262865"/>
          </a:xfrm>
          <a:prstGeom prst="rect">
            <a:avLst/>
          </a:prstGeom>
        </p:spPr>
      </p:pic>
      <p:sp>
        <p:nvSpPr>
          <p:cNvPr id="5" name="TextBox 4"/>
          <p:cNvSpPr txBox="1"/>
          <p:nvPr/>
        </p:nvSpPr>
        <p:spPr>
          <a:xfrm>
            <a:off x="845221" y="413671"/>
            <a:ext cx="9043717" cy="707886"/>
          </a:xfrm>
          <a:prstGeom prst="rect">
            <a:avLst/>
          </a:prstGeom>
          <a:solidFill>
            <a:schemeClr val="bg1"/>
          </a:solidFill>
          <a:ln w="63500" cmpd="thickThin">
            <a:solidFill>
              <a:srgbClr val="002060"/>
            </a:solidFill>
          </a:ln>
        </p:spPr>
        <p:txBody>
          <a:bodyPr wrap="square" rtlCol="0">
            <a:spAutoFit/>
          </a:bodyPr>
          <a:lstStyle/>
          <a:p>
            <a:pPr algn="ct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1461986" y="2125546"/>
                <a:ext cx="2391744" cy="12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𝒂</m:t>
                      </m:r>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r>
                        <m:rPr>
                          <m:nor/>
                        </m:rPr>
                        <a:rPr lang="en-US" sz="4400" b="1" i="0" smtClean="0">
                          <a:solidFill>
                            <a:srgbClr val="002060"/>
                          </a:solidFill>
                          <a:latin typeface="Cambria Math" panose="02040503050406030204" pitchFamily="18" charset="0"/>
                        </a:rPr>
                        <m:t> </m:t>
                      </m:r>
                      <m:r>
                        <m:rPr>
                          <m:nor/>
                        </m:rPr>
                        <a:rPr lang="en-US" sz="4400" b="1" i="0" smtClean="0">
                          <a:solidFill>
                            <a:srgbClr val="002060"/>
                          </a:solidFill>
                          <a:latin typeface="Cambria Math" panose="02040503050406030204" pitchFamily="18" charset="0"/>
                        </a:rPr>
                        <m:t>v</m:t>
                      </m:r>
                      <m:r>
                        <m:rPr>
                          <m:nor/>
                        </m:rPr>
                        <a:rPr lang="en-US" sz="4400" b="1" i="0" smtClean="0">
                          <a:solidFill>
                            <a:srgbClr val="002060"/>
                          </a:solidFill>
                          <a:latin typeface="Cambria Math" panose="02040503050406030204" pitchFamily="18" charset="0"/>
                        </a:rPr>
                        <m:t>à</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4</m:t>
                          </m:r>
                        </m:num>
                        <m:den>
                          <m:r>
                            <m:rPr>
                              <m:nor/>
                            </m:rPr>
                            <a:rPr lang="en-US" sz="44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461986" y="2125546"/>
                <a:ext cx="2391744" cy="12761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922190" y="3260708"/>
                <a:ext cx="2508764" cy="12685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 </m:t>
                      </m:r>
                      <m:r>
                        <a:rPr lang="en-US" sz="4400" b="1" i="1" smtClean="0">
                          <a:solidFill>
                            <a:srgbClr val="002060"/>
                          </a:solidFill>
                          <a:latin typeface="Cambria Math" panose="02040503050406030204" pitchFamily="18" charset="0"/>
                        </a:rPr>
                        <m:t>𝒃</m:t>
                      </m:r>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5</m:t>
                          </m:r>
                        </m:num>
                        <m:den>
                          <m:r>
                            <m:rPr>
                              <m:nor/>
                            </m:rPr>
                            <a:rPr lang="en-US" sz="4400" b="1" i="0" smtClean="0">
                              <a:solidFill>
                                <a:srgbClr val="002060"/>
                              </a:solidFill>
                              <a:latin typeface="Times New Roman" panose="02020603050405020304" pitchFamily="18" charset="0"/>
                              <a:cs typeface="Times New Roman" panose="02020603050405020304" pitchFamily="18" charset="0"/>
                            </a:rPr>
                            <m:t>6</m:t>
                          </m:r>
                        </m:den>
                      </m:f>
                      <m:r>
                        <m:rPr>
                          <m:nor/>
                        </m:rPr>
                        <a:rPr lang="en-US" sz="4400" b="1" i="0" smtClean="0">
                          <a:solidFill>
                            <a:srgbClr val="002060"/>
                          </a:solidFill>
                          <a:latin typeface="Cambria Math" panose="02040503050406030204" pitchFamily="18" charset="0"/>
                        </a:rPr>
                        <m:t> </m:t>
                      </m:r>
                      <m:r>
                        <m:rPr>
                          <m:nor/>
                        </m:rPr>
                        <a:rPr lang="en-US" sz="4400" b="1" i="0" smtClean="0">
                          <a:solidFill>
                            <a:srgbClr val="002060"/>
                          </a:solidFill>
                          <a:latin typeface="Cambria Math" panose="02040503050406030204" pitchFamily="18" charset="0"/>
                        </a:rPr>
                        <m:t>v</m:t>
                      </m:r>
                      <m:r>
                        <m:rPr>
                          <m:nor/>
                        </m:rPr>
                        <a:rPr lang="en-US" sz="4400" b="1" i="0" smtClean="0">
                          <a:solidFill>
                            <a:srgbClr val="002060"/>
                          </a:solidFill>
                          <a:latin typeface="Cambria Math" panose="02040503050406030204" pitchFamily="18" charset="0"/>
                        </a:rPr>
                        <m:t>à</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7</m:t>
                          </m:r>
                        </m:num>
                        <m:den>
                          <m:r>
                            <m:rPr>
                              <m:nor/>
                            </m:rPr>
                            <a:rPr lang="en-US" sz="4400" b="1" i="0" smtClean="0">
                              <a:solidFill>
                                <a:srgbClr val="002060"/>
                              </a:solidFill>
                              <a:latin typeface="Times New Roman" panose="02020603050405020304" pitchFamily="18" charset="0"/>
                              <a:cs typeface="Times New Roman" panose="02020603050405020304" pitchFamily="18" charset="0"/>
                            </a:rPr>
                            <m:t>8</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922190" y="3260708"/>
                <a:ext cx="2508764" cy="1268552"/>
              </a:xfrm>
              <a:prstGeom prst="rect">
                <a:avLst/>
              </a:prstGeom>
              <a:blipFill>
                <a:blip r:embed="rId6"/>
                <a:stretch>
                  <a:fillRect/>
                </a:stretch>
              </a:blipFill>
            </p:spPr>
            <p:txBody>
              <a:bodyPr/>
              <a:lstStyle/>
              <a:p>
                <a:r>
                  <a:rPr lang="en-US">
                    <a:noFill/>
                  </a:rPr>
                  <a:t> </a:t>
                </a:r>
              </a:p>
            </p:txBody>
          </p:sp>
        </mc:Fallback>
      </mc:AlternateContent>
      <p:pic>
        <p:nvPicPr>
          <p:cNvPr id="27" name="图片 17"/>
          <p:cNvPicPr>
            <a:picLocks noChangeAspect="1"/>
          </p:cNvPicPr>
          <p:nvPr/>
        </p:nvPicPr>
        <p:blipFill>
          <a:blip r:embed="rId7"/>
          <a:stretch>
            <a:fillRect/>
          </a:stretch>
        </p:blipFill>
        <p:spPr>
          <a:xfrm rot="20812872">
            <a:off x="9732498" y="1208971"/>
            <a:ext cx="1152303" cy="3090824"/>
          </a:xfrm>
          <a:prstGeom prst="rect">
            <a:avLst/>
          </a:prstGeom>
        </p:spPr>
      </p:pic>
      <p:pic>
        <p:nvPicPr>
          <p:cNvPr id="28" name="图片 20"/>
          <p:cNvPicPr>
            <a:picLocks noChangeAspect="1"/>
          </p:cNvPicPr>
          <p:nvPr/>
        </p:nvPicPr>
        <p:blipFill>
          <a:blip r:embed="rId8"/>
          <a:stretch>
            <a:fillRect/>
          </a:stretch>
        </p:blipFill>
        <p:spPr>
          <a:xfrm rot="1423112">
            <a:off x="10305873" y="1428368"/>
            <a:ext cx="956583" cy="2580819"/>
          </a:xfrm>
          <a:prstGeom prst="rect">
            <a:avLst/>
          </a:prstGeom>
        </p:spPr>
      </p:pic>
      <p:pic>
        <p:nvPicPr>
          <p:cNvPr id="29" name="图片 21"/>
          <p:cNvPicPr>
            <a:picLocks noChangeAspect="1"/>
          </p:cNvPicPr>
          <p:nvPr/>
        </p:nvPicPr>
        <p:blipFill>
          <a:blip r:embed="rId9"/>
          <a:stretch>
            <a:fillRect/>
          </a:stretch>
        </p:blipFill>
        <p:spPr>
          <a:xfrm>
            <a:off x="10381106" y="878603"/>
            <a:ext cx="576822" cy="3441844"/>
          </a:xfrm>
          <a:prstGeom prst="rect">
            <a:avLst/>
          </a:prstGeom>
        </p:spPr>
      </p:pic>
      <p:pic>
        <p:nvPicPr>
          <p:cNvPr id="10242" name="Picture 2" descr="question-icon - THIẾT KẾ NỘI THẤT - THIẾT KẾ KIẾN TRÚC - THI CÔNG NỘI THẤT  - Công ty Cổ Phần Kiến Trúc &amp;amp; Nội Thất Sắc Màu Việ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89780" y="4148900"/>
            <a:ext cx="1863731" cy="1769089"/>
          </a:xfrm>
          <a:prstGeom prst="rect">
            <a:avLst/>
          </a:prstGeom>
          <a:noFill/>
          <a:extLst>
            <a:ext uri="{909E8E84-426E-40DD-AFC4-6F175D3DCCD1}">
              <a14:hiddenFill xmlns:a14="http://schemas.microsoft.com/office/drawing/2010/main">
                <a:solidFill>
                  <a:srgbClr val="FFFFFF"/>
                </a:solidFill>
              </a14:hiddenFill>
            </a:ext>
          </a:extLst>
        </p:spPr>
      </p:pic>
      <p:pic>
        <p:nvPicPr>
          <p:cNvPr id="32" name="图片 5"/>
          <p:cNvPicPr>
            <a:picLocks noChangeAspect="1"/>
          </p:cNvPicPr>
          <p:nvPr/>
        </p:nvPicPr>
        <p:blipFill>
          <a:blip r:embed="rId11"/>
          <a:stretch>
            <a:fillRect/>
          </a:stretch>
        </p:blipFill>
        <p:spPr>
          <a:xfrm>
            <a:off x="10613580" y="1494606"/>
            <a:ext cx="1131464" cy="1512990"/>
          </a:xfrm>
          <a:prstGeom prst="rect">
            <a:avLst/>
          </a:prstGeom>
        </p:spPr>
      </p:pic>
      <p:pic>
        <p:nvPicPr>
          <p:cNvPr id="34" name="图片 12"/>
          <p:cNvPicPr>
            <a:picLocks noChangeAspect="1"/>
          </p:cNvPicPr>
          <p:nvPr/>
        </p:nvPicPr>
        <p:blipFill>
          <a:blip r:embed="rId12"/>
          <a:stretch>
            <a:fillRect/>
          </a:stretch>
        </p:blipFill>
        <p:spPr>
          <a:xfrm>
            <a:off x="-1057" y="6085571"/>
            <a:ext cx="12193057" cy="1091279"/>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7B0CC25-A727-43C8-B7A2-4C7A7A348A5E}"/>
                  </a:ext>
                </a:extLst>
              </p:cNvPr>
              <p:cNvSpPr txBox="1"/>
              <p:nvPr/>
            </p:nvSpPr>
            <p:spPr>
              <a:xfrm>
                <a:off x="7912132" y="4436366"/>
                <a:ext cx="2789290" cy="12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 </m:t>
                      </m:r>
                      <m:r>
                        <a:rPr lang="en-US" sz="4400" b="1" i="1" smtClean="0">
                          <a:solidFill>
                            <a:srgbClr val="002060"/>
                          </a:solidFill>
                          <a:latin typeface="Cambria Math" panose="02040503050406030204" pitchFamily="18" charset="0"/>
                        </a:rPr>
                        <m:t>𝒄</m:t>
                      </m:r>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panose="02040503050406030204" pitchFamily="18" charset="0"/>
                            </a:rPr>
                          </m:ctrlPr>
                        </m:fPr>
                        <m:num>
                          <m:r>
                            <a:rPr lang="en-US" sz="4400" b="1" i="1" smtClean="0">
                              <a:solidFill>
                                <a:srgbClr val="002060"/>
                              </a:solidFill>
                              <a:latin typeface="Cambria Math" panose="02040503050406030204" pitchFamily="18" charset="0"/>
                              <a:cs typeface="Times New Roman" panose="02020603050405020304" pitchFamily="18" charset="0"/>
                            </a:rPr>
                            <m:t>𝟐</m:t>
                          </m:r>
                        </m:num>
                        <m:den>
                          <m:r>
                            <m:rPr>
                              <m:nor/>
                            </m:rPr>
                            <a:rPr lang="en-US" sz="4400" b="1" i="0" smtClean="0">
                              <a:solidFill>
                                <a:srgbClr val="002060"/>
                              </a:solidFill>
                              <a:latin typeface="Times New Roman" panose="02020603050405020304" pitchFamily="18" charset="0"/>
                              <a:cs typeface="Times New Roman" panose="02020603050405020304" pitchFamily="18" charset="0"/>
                            </a:rPr>
                            <m:t>5</m:t>
                          </m:r>
                        </m:den>
                      </m:f>
                      <m:r>
                        <m:rPr>
                          <m:nor/>
                        </m:rPr>
                        <a:rPr lang="en-US" sz="4400" b="1" i="0" smtClean="0">
                          <a:solidFill>
                            <a:srgbClr val="002060"/>
                          </a:solidFill>
                          <a:latin typeface="Cambria Math" panose="02040503050406030204" pitchFamily="18" charset="0"/>
                        </a:rPr>
                        <m:t> </m:t>
                      </m:r>
                      <m:r>
                        <m:rPr>
                          <m:nor/>
                        </m:rPr>
                        <a:rPr lang="en-US" sz="4400" b="1" i="0" smtClean="0">
                          <a:solidFill>
                            <a:srgbClr val="002060"/>
                          </a:solidFill>
                          <a:latin typeface="Cambria Math" panose="02040503050406030204" pitchFamily="18" charset="0"/>
                        </a:rPr>
                        <m:t>v</m:t>
                      </m:r>
                      <m:r>
                        <m:rPr>
                          <m:nor/>
                        </m:rPr>
                        <a:rPr lang="en-US" sz="4400" b="1" i="0" smtClean="0">
                          <a:solidFill>
                            <a:srgbClr val="002060"/>
                          </a:solidFill>
                          <a:latin typeface="Cambria Math" panose="02040503050406030204" pitchFamily="18" charset="0"/>
                        </a:rPr>
                        <m:t>à</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10</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C7B0CC25-A727-43C8-B7A2-4C7A7A348A5E}"/>
                  </a:ext>
                </a:extLst>
              </p:cNvPr>
              <p:cNvSpPr txBox="1">
                <a:spLocks noRot="1" noChangeAspect="1" noMove="1" noResize="1" noEditPoints="1" noAdjustHandles="1" noChangeArrowheads="1" noChangeShapeType="1" noTextEdit="1"/>
              </p:cNvSpPr>
              <p:nvPr/>
            </p:nvSpPr>
            <p:spPr>
              <a:xfrm>
                <a:off x="7912132" y="4436366"/>
                <a:ext cx="2789290" cy="1276183"/>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5134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1500"/>
                            </p:stCondLst>
                            <p:childTnLst>
                              <p:par>
                                <p:cTn id="23" presetID="16" presetClass="entr" presetSubtype="2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22" presetClass="entr" presetSubtype="8"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22" presetClass="entr" presetSubtype="8"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107573" y="165179"/>
            <a:ext cx="6612338" cy="707886"/>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1954061"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𝒂</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3</m:t>
                          </m:r>
                        </m:num>
                        <m:den>
                          <m:r>
                            <m:rPr>
                              <m:nor/>
                            </m:rPr>
                            <a:rPr lang="en-US" sz="3600" b="1" i="0" smtClean="0">
                              <a:solidFill>
                                <a:srgbClr val="FF0000"/>
                              </a:solidFill>
                              <a:latin typeface="Times New Roman" panose="02020603050405020304" pitchFamily="18" charset="0"/>
                              <a:cs typeface="Times New Roman" panose="02020603050405020304" pitchFamily="18" charset="0"/>
                            </a:rPr>
                            <m:t>4</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4</m:t>
                          </m:r>
                        </m:num>
                        <m:den>
                          <m:r>
                            <m:rPr>
                              <m:nor/>
                            </m:rPr>
                            <a:rPr lang="en-US" sz="3600" b="1" i="0" smtClean="0">
                              <a:solidFill>
                                <a:srgbClr val="FF0000"/>
                              </a:solidFill>
                              <a:latin typeface="Times New Roman" panose="02020603050405020304" pitchFamily="18" charset="0"/>
                              <a:cs typeface="Times New Roman" panose="02020603050405020304" pitchFamily="18" charset="0"/>
                            </a:rPr>
                            <m:t>5</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1954061" cy="10441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63800" y="2793772"/>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m:t>
                          </m:r>
                        </m:num>
                        <m:den>
                          <m:r>
                            <m:rPr>
                              <m:nor/>
                            </m:rPr>
                            <a:rPr lang="en-US" sz="3200" b="1" i="0" smtClean="0">
                              <a:solidFill>
                                <a:srgbClr val="002060"/>
                              </a:solidFill>
                              <a:latin typeface="Times New Roman" panose="02020603050405020304" pitchFamily="18" charset="0"/>
                              <a:cs typeface="Times New Roman" panose="02020603050405020304" pitchFamily="18" charset="0"/>
                            </a:rPr>
                            <m:t>4</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5</m:t>
                          </m:r>
                        </m:num>
                        <m:den>
                          <m:r>
                            <m:rPr>
                              <m:nor/>
                            </m:rPr>
                            <a:rPr lang="en-US" sz="3200" b="1" i="0" smtClean="0">
                              <a:solidFill>
                                <a:srgbClr val="002060"/>
                              </a:solidFill>
                              <a:latin typeface="Times New Roman" panose="02020603050405020304" pitchFamily="18" charset="0"/>
                              <a:cs typeface="Times New Roman" panose="02020603050405020304" pitchFamily="18" charset="0"/>
                            </a:rPr>
                            <m:t>4 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5</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15</m:t>
                          </m:r>
                        </m:num>
                        <m:den>
                          <m:r>
                            <m:rPr>
                              <m:nor/>
                            </m:rPr>
                            <a:rPr lang="en-US" sz="3200" b="1" i="0" smtClean="0">
                              <a:solidFill>
                                <a:srgbClr val="002060"/>
                              </a:solidFill>
                              <a:latin typeface="Times New Roman" panose="02020603050405020304" pitchFamily="18" charset="0"/>
                              <a:cs typeface="Times New Roman" panose="02020603050405020304" pitchFamily="18" charset="0"/>
                            </a:rPr>
                            <m:t>20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63800" y="2793772"/>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07100" y="2793772"/>
                <a:ext cx="2689398" cy="9283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m:t>
                          </m:r>
                        </m:num>
                        <m:den>
                          <m:r>
                            <m:rPr>
                              <m:nor/>
                            </m:rPr>
                            <a:rPr lang="en-US" sz="3200" b="1" i="0" smtClean="0">
                              <a:solidFill>
                                <a:srgbClr val="002060"/>
                              </a:solidFill>
                              <a:latin typeface="Times New Roman" panose="02020603050405020304" pitchFamily="18" charset="0"/>
                              <a:cs typeface="Times New Roman" panose="02020603050405020304" pitchFamily="18" charset="0"/>
                            </a:rPr>
                            <m:t>5</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4</m:t>
                          </m:r>
                        </m:num>
                        <m:den>
                          <m:r>
                            <m:rPr>
                              <m:nor/>
                            </m:rPr>
                            <a:rPr lang="en-US" sz="3200" b="1" i="0" smtClean="0">
                              <a:solidFill>
                                <a:srgbClr val="002060"/>
                              </a:solidFill>
                              <a:latin typeface="Times New Roman" panose="02020603050405020304" pitchFamily="18" charset="0"/>
                              <a:cs typeface="Times New Roman" panose="02020603050405020304" pitchFamily="18" charset="0"/>
                            </a:rPr>
                            <m:t>5 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4</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16</m:t>
                          </m:r>
                        </m:num>
                        <m:den>
                          <m:r>
                            <m:rPr>
                              <m:nor/>
                            </m:rPr>
                            <a:rPr lang="en-US" sz="3200" b="1" i="0" smtClean="0">
                              <a:solidFill>
                                <a:srgbClr val="002060"/>
                              </a:solidFill>
                              <a:latin typeface="Times New Roman" panose="02020603050405020304" pitchFamily="18" charset="0"/>
                              <a:cs typeface="Times New Roman" panose="02020603050405020304" pitchFamily="18" charset="0"/>
                            </a:rPr>
                            <m:t>20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07100" y="2793772"/>
                <a:ext cx="2689398" cy="9283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2385268" cy="10441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15</m:t>
                          </m:r>
                        </m:num>
                        <m:den>
                          <m:r>
                            <m:rPr>
                              <m:nor/>
                            </m:rPr>
                            <a:rPr lang="en-US" sz="3600" b="1" i="0" smtClean="0">
                              <a:solidFill>
                                <a:srgbClr val="002060"/>
                              </a:solidFill>
                              <a:latin typeface="Times New Roman" panose="02020603050405020304" pitchFamily="18" charset="0"/>
                              <a:cs typeface="Times New Roman" panose="02020603050405020304" pitchFamily="18" charset="0"/>
                            </a:rPr>
                            <m:t>20</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16</m:t>
                          </m:r>
                        </m:num>
                        <m:den>
                          <m:r>
                            <a:rPr lang="en-US" sz="3600" b="1" i="1" smtClean="0">
                              <a:solidFill>
                                <a:srgbClr val="002060"/>
                              </a:solidFill>
                              <a:latin typeface="Cambria Math" panose="02040503050406030204" pitchFamily="18" charset="0"/>
                              <a:cs typeface="Times New Roman" panose="02020603050405020304" pitchFamily="18" charset="0"/>
                            </a:rPr>
                            <m:t>𝟐𝟎</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2385268" cy="1044132"/>
              </a:xfrm>
              <a:prstGeom prst="rect">
                <a:avLst/>
              </a:prstGeom>
              <a:blipFill>
                <a:blip r:embed="rId7"/>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3728457" y="4183591"/>
            <a:ext cx="879525" cy="11931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5603419" y="4285191"/>
                <a:ext cx="2232984"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3</m:t>
                          </m:r>
                        </m:num>
                        <m:den>
                          <m:r>
                            <m:rPr>
                              <m:nor/>
                            </m:rPr>
                            <a:rPr lang="en-US" sz="3600" b="1" i="0" smtClean="0">
                              <a:solidFill>
                                <a:srgbClr val="002060"/>
                              </a:solidFill>
                              <a:latin typeface="Times New Roman" panose="02020603050405020304" pitchFamily="18" charset="0"/>
                              <a:cs typeface="Times New Roman" panose="02020603050405020304" pitchFamily="18" charset="0"/>
                            </a:rPr>
                            <m:t>4</m:t>
                          </m:r>
                        </m:den>
                      </m:f>
                      <m:r>
                        <m:rPr>
                          <m:nor/>
                        </m:rPr>
                        <a:rPr lang="en-US" sz="3600" b="1" i="0"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03419" y="4285191"/>
                <a:ext cx="2232984" cy="1044197"/>
              </a:xfrm>
              <a:prstGeom prst="rect">
                <a:avLst/>
              </a:prstGeom>
              <a:blipFill>
                <a:blip r:embed="rId9"/>
                <a:stretch>
                  <a:fillRect/>
                </a:stretch>
              </a:blipFill>
            </p:spPr>
            <p:txBody>
              <a:bodyPr/>
              <a:lstStyle/>
              <a:p>
                <a:r>
                  <a:rPr lang="en-US">
                    <a:noFill/>
                  </a:rPr>
                  <a:t> </a:t>
                </a:r>
              </a:p>
            </p:txBody>
          </p:sp>
        </mc:Fallback>
      </mc:AlternateContent>
      <p:pic>
        <p:nvPicPr>
          <p:cNvPr id="13"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6838293" y="4247091"/>
            <a:ext cx="794430" cy="10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395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6386"/>
                                        </p:tgtEl>
                                        <p:attrNameLst>
                                          <p:attrName>style.visibility</p:attrName>
                                        </p:attrNameLst>
                                      </p:cBhvr>
                                      <p:to>
                                        <p:strVal val="visible"/>
                                      </p:to>
                                    </p:set>
                                    <p:animEffect transition="in" filter="randombar(horizontal)">
                                      <p:cBhvr>
                                        <p:cTn id="40" dur="500"/>
                                        <p:tgtEl>
                                          <p:spTgt spid="1638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par>
                                <p:cTn id="46" presetID="22" presetClass="entr" presetSubtype="8"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107573" y="165179"/>
            <a:ext cx="6612338" cy="707886"/>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1992533" cy="1037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𝒃</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5</m:t>
                          </m:r>
                        </m:num>
                        <m:den>
                          <m:r>
                            <m:rPr>
                              <m:nor/>
                            </m:rPr>
                            <a:rPr lang="en-US" sz="3600" b="1" i="0" smtClean="0">
                              <a:solidFill>
                                <a:srgbClr val="FF0000"/>
                              </a:solidFill>
                              <a:latin typeface="Times New Roman" panose="02020603050405020304" pitchFamily="18" charset="0"/>
                              <a:cs typeface="Times New Roman" panose="02020603050405020304" pitchFamily="18" charset="0"/>
                            </a:rPr>
                            <m:t>6</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7</m:t>
                          </m:r>
                        </m:num>
                        <m:den>
                          <m:r>
                            <a:rPr lang="en-US" sz="3600" b="1" i="1" smtClean="0">
                              <a:solidFill>
                                <a:srgbClr val="FF0000"/>
                              </a:solidFill>
                              <a:latin typeface="Cambria Math" panose="02040503050406030204" pitchFamily="18" charset="0"/>
                              <a:cs typeface="Times New Roman" panose="02020603050405020304" pitchFamily="18" charset="0"/>
                            </a:rPr>
                            <m:t>𝟖</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1992533" cy="103778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63800" y="2793772"/>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5</m:t>
                          </m:r>
                        </m:num>
                        <m:den>
                          <m:r>
                            <a:rPr lang="en-US" sz="3200" b="1" i="1" smtClean="0">
                              <a:solidFill>
                                <a:srgbClr val="002060"/>
                              </a:solidFill>
                              <a:latin typeface="Cambria Math" panose="02040503050406030204" pitchFamily="18" charset="0"/>
                              <a:cs typeface="Times New Roman" panose="02020603050405020304" pitchFamily="18" charset="0"/>
                            </a:rPr>
                            <m:t>𝟔</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5 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8</m:t>
                          </m:r>
                        </m:num>
                        <m:den>
                          <m:r>
                            <m:rPr>
                              <m:nor/>
                            </m:rPr>
                            <a:rPr lang="en-US" sz="3200" b="1" i="0" smtClean="0">
                              <a:solidFill>
                                <a:srgbClr val="002060"/>
                              </a:solidFill>
                              <a:latin typeface="Times New Roman" panose="02020603050405020304" pitchFamily="18" charset="0"/>
                              <a:cs typeface="Times New Roman" panose="02020603050405020304" pitchFamily="18" charset="0"/>
                            </a:rPr>
                            <m:t>6 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8</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40</m:t>
                          </m:r>
                        </m:num>
                        <m:den>
                          <m:r>
                            <m:rPr>
                              <m:nor/>
                            </m:rPr>
                            <a:rPr lang="en-US" sz="3200" b="1" i="0" smtClean="0">
                              <a:solidFill>
                                <a:srgbClr val="002060"/>
                              </a:solidFill>
                              <a:latin typeface="Times New Roman" panose="02020603050405020304" pitchFamily="18" charset="0"/>
                              <a:cs typeface="Times New Roman" panose="02020603050405020304" pitchFamily="18" charset="0"/>
                            </a:rPr>
                            <m:t>48</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63800" y="2793772"/>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07100" y="2793772"/>
                <a:ext cx="2689398" cy="9283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7</m:t>
                          </m:r>
                        </m:num>
                        <m:den>
                          <m:r>
                            <m:rPr>
                              <m:nor/>
                            </m:rPr>
                            <a:rPr lang="en-US" sz="3200" b="1" i="0" smtClean="0">
                              <a:solidFill>
                                <a:srgbClr val="002060"/>
                              </a:solidFill>
                              <a:latin typeface="Times New Roman" panose="02020603050405020304" pitchFamily="18" charset="0"/>
                              <a:cs typeface="Times New Roman" panose="02020603050405020304" pitchFamily="18" charset="0"/>
                            </a:rPr>
                            <m:t>8</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7 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6</m:t>
                          </m:r>
                        </m:num>
                        <m:den>
                          <m:r>
                            <m:rPr>
                              <m:nor/>
                            </m:rPr>
                            <a:rPr lang="en-US" sz="3200" b="1" i="0" smtClean="0">
                              <a:solidFill>
                                <a:srgbClr val="002060"/>
                              </a:solidFill>
                              <a:latin typeface="Times New Roman" panose="02020603050405020304" pitchFamily="18" charset="0"/>
                              <a:cs typeface="Times New Roman" panose="02020603050405020304" pitchFamily="18" charset="0"/>
                            </a:rPr>
                            <m:t>8 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𝟔</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42</m:t>
                          </m:r>
                        </m:num>
                        <m:den>
                          <m:r>
                            <m:rPr>
                              <m:nor/>
                            </m:rPr>
                            <a:rPr lang="en-US" sz="3200" b="1" i="0" smtClean="0">
                              <a:solidFill>
                                <a:srgbClr val="002060"/>
                              </a:solidFill>
                              <a:latin typeface="Times New Roman" panose="02020603050405020304" pitchFamily="18" charset="0"/>
                              <a:cs typeface="Times New Roman" panose="02020603050405020304" pitchFamily="18" charset="0"/>
                            </a:rPr>
                            <m:t>48</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07100" y="2793772"/>
                <a:ext cx="2689398" cy="9283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2385268" cy="10441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40</m:t>
                          </m:r>
                        </m:num>
                        <m:den>
                          <m:r>
                            <m:rPr>
                              <m:nor/>
                            </m:rPr>
                            <a:rPr lang="en-US" sz="3600" b="1" i="0" smtClean="0">
                              <a:solidFill>
                                <a:srgbClr val="002060"/>
                              </a:solidFill>
                              <a:latin typeface="Times New Roman" panose="02020603050405020304" pitchFamily="18" charset="0"/>
                              <a:cs typeface="Times New Roman" panose="02020603050405020304" pitchFamily="18" charset="0"/>
                            </a:rPr>
                            <m:t>48</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42</m:t>
                          </m:r>
                        </m:num>
                        <m:den>
                          <m:r>
                            <a:rPr lang="en-US" sz="3600" b="1" i="1" smtClean="0">
                              <a:solidFill>
                                <a:srgbClr val="002060"/>
                              </a:solidFill>
                              <a:latin typeface="Cambria Math" panose="02040503050406030204" pitchFamily="18" charset="0"/>
                              <a:cs typeface="Times New Roman" panose="02020603050405020304" pitchFamily="18" charset="0"/>
                            </a:rPr>
                            <m:t>𝟒𝟖</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2385268" cy="1044132"/>
              </a:xfrm>
              <a:prstGeom prst="rect">
                <a:avLst/>
              </a:prstGeom>
              <a:blipFill>
                <a:blip r:embed="rId7"/>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3805621" y="4305299"/>
            <a:ext cx="738861" cy="100235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5603419" y="4285191"/>
                <a:ext cx="2232983" cy="1037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5</m:t>
                          </m:r>
                        </m:num>
                        <m:den>
                          <m:r>
                            <m:rPr>
                              <m:nor/>
                            </m:rPr>
                            <a:rPr lang="en-US" sz="3600" b="1" i="0" smtClean="0">
                              <a:solidFill>
                                <a:srgbClr val="002060"/>
                              </a:solidFill>
                              <a:latin typeface="Times New Roman" panose="02020603050405020304" pitchFamily="18" charset="0"/>
                              <a:cs typeface="Times New Roman" panose="02020603050405020304" pitchFamily="18" charset="0"/>
                            </a:rPr>
                            <m:t>6</m:t>
                          </m:r>
                        </m:den>
                      </m:f>
                      <m:r>
                        <m:rPr>
                          <m:nor/>
                        </m:rPr>
                        <a:rPr lang="en-US" sz="3600" b="1" i="0"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7</m:t>
                          </m:r>
                        </m:num>
                        <m:den>
                          <m:r>
                            <m:rPr>
                              <m:nor/>
                            </m:rPr>
                            <a:rPr lang="en-US" sz="3600" b="1" i="0" smtClean="0">
                              <a:solidFill>
                                <a:srgbClr val="002060"/>
                              </a:solidFill>
                              <a:latin typeface="Times New Roman" panose="02020603050405020304" pitchFamily="18" charset="0"/>
                              <a:cs typeface="Times New Roman" panose="02020603050405020304" pitchFamily="18" charset="0"/>
                            </a:rPr>
                            <m:t>8</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03419" y="4285191"/>
                <a:ext cx="2232983" cy="1037785"/>
              </a:xfrm>
              <a:prstGeom prst="rect">
                <a:avLst/>
              </a:prstGeom>
              <a:blipFill>
                <a:blip r:embed="rId9"/>
                <a:stretch>
                  <a:fillRect/>
                </a:stretch>
              </a:blipFill>
            </p:spPr>
            <p:txBody>
              <a:bodyPr/>
              <a:lstStyle/>
              <a:p>
                <a:r>
                  <a:rPr lang="en-US">
                    <a:noFill/>
                  </a:rPr>
                  <a:t> </a:t>
                </a:r>
              </a:p>
            </p:txBody>
          </p:sp>
        </mc:Fallback>
      </mc:AlternateContent>
      <p:pic>
        <p:nvPicPr>
          <p:cNvPr id="13"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6838293" y="4247091"/>
            <a:ext cx="794430" cy="10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84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6386"/>
                                        </p:tgtEl>
                                        <p:attrNameLst>
                                          <p:attrName>style.visibility</p:attrName>
                                        </p:attrNameLst>
                                      </p:cBhvr>
                                      <p:to>
                                        <p:strVal val="visible"/>
                                      </p:to>
                                    </p:set>
                                    <p:animEffect transition="in" filter="randombar(horizontal)">
                                      <p:cBhvr>
                                        <p:cTn id="40" dur="500"/>
                                        <p:tgtEl>
                                          <p:spTgt spid="1638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par>
                                <p:cTn id="46" presetID="22" presetClass="entr" presetSubtype="8"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766721"/>
            <a:ext cx="12193057" cy="1091279"/>
          </a:xfrm>
          <a:prstGeom prst="rect">
            <a:avLst/>
          </a:prstGeom>
        </p:spPr>
      </p:pic>
      <p:sp>
        <p:nvSpPr>
          <p:cNvPr id="4" name="TextBox 3"/>
          <p:cNvSpPr txBox="1"/>
          <p:nvPr/>
        </p:nvSpPr>
        <p:spPr>
          <a:xfrm>
            <a:off x="107573" y="165179"/>
            <a:ext cx="6612338" cy="707886"/>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2220159"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𝒄</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2</m:t>
                          </m:r>
                        </m:num>
                        <m:den>
                          <m:r>
                            <m:rPr>
                              <m:nor/>
                            </m:rPr>
                            <a:rPr lang="en-US" sz="3600" b="1" i="0" smtClean="0">
                              <a:solidFill>
                                <a:srgbClr val="FF0000"/>
                              </a:solidFill>
                              <a:latin typeface="Times New Roman" panose="02020603050405020304" pitchFamily="18" charset="0"/>
                              <a:cs typeface="Times New Roman" panose="02020603050405020304" pitchFamily="18" charset="0"/>
                            </a:rPr>
                            <m:t>5</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3</m:t>
                          </m:r>
                        </m:num>
                        <m:den>
                          <m:r>
                            <a:rPr lang="en-US" sz="3600" b="1" i="1" smtClean="0">
                              <a:solidFill>
                                <a:srgbClr val="FF0000"/>
                              </a:solidFill>
                              <a:latin typeface="Cambria Math" panose="02040503050406030204" pitchFamily="18" charset="0"/>
                              <a:cs typeface="Times New Roman" panose="02020603050405020304" pitchFamily="18" charset="0"/>
                            </a:rPr>
                            <m:t>𝟏𝟎</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2220159" cy="10441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63800" y="2793772"/>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2</m:t>
                          </m:r>
                        </m:num>
                        <m:den>
                          <m:r>
                            <a:rPr lang="en-US" sz="3200" b="1" i="1" smtClean="0">
                              <a:solidFill>
                                <a:srgbClr val="002060"/>
                              </a:solidFill>
                              <a:latin typeface="Cambria Math" panose="02040503050406030204" pitchFamily="18" charset="0"/>
                              <a:cs typeface="Times New Roman" panose="02020603050405020304" pitchFamily="18" charset="0"/>
                            </a:rPr>
                            <m:t>𝟓</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2 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𝟏𝟎</m:t>
                          </m:r>
                        </m:num>
                        <m:den>
                          <m:r>
                            <m:rPr>
                              <m:nor/>
                            </m:rPr>
                            <a:rPr lang="en-US" sz="3200" b="1" i="0" smtClean="0">
                              <a:solidFill>
                                <a:srgbClr val="002060"/>
                              </a:solidFill>
                              <a:latin typeface="Times New Roman" panose="02020603050405020304" pitchFamily="18" charset="0"/>
                              <a:cs typeface="Times New Roman" panose="02020603050405020304" pitchFamily="18" charset="0"/>
                            </a:rPr>
                            <m:t>5 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10</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20</m:t>
                          </m:r>
                        </m:num>
                        <m:den>
                          <m:r>
                            <m:rPr>
                              <m:nor/>
                            </m:rPr>
                            <a:rPr lang="en-US" sz="3200" b="1" i="0" smtClean="0">
                              <a:solidFill>
                                <a:srgbClr val="002060"/>
                              </a:solidFill>
                              <a:latin typeface="Times New Roman" panose="02020603050405020304" pitchFamily="18" charset="0"/>
                              <a:cs typeface="Times New Roman" panose="02020603050405020304" pitchFamily="18" charset="0"/>
                            </a:rPr>
                            <m:t>50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63800" y="2793772"/>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07100" y="2793772"/>
                <a:ext cx="2689398" cy="9283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m:t>
                          </m:r>
                        </m:num>
                        <m:den>
                          <m:r>
                            <a:rPr lang="en-US" sz="3200" b="1" i="1" smtClean="0">
                              <a:solidFill>
                                <a:srgbClr val="002060"/>
                              </a:solidFill>
                              <a:latin typeface="Cambria Math" panose="02040503050406030204" pitchFamily="18" charset="0"/>
                              <a:cs typeface="Times New Roman" panose="02020603050405020304" pitchFamily="18" charset="0"/>
                            </a:rPr>
                            <m:t>𝟏𝟎</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5</m:t>
                          </m:r>
                        </m:num>
                        <m:den>
                          <m:r>
                            <m:rPr>
                              <m:nor/>
                            </m:rPr>
                            <a:rPr lang="en-US" sz="3200" b="1" i="0" smtClean="0">
                              <a:solidFill>
                                <a:srgbClr val="002060"/>
                              </a:solidFill>
                              <a:latin typeface="Times New Roman" panose="02020603050405020304" pitchFamily="18" charset="0"/>
                              <a:cs typeface="Times New Roman" panose="02020603050405020304" pitchFamily="18" charset="0"/>
                            </a:rPr>
                            <m:t>10 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𝟓</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15</m:t>
                          </m:r>
                        </m:num>
                        <m:den>
                          <m:r>
                            <m:rPr>
                              <m:nor/>
                            </m:rPr>
                            <a:rPr lang="en-US" sz="3200" b="1" i="0" smtClean="0">
                              <a:solidFill>
                                <a:srgbClr val="002060"/>
                              </a:solidFill>
                              <a:latin typeface="Times New Roman" panose="02020603050405020304" pitchFamily="18" charset="0"/>
                              <a:cs typeface="Times New Roman" panose="02020603050405020304" pitchFamily="18" charset="0"/>
                            </a:rPr>
                            <m:t>50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07100" y="2793772"/>
                <a:ext cx="2689398" cy="9283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2385268"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20</m:t>
                          </m:r>
                        </m:num>
                        <m:den>
                          <m:r>
                            <m:rPr>
                              <m:nor/>
                            </m:rPr>
                            <a:rPr lang="en-US" sz="3600" b="1" i="0" smtClean="0">
                              <a:solidFill>
                                <a:srgbClr val="002060"/>
                              </a:solidFill>
                              <a:latin typeface="Times New Roman" panose="02020603050405020304" pitchFamily="18" charset="0"/>
                              <a:cs typeface="Times New Roman" panose="02020603050405020304" pitchFamily="18" charset="0"/>
                            </a:rPr>
                            <m:t>50</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15</m:t>
                          </m:r>
                        </m:num>
                        <m:den>
                          <m:r>
                            <a:rPr lang="en-US" sz="3600" b="1" i="1" smtClean="0">
                              <a:solidFill>
                                <a:srgbClr val="002060"/>
                              </a:solidFill>
                              <a:latin typeface="Cambria Math" panose="02040503050406030204" pitchFamily="18" charset="0"/>
                              <a:cs typeface="Times New Roman" panose="02020603050405020304" pitchFamily="18" charset="0"/>
                            </a:rPr>
                            <m:t>𝟓𝟎</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2385268" cy="1044197"/>
              </a:xfrm>
              <a:prstGeom prst="rect">
                <a:avLst/>
              </a:prstGeom>
              <a:blipFill>
                <a:blip r:embed="rId7"/>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flipH="1">
            <a:off x="3716349" y="4312203"/>
            <a:ext cx="846422" cy="10023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flipH="1">
            <a:off x="6550524" y="4257736"/>
            <a:ext cx="1058132" cy="10777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p:cNvSpPr txBox="1"/>
              <p:nvPr/>
            </p:nvSpPr>
            <p:spPr>
              <a:xfrm>
                <a:off x="5412564" y="4280179"/>
                <a:ext cx="2712281"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2</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r>
                        <m:rPr>
                          <m:nor/>
                        </m:rPr>
                        <a:rPr lang="en-US" sz="3600" b="1" i="0" smtClean="0">
                          <a:solidFill>
                            <a:srgbClr val="002060"/>
                          </a:solidFill>
                          <a:latin typeface="Cambria Math" panose="02040503050406030204" pitchFamily="18" charset="0"/>
                        </a:rPr>
                        <m:t> </m:t>
                      </m:r>
                      <m:r>
                        <m:rPr>
                          <m:nor/>
                        </m:rPr>
                        <a:rPr lang="en-US" sz="3600" b="1" i="0" smtClean="0">
                          <a:solidFill>
                            <a:srgbClr val="002060"/>
                          </a:solidFill>
                          <a:latin typeface="Times New Roman" panose="02020603050405020304" pitchFamily="18" charset="0"/>
                          <a:cs typeface="Times New Roman" panose="020206030504050203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3</m:t>
                          </m:r>
                        </m:num>
                        <m:den>
                          <m:r>
                            <a:rPr lang="en-US" sz="3600" b="1" i="1" smtClean="0">
                              <a:solidFill>
                                <a:srgbClr val="002060"/>
                              </a:solidFill>
                              <a:latin typeface="Cambria Math" panose="02040503050406030204" pitchFamily="18" charset="0"/>
                              <a:cs typeface="Times New Roman" panose="02020603050405020304" pitchFamily="18" charset="0"/>
                            </a:rPr>
                            <m:t>𝟏𝟎</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412564" y="4280179"/>
                <a:ext cx="2712281" cy="1044197"/>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64560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6386"/>
                                        </p:tgtEl>
                                        <p:attrNameLst>
                                          <p:attrName>style.visibility</p:attrName>
                                        </p:attrNameLst>
                                      </p:cBhvr>
                                      <p:to>
                                        <p:strVal val="visible"/>
                                      </p:to>
                                    </p:set>
                                    <p:animEffect transition="in" filter="randombar(horizontal)">
                                      <p:cBhvr>
                                        <p:cTn id="40" dur="500"/>
                                        <p:tgtEl>
                                          <p:spTgt spid="16386"/>
                                        </p:tgtEl>
                                      </p:cBhvr>
                                    </p:animEffect>
                                  </p:childTnLst>
                                </p:cTn>
                              </p:par>
                              <p:par>
                                <p:cTn id="41" presetID="22" presetClass="entr" presetSubtype="8"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par>
                          <p:cTn id="44" fill="hold">
                            <p:stCondLst>
                              <p:cond delay="500"/>
                            </p:stCondLst>
                            <p:childTnLst>
                              <p:par>
                                <p:cTn id="45" presetID="16" presetClass="entr" presetSubtype="21"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308166" y="1708518"/>
            <a:ext cx="7629686" cy="646331"/>
          </a:xfrm>
          <a:prstGeom prst="rect">
            <a:avLst/>
          </a:prstGeom>
          <a:noFill/>
        </p:spPr>
        <p:txBody>
          <a:bodyPr wrap="square" rtlCol="0">
            <a:spAutoFit/>
          </a:bodyPr>
          <a:lstStyle/>
          <a:p>
            <a:pPr algn="ctr"/>
            <a:r>
              <a:rPr lang="en-US" sz="3600" b="1" dirty="0">
                <a:solidFill>
                  <a:srgbClr val="FFC000"/>
                </a:solidFill>
                <a:effectLst/>
                <a:latin typeface="Arial" panose="020B0604020202020204" pitchFamily="34" charset="0"/>
                <a:cs typeface="Arial" panose="020B0604020202020204" pitchFamily="34" charset="0"/>
              </a:rPr>
              <a:t>So </a:t>
            </a:r>
            <a:r>
              <a:rPr lang="en-US" sz="3600" b="1" dirty="0" err="1">
                <a:solidFill>
                  <a:srgbClr val="FFC000"/>
                </a:solidFill>
                <a:effectLst/>
                <a:latin typeface="Arial" panose="020B0604020202020204" pitchFamily="34" charset="0"/>
                <a:cs typeface="Arial" panose="020B0604020202020204" pitchFamily="34" charset="0"/>
              </a:rPr>
              <a:t>sánh</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hai</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phân</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số</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khác</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mẫu</a:t>
            </a:r>
            <a:endParaRPr lang="en-US" sz="3600" b="1" dirty="0">
              <a:solidFill>
                <a:srgbClr val="FFC000"/>
              </a:solidFill>
              <a:effectLst/>
              <a:latin typeface="Arial" panose="020B0604020202020204" pitchFamily="34" charset="0"/>
              <a:cs typeface="Arial" panose="020B0604020202020204" pitchFamily="34" charset="0"/>
            </a:endParaRPr>
          </a:p>
        </p:txBody>
      </p:sp>
      <p:sp>
        <p:nvSpPr>
          <p:cNvPr id="25" name="TextBox 24"/>
          <p:cNvSpPr txBox="1"/>
          <p:nvPr/>
        </p:nvSpPr>
        <p:spPr>
          <a:xfrm>
            <a:off x="3412109" y="2565808"/>
            <a:ext cx="7629686" cy="646331"/>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1: </a:t>
            </a:r>
            <a:r>
              <a:rPr lang="en-US" sz="3600" b="1" dirty="0" err="1">
                <a:solidFill>
                  <a:schemeClr val="bg1"/>
                </a:solidFill>
                <a:effectLst/>
                <a:latin typeface="Arial" panose="020B0604020202020204" pitchFamily="34" charset="0"/>
                <a:cs typeface="Arial" panose="020B0604020202020204" pitchFamily="34" charset="0"/>
              </a:rPr>
              <a:t>Quy</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đồng</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endParaRPr lang="en-US" sz="3600" b="1" dirty="0">
              <a:solidFill>
                <a:schemeClr val="bg1"/>
              </a:solidFill>
              <a:effectLst/>
              <a:latin typeface="Arial" panose="020B0604020202020204" pitchFamily="34" charset="0"/>
              <a:cs typeface="Arial" panose="020B0604020202020204" pitchFamily="34" charset="0"/>
            </a:endParaRPr>
          </a:p>
        </p:txBody>
      </p:sp>
      <p:sp>
        <p:nvSpPr>
          <p:cNvPr id="29" name="TextBox 28"/>
          <p:cNvSpPr txBox="1"/>
          <p:nvPr/>
        </p:nvSpPr>
        <p:spPr>
          <a:xfrm>
            <a:off x="3252700" y="3592899"/>
            <a:ext cx="7629686" cy="1200329"/>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2: So </a:t>
            </a:r>
            <a:r>
              <a:rPr lang="en-US" sz="3600" b="1" dirty="0" err="1">
                <a:solidFill>
                  <a:schemeClr val="bg1"/>
                </a:solidFill>
                <a:effectLst/>
                <a:latin typeface="Arial" panose="020B0604020202020204" pitchFamily="34" charset="0"/>
                <a:cs typeface="Arial" panose="020B0604020202020204" pitchFamily="34" charset="0"/>
              </a:rPr>
              <a:t>sánh</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các</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tử</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của</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mới</a:t>
            </a:r>
            <a:endParaRPr lang="en-US" sz="36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1380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16"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childTnLst>
                          </p:cTn>
                        </p:par>
                        <p:par>
                          <p:cTn id="60" fill="hold">
                            <p:stCondLst>
                              <p:cond delay="3000"/>
                            </p:stCondLst>
                            <p:childTnLst>
                              <p:par>
                                <p:cTn id="61" presetID="53" presetClass="entr" presetSubtype="1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309562" y="192788"/>
            <a:ext cx="10789027" cy="892552"/>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Rút</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gọn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rồi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11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2184892"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𝒂</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6</m:t>
                          </m:r>
                        </m:num>
                        <m:den>
                          <m:r>
                            <m:rPr>
                              <m:nor/>
                            </m:rPr>
                            <a:rPr lang="en-US" sz="3600" b="1" i="0" smtClean="0">
                              <a:solidFill>
                                <a:srgbClr val="FF0000"/>
                              </a:solidFill>
                              <a:latin typeface="Times New Roman" panose="02020603050405020304" pitchFamily="18" charset="0"/>
                              <a:cs typeface="Times New Roman" panose="02020603050405020304" pitchFamily="18" charset="0"/>
                            </a:rPr>
                            <m:t>10</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4</m:t>
                          </m:r>
                        </m:num>
                        <m:den>
                          <m:r>
                            <m:rPr>
                              <m:nor/>
                            </m:rPr>
                            <a:rPr lang="en-US" sz="3600" b="1" i="0" smtClean="0">
                              <a:solidFill>
                                <a:srgbClr val="FF0000"/>
                              </a:solidFill>
                              <a:latin typeface="Times New Roman" panose="02020603050405020304" pitchFamily="18" charset="0"/>
                              <a:cs typeface="Times New Roman" panose="02020603050405020304" pitchFamily="18" charset="0"/>
                            </a:rPr>
                            <m:t>5</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2184892" cy="10441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030513" y="3023027"/>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cs typeface="Times New Roman" panose="02020603050405020304" pitchFamily="18" charset="0"/>
                            </a:rPr>
                            <m:t>𝟔</m:t>
                          </m:r>
                        </m:num>
                        <m:den>
                          <m:r>
                            <m:rPr>
                              <m:nor/>
                            </m:rPr>
                            <a:rPr lang="en-US" sz="3200" b="1" i="0" smtClean="0">
                              <a:solidFill>
                                <a:srgbClr val="002060"/>
                              </a:solidFill>
                              <a:latin typeface="Times New Roman" panose="02020603050405020304" pitchFamily="18" charset="0"/>
                              <a:cs typeface="Times New Roman" panose="02020603050405020304" pitchFamily="18" charset="0"/>
                            </a:rPr>
                            <m:t>10</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6 : 2 </m:t>
                          </m:r>
                        </m:num>
                        <m:den>
                          <m:r>
                            <m:rPr>
                              <m:nor/>
                            </m:rPr>
                            <a:rPr lang="en-US" sz="3200" b="1" i="0" smtClean="0">
                              <a:solidFill>
                                <a:srgbClr val="002060"/>
                              </a:solidFill>
                              <a:latin typeface="Times New Roman" panose="02020603050405020304" pitchFamily="18" charset="0"/>
                              <a:cs typeface="Times New Roman" panose="02020603050405020304" pitchFamily="18" charset="0"/>
                            </a:rPr>
                            <m:t>10 : 2</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m:t>
                          </m:r>
                        </m:num>
                        <m:den>
                          <m:r>
                            <m:rPr>
                              <m:nor/>
                            </m:rPr>
                            <a:rPr lang="en-US" sz="32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030513" y="3023027"/>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1878719"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3</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m:t>
                          </m:r>
                        </m:num>
                        <m:den>
                          <m:r>
                            <a:rPr lang="en-US" sz="3600" b="1" i="1" smtClean="0">
                              <a:solidFill>
                                <a:srgbClr val="002060"/>
                              </a:solidFill>
                              <a:latin typeface="Cambria Math" panose="02040503050406030204" pitchFamily="18" charset="0"/>
                              <a:cs typeface="Times New Roman" panose="02020603050405020304" pitchFamily="18" charset="0"/>
                            </a:rPr>
                            <m:t>𝟓</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1878719" cy="1044197"/>
              </a:xfrm>
              <a:prstGeom prst="rect">
                <a:avLst/>
              </a:prstGeom>
              <a:blipFill>
                <a:blip r:embed="rId6"/>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7">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3524093" y="4199464"/>
            <a:ext cx="879525" cy="11931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5616119" y="4285191"/>
                <a:ext cx="2463816"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6</m:t>
                          </m:r>
                        </m:num>
                        <m:den>
                          <m:r>
                            <m:rPr>
                              <m:nor/>
                            </m:rPr>
                            <a:rPr lang="en-US" sz="3600" b="1" i="0" smtClean="0">
                              <a:solidFill>
                                <a:srgbClr val="002060"/>
                              </a:solidFill>
                              <a:latin typeface="Times New Roman" panose="02020603050405020304" pitchFamily="18" charset="0"/>
                              <a:cs typeface="Times New Roman" panose="02020603050405020304" pitchFamily="18" charset="0"/>
                            </a:rPr>
                            <m:t>10</m:t>
                          </m:r>
                        </m:den>
                      </m:f>
                      <m:r>
                        <m:rPr>
                          <m:nor/>
                        </m:rPr>
                        <a:rPr lang="en-US" sz="3600" b="1" i="0"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16119" y="4285191"/>
                <a:ext cx="2463816" cy="1044197"/>
              </a:xfrm>
              <a:prstGeom prst="rect">
                <a:avLst/>
              </a:prstGeom>
              <a:blipFill>
                <a:blip r:embed="rId8"/>
                <a:stretch>
                  <a:fillRect/>
                </a:stretch>
              </a:blipFill>
            </p:spPr>
            <p:txBody>
              <a:bodyPr/>
              <a:lstStyle/>
              <a:p>
                <a:r>
                  <a:rPr lang="en-US">
                    <a:noFill/>
                  </a:rPr>
                  <a:t> </a:t>
                </a:r>
              </a:p>
            </p:txBody>
          </p:sp>
        </mc:Fallback>
      </mc:AlternateContent>
      <p:pic>
        <p:nvPicPr>
          <p:cNvPr id="13" name="Picture 2" descr="LESS-THAN SIGN | Symbols, Signs"/>
          <p:cNvPicPr>
            <a:picLocks noChangeAspect="1" noChangeArrowheads="1"/>
          </p:cNvPicPr>
          <p:nvPr/>
        </p:nvPicPr>
        <p:blipFill>
          <a:blip r:embed="rId7">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6983436" y="4218063"/>
            <a:ext cx="794430" cy="107774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2743728" y="848266"/>
            <a:ext cx="4569971"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42928" y="3128265"/>
            <a:ext cx="2325291" cy="646331"/>
          </a:xfrm>
          <a:prstGeom prst="rect">
            <a:avLst/>
          </a:prstGeom>
          <a:noFill/>
        </p:spPr>
        <p:txBody>
          <a:bodyPr wrap="square" rtlCol="0">
            <a:spAutoFit/>
          </a:bodyPr>
          <a:lstStyle/>
          <a:p>
            <a:pPr algn="ctr"/>
            <a:r>
              <a:rPr lang="en-US" sz="3600" b="1" dirty="0" err="1">
                <a:solidFill>
                  <a:srgbClr val="002060"/>
                </a:solidFill>
                <a:effectLst/>
                <a:latin typeface="Arial" panose="020B0604020202020204" pitchFamily="34" charset="0"/>
                <a:cs typeface="Arial" panose="020B0604020202020204" pitchFamily="34" charset="0"/>
              </a:rPr>
              <a:t>Rút</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gọn</a:t>
            </a:r>
            <a:endParaRPr lang="en-US" sz="3600" b="1"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3743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6386"/>
                                        </p:tgtEl>
                                        <p:attrNameLst>
                                          <p:attrName>style.visibility</p:attrName>
                                        </p:attrNameLst>
                                      </p:cBhvr>
                                      <p:to>
                                        <p:strVal val="visible"/>
                                      </p:to>
                                    </p:set>
                                    <p:animEffect transition="in" filter="randombar(horizontal)">
                                      <p:cBhvr>
                                        <p:cTn id="46" dur="500"/>
                                        <p:tgtEl>
                                          <p:spTgt spid="1638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par>
                                <p:cTn id="52" presetID="22" presetClass="entr" presetSubtype="8"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2"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Củng</a:t>
            </a: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 </a:t>
            </a: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cố</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362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4"/>
          <a:srcRect r="28894"/>
          <a:stretch>
            <a:fillRect/>
          </a:stretch>
        </p:blipFill>
        <p:spPr>
          <a:xfrm>
            <a:off x="0" y="-5509"/>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KHỞI ĐỘNG</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14896" y="5650197"/>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56955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308166" y="1708518"/>
            <a:ext cx="7629686" cy="646331"/>
          </a:xfrm>
          <a:prstGeom prst="rect">
            <a:avLst/>
          </a:prstGeom>
          <a:noFill/>
        </p:spPr>
        <p:txBody>
          <a:bodyPr wrap="square" rtlCol="0">
            <a:spAutoFit/>
          </a:bodyPr>
          <a:lstStyle/>
          <a:p>
            <a:pPr algn="ctr"/>
            <a:r>
              <a:rPr lang="en-US" sz="3600" b="1" dirty="0">
                <a:solidFill>
                  <a:srgbClr val="FFC000"/>
                </a:solidFill>
                <a:effectLst/>
                <a:latin typeface="Arial" panose="020B0604020202020204" pitchFamily="34" charset="0"/>
                <a:cs typeface="Arial" panose="020B0604020202020204" pitchFamily="34" charset="0"/>
              </a:rPr>
              <a:t>So </a:t>
            </a:r>
            <a:r>
              <a:rPr lang="en-US" sz="3600" b="1" dirty="0" err="1">
                <a:solidFill>
                  <a:srgbClr val="FFC000"/>
                </a:solidFill>
                <a:effectLst/>
                <a:latin typeface="Arial" panose="020B0604020202020204" pitchFamily="34" charset="0"/>
                <a:cs typeface="Arial" panose="020B0604020202020204" pitchFamily="34" charset="0"/>
              </a:rPr>
              <a:t>sánh</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hai</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phân</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số</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khác</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mẫu</a:t>
            </a:r>
            <a:endParaRPr lang="en-US" sz="3600" b="1" dirty="0">
              <a:solidFill>
                <a:srgbClr val="FFC000"/>
              </a:solidFill>
              <a:effectLst/>
              <a:latin typeface="Arial" panose="020B0604020202020204" pitchFamily="34" charset="0"/>
              <a:cs typeface="Arial" panose="020B0604020202020204" pitchFamily="34" charset="0"/>
            </a:endParaRPr>
          </a:p>
        </p:txBody>
      </p:sp>
      <p:sp>
        <p:nvSpPr>
          <p:cNvPr id="25" name="TextBox 24"/>
          <p:cNvSpPr txBox="1"/>
          <p:nvPr/>
        </p:nvSpPr>
        <p:spPr>
          <a:xfrm>
            <a:off x="3412109" y="2565808"/>
            <a:ext cx="7629686" cy="646331"/>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1: </a:t>
            </a:r>
            <a:r>
              <a:rPr lang="en-US" sz="3600" b="1" dirty="0" err="1">
                <a:solidFill>
                  <a:schemeClr val="bg1"/>
                </a:solidFill>
                <a:effectLst/>
                <a:latin typeface="Arial" panose="020B0604020202020204" pitchFamily="34" charset="0"/>
                <a:cs typeface="Arial" panose="020B0604020202020204" pitchFamily="34" charset="0"/>
              </a:rPr>
              <a:t>Quy</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đồng</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endParaRPr lang="en-US" sz="3600" b="1" dirty="0">
              <a:solidFill>
                <a:schemeClr val="bg1"/>
              </a:solidFill>
              <a:effectLst/>
              <a:latin typeface="Arial" panose="020B0604020202020204" pitchFamily="34" charset="0"/>
              <a:cs typeface="Arial" panose="020B0604020202020204" pitchFamily="34" charset="0"/>
            </a:endParaRPr>
          </a:p>
        </p:txBody>
      </p:sp>
      <p:sp>
        <p:nvSpPr>
          <p:cNvPr id="29" name="TextBox 28"/>
          <p:cNvSpPr txBox="1"/>
          <p:nvPr/>
        </p:nvSpPr>
        <p:spPr>
          <a:xfrm>
            <a:off x="3252700" y="3592899"/>
            <a:ext cx="7629686" cy="1200329"/>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2: So </a:t>
            </a:r>
            <a:r>
              <a:rPr lang="en-US" sz="3600" b="1" dirty="0" err="1">
                <a:solidFill>
                  <a:schemeClr val="bg1"/>
                </a:solidFill>
                <a:effectLst/>
                <a:latin typeface="Arial" panose="020B0604020202020204" pitchFamily="34" charset="0"/>
                <a:cs typeface="Arial" panose="020B0604020202020204" pitchFamily="34" charset="0"/>
              </a:rPr>
              <a:t>sánh</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các</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tử</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của</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mới</a:t>
            </a:r>
            <a:endParaRPr lang="en-US" sz="36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524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16"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childTnLst>
                          </p:cTn>
                        </p:par>
                        <p:par>
                          <p:cTn id="60" fill="hold">
                            <p:stCondLst>
                              <p:cond delay="3000"/>
                            </p:stCondLst>
                            <p:childTnLst>
                              <p:par>
                                <p:cTn id="61" presetID="53" presetClass="entr" presetSubtype="1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24" name="TextBox 23"/>
          <p:cNvSpPr txBox="1"/>
          <p:nvPr/>
        </p:nvSpPr>
        <p:spPr>
          <a:xfrm>
            <a:off x="3308166" y="1708518"/>
            <a:ext cx="7629686" cy="1446550"/>
          </a:xfrm>
          <a:prstGeom prst="rect">
            <a:avLst/>
          </a:prstGeom>
          <a:noFill/>
        </p:spPr>
        <p:txBody>
          <a:bodyPr wrap="square" rtlCol="0">
            <a:spAutoFit/>
          </a:bodyPr>
          <a:lstStyle/>
          <a:p>
            <a:pPr algn="ctr"/>
            <a:r>
              <a:rPr lang="en-US" sz="8800" b="1" dirty="0" err="1">
                <a:solidFill>
                  <a:srgbClr val="FFC000"/>
                </a:solidFill>
                <a:effectLst/>
                <a:latin typeface="UTM Bell" panose="02040603050506020204" pitchFamily="18" charset="0"/>
                <a:cs typeface="Arial" panose="020B0604020202020204" pitchFamily="34" charset="0"/>
              </a:rPr>
              <a:t>Dặn</a:t>
            </a:r>
            <a:r>
              <a:rPr lang="en-US" sz="8800" b="1" dirty="0">
                <a:solidFill>
                  <a:srgbClr val="FFC000"/>
                </a:solidFill>
                <a:effectLst/>
                <a:latin typeface="UTM Bell" panose="02040603050506020204" pitchFamily="18" charset="0"/>
                <a:cs typeface="Arial" panose="020B0604020202020204" pitchFamily="34" charset="0"/>
              </a:rPr>
              <a:t> </a:t>
            </a:r>
            <a:r>
              <a:rPr lang="en-US" sz="8800" b="1" dirty="0" err="1">
                <a:solidFill>
                  <a:srgbClr val="FFC000"/>
                </a:solidFill>
                <a:effectLst/>
                <a:latin typeface="UTM Bell" panose="02040603050506020204" pitchFamily="18" charset="0"/>
                <a:cs typeface="Arial" panose="020B0604020202020204" pitchFamily="34" charset="0"/>
              </a:rPr>
              <a:t>dò</a:t>
            </a:r>
            <a:endParaRPr lang="en-US" sz="8800" b="1" dirty="0">
              <a:solidFill>
                <a:srgbClr val="FFC000"/>
              </a:solidFill>
              <a:effectLst/>
              <a:latin typeface="UTM Bell" panose="02040603050506020204" pitchFamily="18" charset="0"/>
              <a:cs typeface="Arial" panose="020B0604020202020204" pitchFamily="34" charset="0"/>
            </a:endParaRPr>
          </a:p>
        </p:txBody>
      </p:sp>
      <p:pic>
        <p:nvPicPr>
          <p:cNvPr id="5" name="Picture 4"/>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40828" y1="38166" x2="40828" y2="38166"/>
                        <a14:foregroundMark x1="38757" y1="36391" x2="38757" y2="42308"/>
                        <a14:foregroundMark x1="54142" y1="39941" x2="61538" y2="39941"/>
                        <a14:foregroundMark x1="46154" y1="46154" x2="51775" y2="47929"/>
                        <a14:foregroundMark x1="27515" y1="85503" x2="70710" y2="84615"/>
                      </a14:backgroundRemoval>
                    </a14:imgEffect>
                  </a14:imgLayer>
                </a14:imgProps>
              </a:ext>
              <a:ext uri="{28A0092B-C50C-407E-A947-70E740481C1C}">
                <a14:useLocalDpi xmlns:a14="http://schemas.microsoft.com/office/drawing/2010/main" val="0"/>
              </a:ext>
            </a:extLst>
          </a:blip>
          <a:stretch>
            <a:fillRect/>
          </a:stretch>
        </p:blipFill>
        <p:spPr>
          <a:xfrm>
            <a:off x="-588935" y="1874590"/>
            <a:ext cx="5830135" cy="5830135"/>
          </a:xfrm>
          <a:prstGeom prst="rect">
            <a:avLst/>
          </a:prstGeom>
        </p:spPr>
      </p:pic>
    </p:spTree>
    <p:extLst>
      <p:ext uri="{BB962C8B-B14F-4D97-AF65-F5344CB8AC3E}">
        <p14:creationId xmlns:p14="http://schemas.microsoft.com/office/powerpoint/2010/main" val="1779318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sp>
        <p:nvSpPr>
          <p:cNvPr id="38" name="TextBox 37"/>
          <p:cNvSpPr txBox="1"/>
          <p:nvPr/>
        </p:nvSpPr>
        <p:spPr>
          <a:xfrm>
            <a:off x="4102625" y="2549185"/>
            <a:ext cx="7675152" cy="1862048"/>
          </a:xfrm>
          <a:prstGeom prst="rect">
            <a:avLst/>
          </a:prstGeom>
          <a:noFill/>
        </p:spPr>
        <p:txBody>
          <a:bodyPr wrap="square" rtlCol="0">
            <a:spAutoFit/>
          </a:bodyPr>
          <a:lstStyle/>
          <a:p>
            <a:pPr algn="ctr"/>
            <a:r>
              <a:rPr lang="en-US" altLang="zh-CN" sz="11500" b="1" spc="300" dirty="0" err="1">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rPr>
              <a:t>Tạm</a:t>
            </a:r>
            <a:r>
              <a:rPr lang="en-US" altLang="zh-CN" sz="11500" b="1" spc="300" dirty="0">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rPr>
              <a:t> </a:t>
            </a:r>
            <a:r>
              <a:rPr lang="en-US" altLang="zh-CN" sz="11500" b="1" spc="300" dirty="0" err="1">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rPr>
              <a:t>biệt</a:t>
            </a:r>
            <a:endParaRPr lang="zh-CN" altLang="en-US" sz="11500" b="1" spc="300" dirty="0">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93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144851" y="490138"/>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5605288" y="1538199"/>
                <a:ext cx="3073983" cy="2536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Times New Roman" panose="02020603050405020304" pitchFamily="18" charset="0"/>
                              <a:cs typeface="Times New Roman" panose="02020603050405020304" pitchFamily="18" charset="0"/>
                            </a:rPr>
                            <m:t>2</m:t>
                          </m:r>
                        </m:num>
                        <m:den>
                          <m:r>
                            <m:rPr>
                              <m:nor/>
                            </m:rPr>
                            <a:rPr lang="en-US" sz="8800" b="1" i="0" smtClean="0">
                              <a:solidFill>
                                <a:srgbClr val="FF0000"/>
                              </a:solidFill>
                              <a:latin typeface="Cambria Math" panose="02040503050406030204" pitchFamily="18" charset="0"/>
                              <a:cs typeface="Times New Roman" panose="02020603050405020304" pitchFamily="18" charset="0"/>
                            </a:rPr>
                            <m:t>4</m:t>
                          </m:r>
                        </m:den>
                      </m:f>
                      <m:r>
                        <m:rPr>
                          <m:nor/>
                        </m:rPr>
                        <a:rPr lang="en-US" sz="8800" b="1" i="0" smtClean="0">
                          <a:solidFill>
                            <a:srgbClr val="FF0000"/>
                          </a:solidFill>
                          <a:latin typeface="Cambria Math" panose="02040503050406030204" pitchFamily="18" charset="0"/>
                        </a:rPr>
                        <m:t> </m:t>
                      </m:r>
                      <m:r>
                        <a:rPr lang="en-US" sz="8800" b="1" i="1" smtClean="0">
                          <a:solidFill>
                            <a:srgbClr val="FF0000"/>
                          </a:solidFill>
                          <a:latin typeface="Cambria Math" panose="02040503050406030204" pitchFamily="18" charset="0"/>
                        </a:rPr>
                        <m:t>    </m:t>
                      </m:r>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Times New Roman" panose="02020603050405020304" pitchFamily="18" charset="0"/>
                              <a:cs typeface="Times New Roman" panose="02020603050405020304" pitchFamily="18" charset="0"/>
                            </a:rPr>
                            <m:t>3</m:t>
                          </m:r>
                        </m:num>
                        <m:den>
                          <m:r>
                            <m:rPr>
                              <m:nor/>
                            </m:rPr>
                            <a:rPr lang="en-US" sz="8800" b="1" i="0" smtClean="0">
                              <a:solidFill>
                                <a:srgbClr val="FF0000"/>
                              </a:solidFill>
                              <a:latin typeface="Times New Roman" panose="02020603050405020304" pitchFamily="18" charset="0"/>
                              <a:cs typeface="Times New Roman" panose="02020603050405020304" pitchFamily="18" charset="0"/>
                            </a:rPr>
                            <m:t>4</m:t>
                          </m:r>
                        </m:den>
                      </m:f>
                    </m:oMath>
                  </m:oMathPara>
                </a14:m>
                <a:endParaRPr lang="en-US" sz="8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05288" y="1538199"/>
                <a:ext cx="3073983" cy="2536913"/>
              </a:xfrm>
              <a:prstGeom prst="rect">
                <a:avLst/>
              </a:prstGeom>
              <a:blipFill>
                <a:blip r:embed="rId12"/>
                <a:stretch>
                  <a:fillRect/>
                </a:stretch>
              </a:blipFill>
            </p:spPr>
            <p:txBody>
              <a:bodyPr/>
              <a:lstStyle/>
              <a:p>
                <a:r>
                  <a:rPr lang="en-US">
                    <a:noFill/>
                  </a:rPr>
                  <a:t> </a:t>
                </a:r>
              </a:p>
            </p:txBody>
          </p:sp>
        </mc:Fallback>
      </mc:AlternateContent>
      <p:sp>
        <p:nvSpPr>
          <p:cNvPr id="13" name="Rectangle 12"/>
          <p:cNvSpPr/>
          <p:nvPr/>
        </p:nvSpPr>
        <p:spPr>
          <a:xfrm>
            <a:off x="6588284" y="2305549"/>
            <a:ext cx="1201723" cy="1185652"/>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Mũi Tên Hồng PNG &amp;amp; Mũi Tên Hồng Transparent Clipart Miễn phí Tải về - Adobe  Hoạ Mũi Tên - Hồng mũi tên khung trang trí."/>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6520556" y="2397683"/>
            <a:ext cx="1280531" cy="989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artoon handsome prince riding horse isolated Vector Image">
            <a:hlinkClick r:id="rId15" action="ppaction://hlinksldjump"/>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982796" y="3875449"/>
            <a:ext cx="3679576" cy="310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13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1227616" y="1354966"/>
                <a:ext cx="6488379" cy="25578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Cambria Math" panose="02040503050406030204" pitchFamily="18" charset="0"/>
                            </a:rPr>
                            <m:t>1</m:t>
                          </m:r>
                          <m:r>
                            <m:rPr>
                              <m:nor/>
                            </m:rPr>
                            <a:rPr lang="en-US" sz="8800" b="1" i="0" smtClean="0">
                              <a:solidFill>
                                <a:srgbClr val="FF0000"/>
                              </a:solidFill>
                              <a:latin typeface="Times New Roman" panose="02020603050405020304" pitchFamily="18" charset="0"/>
                              <a:cs typeface="Times New Roman" panose="02020603050405020304" pitchFamily="18" charset="0"/>
                            </a:rPr>
                            <m:t>2</m:t>
                          </m:r>
                        </m:num>
                        <m:den>
                          <m:r>
                            <m:rPr>
                              <m:nor/>
                            </m:rPr>
                            <a:rPr lang="en-US" sz="8800" b="1" i="0" smtClean="0">
                              <a:solidFill>
                                <a:srgbClr val="FF0000"/>
                              </a:solidFill>
                              <a:latin typeface="Cambria Math" panose="02040503050406030204" pitchFamily="18" charset="0"/>
                              <a:cs typeface="Times New Roman" panose="02020603050405020304" pitchFamily="18" charset="0"/>
                            </a:rPr>
                            <m:t>9</m:t>
                          </m:r>
                        </m:den>
                      </m:f>
                      <m:r>
                        <m:rPr>
                          <m:nor/>
                        </m:rPr>
                        <a:rPr lang="en-US" sz="8800" b="1" i="0" smtClean="0">
                          <a:solidFill>
                            <a:srgbClr val="FF0000"/>
                          </a:solidFill>
                          <a:latin typeface="Cambria Math" panose="02040503050406030204" pitchFamily="18" charset="0"/>
                        </a:rPr>
                        <m:t> </m:t>
                      </m:r>
                      <m:r>
                        <a:rPr lang="en-US" sz="8800" b="1" i="1" smtClean="0">
                          <a:solidFill>
                            <a:srgbClr val="FF0000"/>
                          </a:solidFill>
                          <a:latin typeface="Cambria Math" panose="02040503050406030204" pitchFamily="18" charset="0"/>
                        </a:rPr>
                        <m:t>           </m:t>
                      </m:r>
                      <m:f>
                        <m:fPr>
                          <m:ctrlPr>
                            <a:rPr lang="en-US" sz="8800" b="1" i="1" smtClean="0">
                              <a:solidFill>
                                <a:srgbClr val="FF0000"/>
                              </a:solidFill>
                              <a:latin typeface="Cambria Math" panose="02040503050406030204" pitchFamily="18" charset="0"/>
                            </a:rPr>
                          </m:ctrlPr>
                        </m:fPr>
                        <m:num>
                          <m:r>
                            <a:rPr lang="en-US" sz="8800" b="1" i="1" smtClean="0">
                              <a:solidFill>
                                <a:srgbClr val="FF0000"/>
                              </a:solidFill>
                              <a:latin typeface="Cambria Math" panose="02040503050406030204" pitchFamily="18" charset="0"/>
                            </a:rPr>
                            <m:t> </m:t>
                          </m:r>
                          <m:r>
                            <m:rPr>
                              <m:nor/>
                            </m:rPr>
                            <a:rPr lang="en-US" sz="8800" b="1" i="0" smtClean="0">
                              <a:solidFill>
                                <a:srgbClr val="FF0000"/>
                              </a:solidFill>
                              <a:latin typeface="Cambria Math" panose="02040503050406030204" pitchFamily="18" charset="0"/>
                            </a:rPr>
                            <m:t>1</m:t>
                          </m:r>
                          <m:r>
                            <m:rPr>
                              <m:nor/>
                            </m:rPr>
                            <a:rPr lang="en-US" sz="8800" b="1" i="0" smtClean="0">
                              <a:solidFill>
                                <a:srgbClr val="FF0000"/>
                              </a:solidFill>
                              <a:latin typeface="Times New Roman" panose="02020603050405020304" pitchFamily="18" charset="0"/>
                              <a:cs typeface="Times New Roman" panose="02020603050405020304" pitchFamily="18" charset="0"/>
                            </a:rPr>
                            <m:t>1</m:t>
                          </m:r>
                        </m:num>
                        <m:den>
                          <m:r>
                            <m:rPr>
                              <m:nor/>
                            </m:rPr>
                            <a:rPr lang="en-US" sz="8800" b="1" i="0" smtClean="0">
                              <a:solidFill>
                                <a:srgbClr val="FF0000"/>
                              </a:solidFill>
                              <a:latin typeface="Times New Roman" panose="02020603050405020304" pitchFamily="18" charset="0"/>
                              <a:cs typeface="Times New Roman" panose="02020603050405020304" pitchFamily="18" charset="0"/>
                            </a:rPr>
                            <m:t>9</m:t>
                          </m:r>
                        </m:den>
                      </m:f>
                    </m:oMath>
                  </m:oMathPara>
                </a14:m>
                <a:endParaRPr lang="en-US" sz="8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227616" y="1354966"/>
                <a:ext cx="6488379" cy="2557816"/>
              </a:xfrm>
              <a:prstGeom prst="rect">
                <a:avLst/>
              </a:prstGeom>
              <a:blipFill>
                <a:blip r:embed="rId12"/>
                <a:stretch>
                  <a:fillRect/>
                </a:stretch>
              </a:blipFill>
            </p:spPr>
            <p:txBody>
              <a:bodyPr/>
              <a:lstStyle/>
              <a:p>
                <a:r>
                  <a:rPr lang="en-US">
                    <a:noFill/>
                  </a:rPr>
                  <a:t> </a:t>
                </a:r>
              </a:p>
            </p:txBody>
          </p:sp>
        </mc:Fallback>
      </mc:AlternateContent>
      <p:sp>
        <p:nvSpPr>
          <p:cNvPr id="13" name="Rectangle 12"/>
          <p:cNvSpPr/>
          <p:nvPr/>
        </p:nvSpPr>
        <p:spPr>
          <a:xfrm>
            <a:off x="3986478" y="2077983"/>
            <a:ext cx="1463516" cy="1378833"/>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Mũi Tên Hồng PNG &amp;amp; Mũi Tên Hồng Transparent Clipart Miễn phí Tải về - Adobe  Hoạ Mũi Tên - Hồng mũi tên khung trang trí."/>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a:off x="4150224" y="2245231"/>
            <a:ext cx="1348222" cy="989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artoon handsome prince riding horse isolated Vector Image">
            <a:hlinkClick r:id="rId15" action="ppaction://hlinksldjump"/>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237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1602237" y="1415171"/>
                <a:ext cx="5991447" cy="2536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Times New Roman" panose="02020603050405020304" pitchFamily="18" charset="0"/>
                              <a:cs typeface="Times New Roman" panose="02020603050405020304" pitchFamily="18" charset="0"/>
                            </a:rPr>
                            <m:t>27</m:t>
                          </m:r>
                        </m:num>
                        <m:den>
                          <m:r>
                            <m:rPr>
                              <m:nor/>
                            </m:rPr>
                            <a:rPr lang="en-US" sz="8800" b="1" i="0" smtClean="0">
                              <a:solidFill>
                                <a:srgbClr val="FF0000"/>
                              </a:solidFill>
                              <a:latin typeface="Cambria Math" panose="02040503050406030204" pitchFamily="18" charset="0"/>
                              <a:cs typeface="Times New Roman" panose="02020603050405020304" pitchFamily="18" charset="0"/>
                            </a:rPr>
                            <m:t>11</m:t>
                          </m:r>
                        </m:den>
                      </m:f>
                      <m:r>
                        <m:rPr>
                          <m:nor/>
                        </m:rPr>
                        <a:rPr lang="en-US" sz="8800" b="1" i="0" smtClean="0">
                          <a:solidFill>
                            <a:srgbClr val="FF0000"/>
                          </a:solidFill>
                          <a:latin typeface="Cambria Math" panose="02040503050406030204" pitchFamily="18" charset="0"/>
                        </a:rPr>
                        <m:t> </m:t>
                      </m:r>
                      <m:r>
                        <a:rPr lang="en-US" sz="8800" b="1" i="1" smtClean="0">
                          <a:solidFill>
                            <a:srgbClr val="FF0000"/>
                          </a:solidFill>
                          <a:latin typeface="Cambria Math" panose="02040503050406030204" pitchFamily="18" charset="0"/>
                        </a:rPr>
                        <m:t>          </m:t>
                      </m:r>
                      <m:f>
                        <m:fPr>
                          <m:ctrlPr>
                            <a:rPr lang="en-US" sz="8800" b="1" i="1" smtClean="0">
                              <a:solidFill>
                                <a:srgbClr val="FF0000"/>
                              </a:solidFill>
                              <a:latin typeface="Cambria Math" panose="02040503050406030204" pitchFamily="18" charset="0"/>
                            </a:rPr>
                          </m:ctrlPr>
                        </m:fPr>
                        <m:num>
                          <m:r>
                            <a:rPr lang="en-US" sz="8800" b="1" i="1" smtClean="0">
                              <a:solidFill>
                                <a:srgbClr val="FF0000"/>
                              </a:solidFill>
                              <a:latin typeface="Cambria Math" panose="02040503050406030204" pitchFamily="18" charset="0"/>
                            </a:rPr>
                            <m:t> </m:t>
                          </m:r>
                          <m:r>
                            <m:rPr>
                              <m:nor/>
                            </m:rPr>
                            <a:rPr lang="en-US" sz="8800" b="1" i="0" smtClean="0">
                              <a:solidFill>
                                <a:srgbClr val="FF0000"/>
                              </a:solidFill>
                              <a:latin typeface="Times New Roman" panose="02020603050405020304" pitchFamily="18" charset="0"/>
                              <a:cs typeface="Times New Roman" panose="02020603050405020304" pitchFamily="18" charset="0"/>
                            </a:rPr>
                            <m:t>27</m:t>
                          </m:r>
                        </m:num>
                        <m:den>
                          <m:r>
                            <a:rPr lang="en-US" sz="8800" b="1" i="1" smtClean="0">
                              <a:solidFill>
                                <a:srgbClr val="FF0000"/>
                              </a:solidFill>
                              <a:latin typeface="Cambria Math" panose="02040503050406030204" pitchFamily="18" charset="0"/>
                              <a:cs typeface="Times New Roman" panose="02020603050405020304" pitchFamily="18" charset="0"/>
                            </a:rPr>
                            <m:t>𝟏𝟏</m:t>
                          </m:r>
                        </m:den>
                      </m:f>
                    </m:oMath>
                  </m:oMathPara>
                </a14:m>
                <a:endParaRPr lang="en-US" sz="8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602237" y="1415171"/>
                <a:ext cx="5991447" cy="2536913"/>
              </a:xfrm>
              <a:prstGeom prst="rect">
                <a:avLst/>
              </a:prstGeom>
              <a:blipFill>
                <a:blip r:embed="rId12"/>
                <a:stretch>
                  <a:fillRect/>
                </a:stretch>
              </a:blipFill>
            </p:spPr>
            <p:txBody>
              <a:bodyPr/>
              <a:lstStyle/>
              <a:p>
                <a:r>
                  <a:rPr lang="en-US">
                    <a:noFill/>
                  </a:rPr>
                  <a:t> </a:t>
                </a:r>
              </a:p>
            </p:txBody>
          </p:sp>
        </mc:Fallback>
      </mc:AlternateContent>
      <p:sp>
        <p:nvSpPr>
          <p:cNvPr id="13" name="Rectangle 12"/>
          <p:cNvSpPr/>
          <p:nvPr/>
        </p:nvSpPr>
        <p:spPr>
          <a:xfrm>
            <a:off x="3986478" y="2077983"/>
            <a:ext cx="1463516" cy="1378833"/>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artoon handsome prince riding horse isolated Vector Image">
            <a:hlinkClick r:id="rId13" action="ppaction://hlinksldjump"/>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What is Equ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Equal Icon Vector. Flat Equal Symbol, Illustration â€“ Vector::  tasmeemME.com"/>
          <p:cNvPicPr>
            <a:picLocks noChangeAspect="1" noChangeArrowheads="1"/>
          </p:cNvPicPr>
          <p:nvPr/>
        </p:nvPicPr>
        <p:blipFill>
          <a:blip r:embed="rId16" cstate="print">
            <a:duotone>
              <a:schemeClr val="accent2">
                <a:shade val="45000"/>
                <a:satMod val="135000"/>
              </a:schemeClr>
              <a:prstClr val="white"/>
            </a:duotone>
            <a:extLst>
              <a:ext uri="{BEBA8EAE-BF5A-486C-A8C5-ECC9F3942E4B}">
                <a14:imgProps xmlns:a14="http://schemas.microsoft.com/office/drawing/2010/main">
                  <a14:imgLayer r:embed="rId17">
                    <a14:imgEffect>
                      <a14:backgroundRemoval t="10000" b="90000" l="10000" r="90000">
                        <a14:foregroundMark x1="26444" y1="57333" x2="78889" y2="59556"/>
                      </a14:backgroundRemoval>
                    </a14:imgEffect>
                  </a14:imgLayer>
                </a14:imgProps>
              </a:ext>
              <a:ext uri="{28A0092B-C50C-407E-A947-70E740481C1C}">
                <a14:useLocalDpi xmlns:a14="http://schemas.microsoft.com/office/drawing/2010/main" val="0"/>
              </a:ext>
            </a:extLst>
          </a:blip>
          <a:srcRect/>
          <a:stretch>
            <a:fillRect/>
          </a:stretch>
        </p:blipFill>
        <p:spPr bwMode="auto">
          <a:xfrm>
            <a:off x="3986476" y="2064485"/>
            <a:ext cx="1446882" cy="1446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08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 calcmode="lin" valueType="num">
                                      <p:cBhvr>
                                        <p:cTn id="27" dur="1000" fill="hold"/>
                                        <p:tgtEl>
                                          <p:spTgt spid="2052"/>
                                        </p:tgtEl>
                                        <p:attrNameLst>
                                          <p:attrName>ppt_w</p:attrName>
                                        </p:attrNameLst>
                                      </p:cBhvr>
                                      <p:tavLst>
                                        <p:tav tm="0">
                                          <p:val>
                                            <p:fltVal val="0"/>
                                          </p:val>
                                        </p:tav>
                                        <p:tav tm="100000">
                                          <p:val>
                                            <p:strVal val="#ppt_w"/>
                                          </p:val>
                                        </p:tav>
                                      </p:tavLst>
                                    </p:anim>
                                    <p:anim calcmode="lin" valueType="num">
                                      <p:cBhvr>
                                        <p:cTn id="28" dur="1000" fill="hold"/>
                                        <p:tgtEl>
                                          <p:spTgt spid="2052"/>
                                        </p:tgtEl>
                                        <p:attrNameLst>
                                          <p:attrName>ppt_h</p:attrName>
                                        </p:attrNameLst>
                                      </p:cBhvr>
                                      <p:tavLst>
                                        <p:tav tm="0">
                                          <p:val>
                                            <p:fltVal val="0"/>
                                          </p:val>
                                        </p:tav>
                                        <p:tav tm="100000">
                                          <p:val>
                                            <p:strVal val="#ppt_h"/>
                                          </p:val>
                                        </p:tav>
                                      </p:tavLst>
                                    </p:anim>
                                    <p:anim calcmode="lin" valueType="num">
                                      <p:cBhvr>
                                        <p:cTn id="29" dur="1000" fill="hold"/>
                                        <p:tgtEl>
                                          <p:spTgt spid="2052"/>
                                        </p:tgtEl>
                                        <p:attrNameLst>
                                          <p:attrName>style.rotation</p:attrName>
                                        </p:attrNameLst>
                                      </p:cBhvr>
                                      <p:tavLst>
                                        <p:tav tm="0">
                                          <p:val>
                                            <p:fltVal val="90"/>
                                          </p:val>
                                        </p:tav>
                                        <p:tav tm="100000">
                                          <p:val>
                                            <p:fltVal val="0"/>
                                          </p:val>
                                        </p:tav>
                                      </p:tavLst>
                                    </p:anim>
                                    <p:animEffect transition="in" filter="fade">
                                      <p:cBhvr>
                                        <p:cTn id="30"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4"/>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959470" y="-100432"/>
            <a:ext cx="7077423" cy="5275308"/>
          </a:xfrm>
          <a:prstGeom prst="rect">
            <a:avLst/>
          </a:prstGeom>
        </p:spPr>
      </p:pic>
      <p:sp>
        <p:nvSpPr>
          <p:cNvPr id="38" name="TextBox 37"/>
          <p:cNvSpPr txBox="1"/>
          <p:nvPr/>
        </p:nvSpPr>
        <p:spPr>
          <a:xfrm>
            <a:off x="5643360" y="1985025"/>
            <a:ext cx="5189151" cy="2800767"/>
          </a:xfrm>
          <a:prstGeom prst="rect">
            <a:avLst/>
          </a:prstGeom>
          <a:noFill/>
        </p:spPr>
        <p:txBody>
          <a:bodyPr wrap="square" rtlCol="0">
            <a:spAutoFit/>
          </a:bodyPr>
          <a:lstStyle/>
          <a:p>
            <a:pPr algn="ct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Lâu</a:t>
            </a:r>
            <a:r>
              <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đài</a:t>
            </a:r>
            <a:endPar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endParaRPr>
          </a:p>
          <a:p>
            <a:pPr algn="ctr"/>
            <a:r>
              <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bí</a:t>
            </a:r>
            <a:r>
              <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ẩn</a:t>
            </a:r>
            <a:endParaRPr lang="zh-CN" altLang="en-US"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587603" y="165456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521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subTnLst>
                                        <p:audio>
                                          <p:cMediaNode>
                                            <p:cTn display="0" masterRel="sameClick">
                                              <p:stCondLst>
                                                <p:cond evt="begin" delay="0">
                                                  <p:tn val="18"/>
                                                </p:cond>
                                              </p:stCondLst>
                                              <p:endCondLst>
                                                <p:cond evt="onStopAudio" delay="0">
                                                  <p:tgtEl>
                                                    <p:sldTgt/>
                                                  </p:tgtEl>
                                                </p:cond>
                                              </p:endCondLst>
                                            </p:cTn>
                                            <p:tgtEl>
                                              <p:sndTgt r:embed="rId3" name="whoosh.wav"/>
                                            </p:tgtEl>
                                          </p:cMediaNode>
                                        </p:audio>
                                      </p:sub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subTnLst>
                                        <p:audio>
                                          <p:cMediaNode>
                                            <p:cTn display="0" masterRel="sameClick">
                                              <p:stCondLst>
                                                <p:cond evt="begin" delay="0">
                                                  <p:tn val="18"/>
                                                </p:cond>
                                              </p:stCondLst>
                                              <p:endCondLst>
                                                <p:cond evt="onStopAudio" delay="0">
                                                  <p:tgtEl>
                                                    <p:sldTgt/>
                                                  </p:tgtEl>
                                                </p:cond>
                                              </p:endCondLst>
                                            </p:cTn>
                                            <p:tgtEl>
                                              <p:sndTgt r:embed="rId18" name="whoosh.wav"/>
                                            </p:tgtEl>
                                          </p:cMediaNode>
                                        </p:audio>
                                      </p:sub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7778" y="-131563"/>
            <a:ext cx="2963067" cy="296306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168" y="1812816"/>
            <a:ext cx="2963067" cy="2963067"/>
          </a:xfrm>
          <a:prstGeom prst="rect">
            <a:avLst/>
          </a:prstGeom>
        </p:spPr>
      </p:pic>
      <p:pic>
        <p:nvPicPr>
          <p:cNvPr id="4110" name="Picture 14" descr="Đồng Cỏ, Đồi Cỏ Xanh 2 - KhoThietKe.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0961" y="1829632"/>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41664" y="2326791"/>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4390974" y="657007"/>
            <a:ext cx="4053946" cy="40539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308966" y="3999954"/>
            <a:ext cx="377798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31990" y="3884266"/>
            <a:ext cx="435777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7"/>
          <p:cNvPicPr>
            <a:picLocks noChangeAspect="1"/>
          </p:cNvPicPr>
          <p:nvPr/>
        </p:nvPicPr>
        <p:blipFill>
          <a:blip r:embed="rId17"/>
          <a:stretch>
            <a:fillRect/>
          </a:stretch>
        </p:blipFill>
        <p:spPr>
          <a:xfrm>
            <a:off x="-827735" y="-32716"/>
            <a:ext cx="4086444" cy="2732393"/>
          </a:xfrm>
          <a:prstGeom prst="rect">
            <a:avLst/>
          </a:prstGeom>
        </p:spPr>
      </p:pic>
      <p:pic>
        <p:nvPicPr>
          <p:cNvPr id="11" name="图片 2"/>
          <p:cNvPicPr>
            <a:picLocks noChangeAspect="1"/>
          </p:cNvPicPr>
          <p:nvPr/>
        </p:nvPicPr>
        <p:blipFill>
          <a:blip r:embed="rId18"/>
          <a:stretch>
            <a:fillRect/>
          </a:stretch>
        </p:blipFill>
        <p:spPr>
          <a:xfrm>
            <a:off x="6646396" y="716957"/>
            <a:ext cx="1117362" cy="487816"/>
          </a:xfrm>
          <a:prstGeom prst="rect">
            <a:avLst/>
          </a:prstGeom>
        </p:spPr>
      </p:pic>
      <p:pic>
        <p:nvPicPr>
          <p:cNvPr id="12" name="图片 3"/>
          <p:cNvPicPr>
            <a:picLocks noChangeAspect="1"/>
          </p:cNvPicPr>
          <p:nvPr/>
        </p:nvPicPr>
        <p:blipFill>
          <a:blip r:embed="rId19"/>
          <a:stretch>
            <a:fillRect/>
          </a:stretch>
        </p:blipFill>
        <p:spPr>
          <a:xfrm>
            <a:off x="3664326" y="446684"/>
            <a:ext cx="844235" cy="535224"/>
          </a:xfrm>
          <a:prstGeom prst="rect">
            <a:avLst/>
          </a:prstGeom>
        </p:spPr>
      </p:pic>
      <p:pic>
        <p:nvPicPr>
          <p:cNvPr id="13" name="图片 4"/>
          <p:cNvPicPr>
            <a:picLocks noChangeAspect="1"/>
          </p:cNvPicPr>
          <p:nvPr/>
        </p:nvPicPr>
        <p:blipFill>
          <a:blip r:embed="rId20"/>
          <a:stretch>
            <a:fillRect/>
          </a:stretch>
        </p:blipFill>
        <p:spPr>
          <a:xfrm>
            <a:off x="9214090" y="237543"/>
            <a:ext cx="1129744" cy="558800"/>
          </a:xfrm>
          <a:prstGeom prst="rect">
            <a:avLst/>
          </a:prstGeom>
        </p:spPr>
      </p:pic>
      <p:pic>
        <p:nvPicPr>
          <p:cNvPr id="14" name="图片 5"/>
          <p:cNvPicPr>
            <a:picLocks noChangeAspect="1"/>
          </p:cNvPicPr>
          <p:nvPr/>
        </p:nvPicPr>
        <p:blipFill>
          <a:blip r:embed="rId21"/>
          <a:stretch>
            <a:fillRect/>
          </a:stretch>
        </p:blipFill>
        <p:spPr>
          <a:xfrm>
            <a:off x="10613580" y="1494606"/>
            <a:ext cx="1131464" cy="1512990"/>
          </a:xfrm>
          <a:prstGeom prst="rect">
            <a:avLst/>
          </a:prstGeom>
        </p:spPr>
      </p:pic>
      <p:pic>
        <p:nvPicPr>
          <p:cNvPr id="15" name="图片 6"/>
          <p:cNvPicPr>
            <a:picLocks noChangeAspect="1"/>
          </p:cNvPicPr>
          <p:nvPr/>
        </p:nvPicPr>
        <p:blipFill>
          <a:blip r:embed="rId22"/>
          <a:stretch>
            <a:fillRect/>
          </a:stretch>
        </p:blipFill>
        <p:spPr>
          <a:xfrm>
            <a:off x="9990519" y="1295400"/>
            <a:ext cx="1048563" cy="406400"/>
          </a:xfrm>
          <a:prstGeom prst="rect">
            <a:avLst/>
          </a:prstGeom>
        </p:spPr>
      </p:pic>
      <p:pic>
        <p:nvPicPr>
          <p:cNvPr id="25"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5058109" y="2116796"/>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420162-A60C-4071-908E-FDBEEB43E7F0}"/>
              </a:ext>
            </a:extLst>
          </p:cNvPr>
          <p:cNvSpPr txBox="1"/>
          <p:nvPr/>
        </p:nvSpPr>
        <p:spPr>
          <a:xfrm>
            <a:off x="2425147" y="2849217"/>
            <a:ext cx="781879" cy="630942"/>
          </a:xfrm>
          <a:prstGeom prst="rect">
            <a:avLst/>
          </a:prstGeom>
          <a:noFill/>
        </p:spPr>
        <p:txBody>
          <a:bodyPr wrap="square" rtlCol="0">
            <a:spAutoFit/>
          </a:bodyPr>
          <a:lstStyle/>
          <a:p>
            <a:r>
              <a:rPr lang="en-US" sz="3500" dirty="0">
                <a:ln>
                  <a:solidFill>
                    <a:schemeClr val="bg1"/>
                  </a:solidFill>
                </a:ln>
                <a:solidFill>
                  <a:srgbClr val="FF0000"/>
                </a:solidFill>
                <a:latin typeface="#9Slide07 Stormtrooper" panose="020B0500000000000000" pitchFamily="34" charset="0"/>
              </a:rPr>
              <a:t>1</a:t>
            </a:r>
          </a:p>
        </p:txBody>
      </p:sp>
      <p:sp>
        <p:nvSpPr>
          <p:cNvPr id="20" name="TextBox 19">
            <a:extLst>
              <a:ext uri="{FF2B5EF4-FFF2-40B4-BE49-F238E27FC236}">
                <a16:creationId xmlns:a16="http://schemas.microsoft.com/office/drawing/2014/main" id="{961D2D33-0ED8-49A1-9086-0F3B62C5FE67}"/>
              </a:ext>
            </a:extLst>
          </p:cNvPr>
          <p:cNvSpPr txBox="1"/>
          <p:nvPr/>
        </p:nvSpPr>
        <p:spPr>
          <a:xfrm>
            <a:off x="10111408" y="3299792"/>
            <a:ext cx="781879" cy="630942"/>
          </a:xfrm>
          <a:prstGeom prst="rect">
            <a:avLst/>
          </a:prstGeom>
          <a:noFill/>
        </p:spPr>
        <p:txBody>
          <a:bodyPr wrap="square" rtlCol="0">
            <a:spAutoFit/>
          </a:bodyPr>
          <a:lstStyle/>
          <a:p>
            <a:r>
              <a:rPr lang="en-US" sz="3500" dirty="0">
                <a:ln>
                  <a:solidFill>
                    <a:schemeClr val="bg1"/>
                  </a:solidFill>
                </a:ln>
                <a:solidFill>
                  <a:srgbClr val="002060"/>
                </a:solidFill>
                <a:latin typeface="#9Slide07 Stormtrooper" panose="020B0500000000000000" pitchFamily="34" charset="0"/>
              </a:rPr>
              <a:t>2</a:t>
            </a:r>
          </a:p>
        </p:txBody>
      </p:sp>
      <p:sp>
        <p:nvSpPr>
          <p:cNvPr id="21" name="TextBox 20">
            <a:extLst>
              <a:ext uri="{FF2B5EF4-FFF2-40B4-BE49-F238E27FC236}">
                <a16:creationId xmlns:a16="http://schemas.microsoft.com/office/drawing/2014/main" id="{11D754DD-0D58-42BD-8D02-A132BD499679}"/>
              </a:ext>
            </a:extLst>
          </p:cNvPr>
          <p:cNvSpPr txBox="1"/>
          <p:nvPr/>
        </p:nvSpPr>
        <p:spPr>
          <a:xfrm>
            <a:off x="6255025" y="1669775"/>
            <a:ext cx="781879" cy="630942"/>
          </a:xfrm>
          <a:prstGeom prst="rect">
            <a:avLst/>
          </a:prstGeom>
          <a:noFill/>
        </p:spPr>
        <p:txBody>
          <a:bodyPr wrap="square" rtlCol="0">
            <a:spAutoFit/>
          </a:bodyPr>
          <a:lstStyle/>
          <a:p>
            <a:r>
              <a:rPr lang="en-US" sz="3500" dirty="0">
                <a:ln>
                  <a:solidFill>
                    <a:srgbClr val="FFC000"/>
                  </a:solidFill>
                </a:ln>
                <a:solidFill>
                  <a:schemeClr val="bg1"/>
                </a:solidFill>
                <a:latin typeface="#9Slide07 Stormtrooper" panose="020B0500000000000000" pitchFamily="34" charset="0"/>
              </a:rPr>
              <a:t>3</a:t>
            </a:r>
          </a:p>
        </p:txBody>
      </p:sp>
      <p:pic>
        <p:nvPicPr>
          <p:cNvPr id="9"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8344249" y="2804797"/>
            <a:ext cx="3777982" cy="318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804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randombar(horizontal)">
                                      <p:cBhvr>
                                        <p:cTn id="7" dur="500"/>
                                        <p:tgtEl>
                                          <p:spTgt spid="41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randombar(horizontal)">
                                      <p:cBhvr>
                                        <p:cTn id="14" dur="500"/>
                                        <p:tgtEl>
                                          <p:spTgt spid="410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4106"/>
                                        </p:tgtEl>
                                        <p:attrNameLst>
                                          <p:attrName>style.visibility</p:attrName>
                                        </p:attrNameLst>
                                      </p:cBhvr>
                                      <p:to>
                                        <p:strVal val="visible"/>
                                      </p:to>
                                    </p:set>
                                    <p:animEffect transition="in" filter="randombar(horizontal)">
                                      <p:cBhvr>
                                        <p:cTn id="21" dur="500"/>
                                        <p:tgtEl>
                                          <p:spTgt spid="410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104"/>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withEffect">
                                  <p:stCondLst>
                                    <p:cond delay="0"/>
                                  </p:stCondLst>
                                  <p:childTnLst>
                                    <p:animMotion origin="layout" path="M 1.66667E-6 7.40741E-7 L -0.63659 -0.00394 " pathEditMode="relative" rAng="0" ptsTypes="AA">
                                      <p:cBhvr>
                                        <p:cTn id="29" dur="2000" fill="hold"/>
                                        <p:tgtEl>
                                          <p:spTgt spid="7"/>
                                        </p:tgtEl>
                                        <p:attrNameLst>
                                          <p:attrName>ppt_x</p:attrName>
                                          <p:attrName>ppt_y</p:attrName>
                                        </p:attrNameLst>
                                      </p:cBhvr>
                                      <p:rCtr x="-31836" y="-208"/>
                                    </p:animMotion>
                                  </p:childTnLst>
                                  <p:subTnLst>
                                    <p:audio>
                                      <p:cMediaNode vol="89000">
                                        <p:cTn display="0" masterRel="sameClick">
                                          <p:stCondLst>
                                            <p:cond evt="begin" delay="0">
                                              <p:tn val="28"/>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0" fill="hold">
                            <p:stCondLst>
                              <p:cond delay="2000"/>
                            </p:stCondLst>
                            <p:childTnLst>
                              <p:par>
                                <p:cTn id="31" presetID="53" presetClass="exit" presetSubtype="32" fill="hold" nodeType="afterEffect">
                                  <p:stCondLst>
                                    <p:cond delay="0"/>
                                  </p:stCondLst>
                                  <p:childTnLst>
                                    <p:anim calcmode="lin" valueType="num">
                                      <p:cBhvr>
                                        <p:cTn id="32" dur="500"/>
                                        <p:tgtEl>
                                          <p:spTgt spid="7"/>
                                        </p:tgtEl>
                                        <p:attrNameLst>
                                          <p:attrName>ppt_w</p:attrName>
                                        </p:attrNameLst>
                                      </p:cBhvr>
                                      <p:tavLst>
                                        <p:tav tm="0">
                                          <p:val>
                                            <p:strVal val="ppt_w"/>
                                          </p:val>
                                        </p:tav>
                                        <p:tav tm="100000">
                                          <p:val>
                                            <p:fltVal val="0"/>
                                          </p:val>
                                        </p:tav>
                                      </p:tavLst>
                                    </p:anim>
                                    <p:anim calcmode="lin" valueType="num">
                                      <p:cBhvr>
                                        <p:cTn id="33" dur="500"/>
                                        <p:tgtEl>
                                          <p:spTgt spid="7"/>
                                        </p:tgtEl>
                                        <p:attrNameLst>
                                          <p:attrName>ppt_h</p:attrName>
                                        </p:attrNameLst>
                                      </p:cBhvr>
                                      <p:tavLst>
                                        <p:tav tm="0">
                                          <p:val>
                                            <p:strVal val="ppt_h"/>
                                          </p:val>
                                        </p:tav>
                                        <p:tav tm="100000">
                                          <p:val>
                                            <p:fltVal val="0"/>
                                          </p:val>
                                        </p:tav>
                                      </p:tavLst>
                                    </p:anim>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nextCondLst>
                <p:cond evt="onClick" delay="0">
                  <p:tgtEl>
                    <p:spTgt spid="4104"/>
                  </p:tgtEl>
                </p:cond>
              </p:nextCondLst>
            </p:seq>
            <p:seq concurrent="1" nextAc="seek">
              <p:cTn id="42" restart="whenNotActive" fill="hold" evtFilter="cancelBubble" nodeType="interactiveSeq">
                <p:stCondLst>
                  <p:cond evt="onClick" delay="0">
                    <p:tgtEl>
                      <p:spTgt spid="4102"/>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2.5E-6 -1.11111E-6 L 0.49649 -0.15116 " pathEditMode="relative" rAng="0" ptsTypes="AA">
                                      <p:cBhvr>
                                        <p:cTn id="46" dur="2000" fill="hold"/>
                                        <p:tgtEl>
                                          <p:spTgt spid="8"/>
                                        </p:tgtEl>
                                        <p:attrNameLst>
                                          <p:attrName>ppt_x</p:attrName>
                                          <p:attrName>ppt_y</p:attrName>
                                        </p:attrNameLst>
                                      </p:cBhvr>
                                      <p:rCtr x="24818" y="-7569"/>
                                    </p:animMotion>
                                  </p:childTnLst>
                                  <p:subTnLst>
                                    <p:audio>
                                      <p:cMediaNode>
                                        <p:cTn display="0" masterRel="sameClick">
                                          <p:stCondLst>
                                            <p:cond evt="begin" delay="0">
                                              <p:tn val="45"/>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47" fill="hold">
                            <p:stCondLst>
                              <p:cond delay="2000"/>
                            </p:stCondLst>
                            <p:childTnLst>
                              <p:par>
                                <p:cTn id="48" presetID="53" presetClass="exit" presetSubtype="32" fill="hold" nodeType="afterEffect">
                                  <p:stCondLst>
                                    <p:cond delay="0"/>
                                  </p:stCondLst>
                                  <p:childTnLst>
                                    <p:anim calcmode="lin" valueType="num">
                                      <p:cBhvr>
                                        <p:cTn id="49" dur="500"/>
                                        <p:tgtEl>
                                          <p:spTgt spid="8"/>
                                        </p:tgtEl>
                                        <p:attrNameLst>
                                          <p:attrName>ppt_w</p:attrName>
                                        </p:attrNameLst>
                                      </p:cBhvr>
                                      <p:tavLst>
                                        <p:tav tm="0">
                                          <p:val>
                                            <p:strVal val="ppt_w"/>
                                          </p:val>
                                        </p:tav>
                                        <p:tav tm="100000">
                                          <p:val>
                                            <p:fltVal val="0"/>
                                          </p:val>
                                        </p:tav>
                                      </p:tavLst>
                                    </p:anim>
                                    <p:anim calcmode="lin" valueType="num">
                                      <p:cBhvr>
                                        <p:cTn id="50" dur="500"/>
                                        <p:tgtEl>
                                          <p:spTgt spid="8"/>
                                        </p:tgtEl>
                                        <p:attrNameLst>
                                          <p:attrName>ppt_h</p:attrName>
                                        </p:attrNameLst>
                                      </p:cBhvr>
                                      <p:tavLst>
                                        <p:tav tm="0">
                                          <p:val>
                                            <p:strVal val="ppt_h"/>
                                          </p:val>
                                        </p:tav>
                                        <p:tav tm="100000">
                                          <p:val>
                                            <p:fltVal val="0"/>
                                          </p:val>
                                        </p:tav>
                                      </p:tavLst>
                                    </p:anim>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Tieng-Ngua-phi-va-hi-www_nhacchuongvui_com (online-audio-converter (mp3cut.net).wav"/>
                                        </p:tgtEl>
                                      </p:cMediaNode>
                                    </p:audio>
                                  </p:subTnLst>
                                </p:cTn>
                              </p:par>
                              <p:par>
                                <p:cTn id="53" presetID="53" presetClass="entr" presetSubtype="16"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nextCondLst>
                <p:cond evt="onClick" delay="0">
                  <p:tgtEl>
                    <p:spTgt spid="4102"/>
                  </p:tgtEl>
                </p:cond>
              </p:nextCondLst>
            </p:seq>
            <p:seq concurrent="1" nextAc="seek">
              <p:cTn id="58" restart="whenNotActive" fill="hold" evtFilter="cancelBubble" nodeType="interactiveSeq">
                <p:stCondLst>
                  <p:cond evt="onClick" delay="0">
                    <p:tgtEl>
                      <p:spTgt spid="410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nodeType="withEffect">
                                  <p:stCondLst>
                                    <p:cond delay="0"/>
                                  </p:stCondLst>
                                  <p:childTnLst>
                                    <p:animMotion origin="layout" path="M -2.91667E-6 -3.7037E-6 L -0.34414 -0.11944 " pathEditMode="relative" rAng="0" ptsTypes="AA">
                                      <p:cBhvr>
                                        <p:cTn id="62" dur="2000" fill="hold"/>
                                        <p:tgtEl>
                                          <p:spTgt spid="9"/>
                                        </p:tgtEl>
                                        <p:attrNameLst>
                                          <p:attrName>ppt_x</p:attrName>
                                          <p:attrName>ppt_y</p:attrName>
                                        </p:attrNameLst>
                                      </p:cBhvr>
                                      <p:rCtr x="-17214" y="-5972"/>
                                    </p:animMotion>
                                  </p:childTnLst>
                                  <p:subTnLst>
                                    <p:audio>
                                      <p:cMediaNode>
                                        <p:cTn display="0" masterRel="sameClick">
                                          <p:stCondLst>
                                            <p:cond evt="begin" delay="0">
                                              <p:tn val="6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3" fill="hold">
                            <p:stCondLst>
                              <p:cond delay="2000"/>
                            </p:stCondLst>
                            <p:childTnLst>
                              <p:par>
                                <p:cTn id="64" presetID="53" presetClass="exit" presetSubtype="32" fill="hold" nodeType="afterEffect">
                                  <p:stCondLst>
                                    <p:cond delay="0"/>
                                  </p:stCondLst>
                                  <p:childTnLst>
                                    <p:anim calcmode="lin" valueType="num">
                                      <p:cBhvr>
                                        <p:cTn id="65" dur="500"/>
                                        <p:tgtEl>
                                          <p:spTgt spid="9"/>
                                        </p:tgtEl>
                                        <p:attrNameLst>
                                          <p:attrName>ppt_w</p:attrName>
                                        </p:attrNameLst>
                                      </p:cBhvr>
                                      <p:tavLst>
                                        <p:tav tm="0">
                                          <p:val>
                                            <p:strVal val="ppt_w"/>
                                          </p:val>
                                        </p:tav>
                                        <p:tav tm="100000">
                                          <p:val>
                                            <p:fltVal val="0"/>
                                          </p:val>
                                        </p:tav>
                                      </p:tavLst>
                                    </p:anim>
                                    <p:anim calcmode="lin" valueType="num">
                                      <p:cBhvr>
                                        <p:cTn id="66" dur="500"/>
                                        <p:tgtEl>
                                          <p:spTgt spid="9"/>
                                        </p:tgtEl>
                                        <p:attrNameLst>
                                          <p:attrName>ppt_h</p:attrName>
                                        </p:attrNameLst>
                                      </p:cBhvr>
                                      <p:tavLst>
                                        <p:tav tm="0">
                                          <p:val>
                                            <p:strVal val="ppt_h"/>
                                          </p:val>
                                        </p:tav>
                                        <p:tav tm="100000">
                                          <p:val>
                                            <p:fltVal val="0"/>
                                          </p:val>
                                        </p:tav>
                                      </p:tavLst>
                                    </p:anim>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9" fill="hold">
                            <p:stCondLst>
                              <p:cond delay="2500"/>
                            </p:stCondLst>
                            <p:childTnLst>
                              <p:par>
                                <p:cTn id="70" presetID="53" presetClass="entr" presetSubtype="16"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childTnLst>
              </p:cTn>
              <p:nextCondLst>
                <p:cond evt="onClick" delay="0">
                  <p:tgtEl>
                    <p:spTgt spid="4106"/>
                  </p:tgtEl>
                </p:cond>
              </p:nextCondLst>
            </p:seq>
          </p:childTnLst>
        </p:cTn>
      </p:par>
    </p:tnLst>
    <p:bldLst>
      <p:bldP spid="2"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KHÁM PHÁ</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185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0754" y="2196774"/>
            <a:ext cx="6488482" cy="451760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8426724" y="181415"/>
            <a:ext cx="2438611" cy="2438611"/>
          </a:xfrm>
          <a:prstGeom prst="rect">
            <a:avLst/>
          </a:prstGeom>
        </p:spPr>
      </p:pic>
      <p:pic>
        <p:nvPicPr>
          <p:cNvPr id="2" name="图片 1"/>
          <p:cNvPicPr>
            <a:picLocks noChangeAspect="1"/>
          </p:cNvPicPr>
          <p:nvPr/>
        </p:nvPicPr>
        <p:blipFill>
          <a:blip r:embed="rId11"/>
          <a:stretch>
            <a:fillRect/>
          </a:stretch>
        </p:blipFill>
        <p:spPr>
          <a:xfrm>
            <a:off x="8717752" y="260850"/>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8017502" y="5344114"/>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9533469" y="2866624"/>
            <a:ext cx="1334788" cy="3580306"/>
          </a:xfrm>
          <a:prstGeom prst="rect">
            <a:avLst/>
          </a:prstGeom>
        </p:spPr>
      </p:pic>
      <p:pic>
        <p:nvPicPr>
          <p:cNvPr id="28" name="图片 18"/>
          <p:cNvPicPr>
            <a:picLocks noChangeAspect="1"/>
          </p:cNvPicPr>
          <p:nvPr/>
        </p:nvPicPr>
        <p:blipFill>
          <a:blip r:embed="rId15"/>
          <a:stretch>
            <a:fillRect/>
          </a:stretch>
        </p:blipFill>
        <p:spPr>
          <a:xfrm>
            <a:off x="9553846" y="5379679"/>
            <a:ext cx="823841" cy="1316136"/>
          </a:xfrm>
          <a:prstGeom prst="rect">
            <a:avLst/>
          </a:prstGeom>
        </p:spPr>
      </p:pic>
      <p:pic>
        <p:nvPicPr>
          <p:cNvPr id="30" name="图片 19"/>
          <p:cNvPicPr>
            <a:picLocks noChangeAspect="1"/>
          </p:cNvPicPr>
          <p:nvPr/>
        </p:nvPicPr>
        <p:blipFill>
          <a:blip r:embed="rId16"/>
          <a:stretch>
            <a:fillRect/>
          </a:stretch>
        </p:blipFill>
        <p:spPr>
          <a:xfrm>
            <a:off x="10531653" y="5986394"/>
            <a:ext cx="883968" cy="909318"/>
          </a:xfrm>
          <a:prstGeom prst="rect">
            <a:avLst/>
          </a:prstGeom>
        </p:spPr>
      </p:pic>
      <p:pic>
        <p:nvPicPr>
          <p:cNvPr id="31" name="图片 20"/>
          <p:cNvPicPr>
            <a:picLocks noChangeAspect="1"/>
          </p:cNvPicPr>
          <p:nvPr/>
        </p:nvPicPr>
        <p:blipFill>
          <a:blip r:embed="rId17"/>
          <a:stretch>
            <a:fillRect/>
          </a:stretch>
        </p:blipFill>
        <p:spPr>
          <a:xfrm rot="1423112">
            <a:off x="10161274" y="3182134"/>
            <a:ext cx="1108072" cy="2989534"/>
          </a:xfrm>
          <a:prstGeom prst="rect">
            <a:avLst/>
          </a:prstGeom>
        </p:spPr>
      </p:pic>
      <p:pic>
        <p:nvPicPr>
          <p:cNvPr id="32" name="图片 21"/>
          <p:cNvPicPr>
            <a:picLocks noChangeAspect="1"/>
          </p:cNvPicPr>
          <p:nvPr/>
        </p:nvPicPr>
        <p:blipFill>
          <a:blip r:embed="rId18"/>
          <a:stretch>
            <a:fillRect/>
          </a:stretch>
        </p:blipFill>
        <p:spPr>
          <a:xfrm>
            <a:off x="10266576" y="2564187"/>
            <a:ext cx="668172" cy="3986922"/>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2183798" y="1818163"/>
            <a:ext cx="825094" cy="876300"/>
          </a:xfrm>
          <a:prstGeom prst="rect">
            <a:avLst/>
          </a:prstGeom>
        </p:spPr>
      </p:pic>
      <p:sp>
        <p:nvSpPr>
          <p:cNvPr id="19" name="TextBox 18"/>
          <p:cNvSpPr txBox="1"/>
          <p:nvPr/>
        </p:nvSpPr>
        <p:spPr>
          <a:xfrm>
            <a:off x="1341464" y="2727332"/>
            <a:ext cx="9043717" cy="2308324"/>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So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sánh</a:t>
            </a: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p>
          <a:p>
            <a:pPr algn="ct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Hai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phân</a:t>
            </a: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số</a:t>
            </a:r>
            <a:endPar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endParaRPr>
          </a:p>
          <a:p>
            <a:pPr algn="ct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khác</a:t>
            </a: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mẫu</a:t>
            </a:r>
            <a:endPar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endParaRPr>
          </a:p>
        </p:txBody>
      </p:sp>
      <p:grpSp>
        <p:nvGrpSpPr>
          <p:cNvPr id="5" name="Group 4"/>
          <p:cNvGrpSpPr/>
          <p:nvPr/>
        </p:nvGrpSpPr>
        <p:grpSpPr>
          <a:xfrm>
            <a:off x="4320715" y="1445286"/>
            <a:ext cx="3658750" cy="707886"/>
            <a:chOff x="4320715" y="1445286"/>
            <a:chExt cx="3658750" cy="707886"/>
          </a:xfrm>
        </p:grpSpPr>
        <p:sp>
          <p:nvSpPr>
            <p:cNvPr id="34" name="文本框 17">
              <a:extLst>
                <a:ext uri="{FF2B5EF4-FFF2-40B4-BE49-F238E27FC236}">
                  <a16:creationId xmlns:a16="http://schemas.microsoft.com/office/drawing/2014/main" id="{72204BFB-5DC6-4E7A-82B9-FD537C948CE4}"/>
                </a:ext>
              </a:extLst>
            </p:cNvPr>
            <p:cNvSpPr txBox="1"/>
            <p:nvPr/>
          </p:nvSpPr>
          <p:spPr>
            <a:xfrm>
              <a:off x="4320715" y="1455221"/>
              <a:ext cx="3658750" cy="646331"/>
            </a:xfrm>
            <a:prstGeom prst="rect">
              <a:avLst/>
            </a:prstGeom>
            <a:solidFill>
              <a:srgbClr val="FDFADE"/>
            </a:solidFill>
          </p:spPr>
          <p:txBody>
            <a:bodyPr wrap="square" lIns="91440" tIns="45720" rIns="91440" bIns="45720">
              <a:spAutoFit/>
            </a:bodyPr>
            <a:lstStyle/>
            <a:p>
              <a:pPr algn="ctr" fontAlgn="auto">
                <a:defRPr/>
              </a:pPr>
              <a:endParaRPr lang="zh-CN" altLang="en-US" sz="3600" b="1" noProof="1">
                <a:solidFill>
                  <a:srgbClr val="314FA1"/>
                </a:solidFill>
                <a:latin typeface="UTM Gradoo" panose="02040603050506020204" pitchFamily="18" charset="0"/>
                <a:ea typeface="包图简圆体" panose="02010601030101010101" pitchFamily="2" charset="-122"/>
                <a:cs typeface="Open Sans Light" pitchFamily="34" charset="0"/>
                <a:sym typeface="+mn-lt"/>
              </a:endParaRPr>
            </a:p>
          </p:txBody>
        </p:sp>
        <p:sp>
          <p:nvSpPr>
            <p:cNvPr id="35" name="TextBox 34"/>
            <p:cNvSpPr txBox="1"/>
            <p:nvPr/>
          </p:nvSpPr>
          <p:spPr>
            <a:xfrm>
              <a:off x="4468248" y="1445286"/>
              <a:ext cx="3363684" cy="707886"/>
            </a:xfrm>
            <a:prstGeom prst="rect">
              <a:avLst/>
            </a:prstGeom>
            <a:noFill/>
          </p:spPr>
          <p:txBody>
            <a:bodyPr wrap="square" rtlCol="0">
              <a:spAutoFit/>
            </a:bodyPr>
            <a:lstStyle/>
            <a:p>
              <a:pPr algn="ctr"/>
              <a:r>
                <a:rPr lang="en-US" sz="4000" b="1" dirty="0">
                  <a:solidFill>
                    <a:schemeClr val="accent6">
                      <a:lumMod val="50000"/>
                    </a:schemeClr>
                  </a:solidFill>
                  <a:latin typeface="UTM Guanine" panose="02040603050506020204" pitchFamily="18" charset="0"/>
                </a:rPr>
                <a:t>MÔN  TOÁN</a:t>
              </a:r>
            </a:p>
          </p:txBody>
        </p:sp>
      </p:grpSp>
      <p:pic>
        <p:nvPicPr>
          <p:cNvPr id="37" name="Picture 36"/>
          <p:cNvPicPr>
            <a:picLocks noChangeAspect="1"/>
          </p:cNvPicPr>
          <p:nvPr/>
        </p:nvPicPr>
        <p:blipFill>
          <a:blip r:embed="rId20">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529139" y="3728966"/>
            <a:ext cx="3103612" cy="3230402"/>
          </a:xfrm>
          <a:prstGeom prst="rect">
            <a:avLst/>
          </a:prstGeom>
        </p:spPr>
      </p:pic>
    </p:spTree>
    <p:extLst>
      <p:ext uri="{BB962C8B-B14F-4D97-AF65-F5344CB8AC3E}">
        <p14:creationId xmlns:p14="http://schemas.microsoft.com/office/powerpoint/2010/main" val="571876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000"/>
                            </p:stCondLst>
                            <p:childTnLst>
                              <p:par>
                                <p:cTn id="55" presetID="56" presetClass="entr" presetSubtype="0" fill="hold" grpId="0" nodeType="afterEffect">
                                  <p:stCondLst>
                                    <p:cond delay="0"/>
                                  </p:stCondLst>
                                  <p:iterate type="lt">
                                    <p:tmPct val="10000"/>
                                  </p:iterate>
                                  <p:childTnLst>
                                    <p:set>
                                      <p:cBhvr>
                                        <p:cTn id="56" dur="1" fill="hold">
                                          <p:stCondLst>
                                            <p:cond delay="0"/>
                                          </p:stCondLst>
                                        </p:cTn>
                                        <p:tgtEl>
                                          <p:spTgt spid="19"/>
                                        </p:tgtEl>
                                        <p:attrNameLst>
                                          <p:attrName>style.visibility</p:attrName>
                                        </p:attrNameLst>
                                      </p:cBhvr>
                                      <p:to>
                                        <p:strVal val="visible"/>
                                      </p:to>
                                    </p:set>
                                    <p:anim by="(-#ppt_w*2)" calcmode="lin" valueType="num">
                                      <p:cBhvr rctx="PPT">
                                        <p:cTn id="57" dur="250" autoRev="1" fill="hold">
                                          <p:stCondLst>
                                            <p:cond delay="0"/>
                                          </p:stCondLst>
                                        </p:cTn>
                                        <p:tgtEl>
                                          <p:spTgt spid="19"/>
                                        </p:tgtEl>
                                        <p:attrNameLst>
                                          <p:attrName>ppt_w</p:attrName>
                                        </p:attrNameLst>
                                      </p:cBhvr>
                                    </p:anim>
                                    <p:anim by="(#ppt_w*0.50)" calcmode="lin" valueType="num">
                                      <p:cBhvr>
                                        <p:cTn id="58" dur="250" decel="50000" autoRev="1" fill="hold">
                                          <p:stCondLst>
                                            <p:cond delay="0"/>
                                          </p:stCondLst>
                                        </p:cTn>
                                        <p:tgtEl>
                                          <p:spTgt spid="19"/>
                                        </p:tgtEl>
                                        <p:attrNameLst>
                                          <p:attrName>ppt_x</p:attrName>
                                        </p:attrNameLst>
                                      </p:cBhvr>
                                    </p:anim>
                                    <p:anim from="(-#ppt_h/2)" to="(#ppt_y)" calcmode="lin" valueType="num">
                                      <p:cBhvr>
                                        <p:cTn id="59" dur="500" fill="hold">
                                          <p:stCondLst>
                                            <p:cond delay="0"/>
                                          </p:stCondLst>
                                        </p:cTn>
                                        <p:tgtEl>
                                          <p:spTgt spid="19"/>
                                        </p:tgtEl>
                                        <p:attrNameLst>
                                          <p:attrName>ppt_y</p:attrName>
                                        </p:attrNameLst>
                                      </p:cBhvr>
                                    </p:anim>
                                    <p:animRot by="21600000">
                                      <p:cBhvr>
                                        <p:cTn id="60" dur="500"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7350" y="1027945"/>
            <a:ext cx="8287676" cy="5770296"/>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9214970" y="-446169"/>
            <a:ext cx="2438611" cy="2438611"/>
          </a:xfrm>
          <a:prstGeom prst="rect">
            <a:avLst/>
          </a:prstGeom>
        </p:spPr>
      </p:pic>
      <p:pic>
        <p:nvPicPr>
          <p:cNvPr id="2" name="图片 1"/>
          <p:cNvPicPr>
            <a:picLocks noChangeAspect="1"/>
          </p:cNvPicPr>
          <p:nvPr/>
        </p:nvPicPr>
        <p:blipFill>
          <a:blip r:embed="rId11"/>
          <a:stretch>
            <a:fillRect/>
          </a:stretch>
        </p:blipFill>
        <p:spPr>
          <a:xfrm>
            <a:off x="9182845" y="-83682"/>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899750" y="5568819"/>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19" name="TextBox 18"/>
          <p:cNvSpPr txBox="1"/>
          <p:nvPr/>
        </p:nvSpPr>
        <p:spPr>
          <a:xfrm>
            <a:off x="1810464" y="1547359"/>
            <a:ext cx="9043717" cy="707886"/>
          </a:xfrm>
          <a:prstGeom prst="rect">
            <a:avLst/>
          </a:prstGeom>
          <a:noFill/>
        </p:spPr>
        <p:txBody>
          <a:bodyPr wrap="square" rtlCol="0">
            <a:spAutoFit/>
          </a:bodyPr>
          <a:lstStyle/>
          <a:p>
            <a:pPr algn="ct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Ví</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dụ</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454778" y="5280458"/>
            <a:ext cx="1551857" cy="1615254"/>
          </a:xfrm>
          <a:prstGeom prst="rect">
            <a:avLst/>
          </a:prstGeom>
        </p:spPr>
      </p:pic>
      <mc:AlternateContent xmlns:mc="http://schemas.openxmlformats.org/markup-compatibility/2006" xmlns:a14="http://schemas.microsoft.com/office/drawing/2010/main">
        <mc:Choice Requires="a14">
          <p:sp>
            <p:nvSpPr>
              <p:cNvPr id="23" name="TextBox 22"/>
              <p:cNvSpPr txBox="1"/>
              <p:nvPr/>
            </p:nvSpPr>
            <p:spPr>
              <a:xfrm>
                <a:off x="5843486" y="2393274"/>
                <a:ext cx="1706172"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chemeClr val="bg1"/>
                              </a:solidFill>
                              <a:latin typeface="Cambria Math" panose="02040503050406030204" pitchFamily="18" charset="0"/>
                            </a:rPr>
                          </m:ctrlPr>
                        </m:fPr>
                        <m:num>
                          <m:r>
                            <m:rPr>
                              <m:nor/>
                            </m:rPr>
                            <a:rPr lang="en-US" sz="4400" b="1" i="0" smtClean="0">
                              <a:solidFill>
                                <a:schemeClr val="bg1"/>
                              </a:solidFill>
                              <a:latin typeface="Times New Roman" panose="02020603050405020304" pitchFamily="18" charset="0"/>
                              <a:cs typeface="Times New Roman" panose="02020603050405020304" pitchFamily="18" charset="0"/>
                            </a:rPr>
                            <m:t>2</m:t>
                          </m:r>
                        </m:num>
                        <m:den>
                          <m:r>
                            <m:rPr>
                              <m:nor/>
                            </m:rPr>
                            <a:rPr lang="en-US" sz="4400" b="1" i="0" smtClean="0">
                              <a:solidFill>
                                <a:schemeClr val="bg1"/>
                              </a:solidFill>
                              <a:latin typeface="Times New Roman" panose="02020603050405020304" pitchFamily="18" charset="0"/>
                              <a:cs typeface="Times New Roman" panose="02020603050405020304" pitchFamily="18" charset="0"/>
                            </a:rPr>
                            <m:t>3</m:t>
                          </m:r>
                        </m:den>
                      </m:f>
                      <m:r>
                        <m:rPr>
                          <m:nor/>
                        </m:rPr>
                        <a:rPr lang="en-US" sz="4400" b="1" i="0" smtClean="0">
                          <a:solidFill>
                            <a:schemeClr val="bg1"/>
                          </a:solidFill>
                          <a:latin typeface="Cambria Math" panose="02040503050406030204" pitchFamily="18" charset="0"/>
                        </a:rPr>
                        <m:t> </m:t>
                      </m:r>
                      <m:r>
                        <m:rPr>
                          <m:nor/>
                        </m:rPr>
                        <a:rPr lang="en-US" sz="4400" b="1" i="0" smtClean="0">
                          <a:solidFill>
                            <a:schemeClr val="bg1"/>
                          </a:solidFill>
                          <a:latin typeface="Cambria Math" panose="02040503050406030204" pitchFamily="18" charset="0"/>
                        </a:rPr>
                        <m:t>v</m:t>
                      </m:r>
                      <m:r>
                        <m:rPr>
                          <m:nor/>
                        </m:rPr>
                        <a:rPr lang="en-US" sz="4400" b="1" i="0" smtClean="0">
                          <a:solidFill>
                            <a:schemeClr val="bg1"/>
                          </a:solidFill>
                          <a:latin typeface="Cambria Math" panose="02040503050406030204" pitchFamily="18" charset="0"/>
                        </a:rPr>
                        <m:t>à</m:t>
                      </m:r>
                      <m:r>
                        <m:rPr>
                          <m:nor/>
                        </m:rPr>
                        <a:rPr lang="en-US" sz="4400" b="1" i="0" smtClean="0">
                          <a:solidFill>
                            <a:schemeClr val="bg1"/>
                          </a:solidFill>
                          <a:latin typeface="Times New Roman" panose="02020603050405020304" pitchFamily="18" charset="0"/>
                          <a:cs typeface="Times New Roman" panose="02020603050405020304" pitchFamily="18" charset="0"/>
                        </a:rPr>
                        <m:t> </m:t>
                      </m:r>
                      <m:f>
                        <m:fPr>
                          <m:ctrlPr>
                            <a:rPr lang="en-US" sz="4400" b="1" i="1" smtClean="0">
                              <a:solidFill>
                                <a:schemeClr val="bg1"/>
                              </a:solidFill>
                              <a:latin typeface="Cambria Math" panose="02040503050406030204" pitchFamily="18" charset="0"/>
                            </a:rPr>
                          </m:ctrlPr>
                        </m:fPr>
                        <m:num>
                          <m:r>
                            <m:rPr>
                              <m:nor/>
                            </m:rPr>
                            <a:rPr lang="en-US" sz="4400" b="1" i="0" smtClean="0">
                              <a:solidFill>
                                <a:schemeClr val="bg1"/>
                              </a:solidFill>
                              <a:latin typeface="Times New Roman" panose="02020603050405020304" pitchFamily="18" charset="0"/>
                              <a:cs typeface="Times New Roman" panose="02020603050405020304" pitchFamily="18" charset="0"/>
                            </a:rPr>
                            <m:t>3</m:t>
                          </m:r>
                        </m:num>
                        <m:den>
                          <m:r>
                            <m:rPr>
                              <m:nor/>
                            </m:rPr>
                            <a:rPr lang="en-US" sz="4400" b="1" i="0" smtClean="0">
                              <a:solidFill>
                                <a:schemeClr val="bg1"/>
                              </a:solidFill>
                              <a:latin typeface="Times New Roman" panose="02020603050405020304" pitchFamily="18" charset="0"/>
                              <a:cs typeface="Times New Roman" panose="02020603050405020304" pitchFamily="18" charset="0"/>
                            </a:rPr>
                            <m:t>4</m:t>
                          </m:r>
                        </m:den>
                      </m:f>
                    </m:oMath>
                  </m:oMathPara>
                </a14:m>
                <a:endParaRPr lang="en-US" sz="4400" b="1"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843486" y="2393274"/>
                <a:ext cx="1706172" cy="1276440"/>
              </a:xfrm>
              <a:prstGeom prst="rect">
                <a:avLst/>
              </a:prstGeom>
              <a:blipFill>
                <a:blip r:embed="rId22"/>
                <a:stretch>
                  <a:fillRect/>
                </a:stretch>
              </a:blipFill>
            </p:spPr>
            <p:txBody>
              <a:bodyPr/>
              <a:lstStyle/>
              <a:p>
                <a:r>
                  <a:rPr lang="en-US">
                    <a:noFill/>
                  </a:rPr>
                  <a:t> </a:t>
                </a:r>
              </a:p>
            </p:txBody>
          </p:sp>
        </mc:Fallback>
      </mc:AlternateContent>
      <p:sp>
        <p:nvSpPr>
          <p:cNvPr id="24" name="TextBox 23"/>
          <p:cNvSpPr txBox="1"/>
          <p:nvPr/>
        </p:nvSpPr>
        <p:spPr>
          <a:xfrm>
            <a:off x="2935340" y="4322240"/>
            <a:ext cx="7629686" cy="707886"/>
          </a:xfrm>
          <a:prstGeom prst="rect">
            <a:avLst/>
          </a:prstGeom>
          <a:noFill/>
        </p:spPr>
        <p:txBody>
          <a:bodyPr wrap="square" rtlCol="0">
            <a:spAutoFit/>
          </a:bodyPr>
          <a:lstStyle/>
          <a:p>
            <a:pPr algn="ctr"/>
            <a:r>
              <a:rPr lang="en-US" sz="4000" b="1" dirty="0">
                <a:solidFill>
                  <a:schemeClr val="bg1"/>
                </a:solidFill>
                <a:effectLst/>
                <a:latin typeface="Arial" panose="020B0604020202020204" pitchFamily="34" charset="0"/>
                <a:cs typeface="Arial" panose="020B0604020202020204" pitchFamily="34" charset="0"/>
              </a:rPr>
              <a:t>Hai </a:t>
            </a:r>
            <a:r>
              <a:rPr lang="en-US" sz="4000" b="1" dirty="0" err="1">
                <a:solidFill>
                  <a:schemeClr val="bg1"/>
                </a:solidFill>
                <a:effectLst/>
                <a:latin typeface="Arial" panose="020B0604020202020204" pitchFamily="34" charset="0"/>
                <a:cs typeface="Arial" panose="020B0604020202020204" pitchFamily="34" charset="0"/>
              </a:rPr>
              <a:t>phân</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số</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khác</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mẫu</a:t>
            </a:r>
            <a:endParaRPr lang="en-US" sz="4000" b="1" dirty="0">
              <a:solidFill>
                <a:schemeClr val="bg1"/>
              </a:solidFill>
              <a:effectLst/>
              <a:latin typeface="Arial" panose="020B0604020202020204" pitchFamily="34" charset="0"/>
              <a:cs typeface="Arial" panose="020B0604020202020204" pitchFamily="34" charset="0"/>
            </a:endParaRPr>
          </a:p>
        </p:txBody>
      </p:sp>
      <p:sp>
        <p:nvSpPr>
          <p:cNvPr id="6" name="Right Arrow 5"/>
          <p:cNvSpPr/>
          <p:nvPr/>
        </p:nvSpPr>
        <p:spPr>
          <a:xfrm>
            <a:off x="3173016" y="4417217"/>
            <a:ext cx="698425" cy="517932"/>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769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000"/>
                            </p:stCondLst>
                            <p:childTnLst>
                              <p:par>
                                <p:cTn id="55" presetID="16" presetClass="entr" presetSubtype="2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down)">
                                      <p:cBhvr>
                                        <p:cTn id="62" dur="500"/>
                                        <p:tgtEl>
                                          <p:spTgt spid="24"/>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down)">
                                      <p:cBhvr>
                                        <p:cTn id="6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8233" y="2700960"/>
            <a:ext cx="3084262" cy="2176283"/>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2448" y="1196930"/>
            <a:ext cx="3084262" cy="2176283"/>
          </a:xfrm>
          <a:prstGeom prst="rect">
            <a:avLst/>
          </a:prstGeom>
        </p:spPr>
      </p:pic>
      <p:pic>
        <p:nvPicPr>
          <p:cNvPr id="4" name="图片 12"/>
          <p:cNvPicPr>
            <a:picLocks noChangeAspect="1"/>
          </p:cNvPicPr>
          <p:nvPr/>
        </p:nvPicPr>
        <p:blipFill>
          <a:blip r:embed="rId3"/>
          <a:stretch>
            <a:fillRect/>
          </a:stretch>
        </p:blipFill>
        <p:spPr>
          <a:xfrm>
            <a:off x="-1057" y="6085571"/>
            <a:ext cx="12193057" cy="1091279"/>
          </a:xfrm>
          <a:prstGeom prst="rect">
            <a:avLst/>
          </a:prstGeom>
        </p:spPr>
      </p:pic>
      <p:pic>
        <p:nvPicPr>
          <p:cNvPr id="5" name="图片 10"/>
          <p:cNvPicPr>
            <a:picLocks noChangeAspect="1"/>
          </p:cNvPicPr>
          <p:nvPr/>
        </p:nvPicPr>
        <p:blipFill>
          <a:blip r:embed="rId4"/>
          <a:stretch>
            <a:fillRect/>
          </a:stretch>
        </p:blipFill>
        <p:spPr>
          <a:xfrm>
            <a:off x="10871003" y="0"/>
            <a:ext cx="1608525" cy="172712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521795056"/>
              </p:ext>
            </p:extLst>
          </p:nvPr>
        </p:nvGraphicFramePr>
        <p:xfrm>
          <a:off x="1104901" y="1708603"/>
          <a:ext cx="7480299" cy="1152938"/>
        </p:xfrm>
        <a:graphic>
          <a:graphicData uri="http://schemas.openxmlformats.org/drawingml/2006/table">
            <a:tbl>
              <a:tblPr firstRow="1" bandRow="1">
                <a:tableStyleId>{5C22544A-7EE6-4342-B048-85BDC9FD1C3A}</a:tableStyleId>
              </a:tblPr>
              <a:tblGrid>
                <a:gridCol w="2493433">
                  <a:extLst>
                    <a:ext uri="{9D8B030D-6E8A-4147-A177-3AD203B41FA5}">
                      <a16:colId xmlns:a16="http://schemas.microsoft.com/office/drawing/2014/main" val="3854054055"/>
                    </a:ext>
                  </a:extLst>
                </a:gridCol>
                <a:gridCol w="2493433">
                  <a:extLst>
                    <a:ext uri="{9D8B030D-6E8A-4147-A177-3AD203B41FA5}">
                      <a16:colId xmlns:a16="http://schemas.microsoft.com/office/drawing/2014/main" val="346636349"/>
                    </a:ext>
                  </a:extLst>
                </a:gridCol>
                <a:gridCol w="2493433">
                  <a:extLst>
                    <a:ext uri="{9D8B030D-6E8A-4147-A177-3AD203B41FA5}">
                      <a16:colId xmlns:a16="http://schemas.microsoft.com/office/drawing/2014/main" val="2405385209"/>
                    </a:ext>
                  </a:extLst>
                </a:gridCol>
              </a:tblGrid>
              <a:tr h="115293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894782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49775155"/>
              </p:ext>
            </p:extLst>
          </p:nvPr>
        </p:nvGraphicFramePr>
        <p:xfrm>
          <a:off x="1104372" y="3191126"/>
          <a:ext cx="7480828" cy="1111135"/>
        </p:xfrm>
        <a:graphic>
          <a:graphicData uri="http://schemas.openxmlformats.org/drawingml/2006/table">
            <a:tbl>
              <a:tblPr firstRow="1" bandRow="1">
                <a:tableStyleId>{5C22544A-7EE6-4342-B048-85BDC9FD1C3A}</a:tableStyleId>
              </a:tblPr>
              <a:tblGrid>
                <a:gridCol w="1870207">
                  <a:extLst>
                    <a:ext uri="{9D8B030D-6E8A-4147-A177-3AD203B41FA5}">
                      <a16:colId xmlns:a16="http://schemas.microsoft.com/office/drawing/2014/main" val="2052230582"/>
                    </a:ext>
                  </a:extLst>
                </a:gridCol>
                <a:gridCol w="1870207">
                  <a:extLst>
                    <a:ext uri="{9D8B030D-6E8A-4147-A177-3AD203B41FA5}">
                      <a16:colId xmlns:a16="http://schemas.microsoft.com/office/drawing/2014/main" val="2738145808"/>
                    </a:ext>
                  </a:extLst>
                </a:gridCol>
                <a:gridCol w="1870207">
                  <a:extLst>
                    <a:ext uri="{9D8B030D-6E8A-4147-A177-3AD203B41FA5}">
                      <a16:colId xmlns:a16="http://schemas.microsoft.com/office/drawing/2014/main" val="3800352489"/>
                    </a:ext>
                  </a:extLst>
                </a:gridCol>
                <a:gridCol w="1870207">
                  <a:extLst>
                    <a:ext uri="{9D8B030D-6E8A-4147-A177-3AD203B41FA5}">
                      <a16:colId xmlns:a16="http://schemas.microsoft.com/office/drawing/2014/main" val="4290728701"/>
                    </a:ext>
                  </a:extLst>
                </a:gridCol>
              </a:tblGrid>
              <a:tr h="111113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2501980"/>
                  </a:ext>
                </a:extLst>
              </a:tr>
            </a:tbl>
          </a:graphicData>
        </a:graphic>
      </p:graphicFrame>
      <p:sp>
        <p:nvSpPr>
          <p:cNvPr id="8" name="TextBox 7"/>
          <p:cNvSpPr txBox="1"/>
          <p:nvPr/>
        </p:nvSpPr>
        <p:spPr>
          <a:xfrm>
            <a:off x="2059040" y="860674"/>
            <a:ext cx="2208160" cy="707886"/>
          </a:xfrm>
          <a:prstGeom prst="rect">
            <a:avLst/>
          </a:prstGeom>
          <a:noFill/>
        </p:spPr>
        <p:txBody>
          <a:bodyPr wrap="square" rtlCol="0">
            <a:spAutoFit/>
          </a:bodyPr>
          <a:lstStyle/>
          <a:p>
            <a:pPr algn="ctr"/>
            <a:r>
              <a:rPr lang="en-US" sz="4000" b="1" dirty="0" err="1">
                <a:solidFill>
                  <a:srgbClr val="FF0000"/>
                </a:solidFill>
                <a:effectLst/>
                <a:latin typeface="Arial" panose="020B0604020202020204" pitchFamily="34" charset="0"/>
                <a:cs typeface="Arial" panose="020B0604020202020204" pitchFamily="34" charset="0"/>
              </a:rPr>
              <a:t>Cách</a:t>
            </a:r>
            <a:r>
              <a:rPr lang="en-US" sz="4000" b="1" dirty="0">
                <a:solidFill>
                  <a:srgbClr val="FF0000"/>
                </a:solidFill>
                <a:effectLst/>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9" name="TextBox 8"/>
              <p:cNvSpPr txBox="1"/>
              <p:nvPr/>
            </p:nvSpPr>
            <p:spPr>
              <a:xfrm>
                <a:off x="9784579" y="1585101"/>
                <a:ext cx="423193"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2</m:t>
                          </m:r>
                        </m:num>
                        <m:den>
                          <m:r>
                            <m:rPr>
                              <m:nor/>
                            </m:rPr>
                            <a:rPr lang="en-US" sz="4400" b="1" i="0" smtClean="0">
                              <a:solidFill>
                                <a:srgbClr val="002060"/>
                              </a:solidFill>
                              <a:latin typeface="Times New Roman" panose="02020603050405020304" pitchFamily="18" charset="0"/>
                              <a:cs typeface="Times New Roman" panose="02020603050405020304" pitchFamily="18" charset="0"/>
                            </a:rPr>
                            <m:t>3</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9784579" y="1585101"/>
                <a:ext cx="423193" cy="12764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9784579" y="3112448"/>
                <a:ext cx="423193"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9784579" y="3112448"/>
                <a:ext cx="423193" cy="126848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784579" y="1585101"/>
                <a:ext cx="423193"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2</m:t>
                          </m:r>
                        </m:num>
                        <m:den>
                          <m:r>
                            <m:rPr>
                              <m:nor/>
                            </m:rPr>
                            <a:rPr lang="en-US" sz="4400" b="1" i="0" smtClean="0">
                              <a:solidFill>
                                <a:srgbClr val="002060"/>
                              </a:solidFill>
                              <a:latin typeface="Times New Roman" panose="02020603050405020304" pitchFamily="18" charset="0"/>
                              <a:cs typeface="Times New Roman" panose="02020603050405020304" pitchFamily="18" charset="0"/>
                            </a:rPr>
                            <m:t>3</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9784579" y="1585101"/>
                <a:ext cx="423193" cy="12764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9784579" y="3112448"/>
                <a:ext cx="423193"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9784579" y="3112448"/>
                <a:ext cx="423193" cy="1268489"/>
              </a:xfrm>
              <a:prstGeom prst="rect">
                <a:avLst/>
              </a:prstGeom>
              <a:blipFill>
                <a:blip r:embed="rId6"/>
                <a:stretch>
                  <a:fillRect/>
                </a:stretch>
              </a:blipFill>
            </p:spPr>
            <p:txBody>
              <a:bodyPr/>
              <a:lstStyle/>
              <a:p>
                <a:r>
                  <a:rPr lang="en-US">
                    <a:noFill/>
                  </a:rPr>
                  <a:t> </a:t>
                </a:r>
              </a:p>
            </p:txBody>
          </p:sp>
        </mc:Fallback>
      </mc:AlternateContent>
      <p:sp>
        <p:nvSpPr>
          <p:cNvPr id="13" name="Rectangle 12"/>
          <p:cNvSpPr/>
          <p:nvPr/>
        </p:nvSpPr>
        <p:spPr>
          <a:xfrm>
            <a:off x="5702300" y="4838700"/>
            <a:ext cx="1003300" cy="927561"/>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55983" y="4899809"/>
            <a:ext cx="3363684" cy="707886"/>
          </a:xfrm>
          <a:prstGeom prst="rect">
            <a:avLst/>
          </a:prstGeom>
          <a:noFill/>
        </p:spPr>
        <p:txBody>
          <a:bodyPr wrap="square" rtlCol="0">
            <a:spAutoFit/>
          </a:bodyPr>
          <a:lstStyle/>
          <a:p>
            <a:pPr algn="ctr"/>
            <a:r>
              <a:rPr lang="en-US" sz="4000" b="1" dirty="0">
                <a:solidFill>
                  <a:srgbClr val="FF0000"/>
                </a:solidFill>
                <a:latin typeface="UTM Guanine" panose="02040603050506020204" pitchFamily="18" charset="0"/>
              </a:rPr>
              <a:t>So </a:t>
            </a:r>
            <a:r>
              <a:rPr lang="en-US" sz="4000" b="1" dirty="0" err="1">
                <a:solidFill>
                  <a:srgbClr val="FF0000"/>
                </a:solidFill>
                <a:latin typeface="UTM Guanine" panose="02040603050506020204" pitchFamily="18" charset="0"/>
              </a:rPr>
              <a:t>sánh</a:t>
            </a:r>
            <a:r>
              <a:rPr lang="en-US" sz="4000" b="1" dirty="0">
                <a:solidFill>
                  <a:srgbClr val="FF0000"/>
                </a:solidFill>
                <a:latin typeface="UTM Guanine" panose="02040603050506020204" pitchFamily="18" charset="0"/>
              </a:rPr>
              <a:t>:</a:t>
            </a:r>
          </a:p>
        </p:txBody>
      </p:sp>
      <p:pic>
        <p:nvPicPr>
          <p:cNvPr id="8194" name="Picture 2" descr="Q A Girl Stock Illustration - Download Image Now - iStock"/>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ũi Tên Hồng PNG &amp;amp; Mũi Tên Hồng Transparent Clipart Miễn phí Tải về - Adobe  Hoạ Mũi Tên - Hồng mũi tên khung trang trí."/>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5596744" y="4956041"/>
            <a:ext cx="1214412" cy="731423"/>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p:nvPr/>
        </p:nvCxnSpPr>
        <p:spPr>
          <a:xfrm>
            <a:off x="6072073" y="1727126"/>
            <a:ext cx="0" cy="2558445"/>
          </a:xfrm>
          <a:prstGeom prst="line">
            <a:avLst/>
          </a:prstGeom>
          <a:ln w="635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905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4" presetClass="entr" presetSubtype="1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par>
                                <p:cTn id="36" presetID="42" presetClass="path" presetSubtype="0" accel="50000" decel="50000" fill="hold" grpId="1" nodeType="withEffect">
                                  <p:stCondLst>
                                    <p:cond delay="0"/>
                                  </p:stCondLst>
                                  <p:childTnLst>
                                    <p:animMotion origin="layout" path="M -1.875E-6 -4.07407E-6 L -0.41367 0.43334 " pathEditMode="relative" rAng="0" ptsTypes="AA">
                                      <p:cBhvr>
                                        <p:cTn id="37" dur="2000" fill="hold"/>
                                        <p:tgtEl>
                                          <p:spTgt spid="11"/>
                                        </p:tgtEl>
                                        <p:attrNameLst>
                                          <p:attrName>ppt_x</p:attrName>
                                          <p:attrName>ppt_y</p:attrName>
                                        </p:attrNameLst>
                                      </p:cBhvr>
                                      <p:rCtr x="-20690" y="21667"/>
                                    </p:animMotion>
                                  </p:childTnLst>
                                </p:cTn>
                              </p:par>
                              <p:par>
                                <p:cTn id="38" presetID="16" presetClass="entr" presetSubtype="21"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par>
                                <p:cTn id="41" presetID="42" presetClass="path" presetSubtype="0" accel="50000" decel="50000" fill="hold" grpId="1" nodeType="withEffect">
                                  <p:stCondLst>
                                    <p:cond delay="0"/>
                                  </p:stCondLst>
                                  <p:childTnLst>
                                    <p:animMotion origin="layout" path="M -1.875E-6 3.7037E-6 L -0.22096 0.2037 " pathEditMode="relative" rAng="0" ptsTypes="AA">
                                      <p:cBhvr>
                                        <p:cTn id="42" dur="2000" fill="hold"/>
                                        <p:tgtEl>
                                          <p:spTgt spid="12"/>
                                        </p:tgtEl>
                                        <p:attrNameLst>
                                          <p:attrName>ppt_x</p:attrName>
                                          <p:attrName>ppt_y</p:attrName>
                                        </p:attrNameLst>
                                      </p:cBhvr>
                                      <p:rCtr x="-11055" y="10185"/>
                                    </p:animMotion>
                                  </p:childTnLst>
                                </p:cTn>
                              </p:par>
                              <p:par>
                                <p:cTn id="43" presetID="14" presetClass="entr" presetSubtype="1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randombar(horizontal)">
                                      <p:cBhvr>
                                        <p:cTn id="45" dur="500"/>
                                        <p:tgtEl>
                                          <p:spTgt spid="13"/>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randombar(horizontal)">
                                      <p:cBhvr>
                                        <p:cTn id="48" dur="500"/>
                                        <p:tgtEl>
                                          <p:spTgt spid="16"/>
                                        </p:tgtEl>
                                      </p:cBhvr>
                                    </p:animEffect>
                                  </p:childTnLst>
                                </p:cTn>
                              </p:par>
                              <p:par>
                                <p:cTn id="49" presetID="14" presetClass="entr" presetSubtype="10" fill="hold" nodeType="withEffect">
                                  <p:stCondLst>
                                    <p:cond delay="0"/>
                                  </p:stCondLst>
                                  <p:childTnLst>
                                    <p:set>
                                      <p:cBhvr>
                                        <p:cTn id="50" dur="1" fill="hold">
                                          <p:stCondLst>
                                            <p:cond delay="0"/>
                                          </p:stCondLst>
                                        </p:cTn>
                                        <p:tgtEl>
                                          <p:spTgt spid="8194"/>
                                        </p:tgtEl>
                                        <p:attrNameLst>
                                          <p:attrName>style.visibility</p:attrName>
                                        </p:attrNameLst>
                                      </p:cBhvr>
                                      <p:to>
                                        <p:strVal val="visible"/>
                                      </p:to>
                                    </p:set>
                                    <p:animEffect transition="in" filter="randombar(horizontal)">
                                      <p:cBhvr>
                                        <p:cTn id="51" dur="500"/>
                                        <p:tgtEl>
                                          <p:spTgt spid="8194"/>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randombar(horizontal)">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8196"/>
                                        </p:tgtEl>
                                        <p:attrNameLst>
                                          <p:attrName>style.visibility</p:attrName>
                                        </p:attrNameLst>
                                      </p:cBhvr>
                                      <p:to>
                                        <p:strVal val="visible"/>
                                      </p:to>
                                    </p:set>
                                    <p:animEffect transition="in" filter="randombar(horizontal)">
                                      <p:cBhvr>
                                        <p:cTn id="61" dur="500"/>
                                        <p:tgtEl>
                                          <p:spTgt spid="8196"/>
                                        </p:tgtEl>
                                      </p:cBhvr>
                                    </p:animEffect>
                                  </p:childTnLst>
                                </p:cTn>
                              </p:par>
                              <p:par>
                                <p:cTn id="62" presetID="14" presetClass="exit" presetSubtype="10" fill="hold" nodeType="withEffect">
                                  <p:stCondLst>
                                    <p:cond delay="0"/>
                                  </p:stCondLst>
                                  <p:childTnLst>
                                    <p:animEffect transition="out" filter="randombar(horizontal)">
                                      <p:cBhvr>
                                        <p:cTn id="63" dur="500"/>
                                        <p:tgtEl>
                                          <p:spTgt spid="8194"/>
                                        </p:tgtEl>
                                      </p:cBhvr>
                                    </p:animEffect>
                                    <p:set>
                                      <p:cBhvr>
                                        <p:cTn id="64" dur="1" fill="hold">
                                          <p:stCondLst>
                                            <p:cond delay="499"/>
                                          </p:stCondLst>
                                        </p:cTn>
                                        <p:tgtEl>
                                          <p:spTgt spid="81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1" grpId="1"/>
      <p:bldP spid="12" grpId="0"/>
      <p:bldP spid="12" grpId="1"/>
      <p:bldP spid="13"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1275222" y="5526352"/>
            <a:ext cx="2307991" cy="636374"/>
          </a:xfrm>
          <a:prstGeom prst="roundRect">
            <a:avLst/>
          </a:prstGeom>
          <a:solidFill>
            <a:schemeClr val="accent1">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059002" y="3100916"/>
            <a:ext cx="6573698" cy="636374"/>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912686" y="1285066"/>
            <a:ext cx="6097714" cy="636374"/>
          </a:xfrm>
          <a:prstGeom prst="roundRect">
            <a:avLst/>
          </a:prstGeom>
          <a:solidFill>
            <a:schemeClr val="accent4">
              <a:lumMod val="40000"/>
              <a:lumOff val="6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70844" y="736950"/>
            <a:ext cx="6830960" cy="954107"/>
          </a:xfrm>
          <a:prstGeom prst="rect">
            <a:avLst/>
          </a:prstGeom>
          <a:noFill/>
        </p:spPr>
        <p:txBody>
          <a:bodyPr wrap="square" rtlCol="0">
            <a:spAutoFit/>
          </a:bodyPr>
          <a:lstStyle/>
          <a:p>
            <a:pPr algn="ctr"/>
            <a:r>
              <a:rPr lang="en-US" sz="2800" b="1" dirty="0" err="1">
                <a:solidFill>
                  <a:srgbClr val="FF0000"/>
                </a:solidFill>
                <a:effectLst/>
                <a:latin typeface="Arial" panose="020B0604020202020204" pitchFamily="34" charset="0"/>
                <a:cs typeface="Arial" panose="020B0604020202020204" pitchFamily="34" charset="0"/>
              </a:rPr>
              <a:t>Cách</a:t>
            </a:r>
            <a:r>
              <a:rPr lang="en-US" sz="2800" b="1" dirty="0">
                <a:solidFill>
                  <a:srgbClr val="FF0000"/>
                </a:solidFill>
                <a:effectLst/>
                <a:latin typeface="Arial" panose="020B0604020202020204" pitchFamily="34" charset="0"/>
                <a:cs typeface="Arial" panose="020B0604020202020204" pitchFamily="34" charset="0"/>
              </a:rPr>
              <a:t> 2: </a:t>
            </a:r>
            <a:r>
              <a:rPr lang="en-US" sz="2800" b="1" dirty="0">
                <a:solidFill>
                  <a:srgbClr val="FF0000"/>
                </a:solidFill>
                <a:latin typeface="Arial" panose="020B0604020202020204" pitchFamily="34" charset="0"/>
                <a:cs typeface="Arial" panose="020B0604020202020204" pitchFamily="34" charset="0"/>
              </a:rPr>
              <a:t>Ta </a:t>
            </a:r>
            <a:r>
              <a:rPr lang="en-US" sz="2800" b="1" dirty="0" err="1">
                <a:solidFill>
                  <a:srgbClr val="FF0000"/>
                </a:solidFill>
                <a:latin typeface="Arial" panose="020B0604020202020204" pitchFamily="34" charset="0"/>
                <a:cs typeface="Arial" panose="020B0604020202020204" pitchFamily="34" charset="0"/>
              </a:rPr>
              <a:t>có</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thể</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làm</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như</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sau</a:t>
            </a:r>
            <a:r>
              <a:rPr lang="en-US" sz="2800" b="1" dirty="0">
                <a:solidFill>
                  <a:srgbClr val="FF0000"/>
                </a:solidFill>
                <a:latin typeface="Arial" panose="020B0604020202020204" pitchFamily="34" charset="0"/>
                <a:cs typeface="Arial" panose="020B0604020202020204" pitchFamily="34" charset="0"/>
              </a:rPr>
              <a:t>: </a:t>
            </a:r>
          </a:p>
          <a:p>
            <a:pPr algn="ctr"/>
            <a:endParaRPr lang="en-US" sz="2800" b="1" dirty="0">
              <a:solidFill>
                <a:srgbClr val="FF0000"/>
              </a:solidFill>
              <a:effectLst/>
              <a:latin typeface="Arial" panose="020B0604020202020204" pitchFamily="34" charset="0"/>
              <a:cs typeface="Arial" panose="020B0604020202020204" pitchFamily="34" charset="0"/>
            </a:endParaRPr>
          </a:p>
        </p:txBody>
      </p:sp>
      <p:sp>
        <p:nvSpPr>
          <p:cNvPr id="5" name="TextBox 4"/>
          <p:cNvSpPr txBox="1"/>
          <p:nvPr/>
        </p:nvSpPr>
        <p:spPr>
          <a:xfrm>
            <a:off x="1129948" y="1383894"/>
            <a:ext cx="10795352" cy="523220"/>
          </a:xfrm>
          <a:prstGeom prst="rect">
            <a:avLst/>
          </a:prstGeom>
          <a:noFill/>
        </p:spPr>
        <p:txBody>
          <a:bodyPr wrap="square" rtlCol="0">
            <a:spAutoFit/>
          </a:bodyPr>
          <a:lstStyle/>
          <a:p>
            <a:r>
              <a:rPr lang="en-US" sz="2800" b="1" dirty="0">
                <a:solidFill>
                  <a:srgbClr val="FF0000"/>
                </a:solidFill>
                <a:effectLst/>
                <a:latin typeface="Arial" panose="020B0604020202020204" pitchFamily="34" charset="0"/>
                <a:cs typeface="Arial" panose="020B0604020202020204" pitchFamily="34" charset="0"/>
              </a:rPr>
              <a:t>1. </a:t>
            </a:r>
            <a:r>
              <a:rPr lang="en-US" sz="2800" b="1" dirty="0" err="1">
                <a:solidFill>
                  <a:srgbClr val="FF0000"/>
                </a:solidFill>
                <a:effectLst/>
                <a:latin typeface="Arial" panose="020B0604020202020204" pitchFamily="34" charset="0"/>
                <a:cs typeface="Arial" panose="020B0604020202020204" pitchFamily="34" charset="0"/>
              </a:rPr>
              <a:t>Quy</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đồng</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mẫu</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hai</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phân</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6" name="TextBox 5"/>
              <p:cNvSpPr txBox="1"/>
              <p:nvPr/>
            </p:nvSpPr>
            <p:spPr>
              <a:xfrm>
                <a:off x="2758274" y="2031773"/>
                <a:ext cx="1996187" cy="8122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2</m:t>
                          </m:r>
                        </m:num>
                        <m:den>
                          <m:r>
                            <m:rPr>
                              <m:nor/>
                            </m:rPr>
                            <a:rPr lang="en-US" sz="2800" b="1" i="0" smtClean="0">
                              <a:solidFill>
                                <a:srgbClr val="002060"/>
                              </a:solidFill>
                              <a:latin typeface="Times New Roman" panose="02020603050405020304" pitchFamily="18" charset="0"/>
                              <a:cs typeface="Times New Roman" panose="02020603050405020304" pitchFamily="18" charset="0"/>
                            </a:rPr>
                            <m:t>3</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2</m:t>
                          </m:r>
                          <m:r>
                            <m:rPr>
                              <m:nor/>
                            </m:rPr>
                            <a:rPr lang="en-US" sz="2800" b="1">
                              <a:solidFill>
                                <a:srgbClr val="002060"/>
                              </a:solidFill>
                              <a:latin typeface="Times New Roman" panose="02020603050405020304" pitchFamily="18" charset="0"/>
                              <a:cs typeface="Times New Roman" panose="02020603050405020304" pitchFamily="18" charset="0"/>
                            </a:rPr>
                            <m:t> </m:t>
                          </m:r>
                          <m:r>
                            <m:rPr>
                              <m:nor/>
                            </m:rPr>
                            <a:rPr lang="en-US" sz="2800" b="1" i="0" smtClean="0">
                              <a:solidFill>
                                <a:srgbClr val="002060"/>
                              </a:solidFill>
                              <a:latin typeface="Times New Roman" panose="02020603050405020304" pitchFamily="18" charset="0"/>
                              <a:cs typeface="Times New Roman" panose="02020603050405020304" pitchFamily="18" charset="0"/>
                            </a:rPr>
                            <m:t>x</m:t>
                          </m:r>
                          <m:r>
                            <m:rPr>
                              <m:nor/>
                            </m:rPr>
                            <a:rPr lang="en-US" sz="2800" b="1" i="0" smtClean="0">
                              <a:solidFill>
                                <a:srgbClr val="002060"/>
                              </a:solidFill>
                              <a:latin typeface="Times New Roman" panose="02020603050405020304" pitchFamily="18" charset="0"/>
                              <a:cs typeface="Times New Roman" panose="02020603050405020304" pitchFamily="18" charset="0"/>
                            </a:rPr>
                            <m:t> 4</m:t>
                          </m:r>
                        </m:num>
                        <m:den>
                          <m:r>
                            <m:rPr>
                              <m:nor/>
                            </m:rPr>
                            <a:rPr lang="en-US" sz="2800" b="1">
                              <a:solidFill>
                                <a:srgbClr val="002060"/>
                              </a:solidFill>
                              <a:latin typeface="Times New Roman" panose="02020603050405020304" pitchFamily="18" charset="0"/>
                              <a:cs typeface="Times New Roman" panose="02020603050405020304" pitchFamily="18" charset="0"/>
                            </a:rPr>
                            <m:t>3</m:t>
                          </m:r>
                          <m:r>
                            <a:rPr lang="en-US" sz="2800" b="1" i="1" smtClean="0">
                              <a:solidFill>
                                <a:srgbClr val="002060"/>
                              </a:solidFill>
                              <a:latin typeface="Cambria Math" panose="02040503050406030204" pitchFamily="18" charset="0"/>
                              <a:cs typeface="Times New Roman" panose="02020603050405020304" pitchFamily="18" charset="0"/>
                            </a:rPr>
                            <m:t> </m:t>
                          </m:r>
                          <m:r>
                            <m:rPr>
                              <m:nor/>
                            </m:rPr>
                            <a:rPr lang="en-US" sz="2800" b="1">
                              <a:solidFill>
                                <a:srgbClr val="002060"/>
                              </a:solidFill>
                              <a:latin typeface="Times New Roman" panose="02020603050405020304" pitchFamily="18" charset="0"/>
                              <a:cs typeface="Times New Roman" panose="02020603050405020304" pitchFamily="18" charset="0"/>
                            </a:rPr>
                            <m:t>x</m:t>
                          </m:r>
                          <m:r>
                            <m:rPr>
                              <m:nor/>
                            </m:rPr>
                            <a:rPr lang="en-US" sz="2800" b="1">
                              <a:solidFill>
                                <a:srgbClr val="002060"/>
                              </a:solidFill>
                              <a:latin typeface="Times New Roman" panose="02020603050405020304" pitchFamily="18" charset="0"/>
                              <a:cs typeface="Times New Roman" panose="02020603050405020304" pitchFamily="18" charset="0"/>
                            </a:rPr>
                            <m:t> 4</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8</m:t>
                          </m:r>
                        </m:num>
                        <m:den>
                          <m:r>
                            <m:rPr>
                              <m:nor/>
                            </m:rPr>
                            <a:rPr lang="en-US" sz="28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28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758274" y="2031773"/>
                <a:ext cx="1996187" cy="81227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301574" y="2031773"/>
                <a:ext cx="1996187" cy="8122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3</m:t>
                          </m:r>
                        </m:num>
                        <m:den>
                          <m:r>
                            <m:rPr>
                              <m:nor/>
                            </m:rPr>
                            <a:rPr lang="en-US" sz="2800" b="1" i="0" smtClean="0">
                              <a:solidFill>
                                <a:srgbClr val="002060"/>
                              </a:solidFill>
                              <a:latin typeface="Times New Roman" panose="02020603050405020304" pitchFamily="18" charset="0"/>
                              <a:cs typeface="Times New Roman" panose="02020603050405020304" pitchFamily="18" charset="0"/>
                            </a:rPr>
                            <m:t>4</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3</m:t>
                          </m:r>
                          <m:r>
                            <m:rPr>
                              <m:nor/>
                            </m:rPr>
                            <a:rPr lang="en-US" sz="2800" b="1">
                              <a:solidFill>
                                <a:srgbClr val="002060"/>
                              </a:solidFill>
                              <a:latin typeface="Times New Roman" panose="02020603050405020304" pitchFamily="18" charset="0"/>
                              <a:cs typeface="Times New Roman" panose="02020603050405020304" pitchFamily="18" charset="0"/>
                            </a:rPr>
                            <m:t> </m:t>
                          </m:r>
                          <m:r>
                            <m:rPr>
                              <m:nor/>
                            </m:rPr>
                            <a:rPr lang="en-US" sz="2800" b="1" i="0" smtClean="0">
                              <a:solidFill>
                                <a:srgbClr val="002060"/>
                              </a:solidFill>
                              <a:latin typeface="Times New Roman" panose="02020603050405020304" pitchFamily="18" charset="0"/>
                              <a:cs typeface="Times New Roman" panose="02020603050405020304" pitchFamily="18" charset="0"/>
                            </a:rPr>
                            <m:t>x</m:t>
                          </m:r>
                          <m:r>
                            <m:rPr>
                              <m:nor/>
                            </m:rPr>
                            <a:rPr lang="en-US" sz="2800" b="1" i="0" smtClean="0">
                              <a:solidFill>
                                <a:srgbClr val="002060"/>
                              </a:solidFill>
                              <a:latin typeface="Times New Roman" panose="02020603050405020304" pitchFamily="18" charset="0"/>
                              <a:cs typeface="Times New Roman" panose="02020603050405020304" pitchFamily="18" charset="0"/>
                            </a:rPr>
                            <m:t> 3</m:t>
                          </m:r>
                        </m:num>
                        <m:den>
                          <m:r>
                            <m:rPr>
                              <m:nor/>
                            </m:rPr>
                            <a:rPr lang="en-US" sz="2800" b="1" i="0" smtClean="0">
                              <a:solidFill>
                                <a:srgbClr val="002060"/>
                              </a:solidFill>
                              <a:latin typeface="Times New Roman" panose="02020603050405020304" pitchFamily="18" charset="0"/>
                              <a:cs typeface="Times New Roman" panose="02020603050405020304" pitchFamily="18" charset="0"/>
                            </a:rPr>
                            <m:t>4 </m:t>
                          </m:r>
                          <m:r>
                            <m:rPr>
                              <m:nor/>
                            </m:rPr>
                            <a:rPr lang="en-US" sz="2800" b="1">
                              <a:solidFill>
                                <a:srgbClr val="002060"/>
                              </a:solidFill>
                              <a:latin typeface="Times New Roman" panose="02020603050405020304" pitchFamily="18" charset="0"/>
                              <a:cs typeface="Times New Roman" panose="02020603050405020304" pitchFamily="18" charset="0"/>
                            </a:rPr>
                            <m:t>x</m:t>
                          </m:r>
                          <m:r>
                            <m:rPr>
                              <m:nor/>
                            </m:rPr>
                            <a:rPr lang="en-US" sz="2800" b="1">
                              <a:solidFill>
                                <a:srgbClr val="002060"/>
                              </a:solidFill>
                              <a:latin typeface="Times New Roman" panose="02020603050405020304" pitchFamily="18" charset="0"/>
                              <a:cs typeface="Times New Roman" panose="02020603050405020304" pitchFamily="18" charset="0"/>
                            </a:rPr>
                            <m:t> 3</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9</m:t>
                          </m:r>
                        </m:num>
                        <m:den>
                          <m:r>
                            <m:rPr>
                              <m:nor/>
                            </m:rPr>
                            <a:rPr lang="en-US" sz="28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28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301574" y="2031773"/>
                <a:ext cx="1996187" cy="812274"/>
              </a:xfrm>
              <a:prstGeom prst="rect">
                <a:avLst/>
              </a:prstGeom>
              <a:blipFill>
                <a:blip r:embed="rId3"/>
                <a:stretch>
                  <a:fillRect/>
                </a:stretch>
              </a:blipFill>
            </p:spPr>
            <p:txBody>
              <a:bodyPr/>
              <a:lstStyle/>
              <a:p>
                <a:r>
                  <a:rPr lang="en-US">
                    <a:noFill/>
                  </a:rPr>
                  <a:t> </a:t>
                </a:r>
              </a:p>
            </p:txBody>
          </p:sp>
        </mc:Fallback>
      </mc:AlternateContent>
      <p:sp>
        <p:nvSpPr>
          <p:cNvPr id="8" name="Rectangle 7"/>
          <p:cNvSpPr/>
          <p:nvPr/>
        </p:nvSpPr>
        <p:spPr>
          <a:xfrm>
            <a:off x="3294496" y="2048411"/>
            <a:ext cx="1942419" cy="876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10355" y="2043113"/>
            <a:ext cx="2300988" cy="787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29948" y="3199994"/>
            <a:ext cx="10795352" cy="523220"/>
          </a:xfrm>
          <a:prstGeom prst="rect">
            <a:avLst/>
          </a:prstGeom>
          <a:noFill/>
        </p:spPr>
        <p:txBody>
          <a:bodyPr wrap="square" rtlCol="0">
            <a:spAutoFit/>
          </a:bodyPr>
          <a:lstStyle/>
          <a:p>
            <a:r>
              <a:rPr lang="en-US" sz="2800" b="1" dirty="0">
                <a:solidFill>
                  <a:srgbClr val="FF0000"/>
                </a:solidFill>
                <a:effectLst/>
                <a:latin typeface="Arial" panose="020B0604020202020204" pitchFamily="34" charset="0"/>
                <a:cs typeface="Arial" panose="020B0604020202020204" pitchFamily="34" charset="0"/>
              </a:rPr>
              <a:t>2. So </a:t>
            </a:r>
            <a:r>
              <a:rPr lang="en-US" sz="2800" b="1" dirty="0" err="1">
                <a:solidFill>
                  <a:srgbClr val="FF0000"/>
                </a:solidFill>
                <a:effectLst/>
                <a:latin typeface="Arial" panose="020B0604020202020204" pitchFamily="34" charset="0"/>
                <a:cs typeface="Arial" panose="020B0604020202020204" pitchFamily="34" charset="0"/>
              </a:rPr>
              <a:t>sánh</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hai</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phân</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cùng</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mẫu</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1" name="TextBox 10"/>
              <p:cNvSpPr txBox="1"/>
              <p:nvPr/>
            </p:nvSpPr>
            <p:spPr>
              <a:xfrm>
                <a:off x="4305620" y="2042370"/>
                <a:ext cx="577081" cy="10366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8</m:t>
                          </m:r>
                        </m:num>
                        <m:den>
                          <m:r>
                            <m:rPr>
                              <m:nor/>
                            </m:rPr>
                            <a:rPr lang="en-US" sz="36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305620" y="2042370"/>
                <a:ext cx="577081" cy="103669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848920" y="2073782"/>
                <a:ext cx="577081" cy="10378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9</m:t>
                          </m:r>
                        </m:num>
                        <m:den>
                          <m:r>
                            <m:rPr>
                              <m:nor/>
                            </m:rPr>
                            <a:rPr lang="en-US" sz="36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7848920" y="2073782"/>
                <a:ext cx="577081" cy="1037848"/>
              </a:xfrm>
              <a:prstGeom prst="rect">
                <a:avLst/>
              </a:prstGeom>
              <a:blipFill>
                <a:blip r:embed="rId5"/>
                <a:stretch>
                  <a:fillRect/>
                </a:stretch>
              </a:blipFill>
            </p:spPr>
            <p:txBody>
              <a:bodyPr/>
              <a:lstStyle/>
              <a:p>
                <a:r>
                  <a:rPr lang="en-US">
                    <a:noFill/>
                  </a:rPr>
                  <a:t> </a:t>
                </a:r>
              </a:p>
            </p:txBody>
          </p:sp>
        </mc:Fallback>
      </mc:AlternateContent>
      <p:sp>
        <p:nvSpPr>
          <p:cNvPr id="13" name="Rectangle 12"/>
          <p:cNvSpPr/>
          <p:nvPr/>
        </p:nvSpPr>
        <p:spPr>
          <a:xfrm>
            <a:off x="3141536" y="4074527"/>
            <a:ext cx="582303" cy="495418"/>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Mũi Tên Hồng PNG &amp;amp; Mũi Tên Hồng Transparent Clipart Miễn phí Tải về - Adobe  Hoạ Mũi Tên - Hồng mũi tên khung trang trí."/>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3035980" y="4145436"/>
            <a:ext cx="704830" cy="42450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344292" y="5566665"/>
            <a:ext cx="2453104" cy="523220"/>
          </a:xfrm>
          <a:prstGeom prst="rect">
            <a:avLst/>
          </a:prstGeom>
          <a:noFill/>
        </p:spPr>
        <p:txBody>
          <a:bodyPr wrap="square" rtlCol="0">
            <a:spAutoFit/>
          </a:bodyPr>
          <a:lstStyle/>
          <a:p>
            <a:r>
              <a:rPr lang="en-US" sz="2800" b="1" dirty="0">
                <a:solidFill>
                  <a:srgbClr val="FF0000"/>
                </a:solidFill>
                <a:effectLst/>
                <a:latin typeface="Arial" panose="020B0604020202020204" pitchFamily="34" charset="0"/>
                <a:cs typeface="Arial" panose="020B0604020202020204" pitchFamily="34" charset="0"/>
              </a:rPr>
              <a:t>3. </a:t>
            </a:r>
            <a:r>
              <a:rPr lang="en-US" sz="2800" b="1" dirty="0" err="1">
                <a:solidFill>
                  <a:srgbClr val="FF0000"/>
                </a:solidFill>
                <a:effectLst/>
                <a:latin typeface="Arial" panose="020B0604020202020204" pitchFamily="34" charset="0"/>
                <a:cs typeface="Arial" panose="020B0604020202020204" pitchFamily="34" charset="0"/>
              </a:rPr>
              <a:t>Kết</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luận</a:t>
            </a:r>
            <a:endParaRPr lang="en-US" sz="2800" b="1" dirty="0">
              <a:solidFill>
                <a:srgbClr val="FF0000"/>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4107859" y="5206319"/>
                <a:ext cx="423193"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2</m:t>
                          </m:r>
                        </m:num>
                        <m:den>
                          <m:r>
                            <m:rPr>
                              <m:nor/>
                            </m:rPr>
                            <a:rPr lang="en-US" sz="4400" b="1" i="0" smtClean="0">
                              <a:solidFill>
                                <a:srgbClr val="002060"/>
                              </a:solidFill>
                              <a:latin typeface="Times New Roman" panose="02020603050405020304" pitchFamily="18" charset="0"/>
                              <a:cs typeface="Times New Roman" panose="02020603050405020304" pitchFamily="18" charset="0"/>
                            </a:rPr>
                            <m:t>3</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107859" y="5206319"/>
                <a:ext cx="423193" cy="127644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089977" y="5210295"/>
                <a:ext cx="423193"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089977" y="5210295"/>
                <a:ext cx="423193" cy="1268489"/>
              </a:xfrm>
              <a:prstGeom prst="rect">
                <a:avLst/>
              </a:prstGeom>
              <a:blipFill>
                <a:blip r:embed="rId9"/>
                <a:stretch>
                  <a:fillRect/>
                </a:stretch>
              </a:blipFill>
            </p:spPr>
            <p:txBody>
              <a:bodyPr/>
              <a:lstStyle/>
              <a:p>
                <a:r>
                  <a:rPr lang="en-US">
                    <a:noFill/>
                  </a:rPr>
                  <a:t> </a:t>
                </a:r>
              </a:p>
            </p:txBody>
          </p:sp>
        </mc:Fallback>
      </mc:AlternateContent>
      <p:sp>
        <p:nvSpPr>
          <p:cNvPr id="18" name="Rectangle 17"/>
          <p:cNvSpPr/>
          <p:nvPr/>
        </p:nvSpPr>
        <p:spPr>
          <a:xfrm>
            <a:off x="5055698" y="5575300"/>
            <a:ext cx="599274" cy="514585"/>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4" descr="Mũi Tên Hồng PNG &amp;amp; Mũi Tên Hồng Transparent Clipart Miễn phí Tải về - Adobe  Hoạ Mũi Tên - Hồng mũi tên khung trang trí."/>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4992198" y="5613400"/>
            <a:ext cx="725372" cy="436881"/>
          </a:xfrm>
          <a:prstGeom prst="rect">
            <a:avLst/>
          </a:prstGeom>
          <a:noFill/>
          <a:extLst>
            <a:ext uri="{909E8E84-426E-40DD-AFC4-6F175D3DCCD1}">
              <a14:hiddenFill xmlns:a14="http://schemas.microsoft.com/office/drawing/2010/main">
                <a:solidFill>
                  <a:srgbClr val="FFFFFF"/>
                </a:solidFill>
              </a14:hiddenFill>
            </a:ext>
          </a:extLst>
        </p:spPr>
      </p:pic>
      <p:pic>
        <p:nvPicPr>
          <p:cNvPr id="20" name="图片 12"/>
          <p:cNvPicPr>
            <a:picLocks noChangeAspect="1"/>
          </p:cNvPicPr>
          <p:nvPr/>
        </p:nvPicPr>
        <p:blipFill>
          <a:blip r:embed="rId12"/>
          <a:stretch>
            <a:fillRect/>
          </a:stretch>
        </p:blipFill>
        <p:spPr>
          <a:xfrm>
            <a:off x="-1057" y="6312360"/>
            <a:ext cx="12193057" cy="1091279"/>
          </a:xfrm>
          <a:prstGeom prst="rect">
            <a:avLst/>
          </a:prstGeom>
        </p:spPr>
      </p:pic>
      <p:sp>
        <p:nvSpPr>
          <p:cNvPr id="24" name="TextBox 23"/>
          <p:cNvSpPr txBox="1"/>
          <p:nvPr/>
        </p:nvSpPr>
        <p:spPr>
          <a:xfrm>
            <a:off x="4992198" y="4066660"/>
            <a:ext cx="6496956" cy="584775"/>
          </a:xfrm>
          <a:prstGeom prst="rect">
            <a:avLst/>
          </a:prstGeom>
          <a:noFill/>
        </p:spPr>
        <p:txBody>
          <a:bodyPr wrap="square" rtlCol="0">
            <a:spAutoFit/>
          </a:bodyPr>
          <a:lstStyle/>
          <a:p>
            <a:r>
              <a:rPr lang="en-US" sz="3200" b="1" dirty="0">
                <a:solidFill>
                  <a:srgbClr val="FF0000"/>
                </a:solidFill>
                <a:effectLst/>
                <a:latin typeface="Arial" panose="020B0604020202020204" pitchFamily="34" charset="0"/>
                <a:cs typeface="Arial" panose="020B0604020202020204" pitchFamily="34" charset="0"/>
              </a:rPr>
              <a:t>(</a:t>
            </a:r>
            <a:r>
              <a:rPr lang="en-US" sz="3200" b="1" dirty="0" err="1">
                <a:solidFill>
                  <a:srgbClr val="FF0000"/>
                </a:solidFill>
                <a:effectLst/>
                <a:latin typeface="Arial" panose="020B0604020202020204" pitchFamily="34" charset="0"/>
                <a:cs typeface="Arial" panose="020B0604020202020204" pitchFamily="34" charset="0"/>
              </a:rPr>
              <a:t>Vì</a:t>
            </a:r>
            <a:r>
              <a:rPr lang="en-US" sz="3200" b="1" dirty="0">
                <a:solidFill>
                  <a:srgbClr val="FF0000"/>
                </a:solidFill>
                <a:effectLst/>
                <a:latin typeface="Arial" panose="020B0604020202020204" pitchFamily="34" charset="0"/>
                <a:cs typeface="Arial" panose="020B0604020202020204" pitchFamily="34" charset="0"/>
              </a:rPr>
              <a:t> 8 &lt; 9)</a:t>
            </a:r>
          </a:p>
        </p:txBody>
      </p:sp>
    </p:spTree>
    <p:extLst>
      <p:ext uri="{BB962C8B-B14F-4D97-AF65-F5344CB8AC3E}">
        <p14:creationId xmlns:p14="http://schemas.microsoft.com/office/powerpoint/2010/main" val="254818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par>
                                <p:cTn id="41" presetID="42" presetClass="path" presetSubtype="0" accel="50000" decel="50000" fill="hold" grpId="1" nodeType="withEffect">
                                  <p:stCondLst>
                                    <p:cond delay="0"/>
                                  </p:stCondLst>
                                  <p:childTnLst>
                                    <p:animMotion origin="layout" path="M -0.00312 -0.01296 L -0.16106 0.2713 " pathEditMode="relative" rAng="0" ptsTypes="AA">
                                      <p:cBhvr>
                                        <p:cTn id="42" dur="2000" fill="hold"/>
                                        <p:tgtEl>
                                          <p:spTgt spid="11"/>
                                        </p:tgtEl>
                                        <p:attrNameLst>
                                          <p:attrName>ppt_x</p:attrName>
                                          <p:attrName>ppt_y</p:attrName>
                                        </p:attrNameLst>
                                      </p:cBhvr>
                                      <p:rCtr x="-7904" y="14213"/>
                                    </p:animMotion>
                                  </p:childTnLst>
                                </p:cTn>
                              </p:par>
                              <p:par>
                                <p:cTn id="43" presetID="16" presetClass="entr" presetSubtype="21"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par>
                                <p:cTn id="46" presetID="42" presetClass="path" presetSubtype="0" accel="50000" decel="50000" fill="hold" grpId="1" nodeType="withEffect">
                                  <p:stCondLst>
                                    <p:cond delay="0"/>
                                  </p:stCondLst>
                                  <p:childTnLst>
                                    <p:animMotion origin="layout" path="M 0.0125 -0.00926 L -0.32044 0.26296 " pathEditMode="relative" rAng="0" ptsTypes="AA">
                                      <p:cBhvr>
                                        <p:cTn id="47" dur="2000" fill="hold"/>
                                        <p:tgtEl>
                                          <p:spTgt spid="12"/>
                                        </p:tgtEl>
                                        <p:attrNameLst>
                                          <p:attrName>ppt_x</p:attrName>
                                          <p:attrName>ppt_y</p:attrName>
                                        </p:attrNameLst>
                                      </p:cBhvr>
                                      <p:rCtr x="-16654" y="13611"/>
                                    </p:animMotion>
                                  </p:childTnLst>
                                </p:cTn>
                              </p:par>
                              <p:par>
                                <p:cTn id="48" presetID="14" presetClass="entr" presetSubtype="1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randombar(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randombar(horizontal)">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randombar(horizontal)">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randombar(horizontal)">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randombar(horizontal)">
                                      <p:cBhvr>
                                        <p:cTn id="70" dur="500"/>
                                        <p:tgtEl>
                                          <p:spTgt spid="16"/>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randombar(horizontal)">
                                      <p:cBhvr>
                                        <p:cTn id="73" dur="500"/>
                                        <p:tgtEl>
                                          <p:spTgt spid="18"/>
                                        </p:tgtEl>
                                      </p:cBhvr>
                                    </p:animEffect>
                                  </p:childTnLst>
                                </p:cTn>
                              </p:par>
                              <p:par>
                                <p:cTn id="74" presetID="14" presetClass="entr" presetSubtype="10" fill="hold"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randombar(horizontal)">
                                      <p:cBhvr>
                                        <p:cTn id="76" dur="500"/>
                                        <p:tgtEl>
                                          <p:spTgt spid="19"/>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randombar(horizontal)">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left)">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wipe(left)">
                                      <p:cBhvr>
                                        <p:cTn id="89" dur="500"/>
                                        <p:tgtEl>
                                          <p:spTgt spid="22"/>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1" grpId="0" animBg="1"/>
      <p:bldP spid="5" grpId="0"/>
      <p:bldP spid="6" grpId="0"/>
      <p:bldP spid="7" grpId="0"/>
      <p:bldP spid="8" grpId="0" animBg="1"/>
      <p:bldP spid="9" grpId="0" animBg="1"/>
      <p:bldP spid="10" grpId="0"/>
      <p:bldP spid="11" grpId="0"/>
      <p:bldP spid="11" grpId="1"/>
      <p:bldP spid="12" grpId="0"/>
      <p:bldP spid="12" grpId="1"/>
      <p:bldP spid="13" grpId="0" animBg="1"/>
      <p:bldP spid="15" grpId="0"/>
      <p:bldP spid="16" grpId="0"/>
      <p:bldP spid="17" grpId="0"/>
      <p:bldP spid="18" grpId="0" animBg="1"/>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339</TotalTime>
  <Words>437</Words>
  <Application>Microsoft Office PowerPoint</Application>
  <PresentationFormat>Widescreen</PresentationFormat>
  <Paragraphs>100</Paragraphs>
  <Slides>25</Slides>
  <Notes>17</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25</vt:i4>
      </vt:variant>
    </vt:vector>
  </HeadingPairs>
  <TitlesOfParts>
    <vt:vector size="41" baseType="lpstr">
      <vt:lpstr>等线</vt:lpstr>
      <vt:lpstr>等线 Light</vt:lpstr>
      <vt:lpstr>#9Slide07 Stormtrooper</vt:lpstr>
      <vt:lpstr>Arial</vt:lpstr>
      <vt:lpstr>Cambria Math</vt:lpstr>
      <vt:lpstr>Times New Roman</vt:lpstr>
      <vt:lpstr>UTM Alba Matter</vt:lpstr>
      <vt:lpstr>UTM American Sans</vt:lpstr>
      <vt:lpstr>UTM Bell</vt:lpstr>
      <vt:lpstr>UTM Brewers KT</vt:lpstr>
      <vt:lpstr>UTM Cookies</vt:lpstr>
      <vt:lpstr>UTM Gradoo</vt:lpstr>
      <vt:lpstr>UTM Guanine</vt:lpstr>
      <vt:lpstr>UTM NguyenHa 02</vt:lpstr>
      <vt:lpstr>UTM ViceroyJF</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卡通海洋风PPT</dc:title>
  <dc:creator>lenovo</dc:creator>
  <cp:lastModifiedBy>PHAN HOÀNG PHƯỚC HẠNH</cp:lastModifiedBy>
  <cp:revision>480</cp:revision>
  <dcterms:created xsi:type="dcterms:W3CDTF">2017-05-26T02:40:00Z</dcterms:created>
  <dcterms:modified xsi:type="dcterms:W3CDTF">2022-01-23T21:37:08Z</dcterms:modified>
  <cp:version>U19</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