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82" r:id="rId3"/>
    <p:sldId id="338" r:id="rId4"/>
    <p:sldId id="289" r:id="rId5"/>
    <p:sldId id="306" r:id="rId6"/>
    <p:sldId id="284" r:id="rId7"/>
    <p:sldId id="285" r:id="rId8"/>
    <p:sldId id="290" r:id="rId9"/>
    <p:sldId id="298" r:id="rId10"/>
    <p:sldId id="307" r:id="rId11"/>
    <p:sldId id="310" r:id="rId12"/>
    <p:sldId id="256" r:id="rId13"/>
    <p:sldId id="258" r:id="rId14"/>
    <p:sldId id="263" r:id="rId15"/>
    <p:sldId id="262" r:id="rId16"/>
    <p:sldId id="309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2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5400" dirty="0">
                <a:solidFill>
                  <a:prstClr val="black"/>
                </a:solidFill>
              </a:rPr>
              <a:t>310 =  </a:t>
            </a:r>
            <a:r>
              <a:rPr lang="en-VN" sz="5400" dirty="0">
                <a:solidFill>
                  <a:srgbClr val="FF0000"/>
                </a:solidFill>
              </a:rPr>
              <a:t>300  +  10</a:t>
            </a:r>
            <a:endParaRPr lang="en-VN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en-VN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13186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50" y="1295798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6145" y="378219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156 = 100 + 50 + 6</a:t>
            </a: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440920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189 = 100 + 80 + 9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16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8609" y="4429991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136 = 100 + 30 + 6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240409" y="259862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456869" y="259440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2" y="3644103"/>
            <a:ext cx="4452116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345 = 300 + 40 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641536" y="3641243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/>
              <a:t>139 = </a:t>
            </a:r>
            <a:r>
              <a:rPr lang="en-VN" sz="3200" dirty="0">
                <a:solidFill>
                  <a:srgbClr val="FF0000"/>
                </a:solidFill>
              </a:rPr>
              <a:t>100 + 30 + 9			</a:t>
            </a:r>
            <a:r>
              <a:rPr lang="en-VN" sz="3200" dirty="0"/>
              <a:t>360 = </a:t>
            </a:r>
            <a:r>
              <a:rPr lang="en-VN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765 = </a:t>
            </a:r>
            <a:r>
              <a:rPr lang="en-VN" sz="3200" dirty="0">
                <a:solidFill>
                  <a:srgbClr val="FF0000"/>
                </a:solidFill>
              </a:rPr>
              <a:t>700 + 60 + 5			</a:t>
            </a:r>
            <a:r>
              <a:rPr lang="en-VN" sz="3200" dirty="0"/>
              <a:t>607 =</a:t>
            </a:r>
            <a:r>
              <a:rPr lang="en-VN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992 = </a:t>
            </a:r>
            <a:r>
              <a:rPr lang="en-VN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Hôm qua sóc nhặt được </a:t>
            </a:r>
            <a:r>
              <a:rPr lang="en-VN" sz="2800" dirty="0">
                <a:solidFill>
                  <a:srgbClr val="FF0000"/>
                </a:solidFill>
              </a:rPr>
              <a:t>132</a:t>
            </a:r>
            <a:r>
              <a:rPr lang="en-VN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/>
                <a:t>Hôm nay sóc nhặt được </a:t>
              </a:r>
              <a:r>
                <a:rPr lang="en-VN" sz="2800" dirty="0">
                  <a:solidFill>
                    <a:schemeClr val="bg1"/>
                  </a:solidFill>
                </a:rPr>
                <a:t>213</a:t>
              </a:r>
              <a:r>
                <a:rPr lang="en-VN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390</Words>
  <Application>Microsoft Office PowerPoint</Application>
  <PresentationFormat>Widescreen</PresentationFormat>
  <Paragraphs>62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219</cp:revision>
  <dcterms:created xsi:type="dcterms:W3CDTF">2021-06-02T01:34:28Z</dcterms:created>
  <dcterms:modified xsi:type="dcterms:W3CDTF">2021-10-27T03:42:08Z</dcterms:modified>
</cp:coreProperties>
</file>