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33"/>
  </p:notesMasterIdLst>
  <p:sldIdLst>
    <p:sldId id="3907" r:id="rId3"/>
    <p:sldId id="3906" r:id="rId4"/>
    <p:sldId id="3945" r:id="rId5"/>
    <p:sldId id="3946" r:id="rId6"/>
    <p:sldId id="3908" r:id="rId7"/>
    <p:sldId id="3948" r:id="rId8"/>
    <p:sldId id="3911" r:id="rId9"/>
    <p:sldId id="3920" r:id="rId10"/>
    <p:sldId id="3919" r:id="rId11"/>
    <p:sldId id="3921" r:id="rId12"/>
    <p:sldId id="3922" r:id="rId13"/>
    <p:sldId id="3926" r:id="rId14"/>
    <p:sldId id="3924" r:id="rId15"/>
    <p:sldId id="3928" r:id="rId16"/>
    <p:sldId id="3929" r:id="rId17"/>
    <p:sldId id="3930" r:id="rId18"/>
    <p:sldId id="3931" r:id="rId19"/>
    <p:sldId id="3932" r:id="rId20"/>
    <p:sldId id="3933" r:id="rId21"/>
    <p:sldId id="3934" r:id="rId22"/>
    <p:sldId id="3935" r:id="rId23"/>
    <p:sldId id="3937" r:id="rId24"/>
    <p:sldId id="3938" r:id="rId25"/>
    <p:sldId id="3936" r:id="rId26"/>
    <p:sldId id="3939" r:id="rId27"/>
    <p:sldId id="3943" r:id="rId28"/>
    <p:sldId id="3897" r:id="rId29"/>
    <p:sldId id="3944" r:id="rId30"/>
    <p:sldId id="3940" r:id="rId31"/>
    <p:sldId id="3942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8BF19E"/>
    <a:srgbClr val="00BC55"/>
    <a:srgbClr val="6B952F"/>
    <a:srgbClr val="E6E6E6"/>
    <a:srgbClr val="1563AE"/>
    <a:srgbClr val="892822"/>
    <a:srgbClr val="344F6A"/>
    <a:srgbClr val="FBF9F5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44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5A44B-A70E-4D13-9748-C88D3252F5FE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6B1BF179-E510-46BE-8533-E1E4E787B7B9}">
      <dgm:prSet phldrT="[Text]" custT="1"/>
      <dgm:spPr>
        <a:solidFill>
          <a:srgbClr val="C0E3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endParaRPr lang="en-US" sz="3600" dirty="0">
            <a:solidFill>
              <a:srgbClr val="7030A0"/>
            </a:solidFill>
          </a:endParaRPr>
        </a:p>
      </dgm:t>
    </dgm:pt>
    <dgm:pt modelId="{B2CF9A33-EF82-4406-9AA7-00D6697BA9DE}" type="parTrans" cxnId="{4230EED1-82F3-4D8E-9BE4-8EC87CD461E9}">
      <dgm:prSet/>
      <dgm:spPr/>
      <dgm:t>
        <a:bodyPr/>
        <a:lstStyle/>
        <a:p>
          <a:endParaRPr lang="en-US"/>
        </a:p>
      </dgm:t>
    </dgm:pt>
    <dgm:pt modelId="{BF6B18BE-CD44-48F9-866B-46FC2F7D26F1}" type="sibTrans" cxnId="{4230EED1-82F3-4D8E-9BE4-8EC87CD461E9}">
      <dgm:prSet/>
      <dgm:spPr/>
      <dgm:t>
        <a:bodyPr/>
        <a:lstStyle/>
        <a:p>
          <a:endParaRPr lang="en-US"/>
        </a:p>
      </dgm:t>
    </dgm:pt>
    <dgm:pt modelId="{41D17070-0E49-4B42-B8F2-7B710FC7278F}">
      <dgm:prSet phldrT="[Text]" custT="1"/>
      <dgm:spPr>
        <a:solidFill>
          <a:srgbClr val="C0E3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vi-VN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ơ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</a:t>
          </a:r>
          <a:endParaRPr lang="en-US" sz="3600" dirty="0">
            <a:solidFill>
              <a:srgbClr val="7030A0"/>
            </a:solidFill>
          </a:endParaRPr>
        </a:p>
      </dgm:t>
    </dgm:pt>
    <dgm:pt modelId="{17BC38F4-5068-43D4-A937-27D4C6CBF804}" type="parTrans" cxnId="{C76D0DCF-37E6-4D4B-BD80-9108734397E9}">
      <dgm:prSet/>
      <dgm:spPr/>
      <dgm:t>
        <a:bodyPr/>
        <a:lstStyle/>
        <a:p>
          <a:endParaRPr lang="en-US"/>
        </a:p>
      </dgm:t>
    </dgm:pt>
    <dgm:pt modelId="{40341EE8-C72E-4DAF-BEBC-9F3CDA671F3E}" type="sibTrans" cxnId="{C76D0DCF-37E6-4D4B-BD80-9108734397E9}">
      <dgm:prSet/>
      <dgm:spPr/>
      <dgm:t>
        <a:bodyPr/>
        <a:lstStyle/>
        <a:p>
          <a:endParaRPr lang="en-US"/>
        </a:p>
      </dgm:t>
    </dgm:pt>
    <dgm:pt modelId="{0859FEC6-EFCB-4FDF-9B1D-81E3B5B266B0}">
      <dgm:prSet phldrT="[Text]" custT="1"/>
      <dgm:spPr>
        <a:solidFill>
          <a:srgbClr val="C0E3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Dễ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nhức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mũi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rất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hại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600" dirty="0">
            <a:solidFill>
              <a:srgbClr val="7030A0"/>
            </a:solidFill>
          </a:endParaRPr>
        </a:p>
      </dgm:t>
    </dgm:pt>
    <dgm:pt modelId="{71FD929E-CEDB-4CD2-B0A8-399CE64FD74E}" type="parTrans" cxnId="{9FFE372C-BFB0-4F54-A62F-61180F0DBBBF}">
      <dgm:prSet/>
      <dgm:spPr/>
      <dgm:t>
        <a:bodyPr/>
        <a:lstStyle/>
        <a:p>
          <a:endParaRPr lang="en-US"/>
        </a:p>
      </dgm:t>
    </dgm:pt>
    <dgm:pt modelId="{1878E103-F57D-44BC-89F1-04E551C9904F}" type="sibTrans" cxnId="{9FFE372C-BFB0-4F54-A62F-61180F0DBBBF}">
      <dgm:prSet/>
      <dgm:spPr/>
      <dgm:t>
        <a:bodyPr/>
        <a:lstStyle/>
        <a:p>
          <a:endParaRPr lang="en-US"/>
        </a:p>
      </dgm:t>
    </dgm:pt>
    <dgm:pt modelId="{399C85DF-1E51-4F4D-AD66-9ADF46C254EF}" type="pres">
      <dgm:prSet presAssocID="{24A5A44B-A70E-4D13-9748-C88D3252F5FE}" presName="Name0" presStyleCnt="0">
        <dgm:presLayoutVars>
          <dgm:dir/>
          <dgm:resizeHandles val="exact"/>
        </dgm:presLayoutVars>
      </dgm:prSet>
      <dgm:spPr/>
    </dgm:pt>
    <dgm:pt modelId="{71BF8379-5008-4F68-B4AD-38A8C0D03407}" type="pres">
      <dgm:prSet presAssocID="{6B1BF179-E510-46BE-8533-E1E4E787B7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A8379-AE9F-4C8F-8EC8-3926F5D8AA54}" type="pres">
      <dgm:prSet presAssocID="{BF6B18BE-CD44-48F9-866B-46FC2F7D26F1}" presName="sibTrans" presStyleLbl="sibTrans2D1" presStyleIdx="0" presStyleCnt="2" custScaleX="151665" custLinFactNeighborX="10979" custLinFactNeighborY="-7400"/>
      <dgm:spPr/>
      <dgm:t>
        <a:bodyPr/>
        <a:lstStyle/>
        <a:p>
          <a:endParaRPr lang="en-US"/>
        </a:p>
      </dgm:t>
    </dgm:pt>
    <dgm:pt modelId="{AB0C291D-DD77-4856-92E4-359FA2DF7806}" type="pres">
      <dgm:prSet presAssocID="{BF6B18BE-CD44-48F9-866B-46FC2F7D26F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2C80635-FE4B-4157-ADC9-A487A5765F68}" type="pres">
      <dgm:prSet presAssocID="{41D17070-0E49-4B42-B8F2-7B710FC7278F}" presName="node" presStyleLbl="node1" presStyleIdx="1" presStyleCnt="3" custLinFactNeighborX="-40470" custLinFactNeighborY="5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95D6C-1414-48FF-A652-A788517E9E44}" type="pres">
      <dgm:prSet presAssocID="{40341EE8-C72E-4DAF-BEBC-9F3CDA671F3E}" presName="sibTrans" presStyleLbl="sibTrans2D1" presStyleIdx="1" presStyleCnt="2" custLinFactNeighborX="-26691" custLinFactNeighborY="12061"/>
      <dgm:spPr/>
      <dgm:t>
        <a:bodyPr/>
        <a:lstStyle/>
        <a:p>
          <a:endParaRPr lang="en-US"/>
        </a:p>
      </dgm:t>
    </dgm:pt>
    <dgm:pt modelId="{FC3C6755-2B72-4862-8ADC-FB1A794AA890}" type="pres">
      <dgm:prSet presAssocID="{40341EE8-C72E-4DAF-BEBC-9F3CDA671F3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F41AC18-5176-4E4B-BA1D-FBDF0F150077}" type="pres">
      <dgm:prSet presAssocID="{0859FEC6-EFCB-4FDF-9B1D-81E3B5B266B0}" presName="node" presStyleLbl="node1" presStyleIdx="2" presStyleCnt="3" custLinFactNeighborX="-80890" custLinFactNeighborY="5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D0DCF-37E6-4D4B-BD80-9108734397E9}" srcId="{24A5A44B-A70E-4D13-9748-C88D3252F5FE}" destId="{41D17070-0E49-4B42-B8F2-7B710FC7278F}" srcOrd="1" destOrd="0" parTransId="{17BC38F4-5068-43D4-A937-27D4C6CBF804}" sibTransId="{40341EE8-C72E-4DAF-BEBC-9F3CDA671F3E}"/>
    <dgm:cxn modelId="{9AEEDC8C-D0A0-433F-A8B6-2B080D98DF19}" type="presOf" srcId="{40341EE8-C72E-4DAF-BEBC-9F3CDA671F3E}" destId="{8DB95D6C-1414-48FF-A652-A788517E9E44}" srcOrd="0" destOrd="0" presId="urn:microsoft.com/office/officeart/2005/8/layout/process1"/>
    <dgm:cxn modelId="{9FFE372C-BFB0-4F54-A62F-61180F0DBBBF}" srcId="{24A5A44B-A70E-4D13-9748-C88D3252F5FE}" destId="{0859FEC6-EFCB-4FDF-9B1D-81E3B5B266B0}" srcOrd="2" destOrd="0" parTransId="{71FD929E-CEDB-4CD2-B0A8-399CE64FD74E}" sibTransId="{1878E103-F57D-44BC-89F1-04E551C9904F}"/>
    <dgm:cxn modelId="{038DDE0D-1021-471A-A738-7C74C770516A}" type="presOf" srcId="{24A5A44B-A70E-4D13-9748-C88D3252F5FE}" destId="{399C85DF-1E51-4F4D-AD66-9ADF46C254EF}" srcOrd="0" destOrd="0" presId="urn:microsoft.com/office/officeart/2005/8/layout/process1"/>
    <dgm:cxn modelId="{A23D1EC3-4F17-4D6C-ADE3-BD9CCBB99036}" type="presOf" srcId="{BF6B18BE-CD44-48F9-866B-46FC2F7D26F1}" destId="{AF3A8379-AE9F-4C8F-8EC8-3926F5D8AA54}" srcOrd="0" destOrd="0" presId="urn:microsoft.com/office/officeart/2005/8/layout/process1"/>
    <dgm:cxn modelId="{50BEB644-4145-4936-8EDE-97F7EC6E4138}" type="presOf" srcId="{0859FEC6-EFCB-4FDF-9B1D-81E3B5B266B0}" destId="{FF41AC18-5176-4E4B-BA1D-FBDF0F150077}" srcOrd="0" destOrd="0" presId="urn:microsoft.com/office/officeart/2005/8/layout/process1"/>
    <dgm:cxn modelId="{F68576CF-50D6-4B37-A674-E29330418619}" type="presOf" srcId="{41D17070-0E49-4B42-B8F2-7B710FC7278F}" destId="{92C80635-FE4B-4157-ADC9-A487A5765F68}" srcOrd="0" destOrd="0" presId="urn:microsoft.com/office/officeart/2005/8/layout/process1"/>
    <dgm:cxn modelId="{4EDD4504-E094-49B0-B1E6-50C120010479}" type="presOf" srcId="{BF6B18BE-CD44-48F9-866B-46FC2F7D26F1}" destId="{AB0C291D-DD77-4856-92E4-359FA2DF7806}" srcOrd="1" destOrd="0" presId="urn:microsoft.com/office/officeart/2005/8/layout/process1"/>
    <dgm:cxn modelId="{84F1AA55-5DDB-44AD-AFA7-068E715A4EDB}" type="presOf" srcId="{40341EE8-C72E-4DAF-BEBC-9F3CDA671F3E}" destId="{FC3C6755-2B72-4862-8ADC-FB1A794AA890}" srcOrd="1" destOrd="0" presId="urn:microsoft.com/office/officeart/2005/8/layout/process1"/>
    <dgm:cxn modelId="{D45381F4-1A1F-45EF-91D1-BFC60E7DE338}" type="presOf" srcId="{6B1BF179-E510-46BE-8533-E1E4E787B7B9}" destId="{71BF8379-5008-4F68-B4AD-38A8C0D03407}" srcOrd="0" destOrd="0" presId="urn:microsoft.com/office/officeart/2005/8/layout/process1"/>
    <dgm:cxn modelId="{4230EED1-82F3-4D8E-9BE4-8EC87CD461E9}" srcId="{24A5A44B-A70E-4D13-9748-C88D3252F5FE}" destId="{6B1BF179-E510-46BE-8533-E1E4E787B7B9}" srcOrd="0" destOrd="0" parTransId="{B2CF9A33-EF82-4406-9AA7-00D6697BA9DE}" sibTransId="{BF6B18BE-CD44-48F9-866B-46FC2F7D26F1}"/>
    <dgm:cxn modelId="{D580A790-274B-41A0-9AB5-1C41679B9C6A}" type="presParOf" srcId="{399C85DF-1E51-4F4D-AD66-9ADF46C254EF}" destId="{71BF8379-5008-4F68-B4AD-38A8C0D03407}" srcOrd="0" destOrd="0" presId="urn:microsoft.com/office/officeart/2005/8/layout/process1"/>
    <dgm:cxn modelId="{EE9C18AE-88E9-4CC0-A789-E3B973CE6C92}" type="presParOf" srcId="{399C85DF-1E51-4F4D-AD66-9ADF46C254EF}" destId="{AF3A8379-AE9F-4C8F-8EC8-3926F5D8AA54}" srcOrd="1" destOrd="0" presId="urn:microsoft.com/office/officeart/2005/8/layout/process1"/>
    <dgm:cxn modelId="{2B4964CE-B57D-4CD3-BE04-1E0985466815}" type="presParOf" srcId="{AF3A8379-AE9F-4C8F-8EC8-3926F5D8AA54}" destId="{AB0C291D-DD77-4856-92E4-359FA2DF7806}" srcOrd="0" destOrd="0" presId="urn:microsoft.com/office/officeart/2005/8/layout/process1"/>
    <dgm:cxn modelId="{ED247FE8-6A46-4887-9CB2-A3FE0DEBEF4F}" type="presParOf" srcId="{399C85DF-1E51-4F4D-AD66-9ADF46C254EF}" destId="{92C80635-FE4B-4157-ADC9-A487A5765F68}" srcOrd="2" destOrd="0" presId="urn:microsoft.com/office/officeart/2005/8/layout/process1"/>
    <dgm:cxn modelId="{A190AA0D-7D30-407D-A7F0-2119257F833F}" type="presParOf" srcId="{399C85DF-1E51-4F4D-AD66-9ADF46C254EF}" destId="{8DB95D6C-1414-48FF-A652-A788517E9E44}" srcOrd="3" destOrd="0" presId="urn:microsoft.com/office/officeart/2005/8/layout/process1"/>
    <dgm:cxn modelId="{33D9F3AF-50AC-4F16-A4C5-C59332DE52A6}" type="presParOf" srcId="{8DB95D6C-1414-48FF-A652-A788517E9E44}" destId="{FC3C6755-2B72-4862-8ADC-FB1A794AA890}" srcOrd="0" destOrd="0" presId="urn:microsoft.com/office/officeart/2005/8/layout/process1"/>
    <dgm:cxn modelId="{21F1C9F4-536E-4E14-BA3C-D68ABF739EAD}" type="presParOf" srcId="{399C85DF-1E51-4F4D-AD66-9ADF46C254EF}" destId="{FF41AC18-5176-4E4B-BA1D-FBDF0F15007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5A44B-A70E-4D13-9748-C88D3252F5FE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6B1BF179-E510-46BE-8533-E1E4E787B7B9}">
      <dgm:prSet phldrT="[Text]" custT="1"/>
      <dgm:spPr>
        <a:solidFill>
          <a:srgbClr val="00B0F0">
            <a:alpha val="53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Đeo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kính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râm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đội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mũ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</a:t>
          </a:r>
          <a:endParaRPr lang="en-US" sz="3200" dirty="0">
            <a:solidFill>
              <a:srgbClr val="FF0000"/>
            </a:solidFill>
          </a:endParaRPr>
        </a:p>
      </dgm:t>
    </dgm:pt>
    <dgm:pt modelId="{B2CF9A33-EF82-4406-9AA7-00D6697BA9DE}" type="parTrans" cxnId="{4230EED1-82F3-4D8E-9BE4-8EC87CD461E9}">
      <dgm:prSet/>
      <dgm:spPr/>
      <dgm:t>
        <a:bodyPr/>
        <a:lstStyle/>
        <a:p>
          <a:endParaRPr lang="en-US"/>
        </a:p>
      </dgm:t>
    </dgm:pt>
    <dgm:pt modelId="{BF6B18BE-CD44-48F9-866B-46FC2F7D26F1}" type="sibTrans" cxnId="{4230EED1-82F3-4D8E-9BE4-8EC87CD461E9}">
      <dgm:prSet/>
      <dgm:spPr/>
      <dgm:t>
        <a:bodyPr/>
        <a:lstStyle/>
        <a:p>
          <a:endParaRPr lang="en-US"/>
        </a:p>
      </dgm:t>
    </dgm:pt>
    <dgm:pt modelId="{41D17070-0E49-4B42-B8F2-7B710FC7278F}">
      <dgm:prSet phldrT="[Text]" custT="1"/>
      <dgm:spPr>
        <a:solidFill>
          <a:srgbClr val="00B0F0">
            <a:alpha val="53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Ngăn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ơ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dirty="0">
            <a:solidFill>
              <a:srgbClr val="FF0000"/>
            </a:solidFill>
          </a:endParaRPr>
        </a:p>
      </dgm:t>
    </dgm:pt>
    <dgm:pt modelId="{17BC38F4-5068-43D4-A937-27D4C6CBF804}" type="parTrans" cxnId="{C76D0DCF-37E6-4D4B-BD80-9108734397E9}">
      <dgm:prSet/>
      <dgm:spPr/>
      <dgm:t>
        <a:bodyPr/>
        <a:lstStyle/>
        <a:p>
          <a:endParaRPr lang="en-US"/>
        </a:p>
      </dgm:t>
    </dgm:pt>
    <dgm:pt modelId="{40341EE8-C72E-4DAF-BEBC-9F3CDA671F3E}" type="sibTrans" cxnId="{C76D0DCF-37E6-4D4B-BD80-9108734397E9}">
      <dgm:prSet/>
      <dgm:spPr/>
      <dgm:t>
        <a:bodyPr/>
        <a:lstStyle/>
        <a:p>
          <a:endParaRPr lang="en-US"/>
        </a:p>
      </dgm:t>
    </dgm:pt>
    <dgm:pt modelId="{0859FEC6-EFCB-4FDF-9B1D-81E3B5B266B0}">
      <dgm:prSet phldrT="[Text]" custT="1"/>
      <dgm:spPr>
        <a:solidFill>
          <a:srgbClr val="00B0F0">
            <a:alpha val="53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đ</a:t>
          </a:r>
          <a:r>
            <a:rPr 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ược sức khỏe và mắt.</a:t>
          </a:r>
          <a:endParaRPr lang="en-US" sz="3200" dirty="0">
            <a:solidFill>
              <a:srgbClr val="FF0000"/>
            </a:solidFill>
          </a:endParaRPr>
        </a:p>
      </dgm:t>
    </dgm:pt>
    <dgm:pt modelId="{71FD929E-CEDB-4CD2-B0A8-399CE64FD74E}" type="parTrans" cxnId="{9FFE372C-BFB0-4F54-A62F-61180F0DBBBF}">
      <dgm:prSet/>
      <dgm:spPr/>
      <dgm:t>
        <a:bodyPr/>
        <a:lstStyle/>
        <a:p>
          <a:endParaRPr lang="en-US"/>
        </a:p>
      </dgm:t>
    </dgm:pt>
    <dgm:pt modelId="{1878E103-F57D-44BC-89F1-04E551C9904F}" type="sibTrans" cxnId="{9FFE372C-BFB0-4F54-A62F-61180F0DBBBF}">
      <dgm:prSet/>
      <dgm:spPr/>
      <dgm:t>
        <a:bodyPr/>
        <a:lstStyle/>
        <a:p>
          <a:endParaRPr lang="en-US"/>
        </a:p>
      </dgm:t>
    </dgm:pt>
    <dgm:pt modelId="{399C85DF-1E51-4F4D-AD66-9ADF46C254EF}" type="pres">
      <dgm:prSet presAssocID="{24A5A44B-A70E-4D13-9748-C88D3252F5FE}" presName="Name0" presStyleCnt="0">
        <dgm:presLayoutVars>
          <dgm:dir/>
          <dgm:resizeHandles val="exact"/>
        </dgm:presLayoutVars>
      </dgm:prSet>
      <dgm:spPr/>
    </dgm:pt>
    <dgm:pt modelId="{71BF8379-5008-4F68-B4AD-38A8C0D03407}" type="pres">
      <dgm:prSet presAssocID="{6B1BF179-E510-46BE-8533-E1E4E787B7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A8379-AE9F-4C8F-8EC8-3926F5D8AA54}" type="pres">
      <dgm:prSet presAssocID="{BF6B18BE-CD44-48F9-866B-46FC2F7D26F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B0C291D-DD77-4856-92E4-359FA2DF7806}" type="pres">
      <dgm:prSet presAssocID="{BF6B18BE-CD44-48F9-866B-46FC2F7D26F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2C80635-FE4B-4157-ADC9-A487A5765F68}" type="pres">
      <dgm:prSet presAssocID="{41D17070-0E49-4B42-B8F2-7B710FC7278F}" presName="node" presStyleLbl="node1" presStyleIdx="1" presStyleCnt="3" custScaleX="116882" custLinFactNeighborX="1699" custLinFactNeighborY="1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95D6C-1414-48FF-A652-A788517E9E44}" type="pres">
      <dgm:prSet presAssocID="{40341EE8-C72E-4DAF-BEBC-9F3CDA671F3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C3C6755-2B72-4862-8ADC-FB1A794AA890}" type="pres">
      <dgm:prSet presAssocID="{40341EE8-C72E-4DAF-BEBC-9F3CDA671F3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F41AC18-5176-4E4B-BA1D-FBDF0F150077}" type="pres">
      <dgm:prSet presAssocID="{0859FEC6-EFCB-4FDF-9B1D-81E3B5B266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D0DCF-37E6-4D4B-BD80-9108734397E9}" srcId="{24A5A44B-A70E-4D13-9748-C88D3252F5FE}" destId="{41D17070-0E49-4B42-B8F2-7B710FC7278F}" srcOrd="1" destOrd="0" parTransId="{17BC38F4-5068-43D4-A937-27D4C6CBF804}" sibTransId="{40341EE8-C72E-4DAF-BEBC-9F3CDA671F3E}"/>
    <dgm:cxn modelId="{9AEEDC8C-D0A0-433F-A8B6-2B080D98DF19}" type="presOf" srcId="{40341EE8-C72E-4DAF-BEBC-9F3CDA671F3E}" destId="{8DB95D6C-1414-48FF-A652-A788517E9E44}" srcOrd="0" destOrd="0" presId="urn:microsoft.com/office/officeart/2005/8/layout/process1"/>
    <dgm:cxn modelId="{9FFE372C-BFB0-4F54-A62F-61180F0DBBBF}" srcId="{24A5A44B-A70E-4D13-9748-C88D3252F5FE}" destId="{0859FEC6-EFCB-4FDF-9B1D-81E3B5B266B0}" srcOrd="2" destOrd="0" parTransId="{71FD929E-CEDB-4CD2-B0A8-399CE64FD74E}" sibTransId="{1878E103-F57D-44BC-89F1-04E551C9904F}"/>
    <dgm:cxn modelId="{038DDE0D-1021-471A-A738-7C74C770516A}" type="presOf" srcId="{24A5A44B-A70E-4D13-9748-C88D3252F5FE}" destId="{399C85DF-1E51-4F4D-AD66-9ADF46C254EF}" srcOrd="0" destOrd="0" presId="urn:microsoft.com/office/officeart/2005/8/layout/process1"/>
    <dgm:cxn modelId="{A23D1EC3-4F17-4D6C-ADE3-BD9CCBB99036}" type="presOf" srcId="{BF6B18BE-CD44-48F9-866B-46FC2F7D26F1}" destId="{AF3A8379-AE9F-4C8F-8EC8-3926F5D8AA54}" srcOrd="0" destOrd="0" presId="urn:microsoft.com/office/officeart/2005/8/layout/process1"/>
    <dgm:cxn modelId="{50BEB644-4145-4936-8EDE-97F7EC6E4138}" type="presOf" srcId="{0859FEC6-EFCB-4FDF-9B1D-81E3B5B266B0}" destId="{FF41AC18-5176-4E4B-BA1D-FBDF0F150077}" srcOrd="0" destOrd="0" presId="urn:microsoft.com/office/officeart/2005/8/layout/process1"/>
    <dgm:cxn modelId="{F68576CF-50D6-4B37-A674-E29330418619}" type="presOf" srcId="{41D17070-0E49-4B42-B8F2-7B710FC7278F}" destId="{92C80635-FE4B-4157-ADC9-A487A5765F68}" srcOrd="0" destOrd="0" presId="urn:microsoft.com/office/officeart/2005/8/layout/process1"/>
    <dgm:cxn modelId="{4EDD4504-E094-49B0-B1E6-50C120010479}" type="presOf" srcId="{BF6B18BE-CD44-48F9-866B-46FC2F7D26F1}" destId="{AB0C291D-DD77-4856-92E4-359FA2DF7806}" srcOrd="1" destOrd="0" presId="urn:microsoft.com/office/officeart/2005/8/layout/process1"/>
    <dgm:cxn modelId="{84F1AA55-5DDB-44AD-AFA7-068E715A4EDB}" type="presOf" srcId="{40341EE8-C72E-4DAF-BEBC-9F3CDA671F3E}" destId="{FC3C6755-2B72-4862-8ADC-FB1A794AA890}" srcOrd="1" destOrd="0" presId="urn:microsoft.com/office/officeart/2005/8/layout/process1"/>
    <dgm:cxn modelId="{D45381F4-1A1F-45EF-91D1-BFC60E7DE338}" type="presOf" srcId="{6B1BF179-E510-46BE-8533-E1E4E787B7B9}" destId="{71BF8379-5008-4F68-B4AD-38A8C0D03407}" srcOrd="0" destOrd="0" presId="urn:microsoft.com/office/officeart/2005/8/layout/process1"/>
    <dgm:cxn modelId="{4230EED1-82F3-4D8E-9BE4-8EC87CD461E9}" srcId="{24A5A44B-A70E-4D13-9748-C88D3252F5FE}" destId="{6B1BF179-E510-46BE-8533-E1E4E787B7B9}" srcOrd="0" destOrd="0" parTransId="{B2CF9A33-EF82-4406-9AA7-00D6697BA9DE}" sibTransId="{BF6B18BE-CD44-48F9-866B-46FC2F7D26F1}"/>
    <dgm:cxn modelId="{D580A790-274B-41A0-9AB5-1C41679B9C6A}" type="presParOf" srcId="{399C85DF-1E51-4F4D-AD66-9ADF46C254EF}" destId="{71BF8379-5008-4F68-B4AD-38A8C0D03407}" srcOrd="0" destOrd="0" presId="urn:microsoft.com/office/officeart/2005/8/layout/process1"/>
    <dgm:cxn modelId="{EE9C18AE-88E9-4CC0-A789-E3B973CE6C92}" type="presParOf" srcId="{399C85DF-1E51-4F4D-AD66-9ADF46C254EF}" destId="{AF3A8379-AE9F-4C8F-8EC8-3926F5D8AA54}" srcOrd="1" destOrd="0" presId="urn:microsoft.com/office/officeart/2005/8/layout/process1"/>
    <dgm:cxn modelId="{2B4964CE-B57D-4CD3-BE04-1E0985466815}" type="presParOf" srcId="{AF3A8379-AE9F-4C8F-8EC8-3926F5D8AA54}" destId="{AB0C291D-DD77-4856-92E4-359FA2DF7806}" srcOrd="0" destOrd="0" presId="urn:microsoft.com/office/officeart/2005/8/layout/process1"/>
    <dgm:cxn modelId="{ED247FE8-6A46-4887-9CB2-A3FE0DEBEF4F}" type="presParOf" srcId="{399C85DF-1E51-4F4D-AD66-9ADF46C254EF}" destId="{92C80635-FE4B-4157-ADC9-A487A5765F68}" srcOrd="2" destOrd="0" presId="urn:microsoft.com/office/officeart/2005/8/layout/process1"/>
    <dgm:cxn modelId="{A190AA0D-7D30-407D-A7F0-2119257F833F}" type="presParOf" srcId="{399C85DF-1E51-4F4D-AD66-9ADF46C254EF}" destId="{8DB95D6C-1414-48FF-A652-A788517E9E44}" srcOrd="3" destOrd="0" presId="urn:microsoft.com/office/officeart/2005/8/layout/process1"/>
    <dgm:cxn modelId="{33D9F3AF-50AC-4F16-A4C5-C59332DE52A6}" type="presParOf" srcId="{8DB95D6C-1414-48FF-A652-A788517E9E44}" destId="{FC3C6755-2B72-4862-8ADC-FB1A794AA890}" srcOrd="0" destOrd="0" presId="urn:microsoft.com/office/officeart/2005/8/layout/process1"/>
    <dgm:cxn modelId="{21F1C9F4-536E-4E14-BA3C-D68ABF739EAD}" type="presParOf" srcId="{399C85DF-1E51-4F4D-AD66-9ADF46C254EF}" destId="{FF41AC18-5176-4E4B-BA1D-FBDF0F15007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0EB224-495D-4CA4-861E-126F8BADC405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A0327D8-727B-44E1-ADD2-3A310CD15EEB}">
      <dgm:prSet phldrT="[Text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tổn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dirty="0">
            <a:solidFill>
              <a:schemeClr val="bg1"/>
            </a:solidFill>
          </a:endParaRPr>
        </a:p>
      </dgm:t>
    </dgm:pt>
    <dgm:pt modelId="{0A78820C-0751-442A-9FD0-6610A3B9EE40}">
      <dgm:prSet phldrT="[Text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đèn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pin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chói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hoa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3200" dirty="0">
            <a:solidFill>
              <a:schemeClr val="bg1"/>
            </a:solidFill>
          </a:endParaRPr>
        </a:p>
      </dgm:t>
    </dgm:pt>
    <dgm:pt modelId="{8828C9A5-EAA5-4C89-8835-58FE8175607B}">
      <dgm:prSet phldrT="[Text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đèn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pin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3200" dirty="0">
            <a:solidFill>
              <a:schemeClr val="bg1"/>
            </a:solidFill>
          </a:endParaRPr>
        </a:p>
      </dgm:t>
    </dgm:pt>
    <dgm:pt modelId="{144397AD-D4D6-46B6-9A27-579EAD96345F}" type="sibTrans" cxnId="{60A87D32-56FF-43A4-BA4B-9ACF0F9A895D}">
      <dgm:prSet/>
      <dgm:spPr/>
      <dgm:t>
        <a:bodyPr/>
        <a:lstStyle/>
        <a:p>
          <a:endParaRPr lang="en-US"/>
        </a:p>
      </dgm:t>
    </dgm:pt>
    <dgm:pt modelId="{4F00DDE9-49C7-4B70-B3C7-59B8E3BC7526}" type="parTrans" cxnId="{60A87D32-56FF-43A4-BA4B-9ACF0F9A895D}">
      <dgm:prSet/>
      <dgm:spPr/>
      <dgm:t>
        <a:bodyPr/>
        <a:lstStyle/>
        <a:p>
          <a:endParaRPr lang="en-US"/>
        </a:p>
      </dgm:t>
    </dgm:pt>
    <dgm:pt modelId="{E2424DAD-F182-475F-B6F6-B9DB99D33F40}" type="sibTrans" cxnId="{E77DD717-6754-497D-92EF-3E0324A991E2}">
      <dgm:prSet/>
      <dgm:spPr/>
      <dgm:t>
        <a:bodyPr/>
        <a:lstStyle/>
        <a:p>
          <a:endParaRPr lang="en-US"/>
        </a:p>
      </dgm:t>
    </dgm:pt>
    <dgm:pt modelId="{CAF8968E-DF55-4FE3-9654-05E1B6AB7AE7}" type="parTrans" cxnId="{E77DD717-6754-497D-92EF-3E0324A991E2}">
      <dgm:prSet/>
      <dgm:spPr/>
      <dgm:t>
        <a:bodyPr/>
        <a:lstStyle/>
        <a:p>
          <a:endParaRPr lang="en-US"/>
        </a:p>
      </dgm:t>
    </dgm:pt>
    <dgm:pt modelId="{7B7BA0E1-FE2E-4D13-84DF-B7C95CD0E07C}" type="sibTrans" cxnId="{F39AB8CE-A7C3-4591-BD8A-2015197860B0}">
      <dgm:prSet/>
      <dgm:spPr/>
      <dgm:t>
        <a:bodyPr/>
        <a:lstStyle/>
        <a:p>
          <a:endParaRPr lang="en-US"/>
        </a:p>
      </dgm:t>
    </dgm:pt>
    <dgm:pt modelId="{1BF4B0FC-8A0A-4B56-BEBA-E7228C3C9233}" type="parTrans" cxnId="{F39AB8CE-A7C3-4591-BD8A-2015197860B0}">
      <dgm:prSet/>
      <dgm:spPr/>
      <dgm:t>
        <a:bodyPr/>
        <a:lstStyle/>
        <a:p>
          <a:endParaRPr lang="en-US"/>
        </a:p>
      </dgm:t>
    </dgm:pt>
    <dgm:pt modelId="{D3B25F56-6841-4CD6-9ECF-C99399A56108}">
      <dgm:prSet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A661509C-6D10-4FD8-B675-B4814E6DFF56}" type="parTrans" cxnId="{932722B2-88A5-4B9B-86A3-9908A31BEB82}">
      <dgm:prSet/>
      <dgm:spPr/>
      <dgm:t>
        <a:bodyPr/>
        <a:lstStyle/>
        <a:p>
          <a:endParaRPr lang="en-US"/>
        </a:p>
      </dgm:t>
    </dgm:pt>
    <dgm:pt modelId="{86B83792-CB61-4515-BB3E-A96D8C025FD3}" type="sibTrans" cxnId="{932722B2-88A5-4B9B-86A3-9908A31BEB82}">
      <dgm:prSet/>
      <dgm:spPr/>
      <dgm:t>
        <a:bodyPr/>
        <a:lstStyle/>
        <a:p>
          <a:endParaRPr lang="en-US"/>
        </a:p>
      </dgm:t>
    </dgm:pt>
    <dgm:pt modelId="{D5FCA937-7348-4E7D-AEC4-0BC19C441324}" type="pres">
      <dgm:prSet presAssocID="{7C0EB224-495D-4CA4-861E-126F8BADC4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E9D88-6F9C-4DAC-96F9-D5A65EA3C2C8}" type="pres">
      <dgm:prSet presAssocID="{8828C9A5-EAA5-4C89-8835-58FE8175607B}" presName="vertFlow" presStyleCnt="0"/>
      <dgm:spPr/>
    </dgm:pt>
    <dgm:pt modelId="{82004811-EC46-4478-9917-EB472B243A8F}" type="pres">
      <dgm:prSet presAssocID="{8828C9A5-EAA5-4C89-8835-58FE8175607B}" presName="header" presStyleLbl="node1" presStyleIdx="0" presStyleCnt="1" custScaleX="175846" custLinFactNeighborX="20137" custLinFactNeighborY="29825"/>
      <dgm:spPr/>
      <dgm:t>
        <a:bodyPr/>
        <a:lstStyle/>
        <a:p>
          <a:endParaRPr lang="en-US"/>
        </a:p>
      </dgm:t>
    </dgm:pt>
    <dgm:pt modelId="{F4557456-4622-4790-A053-49CC6CD0F034}" type="pres">
      <dgm:prSet presAssocID="{1BF4B0FC-8A0A-4B56-BEBA-E7228C3C9233}" presName="parTrans" presStyleLbl="sibTrans2D1" presStyleIdx="0" presStyleCnt="3"/>
      <dgm:spPr/>
      <dgm:t>
        <a:bodyPr/>
        <a:lstStyle/>
        <a:p>
          <a:endParaRPr lang="en-US"/>
        </a:p>
      </dgm:t>
    </dgm:pt>
    <dgm:pt modelId="{A8584C21-A04F-4C66-8B9B-74EF56662515}" type="pres">
      <dgm:prSet presAssocID="{0A78820C-0751-442A-9FD0-6610A3B9EE40}" presName="child" presStyleLbl="alignAccFollowNode1" presStyleIdx="0" presStyleCnt="3" custScaleX="131063" custLinFactNeighborX="10093" custLinFactNeighborY="42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B65AC-006C-4301-B8F9-A867087FE402}" type="pres">
      <dgm:prSet presAssocID="{7B7BA0E1-FE2E-4D13-84DF-B7C95CD0E07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F27B5D8-B2AA-4C44-908F-95F303F01646}" type="pres">
      <dgm:prSet presAssocID="{BA0327D8-727B-44E1-ADD2-3A310CD15EEB}" presName="child" presStyleLbl="alignAccFollowNode1" presStyleIdx="1" presStyleCnt="3" custScaleX="140611" custLinFactNeighborX="11588" custLinFactNeighborY="155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DECA2-3A1A-4F56-91B5-FA5DEF13E098}" type="pres">
      <dgm:prSet presAssocID="{E2424DAD-F182-475F-B6F6-B9DB99D33F4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0B3A506-0318-4887-8291-480295B37FA0}" type="pres">
      <dgm:prSet presAssocID="{D3B25F56-6841-4CD6-9ECF-C99399A56108}" presName="child" presStyleLbl="alignAccFollowNode1" presStyleIdx="2" presStyleCnt="3" custScaleX="115763" custScaleY="216470" custLinFactNeighborX="16347" custLinFactNeighborY="53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188454-0E3D-48AF-A53A-B7E5E8848964}" type="presOf" srcId="{8828C9A5-EAA5-4C89-8835-58FE8175607B}" destId="{82004811-EC46-4478-9917-EB472B243A8F}" srcOrd="0" destOrd="0" presId="urn:microsoft.com/office/officeart/2005/8/layout/lProcess1"/>
    <dgm:cxn modelId="{28941AA9-4780-4095-9279-6EF695C5BFC9}" type="presOf" srcId="{7C0EB224-495D-4CA4-861E-126F8BADC405}" destId="{D5FCA937-7348-4E7D-AEC4-0BC19C441324}" srcOrd="0" destOrd="0" presId="urn:microsoft.com/office/officeart/2005/8/layout/lProcess1"/>
    <dgm:cxn modelId="{5F5247EA-87E7-4B7F-8692-4BBC016CF60C}" type="presOf" srcId="{E2424DAD-F182-475F-B6F6-B9DB99D33F40}" destId="{8ABDECA2-3A1A-4F56-91B5-FA5DEF13E098}" srcOrd="0" destOrd="0" presId="urn:microsoft.com/office/officeart/2005/8/layout/lProcess1"/>
    <dgm:cxn modelId="{8EB7986E-84AC-423B-973F-D134A6D05CD0}" type="presOf" srcId="{BA0327D8-727B-44E1-ADD2-3A310CD15EEB}" destId="{5F27B5D8-B2AA-4C44-908F-95F303F01646}" srcOrd="0" destOrd="0" presId="urn:microsoft.com/office/officeart/2005/8/layout/lProcess1"/>
    <dgm:cxn modelId="{60A87D32-56FF-43A4-BA4B-9ACF0F9A895D}" srcId="{7C0EB224-495D-4CA4-861E-126F8BADC405}" destId="{8828C9A5-EAA5-4C89-8835-58FE8175607B}" srcOrd="0" destOrd="0" parTransId="{4F00DDE9-49C7-4B70-B3C7-59B8E3BC7526}" sibTransId="{144397AD-D4D6-46B6-9A27-579EAD96345F}"/>
    <dgm:cxn modelId="{CC7AD36E-63E3-4DA0-BAE1-6CEF75CE604D}" type="presOf" srcId="{D3B25F56-6841-4CD6-9ECF-C99399A56108}" destId="{70B3A506-0318-4887-8291-480295B37FA0}" srcOrd="0" destOrd="0" presId="urn:microsoft.com/office/officeart/2005/8/layout/lProcess1"/>
    <dgm:cxn modelId="{E77DD717-6754-497D-92EF-3E0324A991E2}" srcId="{8828C9A5-EAA5-4C89-8835-58FE8175607B}" destId="{BA0327D8-727B-44E1-ADD2-3A310CD15EEB}" srcOrd="1" destOrd="0" parTransId="{CAF8968E-DF55-4FE3-9654-05E1B6AB7AE7}" sibTransId="{E2424DAD-F182-475F-B6F6-B9DB99D33F40}"/>
    <dgm:cxn modelId="{CBA40253-AADE-4C79-862B-E99C5DC80931}" type="presOf" srcId="{7B7BA0E1-FE2E-4D13-84DF-B7C95CD0E07C}" destId="{D81B65AC-006C-4301-B8F9-A867087FE402}" srcOrd="0" destOrd="0" presId="urn:microsoft.com/office/officeart/2005/8/layout/lProcess1"/>
    <dgm:cxn modelId="{F39AB8CE-A7C3-4591-BD8A-2015197860B0}" srcId="{8828C9A5-EAA5-4C89-8835-58FE8175607B}" destId="{0A78820C-0751-442A-9FD0-6610A3B9EE40}" srcOrd="0" destOrd="0" parTransId="{1BF4B0FC-8A0A-4B56-BEBA-E7228C3C9233}" sibTransId="{7B7BA0E1-FE2E-4D13-84DF-B7C95CD0E07C}"/>
    <dgm:cxn modelId="{B3D77EA3-59BE-441A-B938-92E34846D6B0}" type="presOf" srcId="{0A78820C-0751-442A-9FD0-6610A3B9EE40}" destId="{A8584C21-A04F-4C66-8B9B-74EF56662515}" srcOrd="0" destOrd="0" presId="urn:microsoft.com/office/officeart/2005/8/layout/lProcess1"/>
    <dgm:cxn modelId="{799D900D-1EA8-4E74-BA69-254E5640F1A1}" type="presOf" srcId="{1BF4B0FC-8A0A-4B56-BEBA-E7228C3C9233}" destId="{F4557456-4622-4790-A053-49CC6CD0F034}" srcOrd="0" destOrd="0" presId="urn:microsoft.com/office/officeart/2005/8/layout/lProcess1"/>
    <dgm:cxn modelId="{932722B2-88A5-4B9B-86A3-9908A31BEB82}" srcId="{8828C9A5-EAA5-4C89-8835-58FE8175607B}" destId="{D3B25F56-6841-4CD6-9ECF-C99399A56108}" srcOrd="2" destOrd="0" parTransId="{A661509C-6D10-4FD8-B675-B4814E6DFF56}" sibTransId="{86B83792-CB61-4515-BB3E-A96D8C025FD3}"/>
    <dgm:cxn modelId="{2F30E941-1F7F-44A8-BC73-DC0C5C0E3E5E}" type="presParOf" srcId="{D5FCA937-7348-4E7D-AEC4-0BC19C441324}" destId="{98EE9D88-6F9C-4DAC-96F9-D5A65EA3C2C8}" srcOrd="0" destOrd="0" presId="urn:microsoft.com/office/officeart/2005/8/layout/lProcess1"/>
    <dgm:cxn modelId="{803E1877-9CC7-4DD2-82CB-C45B74041F1B}" type="presParOf" srcId="{98EE9D88-6F9C-4DAC-96F9-D5A65EA3C2C8}" destId="{82004811-EC46-4478-9917-EB472B243A8F}" srcOrd="0" destOrd="0" presId="urn:microsoft.com/office/officeart/2005/8/layout/lProcess1"/>
    <dgm:cxn modelId="{1E6EB7A6-CEDB-44BC-9D67-E2009B7F8BB4}" type="presParOf" srcId="{98EE9D88-6F9C-4DAC-96F9-D5A65EA3C2C8}" destId="{F4557456-4622-4790-A053-49CC6CD0F034}" srcOrd="1" destOrd="0" presId="urn:microsoft.com/office/officeart/2005/8/layout/lProcess1"/>
    <dgm:cxn modelId="{22644E18-7F1C-4CE9-B830-1E6AD1C5BAF8}" type="presParOf" srcId="{98EE9D88-6F9C-4DAC-96F9-D5A65EA3C2C8}" destId="{A8584C21-A04F-4C66-8B9B-74EF56662515}" srcOrd="2" destOrd="0" presId="urn:microsoft.com/office/officeart/2005/8/layout/lProcess1"/>
    <dgm:cxn modelId="{0C860C69-58BB-4E2B-9DFB-0DECFF163E92}" type="presParOf" srcId="{98EE9D88-6F9C-4DAC-96F9-D5A65EA3C2C8}" destId="{D81B65AC-006C-4301-B8F9-A867087FE402}" srcOrd="3" destOrd="0" presId="urn:microsoft.com/office/officeart/2005/8/layout/lProcess1"/>
    <dgm:cxn modelId="{524691B2-C7A3-4425-B6A8-36514C540356}" type="presParOf" srcId="{98EE9D88-6F9C-4DAC-96F9-D5A65EA3C2C8}" destId="{5F27B5D8-B2AA-4C44-908F-95F303F01646}" srcOrd="4" destOrd="0" presId="urn:microsoft.com/office/officeart/2005/8/layout/lProcess1"/>
    <dgm:cxn modelId="{3B07D93B-1DEE-46B7-AB33-F832C7DF4D91}" type="presParOf" srcId="{98EE9D88-6F9C-4DAC-96F9-D5A65EA3C2C8}" destId="{8ABDECA2-3A1A-4F56-91B5-FA5DEF13E098}" srcOrd="5" destOrd="0" presId="urn:microsoft.com/office/officeart/2005/8/layout/lProcess1"/>
    <dgm:cxn modelId="{01A49737-E067-47C3-BFF9-547B19A728B3}" type="presParOf" srcId="{98EE9D88-6F9C-4DAC-96F9-D5A65EA3C2C8}" destId="{70B3A506-0318-4887-8291-480295B37FA0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F8379-5008-4F68-B4AD-38A8C0D03407}">
      <dsp:nvSpPr>
        <dsp:cNvPr id="0" name=""/>
        <dsp:cNvSpPr/>
      </dsp:nvSpPr>
      <dsp:spPr>
        <a:xfrm>
          <a:off x="9542" y="262699"/>
          <a:ext cx="2851999" cy="2398019"/>
        </a:xfrm>
        <a:prstGeom prst="roundRect">
          <a:avLst>
            <a:gd name="adj" fmla="val 10000"/>
          </a:avLst>
        </a:prstGeom>
        <a:solidFill>
          <a:srgbClr val="C0E399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endParaRPr lang="en-US" sz="3600" kern="1200" dirty="0">
            <a:solidFill>
              <a:srgbClr val="7030A0"/>
            </a:solidFill>
          </a:endParaRPr>
        </a:p>
      </dsp:txBody>
      <dsp:txXfrm>
        <a:off x="79778" y="332935"/>
        <a:ext cx="2711527" cy="2257547"/>
      </dsp:txXfrm>
    </dsp:sp>
    <dsp:sp modelId="{AF3A8379-AE9F-4C8F-8EC8-3926F5D8AA54}">
      <dsp:nvSpPr>
        <dsp:cNvPr id="0" name=""/>
        <dsp:cNvSpPr/>
      </dsp:nvSpPr>
      <dsp:spPr>
        <a:xfrm rot="127388">
          <a:off x="2977698" y="1121553"/>
          <a:ext cx="546266" cy="707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2977754" y="1259976"/>
        <a:ext cx="382386" cy="424377"/>
      </dsp:txXfrm>
    </dsp:sp>
    <dsp:sp modelId="{92C80635-FE4B-4157-ADC9-A487A5765F68}">
      <dsp:nvSpPr>
        <dsp:cNvPr id="0" name=""/>
        <dsp:cNvSpPr/>
      </dsp:nvSpPr>
      <dsp:spPr>
        <a:xfrm>
          <a:off x="3540660" y="393607"/>
          <a:ext cx="2851999" cy="2398019"/>
        </a:xfrm>
        <a:prstGeom prst="roundRect">
          <a:avLst>
            <a:gd name="adj" fmla="val 10000"/>
          </a:avLst>
        </a:prstGeom>
        <a:solidFill>
          <a:srgbClr val="C0E399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vi-VN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ơ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</a:t>
          </a:r>
          <a:endParaRPr lang="en-US" sz="3600" kern="1200" dirty="0">
            <a:solidFill>
              <a:srgbClr val="7030A0"/>
            </a:solidFill>
          </a:endParaRPr>
        </a:p>
      </dsp:txBody>
      <dsp:txXfrm>
        <a:off x="3610896" y="463843"/>
        <a:ext cx="2711527" cy="2257547"/>
      </dsp:txXfrm>
    </dsp:sp>
    <dsp:sp modelId="{8DB95D6C-1414-48FF-A652-A788517E9E44}">
      <dsp:nvSpPr>
        <dsp:cNvPr id="0" name=""/>
        <dsp:cNvSpPr/>
      </dsp:nvSpPr>
      <dsp:spPr>
        <a:xfrm>
          <a:off x="6466432" y="1324276"/>
          <a:ext cx="360234" cy="707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466432" y="1465735"/>
        <a:ext cx="252164" cy="424377"/>
      </dsp:txXfrm>
    </dsp:sp>
    <dsp:sp modelId="{FF41AC18-5176-4E4B-BA1D-FBDF0F150077}">
      <dsp:nvSpPr>
        <dsp:cNvPr id="0" name=""/>
        <dsp:cNvSpPr/>
      </dsp:nvSpPr>
      <dsp:spPr>
        <a:xfrm>
          <a:off x="7072348" y="393607"/>
          <a:ext cx="2851999" cy="2398019"/>
        </a:xfrm>
        <a:prstGeom prst="roundRect">
          <a:avLst>
            <a:gd name="adj" fmla="val 10000"/>
          </a:avLst>
        </a:prstGeom>
        <a:solidFill>
          <a:srgbClr val="C0E399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Dễ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nhức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mũi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rất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hại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600" kern="1200" dirty="0">
            <a:solidFill>
              <a:srgbClr val="7030A0"/>
            </a:solidFill>
          </a:endParaRPr>
        </a:p>
      </dsp:txBody>
      <dsp:txXfrm>
        <a:off x="7142584" y="463843"/>
        <a:ext cx="2711527" cy="2257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F8379-5008-4F68-B4AD-38A8C0D03407}">
      <dsp:nvSpPr>
        <dsp:cNvPr id="0" name=""/>
        <dsp:cNvSpPr/>
      </dsp:nvSpPr>
      <dsp:spPr>
        <a:xfrm>
          <a:off x="5536" y="423123"/>
          <a:ext cx="2732704" cy="2077172"/>
        </a:xfrm>
        <a:prstGeom prst="roundRect">
          <a:avLst>
            <a:gd name="adj" fmla="val 10000"/>
          </a:avLst>
        </a:prstGeom>
        <a:solidFill>
          <a:srgbClr val="00B0F0">
            <a:alpha val="53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Đeo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kính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râm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đội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mũ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66374" y="483961"/>
        <a:ext cx="2611028" cy="1955496"/>
      </dsp:txXfrm>
    </dsp:sp>
    <dsp:sp modelId="{AF3A8379-AE9F-4C8F-8EC8-3926F5D8AA54}">
      <dsp:nvSpPr>
        <dsp:cNvPr id="0" name=""/>
        <dsp:cNvSpPr/>
      </dsp:nvSpPr>
      <dsp:spPr>
        <a:xfrm rot="19854">
          <a:off x="3016149" y="1134051"/>
          <a:ext cx="589186" cy="677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3016150" y="1269083"/>
        <a:ext cx="412430" cy="406626"/>
      </dsp:txXfrm>
    </dsp:sp>
    <dsp:sp modelId="{92C80635-FE4B-4157-ADC9-A487A5765F68}">
      <dsp:nvSpPr>
        <dsp:cNvPr id="0" name=""/>
        <dsp:cNvSpPr/>
      </dsp:nvSpPr>
      <dsp:spPr>
        <a:xfrm>
          <a:off x="3849894" y="446657"/>
          <a:ext cx="3194039" cy="2077172"/>
        </a:xfrm>
        <a:prstGeom prst="roundRect">
          <a:avLst>
            <a:gd name="adj" fmla="val 10000"/>
          </a:avLst>
        </a:prstGeom>
        <a:solidFill>
          <a:srgbClr val="00B0F0">
            <a:alpha val="53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Ngăn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vi-VN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ơ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3910732" y="507495"/>
        <a:ext cx="3072363" cy="1955496"/>
      </dsp:txXfrm>
    </dsp:sp>
    <dsp:sp modelId="{8DB95D6C-1414-48FF-A652-A788517E9E44}">
      <dsp:nvSpPr>
        <dsp:cNvPr id="0" name=""/>
        <dsp:cNvSpPr/>
      </dsp:nvSpPr>
      <dsp:spPr>
        <a:xfrm rot="21579964">
          <a:off x="7312556" y="1133855"/>
          <a:ext cx="569500" cy="677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312557" y="1269895"/>
        <a:ext cx="398650" cy="406626"/>
      </dsp:txXfrm>
    </dsp:sp>
    <dsp:sp modelId="{FF41AC18-5176-4E4B-BA1D-FBDF0F150077}">
      <dsp:nvSpPr>
        <dsp:cNvPr id="0" name=""/>
        <dsp:cNvSpPr/>
      </dsp:nvSpPr>
      <dsp:spPr>
        <a:xfrm>
          <a:off x="8118444" y="423123"/>
          <a:ext cx="2732704" cy="2077172"/>
        </a:xfrm>
        <a:prstGeom prst="roundRect">
          <a:avLst>
            <a:gd name="adj" fmla="val 10000"/>
          </a:avLst>
        </a:prstGeom>
        <a:solidFill>
          <a:srgbClr val="00B0F0">
            <a:alpha val="53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đ</a:t>
          </a:r>
          <a:r>
            <a:rPr lang="vi-VN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ược sức khỏe và mắt.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8179282" y="483961"/>
        <a:ext cx="2611028" cy="1955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04811-EC46-4478-9917-EB472B243A8F}">
      <dsp:nvSpPr>
        <dsp:cNvPr id="0" name=""/>
        <dsp:cNvSpPr/>
      </dsp:nvSpPr>
      <dsp:spPr>
        <a:xfrm>
          <a:off x="1224179" y="102839"/>
          <a:ext cx="6903820" cy="98151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đèn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pin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252927" y="131587"/>
        <a:ext cx="6846324" cy="924019"/>
      </dsp:txXfrm>
    </dsp:sp>
    <dsp:sp modelId="{F4557456-4622-4790-A053-49CC6CD0F034}">
      <dsp:nvSpPr>
        <dsp:cNvPr id="0" name=""/>
        <dsp:cNvSpPr/>
      </dsp:nvSpPr>
      <dsp:spPr>
        <a:xfrm rot="5993718">
          <a:off x="4503270" y="1126346"/>
          <a:ext cx="129805" cy="1717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84C21-A04F-4C66-8B9B-74EF56662515}">
      <dsp:nvSpPr>
        <dsp:cNvPr id="0" name=""/>
        <dsp:cNvSpPr/>
      </dsp:nvSpPr>
      <dsp:spPr>
        <a:xfrm>
          <a:off x="1887450" y="1340102"/>
          <a:ext cx="5145612" cy="98151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đèn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pin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chói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hoa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916198" y="1368850"/>
        <a:ext cx="5088116" cy="924019"/>
      </dsp:txXfrm>
    </dsp:sp>
    <dsp:sp modelId="{D81B65AC-006C-4301-B8F9-A867087FE402}">
      <dsp:nvSpPr>
        <dsp:cNvPr id="0" name=""/>
        <dsp:cNvSpPr/>
      </dsp:nvSpPr>
      <dsp:spPr>
        <a:xfrm rot="5252145">
          <a:off x="4384139" y="2426906"/>
          <a:ext cx="210931" cy="1717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7B5D8-B2AA-4C44-908F-95F303F01646}">
      <dsp:nvSpPr>
        <dsp:cNvPr id="0" name=""/>
        <dsp:cNvSpPr/>
      </dsp:nvSpPr>
      <dsp:spPr>
        <a:xfrm>
          <a:off x="1758715" y="2703960"/>
          <a:ext cx="5520473" cy="98151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tổn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787463" y="2732708"/>
        <a:ext cx="5462977" cy="924019"/>
      </dsp:txXfrm>
    </dsp:sp>
    <dsp:sp modelId="{8ABDECA2-3A1A-4F56-91B5-FA5DEF13E098}">
      <dsp:nvSpPr>
        <dsp:cNvPr id="0" name=""/>
        <dsp:cNvSpPr/>
      </dsp:nvSpPr>
      <dsp:spPr>
        <a:xfrm rot="5052770">
          <a:off x="4523333" y="3744805"/>
          <a:ext cx="120147" cy="1717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3A506-0318-4887-8291-480295B37FA0}">
      <dsp:nvSpPr>
        <dsp:cNvPr id="0" name=""/>
        <dsp:cNvSpPr/>
      </dsp:nvSpPr>
      <dsp:spPr>
        <a:xfrm>
          <a:off x="2433330" y="3975900"/>
          <a:ext cx="4544925" cy="212468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495560" y="4038130"/>
        <a:ext cx="4420465" cy="2000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1A13A-D60A-422D-BAA6-E4E7ADFA2A21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886AE-BC43-4E5F-A7F0-F08982154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84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170A8-0698-4ABA-8AEA-9B8849BA80C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32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170A8-0698-4ABA-8AEA-9B8849BA80C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81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7005-9DF1-4E0F-BD9B-73F2E6C1A7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42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7005-9DF1-4E0F-BD9B-73F2E6C1A7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885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170A8-0698-4ABA-8AEA-9B8849BA80C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84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FA0ECD50-6E3B-42B1-A2C6-BE2F514E5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0"/>
            <a:ext cx="10023835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36283" y="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0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4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FA0ECD50-6E3B-42B1-A2C6-BE2F514E5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0"/>
            <a:ext cx="10023835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3" y="-2152483"/>
            <a:ext cx="2018348" cy="1614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378" y="7654906"/>
            <a:ext cx="2018348" cy="161460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36283" y="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46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5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506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74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76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18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3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2148796" y="8022"/>
            <a:ext cx="2188588" cy="6858000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4313634" y="8022"/>
            <a:ext cx="2188588" cy="6858000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6478472" y="2"/>
            <a:ext cx="2188588" cy="68580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8643310" y="8022"/>
            <a:ext cx="2188588" cy="6858000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r="72719"/>
          <a:stretch/>
        </p:blipFill>
        <p:spPr>
          <a:xfrm flipH="1">
            <a:off x="10760022" y="2"/>
            <a:ext cx="1485993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6283" y="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00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17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79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25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7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3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88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4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0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2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94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6283" y="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49DF73-455F-4DD9-AB82-8C3E37A7ED7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1989" y="18694549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1866BE-97DF-454D-B16A-4FB65F38B35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8102749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921E5D-D784-4810-8E93-FE2C8A70E30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211" y="-13766651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F12F7D-274B-4BA7-B776-605EEC964A3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060" y="-13718246"/>
            <a:ext cx="1881378" cy="1625303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78CA585B-30F3-4AD1-8689-ADC07FC3BC15}"/>
              </a:ext>
            </a:extLst>
          </p:cNvPr>
          <p:cNvSpPr txBox="1"/>
          <p:nvPr userDrawn="1"/>
        </p:nvSpPr>
        <p:spPr>
          <a:xfrm>
            <a:off x="2880780" y="8558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6958BE-530A-451E-83AB-C67FDED4825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611" y="189993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3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4" r:id="rId12"/>
    <p:sldLayoutId id="2147483696" r:id="rId13"/>
    <p:sldLayoutId id="2147483697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6283" y="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49DF73-455F-4DD9-AB82-8C3E37A7ED7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1989" y="18694549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1866BE-97DF-454D-B16A-4FB65F38B35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8102749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921E5D-D784-4810-8E93-FE2C8A70E3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211" y="-13766651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F12F7D-274B-4BA7-B776-605EEC964A3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060" y="-13718246"/>
            <a:ext cx="1881378" cy="1625303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78CA585B-30F3-4AD1-8689-ADC07FC3BC15}"/>
              </a:ext>
            </a:extLst>
          </p:cNvPr>
          <p:cNvSpPr txBox="1"/>
          <p:nvPr userDrawn="1"/>
        </p:nvSpPr>
        <p:spPr>
          <a:xfrm>
            <a:off x="2880780" y="8558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6958BE-530A-451E-83AB-C67FDED4825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611" y="189993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8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22" y="138120"/>
            <a:ext cx="2200789" cy="2012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49" y="-786978"/>
            <a:ext cx="4989888" cy="2937584"/>
          </a:xfrm>
          <a:prstGeom prst="rect">
            <a:avLst/>
          </a:prstGeom>
        </p:spPr>
      </p:pic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58111" y="1880035"/>
            <a:ext cx="12191999" cy="553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858" y="-70384"/>
            <a:ext cx="5664435" cy="685080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BF90AE7-BE81-4ECA-870F-9DEE73989BC4}"/>
              </a:ext>
            </a:extLst>
          </p:cNvPr>
          <p:cNvGrpSpPr/>
          <p:nvPr/>
        </p:nvGrpSpPr>
        <p:grpSpPr>
          <a:xfrm>
            <a:off x="0" y="1880035"/>
            <a:ext cx="11061292" cy="2133490"/>
            <a:chOff x="4459779" y="1853158"/>
            <a:chExt cx="3611589" cy="21334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E9FF6B-EDBF-4B73-9C16-ECF4DFF64A21}"/>
                </a:ext>
              </a:extLst>
            </p:cNvPr>
            <p:cNvSpPr txBox="1"/>
            <p:nvPr/>
          </p:nvSpPr>
          <p:spPr>
            <a:xfrm>
              <a:off x="4459779" y="1862990"/>
              <a:ext cx="361158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ÁNH SÁNG </a:t>
              </a:r>
            </a:p>
            <a:p>
              <a:pPr algn="ctr"/>
              <a:r>
                <a:rPr lang="en-US" sz="66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VÀ VIỆC BẢO VỆ ĐÔI MẮT</a:t>
              </a:r>
              <a:endParaRPr lang="en-US" sz="6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0CED8F-C4EA-4ED2-9A78-8D20F256DBD1}"/>
                </a:ext>
              </a:extLst>
            </p:cNvPr>
            <p:cNvSpPr txBox="1"/>
            <p:nvPr/>
          </p:nvSpPr>
          <p:spPr>
            <a:xfrm>
              <a:off x="4509202" y="1853158"/>
              <a:ext cx="354075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rgbClr val="F6A9A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ÁNH SÁNG </a:t>
              </a:r>
              <a:endParaRPr lang="en-US" sz="6600" dirty="0">
                <a:solidFill>
                  <a:srgbClr val="F6A9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  <a:p>
              <a:pPr algn="ctr"/>
              <a:r>
                <a:rPr lang="en-US" sz="6600" dirty="0" smtClean="0">
                  <a:solidFill>
                    <a:srgbClr val="FFF4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VÀ VIỆC BẢO VỆ ĐÔI MẮT</a:t>
              </a:r>
              <a:endParaRPr lang="en-US" sz="6600" dirty="0">
                <a:solidFill>
                  <a:srgbClr val="FFF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67AAC97-42E5-46FD-9518-8AF5ADADC195}"/>
              </a:ext>
            </a:extLst>
          </p:cNvPr>
          <p:cNvSpPr txBox="1"/>
          <p:nvPr/>
        </p:nvSpPr>
        <p:spPr>
          <a:xfrm>
            <a:off x="4969801" y="347358"/>
            <a:ext cx="6164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Khoa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học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UTM Flamenco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59" y="3827209"/>
            <a:ext cx="3485915" cy="29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0" y="1893196"/>
            <a:ext cx="11700387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94190" y="1980615"/>
            <a:ext cx="118986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vi-VN" sz="5400" dirty="0">
                <a:solidFill>
                  <a:srgbClr val="FF0000"/>
                </a:solidFill>
                <a:latin typeface="+mj-lt"/>
              </a:rPr>
              <a:t> Em hãy nêu một số trường hợp</a:t>
            </a:r>
            <a:r>
              <a:rPr lang="vi-VN" sz="5400">
                <a:solidFill>
                  <a:srgbClr val="FF0000"/>
                </a:solidFill>
                <a:latin typeface="+mj-lt"/>
              </a:rPr>
              <a:t> </a:t>
            </a:r>
            <a:r>
              <a:rPr lang="vi-VN" sz="5400" smtClean="0">
                <a:solidFill>
                  <a:srgbClr val="FF0000"/>
                </a:solidFill>
                <a:latin typeface="+mj-lt"/>
              </a:rPr>
              <a:t>khác</a:t>
            </a:r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ánh sáng</a:t>
            </a:r>
            <a:r>
              <a:rPr lang="vi-VN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smtClean="0">
                <a:solidFill>
                  <a:srgbClr val="FF0000"/>
                </a:solidFill>
                <a:latin typeface="+mj-lt"/>
              </a:rPr>
              <a:t>quá </a:t>
            </a:r>
            <a:r>
              <a:rPr lang="vi-VN" sz="5400" dirty="0">
                <a:solidFill>
                  <a:srgbClr val="FF0000"/>
                </a:solidFill>
                <a:latin typeface="+mj-lt"/>
              </a:rPr>
              <a:t>mạnh cần tránh để không chiếu thẳng vào mắt</a:t>
            </a:r>
            <a:r>
              <a:rPr lang="en-US" sz="5400" dirty="0">
                <a:solidFill>
                  <a:srgbClr val="FF0000"/>
                </a:solidFill>
                <a:latin typeface="+mj-lt"/>
              </a:rPr>
              <a:t>.</a:t>
            </a:r>
            <a:endParaRPr lang="en-US" sz="5400" kern="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07" y="-168625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5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d holding flashlight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4"/>
          <a:stretch/>
        </p:blipFill>
        <p:spPr bwMode="auto">
          <a:xfrm>
            <a:off x="477822" y="168827"/>
            <a:ext cx="3919216" cy="2944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ABD061-4049-4444-877B-4EA2FE23D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57" y="138102"/>
            <a:ext cx="4857931" cy="2744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FDE20E-89E0-4BEE-B722-739BFC740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1" y="3453574"/>
            <a:ext cx="4277099" cy="281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53CB55-B9E5-458D-BA69-7E4AAD1A5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89" y="3424597"/>
            <a:ext cx="4872043" cy="2785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09" y="1802182"/>
            <a:ext cx="1493140" cy="1536419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973460" y="1914447"/>
            <a:ext cx="1584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pin</a:t>
            </a:r>
            <a:endParaRPr lang="en-US" sz="4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85" y="5219939"/>
            <a:ext cx="1493140" cy="1536419"/>
          </a:xfrm>
          <a:prstGeom prst="rect">
            <a:avLst/>
          </a:prstGeom>
        </p:spPr>
      </p:pic>
      <p:sp>
        <p:nvSpPr>
          <p:cNvPr id="1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743175" y="5219939"/>
            <a:ext cx="1584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led</a:t>
            </a:r>
            <a:endParaRPr lang="en-US" sz="4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418" y="1764304"/>
            <a:ext cx="1493140" cy="1536419"/>
          </a:xfrm>
          <a:prstGeom prst="rect">
            <a:avLst/>
          </a:prstGeom>
        </p:spPr>
      </p:pic>
      <p:sp>
        <p:nvSpPr>
          <p:cNvPr id="19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9992156" y="1750696"/>
            <a:ext cx="1584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endParaRPr lang="en-US" sz="4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762" y="5219939"/>
            <a:ext cx="1954452" cy="1536419"/>
          </a:xfrm>
          <a:prstGeom prst="rect">
            <a:avLst/>
          </a:prstGeom>
        </p:spPr>
      </p:pic>
      <p:sp>
        <p:nvSpPr>
          <p:cNvPr id="21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9705022" y="5448961"/>
            <a:ext cx="2000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2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32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r>
              <a:rPr lang="en-US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khấu</a:t>
            </a:r>
            <a:endParaRPr lang="en-US" sz="32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" y="3189831"/>
            <a:ext cx="12191999" cy="3668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" y="-1532468"/>
            <a:ext cx="11240858" cy="7275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8" y="-16042"/>
            <a:ext cx="5664435" cy="6850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98625" y="1567304"/>
            <a:ext cx="2783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KẾT LUẬN</a:t>
            </a:r>
            <a:endParaRPr lang="en-US" sz="1600" b="1" dirty="0">
              <a:solidFill>
                <a:srgbClr val="FF0000"/>
              </a:solidFill>
              <a:latin typeface="UTM Showcard"/>
              <a:cs typeface="Arial" panose="020B0604020202020204" pitchFamily="34" charset="0"/>
            </a:endParaRPr>
          </a:p>
        </p:txBody>
      </p:sp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2173157" y="2153882"/>
            <a:ext cx="90781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nhìn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trực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ánh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quá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mạnh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tránh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hại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mắt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ta.</a:t>
            </a:r>
            <a:endParaRPr lang="vi-VN" sz="50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593869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87875" y="1455008"/>
            <a:ext cx="114282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smtClean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5400" b="1" kern="0" dirty="0" err="1" smtClean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kern="0" dirty="0" smtClean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5400" b="1" kern="0" dirty="0">
              <a:solidFill>
                <a:srgbClr val="00BC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0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F23905-7C5F-4581-9C1E-959A657A2D2D}"/>
              </a:ext>
            </a:extLst>
          </p:cNvPr>
          <p:cNvSpPr/>
          <p:nvPr/>
        </p:nvSpPr>
        <p:spPr>
          <a:xfrm>
            <a:off x="1596584" y="590992"/>
            <a:ext cx="10868132" cy="1446550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kern="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3" y="463418"/>
            <a:ext cx="1575742" cy="1575742"/>
          </a:xfrm>
          <a:prstGeom prst="rect">
            <a:avLst/>
          </a:prstGeom>
        </p:spPr>
      </p:pic>
      <p:pic>
        <p:nvPicPr>
          <p:cNvPr id="6" name="Picture 4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55" y="2223676"/>
            <a:ext cx="4103136" cy="4495800"/>
          </a:xfrm>
          <a:prstGeom prst="snip2DiagRect">
            <a:avLst>
              <a:gd name="adj1" fmla="val 1798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 descr="Pict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86" y="2223676"/>
            <a:ext cx="3859764" cy="4381916"/>
          </a:xfrm>
          <a:prstGeom prst="snip2DiagRect">
            <a:avLst>
              <a:gd name="adj1" fmla="val 0"/>
              <a:gd name="adj2" fmla="val 877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479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14" y="1723048"/>
            <a:ext cx="4732929" cy="5185863"/>
          </a:xfrm>
          <a:prstGeom prst="snip2DiagRect">
            <a:avLst>
              <a:gd name="adj1" fmla="val 1798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8" l="592" r="100000">
                        <a14:foregroundMark x1="19231" y1="12130" x2="26331" y2="18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" y="2463449"/>
            <a:ext cx="4268714" cy="426871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81741" y="2142075"/>
            <a:ext cx="2988786" cy="769782"/>
            <a:chOff x="4347411" y="1158404"/>
            <a:chExt cx="2988786" cy="769782"/>
          </a:xfrm>
        </p:grpSpPr>
        <p:sp>
          <p:nvSpPr>
            <p:cNvPr id="10" name="Rounded Rectangle 9"/>
            <p:cNvSpPr/>
            <p:nvPr/>
          </p:nvSpPr>
          <p:spPr>
            <a:xfrm>
              <a:off x="4347411" y="1158404"/>
              <a:ext cx="2988786" cy="769782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49000"/>
              </a:schemeClr>
            </a:solidFill>
            <a:ln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690145" y="1220129"/>
              <a:ext cx="23033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ĐỘI MŨ</a:t>
              </a:r>
              <a:endParaRPr lang="vi-VN" sz="3600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9558" y="3546198"/>
            <a:ext cx="4508130" cy="769782"/>
            <a:chOff x="2828067" y="1158404"/>
            <a:chExt cx="4508130" cy="769782"/>
          </a:xfrm>
        </p:grpSpPr>
        <p:sp>
          <p:nvSpPr>
            <p:cNvPr id="15" name="Rounded Rectangle 14"/>
            <p:cNvSpPr/>
            <p:nvPr/>
          </p:nvSpPr>
          <p:spPr>
            <a:xfrm>
              <a:off x="2947775" y="1158404"/>
              <a:ext cx="4388422" cy="769782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49000"/>
              </a:schemeClr>
            </a:solidFill>
            <a:ln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828067" y="1220129"/>
              <a:ext cx="41653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ĐEO KÍNH RÂM</a:t>
              </a:r>
              <a:endParaRPr lang="vi-VN" sz="3600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60498" y="4937807"/>
            <a:ext cx="2988786" cy="769782"/>
            <a:chOff x="4347411" y="1158404"/>
            <a:chExt cx="2988786" cy="769782"/>
          </a:xfrm>
        </p:grpSpPr>
        <p:sp>
          <p:nvSpPr>
            <p:cNvPr id="18" name="Rounded Rectangle 17"/>
            <p:cNvSpPr/>
            <p:nvPr/>
          </p:nvSpPr>
          <p:spPr>
            <a:xfrm>
              <a:off x="4347411" y="1158404"/>
              <a:ext cx="2988786" cy="769782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49000"/>
              </a:schemeClr>
            </a:solidFill>
            <a:ln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690145" y="1220129"/>
              <a:ext cx="23033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CHE Ô</a:t>
              </a:r>
              <a:endParaRPr lang="vi-VN" sz="3600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5F23905-7C5F-4581-9C1E-959A657A2D2D}"/>
              </a:ext>
            </a:extLst>
          </p:cNvPr>
          <p:cNvSpPr/>
          <p:nvPr/>
        </p:nvSpPr>
        <p:spPr>
          <a:xfrm>
            <a:off x="866568" y="184024"/>
            <a:ext cx="10868132" cy="1446550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kern="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" y="-19338"/>
            <a:ext cx="1575742" cy="15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0633" y="-221435"/>
            <a:ext cx="2310063" cy="37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40288618"/>
              </p:ext>
            </p:extLst>
          </p:nvPr>
        </p:nvGraphicFramePr>
        <p:xfrm>
          <a:off x="1760814" y="776560"/>
          <a:ext cx="10856684" cy="2923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57708372"/>
              </p:ext>
            </p:extLst>
          </p:nvPr>
        </p:nvGraphicFramePr>
        <p:xfrm>
          <a:off x="1151213" y="3858748"/>
          <a:ext cx="10856685" cy="2923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2421" flipH="1">
            <a:off x="640108" y="3255405"/>
            <a:ext cx="1586934" cy="7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22" y="2203800"/>
            <a:ext cx="3859764" cy="4381916"/>
          </a:xfrm>
          <a:prstGeom prst="snip2DiagRect">
            <a:avLst>
              <a:gd name="adj1" fmla="val 0"/>
              <a:gd name="adj2" fmla="val 877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4" name="Group 13"/>
          <p:cNvGrpSpPr/>
          <p:nvPr/>
        </p:nvGrpSpPr>
        <p:grpSpPr>
          <a:xfrm>
            <a:off x="3345729" y="2203800"/>
            <a:ext cx="4852737" cy="1727311"/>
            <a:chOff x="3124238" y="-183994"/>
            <a:chExt cx="4852737" cy="1727311"/>
          </a:xfrm>
        </p:grpSpPr>
        <p:sp>
          <p:nvSpPr>
            <p:cNvPr id="15" name="Rounded Rectangle 14"/>
            <p:cNvSpPr/>
            <p:nvPr/>
          </p:nvSpPr>
          <p:spPr>
            <a:xfrm>
              <a:off x="3124238" y="-183994"/>
              <a:ext cx="4731156" cy="1727311"/>
            </a:xfrm>
            <a:prstGeom prst="roundRect">
              <a:avLst>
                <a:gd name="adj" fmla="val 10000"/>
              </a:avLst>
            </a:prstGeom>
            <a:solidFill>
              <a:srgbClr val="00B0F0">
                <a:alpha val="85000"/>
              </a:srgbClr>
            </a:solidFill>
            <a:ln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278196" y="-105169"/>
              <a:ext cx="469877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800" b="1" kern="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4800" b="1" kern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kern="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4800" b="1" kern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4800" b="1" kern="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4800" b="1" kern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kern="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mắt</a:t>
              </a:r>
              <a:r>
                <a:rPr lang="en-US" sz="4800" b="1" kern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vi-VN" sz="4800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5F23905-7C5F-4581-9C1E-959A657A2D2D}"/>
              </a:ext>
            </a:extLst>
          </p:cNvPr>
          <p:cNvSpPr/>
          <p:nvPr/>
        </p:nvSpPr>
        <p:spPr>
          <a:xfrm>
            <a:off x="866568" y="184024"/>
            <a:ext cx="10868132" cy="1446550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kern="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" y="-19338"/>
            <a:ext cx="1575742" cy="1575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213" l="4610" r="89894">
                        <a14:backgroundMark x1="48050" y1="79787" x2="47872" y2="8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498" y="1600645"/>
            <a:ext cx="4852737" cy="485273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92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2716" y="160421"/>
            <a:ext cx="11630526" cy="638475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5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4" y="1259609"/>
            <a:ext cx="4530583" cy="5143484"/>
          </a:xfrm>
          <a:prstGeom prst="snip2DiagRect">
            <a:avLst>
              <a:gd name="adj1" fmla="val 0"/>
              <a:gd name="adj2" fmla="val 877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65172056"/>
              </p:ext>
            </p:extLst>
          </p:nvPr>
        </p:nvGraphicFramePr>
        <p:xfrm>
          <a:off x="3711335" y="302507"/>
          <a:ext cx="8128000" cy="610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6350218" y="4457269"/>
            <a:ext cx="4072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7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" y="3189831"/>
            <a:ext cx="12191999" cy="3668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7" y="-1790937"/>
            <a:ext cx="12231884" cy="7917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8" y="-16042"/>
            <a:ext cx="5664435" cy="6850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76705" y="1424675"/>
            <a:ext cx="2783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KẾT LUẬN</a:t>
            </a:r>
            <a:endParaRPr lang="en-US" sz="1600" b="1" dirty="0">
              <a:solidFill>
                <a:srgbClr val="FF0000"/>
              </a:solidFill>
              <a:latin typeface="UTM Showcard"/>
              <a:cs typeface="Arial" panose="020B0604020202020204" pitchFamily="34" charset="0"/>
            </a:endParaRPr>
          </a:p>
        </p:txBody>
      </p:sp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594037" y="2194116"/>
            <a:ext cx="9663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- Khi đi dưới trời nắng chúng ta cần đeo kính râm, đội mũ rộng vành và che ô.</a:t>
            </a: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- Không được nhìn trực tiếp hoặc chiếu vào mắt ánh sáng quá </a:t>
            </a:r>
            <a:r>
              <a:rPr lang="vi-VN" sz="4000" b="1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mạnh</a:t>
            </a:r>
            <a:r>
              <a:rPr lang="vi-VN" sz="4000" b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0" y="4242921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-1834919"/>
            <a:ext cx="8289971" cy="7275773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14E1C89D-F82E-46A6-B0B5-8C5C7843D6E8}"/>
              </a:ext>
            </a:extLst>
          </p:cNvPr>
          <p:cNvSpPr txBox="1"/>
          <p:nvPr/>
        </p:nvSpPr>
        <p:spPr>
          <a:xfrm>
            <a:off x="2383061" y="931651"/>
            <a:ext cx="438153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sz="9600" b="1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KHỞI </a:t>
            </a:r>
            <a:endParaRPr lang="en-US" altLang="zh-CN" sz="9600" b="1" dirty="0" smtClean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altLang="zh-CN" sz="96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ĐỘNG</a:t>
            </a:r>
            <a:endParaRPr lang="zh-CN" altLang="en-US" sz="9600" b="1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132" y="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94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700387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25286" y="1749783"/>
            <a:ext cx="116684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3.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58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377585" y="1199930"/>
            <a:ext cx="1268679" cy="282663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319374" y="1816280"/>
            <a:ext cx="1106518" cy="323038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48225" y="4731062"/>
            <a:ext cx="1295775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60633" y="1796716"/>
            <a:ext cx="1796716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409850" y="3487799"/>
            <a:ext cx="2486527" cy="2486527"/>
          </a:xfrm>
          <a:prstGeom prst="ellipse">
            <a:avLst/>
          </a:prstGeom>
          <a:solidFill>
            <a:srgbClr val="FFFF00">
              <a:alpha val="76000"/>
            </a:srgbClr>
          </a:solidFill>
          <a:ln w="825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07" y="3795348"/>
            <a:ext cx="2611132" cy="1946306"/>
          </a:xfrm>
        </p:spPr>
      </p:pic>
      <p:sp>
        <p:nvSpPr>
          <p:cNvPr id="4" name="TextBox 3"/>
          <p:cNvSpPr txBox="1"/>
          <p:nvPr/>
        </p:nvSpPr>
        <p:spPr>
          <a:xfrm>
            <a:off x="3796772" y="2396808"/>
            <a:ext cx="4571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8" y="356224"/>
            <a:ext cx="3952856" cy="203168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34" y="356224"/>
            <a:ext cx="3628784" cy="228373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0" y="3487799"/>
            <a:ext cx="4027104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195" y="3487799"/>
            <a:ext cx="3880663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409850" y="605100"/>
            <a:ext cx="2486527" cy="2486527"/>
            <a:chOff x="5409850" y="605100"/>
            <a:chExt cx="2486527" cy="2486527"/>
          </a:xfrm>
        </p:grpSpPr>
        <p:sp>
          <p:nvSpPr>
            <p:cNvPr id="11" name="Oval 10"/>
            <p:cNvSpPr/>
            <p:nvPr/>
          </p:nvSpPr>
          <p:spPr>
            <a:xfrm>
              <a:off x="5409850" y="605100"/>
              <a:ext cx="2486527" cy="2486527"/>
            </a:xfrm>
            <a:prstGeom prst="ellipse">
              <a:avLst/>
            </a:prstGeom>
            <a:solidFill>
              <a:srgbClr val="FFFF00">
                <a:alpha val="76000"/>
              </a:srgbClr>
            </a:solidFill>
            <a:ln w="82550" cmpd="thickThin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807" y="1045163"/>
              <a:ext cx="1603809" cy="1594800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24728" y="6858000"/>
            <a:ext cx="1166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5400" b="1" kern="0" dirty="0">
              <a:solidFill>
                <a:srgbClr val="0070C0"/>
              </a:solidFill>
              <a:latin typeface="Myriad Pro Black" panose="020B0903030403020204" pitchFamily="34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47176" y="1464577"/>
            <a:ext cx="58060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46368" y="5003200"/>
            <a:ext cx="58060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80498" y="1729285"/>
            <a:ext cx="58060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879251" y="4983257"/>
            <a:ext cx="58060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32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25" grpId="0"/>
      <p:bldP spid="33" grpId="0" animBg="1"/>
      <p:bldP spid="35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547750" y="3146890"/>
            <a:ext cx="13799940" cy="346337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0737" y="225502"/>
            <a:ext cx="11630526" cy="638475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5"/>
            <a:ext cx="2620840" cy="1953543"/>
          </a:xfrm>
          <a:prstGeom prst="rect">
            <a:avLst/>
          </a:prstGeom>
        </p:spPr>
      </p:pic>
      <p:pic>
        <p:nvPicPr>
          <p:cNvPr id="7" name="Picture 6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138269"/>
            <a:ext cx="4397309" cy="226012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83" y="3669175"/>
            <a:ext cx="4218828" cy="263258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8200" y="4732100"/>
            <a:ext cx="5514020" cy="1569660"/>
          </a:xfrm>
          <a:prstGeom prst="rect">
            <a:avLst/>
          </a:prstGeom>
          <a:ln w="4762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nên làm vì bàn học của bạn trong hình được đặt cạnh cửa sổ có đủ ánh sáng, để học tập.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2970" y="522862"/>
            <a:ext cx="5675520" cy="2785378"/>
          </a:xfrm>
          <a:prstGeom prst="rect">
            <a:avLst/>
          </a:prstGeom>
          <a:ln w="4762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35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35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Việc nên làm vì ta viết tay phải. Nếu để đèn bên trái sẽ không tạo ra bóng tối và ánh đèn thấp hơn đầu không chiếu thẳng vào mắt.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027727" y="398122"/>
            <a:ext cx="4152803" cy="99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 b="1" dirty="0" smtClean="0">
                <a:solidFill>
                  <a:srgbClr val="FF0000"/>
                </a:solidFill>
                <a:latin typeface="UTM Ambrose" panose="02040603050506020204" pitchFamily="18" charset="0"/>
              </a:rPr>
              <a:t>NÊN </a:t>
            </a:r>
            <a:r>
              <a:rPr lang="en-US" sz="8800" b="1" dirty="0" err="1" smtClean="0">
                <a:solidFill>
                  <a:srgbClr val="FF0000"/>
                </a:solidFill>
                <a:latin typeface="UTM Ambrose" panose="02040603050506020204" pitchFamily="18" charset="0"/>
              </a:rPr>
              <a:t>làm</a:t>
            </a:r>
            <a:endParaRPr lang="en-US" sz="8800" b="1" dirty="0">
              <a:solidFill>
                <a:srgbClr val="FF0000"/>
              </a:solidFill>
              <a:latin typeface="UTM Ambros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5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547750" y="3146890"/>
            <a:ext cx="13799940" cy="346337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2053" y="225502"/>
            <a:ext cx="11630526" cy="638475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12" name="Rectangle 11"/>
          <p:cNvSpPr/>
          <p:nvPr/>
        </p:nvSpPr>
        <p:spPr>
          <a:xfrm>
            <a:off x="498574" y="2140844"/>
            <a:ext cx="6798157" cy="1708160"/>
          </a:xfrm>
          <a:prstGeom prst="rect">
            <a:avLst/>
          </a:prstGeom>
          <a:ln w="4762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việc không nên làm vì bạn sử dụng máy tính quá khuya sẽ làm hại cho sức khỏe và ảnh hưởng tới mắt.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7870" y="4129331"/>
            <a:ext cx="5819368" cy="2246769"/>
          </a:xfrm>
          <a:prstGeom prst="rect">
            <a:avLst/>
          </a:prstGeom>
          <a:ln w="4762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không nên làm vì nằm đọc sách sẽ tạo ra bóng tối khó nhìn thấy chữ trong sách làm mỏi mắt có thể bị cận thị. 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027727" y="-498462"/>
            <a:ext cx="4152803" cy="23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800" b="1" dirty="0" err="1" smtClean="0">
                <a:solidFill>
                  <a:srgbClr val="FF0000"/>
                </a:solidFill>
                <a:latin typeface="UTM Ambrose" panose="02040603050506020204" pitchFamily="18" charset="0"/>
              </a:rPr>
              <a:t>Không</a:t>
            </a:r>
            <a:r>
              <a:rPr lang="en-US" sz="8800" b="1" baseline="0" dirty="0" smtClean="0">
                <a:solidFill>
                  <a:srgbClr val="FF0000"/>
                </a:solidFill>
                <a:latin typeface="UTM Ambrose" panose="02040603050506020204" pitchFamily="18" charset="0"/>
              </a:rPr>
              <a:t> </a:t>
            </a:r>
            <a:r>
              <a:rPr lang="en-US" sz="8800" b="1" dirty="0" smtClean="0">
                <a:solidFill>
                  <a:srgbClr val="FF0000"/>
                </a:solidFill>
                <a:latin typeface="UTM Ambrose" panose="02040603050506020204" pitchFamily="18" charset="0"/>
              </a:rPr>
              <a:t>NÊN </a:t>
            </a:r>
            <a:r>
              <a:rPr lang="en-US" sz="8800" b="1" dirty="0" err="1" smtClean="0">
                <a:solidFill>
                  <a:srgbClr val="FF0000"/>
                </a:solidFill>
                <a:latin typeface="UTM Ambrose" panose="02040603050506020204" pitchFamily="18" charset="0"/>
              </a:rPr>
              <a:t>làm</a:t>
            </a:r>
            <a:endParaRPr lang="en-US" sz="8800" b="1" dirty="0">
              <a:solidFill>
                <a:srgbClr val="FF0000"/>
              </a:solidFill>
              <a:latin typeface="UTM Ambrose" panose="0204060305050602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9" y="195024"/>
            <a:ext cx="1603809" cy="15948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2" descr="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347" y="369233"/>
            <a:ext cx="4176773" cy="26286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64" y="4129331"/>
            <a:ext cx="4027104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272716" y="3352800"/>
            <a:ext cx="12191999" cy="3463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72716" y="160421"/>
            <a:ext cx="11630526" cy="638475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0448"/>
            <a:ext cx="1603809" cy="15948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6" y="785004"/>
            <a:ext cx="2611132" cy="1946306"/>
          </a:xfrm>
          <a:prstGeom prst="rect">
            <a:avLst/>
          </a:prstGeom>
        </p:spPr>
      </p:pic>
      <p:pic>
        <p:nvPicPr>
          <p:cNvPr id="7" name="Picture 6" descr="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48" y="582987"/>
            <a:ext cx="3952856" cy="203168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057" y="479904"/>
            <a:ext cx="3880663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47" y="3647333"/>
            <a:ext cx="3628784" cy="228373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48" y="3600093"/>
            <a:ext cx="4027104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39732" y="654650"/>
            <a:ext cx="12745345" cy="6078281"/>
          </a:xfrm>
          <a:prstGeom prst="rect">
            <a:avLst/>
          </a:prstGeom>
        </p:spPr>
      </p:pic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" y="4235116"/>
            <a:ext cx="12191999" cy="2622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3980" y="7192"/>
            <a:ext cx="5664435" cy="6850808"/>
          </a:xfrm>
          <a:prstGeom prst="rect">
            <a:avLst/>
          </a:prstGeom>
        </p:spPr>
      </p:pic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642851" y="1734277"/>
            <a:ext cx="11267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12763" algn="just" defTabSz="913765">
              <a:spcBef>
                <a:spcPct val="0"/>
              </a:spcBef>
              <a:defRPr/>
            </a:pP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Ánh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thích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mắt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indent="577850" algn="just" defTabSz="913765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Ánh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quá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mạnh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chiếu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mắt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hỏng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mắt</a:t>
            </a:r>
            <a:r>
              <a:rPr lang="vi-VN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vi-VN" sz="4000" b="1" smtClean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indent="577850" algn="just" defTabSz="913765">
              <a:spcBef>
                <a:spcPct val="0"/>
              </a:spcBef>
              <a:defRPr/>
            </a:pPr>
            <a:r>
              <a:rPr lang="vi-VN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Học, đọc sách dưới ánh sáng quá yếu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hoặc quá mạnh đều có hại cho mắt. Nhìn quá lâu vào màn hình vi tính hoặc ti vi cũng làm hại mắt.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1871" y="872239"/>
            <a:ext cx="2528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nhớ</a:t>
            </a:r>
            <a:endParaRPr lang="en-US" sz="1600" b="1" dirty="0">
              <a:solidFill>
                <a:srgbClr val="FF0000"/>
              </a:solidFill>
              <a:latin typeface="UTM Showcar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00" y="1394665"/>
            <a:ext cx="10211685" cy="39383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8" y="-16042"/>
            <a:ext cx="5664435" cy="6850808"/>
          </a:xfrm>
          <a:prstGeom prst="rect">
            <a:avLst/>
          </a:prstGeom>
        </p:spPr>
      </p:pic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728129" y="2008978"/>
            <a:ext cx="96959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+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Xem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tivi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+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60" y="502607"/>
            <a:ext cx="2916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dụng</a:t>
            </a:r>
            <a:endParaRPr lang="en-US" sz="1600" b="1" dirty="0">
              <a:solidFill>
                <a:srgbClr val="FF0000"/>
              </a:solidFill>
              <a:latin typeface="UTM Showcard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396" y="-16042"/>
            <a:ext cx="2486652" cy="2232696"/>
          </a:xfrm>
          <a:prstGeom prst="rect">
            <a:avLst/>
          </a:prstGeom>
        </p:spPr>
      </p:pic>
      <p:pic>
        <p:nvPicPr>
          <p:cNvPr id="16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2594822" y="4709012"/>
            <a:ext cx="10186842" cy="21915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3306883"/>
            <a:ext cx="4462752" cy="44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hildren Watching Television In A Room 2838716 Vector Art at Vectee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73242" y="549442"/>
            <a:ext cx="11245515" cy="5759116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7681"/>
            <a:ext cx="2245895" cy="36510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37125" y="774427"/>
            <a:ext cx="9881632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XEM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TIVI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tivi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56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364" y="-91474"/>
            <a:ext cx="12388363" cy="696296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73242" y="549442"/>
            <a:ext cx="11245515" cy="5759116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7581" y="753943"/>
            <a:ext cx="11001176" cy="285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NGỒI HỌC</a:t>
            </a:r>
          </a:p>
          <a:p>
            <a:pPr algn="just"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Khi đọc và viết, cần ngồi thẳng. </a:t>
            </a:r>
          </a:p>
          <a:p>
            <a:pPr algn="just"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Sau 45 phút cần nghỉ mắt mà vận động tay chân, nhìn xa. </a:t>
            </a:r>
          </a:p>
          <a:p>
            <a:pPr algn="just"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Không được đọc sách, viết chữ ở nơi có ánh sáng yếu hoặc nơi có ánh sáng Mặt trời trực tiếp chiếu vào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ệ Thống Bài Tập Vật Lý 11 Theo Chuyên Đề: Cường Độ Điện Trường Tại Một Điể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4" b="98498" l="0" r="99878">
                        <a14:foregroundMark x1="35244" y1="29399" x2="39268" y2="40558"/>
                        <a14:foregroundMark x1="34512" y1="36052" x2="27439" y2="47425"/>
                        <a14:foregroundMark x1="27439" y1="47425" x2="33171" y2="71674"/>
                        <a14:foregroundMark x1="38293" y1="30472" x2="43171" y2="29828"/>
                        <a14:foregroundMark x1="35854" y1="33476" x2="25732" y2="45279"/>
                        <a14:foregroundMark x1="25732" y1="45279" x2="32683" y2="31330"/>
                        <a14:foregroundMark x1="33537" y1="26180" x2="41585" y2="31974"/>
                        <a14:foregroundMark x1="44878" y1="69528" x2="57561" y2="73820"/>
                        <a14:foregroundMark x1="60854" y1="77897" x2="66220" y2="81545"/>
                        <a14:foregroundMark x1="61707" y1="74893" x2="65610" y2="74893"/>
                        <a14:foregroundMark x1="55488" y1="55579" x2="59024" y2="63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71" y="3176970"/>
            <a:ext cx="6703594" cy="38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7581" y="3613878"/>
            <a:ext cx="7969220" cy="2293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 cách giữa mắt và sách giữ cự li khoảng 30cm.</a:t>
            </a:r>
          </a:p>
          <a:p>
            <a:pPr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Không được đọc trong tư thế đang nằm, đang đi trên đường hoặc trên xe chạy lắc lư.</a:t>
            </a:r>
          </a:p>
        </p:txBody>
      </p:sp>
    </p:spTree>
    <p:extLst>
      <p:ext uri="{BB962C8B-B14F-4D97-AF65-F5344CB8AC3E}">
        <p14:creationId xmlns:p14="http://schemas.microsoft.com/office/powerpoint/2010/main" val="10286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074822" y="3425404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2" y="-1947214"/>
            <a:ext cx="9337366" cy="8195029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14E1C89D-F82E-46A6-B0B5-8C5C7843D6E8}"/>
              </a:ext>
            </a:extLst>
          </p:cNvPr>
          <p:cNvSpPr txBox="1"/>
          <p:nvPr/>
        </p:nvSpPr>
        <p:spPr>
          <a:xfrm>
            <a:off x="3826851" y="1595851"/>
            <a:ext cx="4381533" cy="98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ctr"/>
            <a:r>
              <a:rPr lang="en-US" altLang="zh-CN" sz="5400" b="1" dirty="0" err="1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Dặn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5400" b="1" dirty="0" err="1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dò</a:t>
            </a:r>
            <a:endParaRPr lang="zh-CN" altLang="en-US" sz="5400" b="1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-24892"/>
            <a:ext cx="5664435" cy="6850808"/>
          </a:xfrm>
          <a:prstGeom prst="rect">
            <a:avLst/>
          </a:prstGeom>
        </p:spPr>
      </p:pic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2570302" y="2730117"/>
            <a:ext cx="7418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bài,</a:t>
            </a:r>
            <a:r>
              <a:rPr lang="vi-VN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altLang="zh-CN" sz="4000" b="1" dirty="0" err="1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Chuẩn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lang="en-US" altLang="zh-CN" sz="4000" b="1" dirty="0" err="1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bị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lang="en-US" altLang="zh-CN" sz="4000" b="1" dirty="0" err="1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bài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lang="en-US" altLang="zh-CN" sz="4000" b="1" dirty="0" err="1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tiếp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lang="en-US" altLang="zh-CN" sz="4000" b="1" dirty="0" err="1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theo</a:t>
            </a:r>
            <a:endParaRPr lang="zh-CN" altLang="en-US" sz="4000" dirty="0">
              <a:solidFill>
                <a:srgbClr val="00B050"/>
              </a:solidFill>
              <a:latin typeface="Source Han Sans HW SC"/>
              <a:ea typeface="PangMenZhengDao" panose="02010600030101010101" pitchFamily="2" charset="-122"/>
              <a:cs typeface="微软雅黑"/>
              <a:sym typeface="Source Han Sans HW SC"/>
            </a:endParaRPr>
          </a:p>
        </p:txBody>
      </p:sp>
    </p:spTree>
    <p:extLst>
      <p:ext uri="{BB962C8B-B14F-4D97-AF65-F5344CB8AC3E}">
        <p14:creationId xmlns:p14="http://schemas.microsoft.com/office/powerpoint/2010/main" val="4333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5468" y="250193"/>
            <a:ext cx="12001652" cy="2710543"/>
          </a:xfrm>
          <a:prstGeom prst="roundRect">
            <a:avLst/>
          </a:prstGeom>
          <a:solidFill>
            <a:srgbClr val="00B0F0">
              <a:alpha val="77000"/>
            </a:srgbClr>
          </a:solidFill>
          <a:ln w="6032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A3FE937C-01BB-4D86-8529-42E3DD0A0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1" y="635968"/>
            <a:ext cx="1209996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/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000" b="1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3AD00C-0021-4E52-A3D5-806651D7BC7B}"/>
              </a:ext>
            </a:extLst>
          </p:cNvPr>
          <p:cNvSpPr/>
          <p:nvPr/>
        </p:nvSpPr>
        <p:spPr>
          <a:xfrm>
            <a:off x="390847" y="3488228"/>
            <a:ext cx="8712513" cy="2585323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vi-VN" sz="4400" dirty="0">
                <a:solidFill>
                  <a:srgbClr val="D60093"/>
                </a:solidFill>
                <a:latin typeface="+mj-lt"/>
              </a:rPr>
              <a:t>   </a:t>
            </a:r>
            <a:r>
              <a:rPr lang="vi-VN" sz="5400" dirty="0">
                <a:solidFill>
                  <a:srgbClr val="D60093"/>
                </a:solidFill>
                <a:latin typeface="+mj-lt"/>
              </a:rPr>
              <a:t>Ánh sáng giúp chúng ta cảm nhận được tất cả vẻ đẹp của thiên nhiên</a:t>
            </a:r>
            <a:r>
              <a:rPr lang="vi-VN" sz="5400" dirty="0" smtClean="0">
                <a:solidFill>
                  <a:srgbClr val="D60093"/>
                </a:solidFill>
                <a:latin typeface="+mj-lt"/>
              </a:rPr>
              <a:t>.</a:t>
            </a:r>
            <a:endParaRPr lang="vi-VN" sz="5400" dirty="0">
              <a:solidFill>
                <a:srgbClr val="D60093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746" y="3322629"/>
            <a:ext cx="3805807" cy="38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761495" y="796542"/>
            <a:ext cx="13643306" cy="619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305" y="-23873"/>
            <a:ext cx="5664435" cy="68508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63" y="9186"/>
            <a:ext cx="3018237" cy="2759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7AAC97-42E5-46FD-9518-8AF5ADADC195}"/>
              </a:ext>
            </a:extLst>
          </p:cNvPr>
          <p:cNvSpPr txBox="1"/>
          <p:nvPr/>
        </p:nvSpPr>
        <p:spPr>
          <a:xfrm>
            <a:off x="1159951" y="2078092"/>
            <a:ext cx="9522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Chúc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các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em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học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tốt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UTM Flamenc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3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5467" y="250194"/>
            <a:ext cx="11978503" cy="1905177"/>
          </a:xfrm>
          <a:prstGeom prst="roundRect">
            <a:avLst/>
          </a:prstGeom>
          <a:solidFill>
            <a:srgbClr val="00B0F0">
              <a:alpha val="77000"/>
            </a:srgbClr>
          </a:solidFill>
          <a:ln w="6032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A3FE937C-01BB-4D86-8529-42E3DD0A0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0491" y="382577"/>
            <a:ext cx="137411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3AD00C-0021-4E52-A3D5-806651D7BC7B}"/>
              </a:ext>
            </a:extLst>
          </p:cNvPr>
          <p:cNvSpPr/>
          <p:nvPr/>
        </p:nvSpPr>
        <p:spPr>
          <a:xfrm>
            <a:off x="592462" y="2415829"/>
            <a:ext cx="11004511" cy="3785652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sz="3500" dirty="0">
                <a:solidFill>
                  <a:srgbClr val="C93B90"/>
                </a:solidFill>
                <a:latin typeface="+mj-lt"/>
              </a:rPr>
              <a:t> </a:t>
            </a:r>
            <a:r>
              <a:rPr lang="vi-VN" sz="3700" dirty="0">
                <a:solidFill>
                  <a:srgbClr val="C93B90"/>
                </a:solidFill>
                <a:latin typeface="+mj-lt"/>
              </a:rPr>
              <a:t>    </a:t>
            </a:r>
            <a:r>
              <a:rPr lang="vi-VN" sz="4000" dirty="0">
                <a:solidFill>
                  <a:srgbClr val="C93B90"/>
                </a:solidFill>
                <a:latin typeface="+mj-lt"/>
              </a:rPr>
              <a:t>+ Động vật cần ánh sáng để di chuyển tìm kiếm thức ăn, nước uống.</a:t>
            </a:r>
          </a:p>
          <a:p>
            <a:pPr algn="just"/>
            <a:r>
              <a:rPr lang="vi-VN" sz="4000" dirty="0">
                <a:solidFill>
                  <a:srgbClr val="C93B90"/>
                </a:solidFill>
                <a:latin typeface="+mj-lt"/>
              </a:rPr>
              <a:t>     + Ánh sáng giúp động vật phát hiện ra những nguy hiểm cần tránh.</a:t>
            </a:r>
          </a:p>
          <a:p>
            <a:pPr algn="just"/>
            <a:r>
              <a:rPr lang="vi-VN" sz="4000" dirty="0">
                <a:solidFill>
                  <a:srgbClr val="C93B90"/>
                </a:solidFill>
                <a:latin typeface="+mj-lt"/>
              </a:rPr>
              <a:t>     + Ánh sáng và thời gian chiếu sáng còn ảnh hưởng đến sự sinh sản của một số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363550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0" y="4242921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-1834919"/>
            <a:ext cx="8289971" cy="7275773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14E1C89D-F82E-46A6-B0B5-8C5C7843D6E8}"/>
              </a:ext>
            </a:extLst>
          </p:cNvPr>
          <p:cNvSpPr txBox="1"/>
          <p:nvPr/>
        </p:nvSpPr>
        <p:spPr>
          <a:xfrm>
            <a:off x="2383061" y="931651"/>
            <a:ext cx="438153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ctr"/>
            <a:r>
              <a:rPr lang="en-US" altLang="zh-CN" sz="96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KHÁM </a:t>
            </a:r>
          </a:p>
          <a:p>
            <a:pPr algn="ctr"/>
            <a:r>
              <a:rPr lang="en-US" altLang="zh-CN" sz="96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PHÁ</a:t>
            </a:r>
            <a:endParaRPr lang="zh-CN" altLang="en-US" sz="9600" b="1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132" y="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22" y="138120"/>
            <a:ext cx="2200789" cy="2012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49" y="-786978"/>
            <a:ext cx="4989888" cy="2937584"/>
          </a:xfrm>
          <a:prstGeom prst="rect">
            <a:avLst/>
          </a:prstGeom>
        </p:spPr>
      </p:pic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58111" y="1880035"/>
            <a:ext cx="12191999" cy="553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858" y="-70384"/>
            <a:ext cx="5664435" cy="685080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BF90AE7-BE81-4ECA-870F-9DEE73989BC4}"/>
              </a:ext>
            </a:extLst>
          </p:cNvPr>
          <p:cNvGrpSpPr/>
          <p:nvPr/>
        </p:nvGrpSpPr>
        <p:grpSpPr>
          <a:xfrm>
            <a:off x="0" y="1880035"/>
            <a:ext cx="11061292" cy="2133490"/>
            <a:chOff x="4459779" y="1853158"/>
            <a:chExt cx="3611589" cy="21334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E9FF6B-EDBF-4B73-9C16-ECF4DFF64A21}"/>
                </a:ext>
              </a:extLst>
            </p:cNvPr>
            <p:cNvSpPr txBox="1"/>
            <p:nvPr/>
          </p:nvSpPr>
          <p:spPr>
            <a:xfrm>
              <a:off x="4459779" y="1862990"/>
              <a:ext cx="361158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ÁNH SÁNG </a:t>
              </a:r>
            </a:p>
            <a:p>
              <a:pPr algn="ctr"/>
              <a:r>
                <a:rPr lang="en-US" sz="66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VÀ VIỆC BẢO VỆ ĐÔI MẮT</a:t>
              </a:r>
              <a:endParaRPr lang="en-US" sz="6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0CED8F-C4EA-4ED2-9A78-8D20F256DBD1}"/>
                </a:ext>
              </a:extLst>
            </p:cNvPr>
            <p:cNvSpPr txBox="1"/>
            <p:nvPr/>
          </p:nvSpPr>
          <p:spPr>
            <a:xfrm>
              <a:off x="4509202" y="1853158"/>
              <a:ext cx="354075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rgbClr val="F6A9A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ÁNH SÁNG </a:t>
              </a:r>
              <a:endParaRPr lang="en-US" sz="6600" dirty="0">
                <a:solidFill>
                  <a:srgbClr val="F6A9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  <a:p>
              <a:pPr algn="ctr"/>
              <a:r>
                <a:rPr lang="en-US" sz="6600" dirty="0" smtClean="0">
                  <a:solidFill>
                    <a:srgbClr val="FFF4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VÀ VIỆC BẢO VỆ ĐÔI MẮT</a:t>
              </a:r>
              <a:endParaRPr lang="en-US" sz="6600" dirty="0">
                <a:solidFill>
                  <a:srgbClr val="FFF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67AAC97-42E5-46FD-9518-8AF5ADADC195}"/>
              </a:ext>
            </a:extLst>
          </p:cNvPr>
          <p:cNvSpPr txBox="1"/>
          <p:nvPr/>
        </p:nvSpPr>
        <p:spPr>
          <a:xfrm>
            <a:off x="4969801" y="347358"/>
            <a:ext cx="6164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Khoa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học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UTM Flamenco" panose="02040603050506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59" y="3827209"/>
            <a:ext cx="3485915" cy="29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614189" cy="2319397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664007" y="1714354"/>
            <a:ext cx="1092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4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kern="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r>
              <a:rPr lang="en-US" sz="54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ưởng của chúng với đôi mắt</a:t>
            </a:r>
            <a:endParaRPr lang="en-US" sz="5400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3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1860883" y="1233089"/>
            <a:ext cx="9689433" cy="1446550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 fontAlgn="base">
              <a:buFont typeface="+mj-lt"/>
              <a:buAutoNum type="arabicPeriod"/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 Khi nhìn trực tiếp vào mặt trời hoặc ánh lửa hàn em thấy như thế nào</a:t>
            </a:r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304797" y="4033897"/>
            <a:ext cx="6736083" cy="2123658"/>
          </a:xfrm>
          <a:prstGeom prst="rect">
            <a:avLst/>
          </a:prstGeom>
          <a:solidFill>
            <a:schemeClr val="bg1">
              <a:alpha val="94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solidFill>
                  <a:srgbClr val="FF0000"/>
                </a:solidFill>
                <a:latin typeface="+mj-lt"/>
              </a:rPr>
              <a:t> 2. Tại sao chúng ta không nên nhìn trực tiếp vào mặt trời hoặc ánh lửa hàn?</a:t>
            </a:r>
          </a:p>
        </p:txBody>
      </p:sp>
      <p:pic>
        <p:nvPicPr>
          <p:cNvPr id="6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8549" y="355598"/>
            <a:ext cx="2310063" cy="37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àn, thợ Hàn kỹ thuật kiến Trúc Remont Novosibirsk - Hàn png tải về - Miễn  phí trong suốt Thợ Hàn png Tải về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28" l="0" r="100000">
                        <a14:foregroundMark x1="6556" y1="90972" x2="55111" y2="95000"/>
                        <a14:foregroundMark x1="6444" y1="87222" x2="3778" y2="97778"/>
                        <a14:foregroundMark x1="54667" y1="88889" x2="90778" y2="94306"/>
                        <a14:foregroundMark x1="86556" y1="84306" x2="97333" y2="99028"/>
                        <a14:foregroundMark x1="94333" y1="81944" x2="97889" y2="95000"/>
                        <a14:backgroundMark x1="19889" y1="5694" x2="5333" y2="20556"/>
                        <a14:backgroundMark x1="4333" y1="7778" x2="7889" y2="13889"/>
                        <a14:backgroundMark x1="93778" y1="3056" x2="98333" y2="19861"/>
                        <a14:backgroundMark x1="98333" y1="19861" x2="96222" y2="4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40" y="2944139"/>
            <a:ext cx="4652211" cy="3721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5644" y="-73017"/>
            <a:ext cx="7392921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1632017" y="679903"/>
            <a:ext cx="8609263" cy="1938992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 Ánh sáng mặt trời rất mạnh và chứa tia tử ngoại gây hại cho mắt. Nếu nhìn trực tiếp sẽ gây hoa mắt chói mắt.</a:t>
            </a:r>
            <a:endParaRPr lang="en-US" sz="4000" dirty="0">
              <a:latin typeface="+mj-lt"/>
            </a:endParaRPr>
          </a:p>
        </p:txBody>
      </p:sp>
      <p:pic>
        <p:nvPicPr>
          <p:cNvPr id="5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9351" y="320019"/>
            <a:ext cx="1892968" cy="31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àn, thợ Hàn kỹ thuật kiến Trúc Remont Novosibirsk - Hàn png tải về - Miễn  phí trong suốt Thợ Hàn png Tải về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28" l="0" r="100000">
                        <a14:foregroundMark x1="6556" y1="90972" x2="55111" y2="95000"/>
                        <a14:foregroundMark x1="6444" y1="87222" x2="3778" y2="97778"/>
                        <a14:foregroundMark x1="54667" y1="88889" x2="90778" y2="94306"/>
                        <a14:foregroundMark x1="86556" y1="84306" x2="97333" y2="99028"/>
                        <a14:foregroundMark x1="94333" y1="81944" x2="97889" y2="95000"/>
                        <a14:backgroundMark x1="19889" y1="5694" x2="5333" y2="20556"/>
                        <a14:backgroundMark x1="4333" y1="7778" x2="7889" y2="13889"/>
                        <a14:backgroundMark x1="93778" y1="3056" x2="98333" y2="19861"/>
                        <a14:backgroundMark x1="98333" y1="19861" x2="96222" y2="4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60" y="2873967"/>
            <a:ext cx="4652211" cy="3721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245265" y="3329929"/>
            <a:ext cx="6826095" cy="3170099"/>
          </a:xfrm>
          <a:prstGeom prst="rect">
            <a:avLst/>
          </a:prstGeom>
          <a:solidFill>
            <a:schemeClr val="bg1"/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Ánh sáng lửa hàn rất mạnh, chứa nhiều tạp chất độc, như: bụi, gỉ sắt, các chất khí độc do </a:t>
            </a:r>
            <a:r>
              <a:rPr lang="en-US" sz="4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q</a:t>
            </a:r>
            <a:r>
              <a:rPr lang="vi-VN" sz="40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uá </a:t>
            </a:r>
            <a:r>
              <a:rPr lang="vi-VN" sz="4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trình nóng chảy kim loại sinh ra có thể làm hỏng mắt.</a:t>
            </a:r>
            <a:endParaRPr lang="vi-VN" sz="400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3559" y="-95475"/>
            <a:ext cx="7392921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4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782"/>
</p:tagLst>
</file>

<file path=ppt/theme/theme1.xml><?xml version="1.0" encoding="utf-8"?>
<a:theme xmlns:a="http://schemas.openxmlformats.org/drawingml/2006/main" name="千图网海量PPT模板www.58pic.com ​​">
  <a:themeElements>
    <a:clrScheme name="自定义 22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8A47"/>
      </a:accent1>
      <a:accent2>
        <a:srgbClr val="3E8A47"/>
      </a:accent2>
      <a:accent3>
        <a:srgbClr val="3E8A47"/>
      </a:accent3>
      <a:accent4>
        <a:srgbClr val="3E8A47"/>
      </a:accent4>
      <a:accent5>
        <a:srgbClr val="3E8A47"/>
      </a:accent5>
      <a:accent6>
        <a:srgbClr val="3E8A47"/>
      </a:accent6>
      <a:hlink>
        <a:srgbClr val="3E8A47"/>
      </a:hlink>
      <a:folHlink>
        <a:srgbClr val="3E8A4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</TotalTime>
  <Words>836</Words>
  <Application>Microsoft Office PowerPoint</Application>
  <PresentationFormat>Widescreen</PresentationFormat>
  <Paragraphs>99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微软雅黑</vt:lpstr>
      <vt:lpstr>Algerian</vt:lpstr>
      <vt:lpstr>Arial</vt:lpstr>
      <vt:lpstr>Calibri</vt:lpstr>
      <vt:lpstr>Calibri Light</vt:lpstr>
      <vt:lpstr>等线</vt:lpstr>
      <vt:lpstr>等线 Light</vt:lpstr>
      <vt:lpstr>Myriad Pro Black</vt:lpstr>
      <vt:lpstr>PangMenZhengDao</vt:lpstr>
      <vt:lpstr>Source Han Sans HW SC</vt:lpstr>
      <vt:lpstr>Times New Roman</vt:lpstr>
      <vt:lpstr>UTM Ambrose</vt:lpstr>
      <vt:lpstr>UTM Flamenco</vt:lpstr>
      <vt:lpstr>UTM Showcard</vt:lpstr>
      <vt:lpstr>Verdana</vt:lpstr>
      <vt:lpstr>思源黑体 CN Bold</vt:lpstr>
      <vt:lpstr>千图网海量PPT模板www.58pic.com 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asus</dc:creator>
  <cp:lastModifiedBy>User</cp:lastModifiedBy>
  <cp:revision>149</cp:revision>
  <dcterms:created xsi:type="dcterms:W3CDTF">2018-04-10T04:31:45Z</dcterms:created>
  <dcterms:modified xsi:type="dcterms:W3CDTF">2022-02-20T08:36:41Z</dcterms:modified>
  <cp:version>P17</cp:version>
</cp:coreProperties>
</file>