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wav" ContentType="audio/x-wav"/>
  <Default Extension="xml" ContentType="application/xml"/>
  <Default Extension="gif" ContentType="image/gi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theme/theme8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98" r:id="rId2"/>
    <p:sldMasterId id="2147483708" r:id="rId3"/>
    <p:sldMasterId id="2147483740" r:id="rId4"/>
    <p:sldMasterId id="2147483751" r:id="rId5"/>
    <p:sldMasterId id="2147483754" r:id="rId6"/>
    <p:sldMasterId id="2147483766" r:id="rId7"/>
  </p:sldMasterIdLst>
  <p:notesMasterIdLst>
    <p:notesMasterId r:id="rId26"/>
  </p:notesMasterIdLst>
  <p:sldIdLst>
    <p:sldId id="257" r:id="rId8"/>
    <p:sldId id="299" r:id="rId9"/>
    <p:sldId id="264" r:id="rId10"/>
    <p:sldId id="296" r:id="rId11"/>
    <p:sldId id="297" r:id="rId12"/>
    <p:sldId id="298" r:id="rId13"/>
    <p:sldId id="301" r:id="rId14"/>
    <p:sldId id="302" r:id="rId15"/>
    <p:sldId id="303" r:id="rId16"/>
    <p:sldId id="304" r:id="rId17"/>
    <p:sldId id="305" r:id="rId18"/>
    <p:sldId id="315" r:id="rId19"/>
    <p:sldId id="306" r:id="rId20"/>
    <p:sldId id="307" r:id="rId21"/>
    <p:sldId id="308" r:id="rId22"/>
    <p:sldId id="309" r:id="rId23"/>
    <p:sldId id="314" r:id="rId24"/>
    <p:sldId id="3198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</p:embeddedFont>
    <p:embeddedFont>
      <p:font typeface="微软雅黑" panose="020B0503020204020204" pitchFamily="34" charset="-122"/>
      <p:regular r:id="rId28"/>
      <p:bold r:id="rId29"/>
    </p:embeddedFont>
    <p:embeddedFont>
      <p:font typeface=".VnTime" panose="020B7200000000000000" pitchFamily="34" charset="0"/>
      <p:regular r:id="rId30"/>
      <p:bold r:id="rId31"/>
      <p:italic r:id="rId32"/>
      <p:boldItalic r:id="rId33"/>
    </p:embeddedFont>
    <p:embeddedFont>
      <p:font typeface="Abril Fatface" panose="02000503000000020003" pitchFamily="2" charset="0"/>
      <p:regular r:id="rId34"/>
    </p:embeddedFont>
    <p:embeddedFont>
      <p:font typeface="Barlow Condensed" panose="00000506000000000000" pitchFamily="2" charset="0"/>
      <p:regular r:id="rId35"/>
      <p:bold r:id="rId36"/>
      <p:italic r:id="rId37"/>
      <p:boldItalic r:id="rId38"/>
    </p:embeddedFont>
    <p:embeddedFont>
      <p:font typeface="Bebas Neue" panose="020B0606020202050201" pitchFamily="34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oming Soon" panose="020B0604020202020204" charset="0"/>
      <p:regular r:id="rId46"/>
    </p:embeddedFont>
    <p:embeddedFont>
      <p:font typeface="HP001" panose="020B0604020202020204" charset="0"/>
      <p:regular r:id="rId47"/>
      <p:bold r:id="rId48"/>
    </p:embeddedFont>
    <p:embeddedFont>
      <p:font typeface="Just Another Hand" panose="020B0604020202020204" charset="0"/>
      <p:regular r:id="rId49"/>
    </p:embeddedFont>
    <p:embeddedFont>
      <p:font typeface="Lato Light" panose="020F0502020204030203" pitchFamily="34" charset="0"/>
      <p:regular r:id="rId50"/>
    </p:embeddedFont>
    <p:embeddedFont>
      <p:font typeface="Lato Regular" panose="020F0502020204030203" charset="0"/>
      <p:regular r:id="rId51"/>
    </p:embeddedFont>
    <p:embeddedFont>
      <p:font typeface="Nunito" pitchFamily="2" charset="0"/>
      <p:regular r:id="rId52"/>
    </p:embeddedFont>
    <p:embeddedFont>
      <p:font typeface="Tahoma" panose="020B0604030504040204" pitchFamily="34" charset="0"/>
      <p:regular r:id="rId53"/>
      <p:bold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ME" initials="H" lastIdx="1" clrIdx="0">
    <p:extLst>
      <p:ext uri="{19B8F6BF-5375-455C-9EA6-DF929625EA0E}">
        <p15:presenceInfo xmlns:p15="http://schemas.microsoft.com/office/powerpoint/2012/main" userId="HOM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008000"/>
    <a:srgbClr val="FF0066"/>
    <a:srgbClr val="008E40"/>
    <a:srgbClr val="441D61"/>
    <a:srgbClr val="99FF33"/>
    <a:srgbClr val="000000"/>
    <a:srgbClr val="FFFF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3" autoAdjust="0"/>
    <p:restoredTop sz="94680" autoAdjust="0"/>
  </p:normalViewPr>
  <p:slideViewPr>
    <p:cSldViewPr snapToGrid="0">
      <p:cViewPr varScale="1">
        <p:scale>
          <a:sx n="68" d="100"/>
          <a:sy n="68" d="100"/>
        </p:scale>
        <p:origin x="75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82" y="81917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4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font" Target="fonts/font3.fntdata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customXml" Target="../customXml/item2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font" Target="fonts/font2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62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viewProps" Target="viewProps.xml"/><Relationship Id="rId10" Type="http://schemas.openxmlformats.org/officeDocument/2006/relationships/slide" Target="slides/slide3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60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27456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1209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DBE87F-0ECF-4EB6-A0F1-56503AA2CE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143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419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1" name="Google Shape;65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4612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4612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4612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457200">
              <a:defRPr/>
            </a:pPr>
            <a:fld id="{277E94B9-1F08-48DF-B7B6-E879767F1CA5}" type="slidenum">
              <a:rPr lang="zh-CN" altLang="en-US" smtClean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pPr defTabSz="457200">
                <a:defRPr/>
              </a:pPr>
              <a:t>6</a:t>
            </a:fld>
            <a:endParaRPr lang="zh-CN" altLang="en-US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4115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457200">
              <a:defRPr/>
            </a:pPr>
            <a:fld id="{34C80028-9C59-4F67-BD79-8397A118F17E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457200">
                <a:defRPr/>
              </a:pPr>
              <a:t>7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3165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1" name="Google Shape;65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219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CUSTOM_10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7223375" y="2088000"/>
            <a:ext cx="4458300" cy="2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1"/>
          <p:cNvSpPr txBox="1">
            <a:spLocks noGrp="1"/>
          </p:cNvSpPr>
          <p:nvPr>
            <p:ph type="title"/>
          </p:nvPr>
        </p:nvSpPr>
        <p:spPr>
          <a:xfrm>
            <a:off x="548201" y="544275"/>
            <a:ext cx="110955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34" name="Google Shape;134;p11"/>
          <p:cNvSpPr txBox="1">
            <a:spLocks noGrp="1"/>
          </p:cNvSpPr>
          <p:nvPr>
            <p:ph type="body" idx="1"/>
          </p:nvPr>
        </p:nvSpPr>
        <p:spPr>
          <a:xfrm>
            <a:off x="633475" y="4813250"/>
            <a:ext cx="10909200" cy="15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11"/>
          <p:cNvSpPr/>
          <p:nvPr/>
        </p:nvSpPr>
        <p:spPr>
          <a:xfrm>
            <a:off x="379198" y="111594"/>
            <a:ext cx="113763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36" name="Google Shape;136;p11"/>
          <p:cNvSpPr/>
          <p:nvPr/>
        </p:nvSpPr>
        <p:spPr>
          <a:xfrm>
            <a:off x="379198" y="6468019"/>
            <a:ext cx="113763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37" name="Google Shape;137;p11"/>
          <p:cNvSpPr/>
          <p:nvPr/>
        </p:nvSpPr>
        <p:spPr>
          <a:xfrm rot="-5400000">
            <a:off x="-2776803" y="3299570"/>
            <a:ext cx="60603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38" name="Google Shape;138;p11"/>
          <p:cNvSpPr/>
          <p:nvPr/>
        </p:nvSpPr>
        <p:spPr>
          <a:xfrm rot="-5400000">
            <a:off x="9049797" y="3281620"/>
            <a:ext cx="58485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39" name="Google Shape;139;p11"/>
          <p:cNvSpPr/>
          <p:nvPr/>
        </p:nvSpPr>
        <p:spPr>
          <a:xfrm>
            <a:off x="17698" y="6259264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0" name="Google Shape;140;p11"/>
          <p:cNvSpPr/>
          <p:nvPr/>
        </p:nvSpPr>
        <p:spPr>
          <a:xfrm rot="10800000" flipH="1">
            <a:off x="17698" y="58190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1" name="Google Shape;141;p11"/>
          <p:cNvSpPr/>
          <p:nvPr/>
        </p:nvSpPr>
        <p:spPr>
          <a:xfrm flipH="1">
            <a:off x="11614061" y="6271062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2" name="Google Shape;142;p11"/>
          <p:cNvSpPr/>
          <p:nvPr/>
        </p:nvSpPr>
        <p:spPr>
          <a:xfrm rot="10800000">
            <a:off x="11614061" y="69988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776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 1">
  <p:cSld name="Just title 1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1"/>
          <p:cNvSpPr txBox="1">
            <a:spLocks noGrp="1"/>
          </p:cNvSpPr>
          <p:nvPr>
            <p:ph type="title"/>
          </p:nvPr>
        </p:nvSpPr>
        <p:spPr>
          <a:xfrm>
            <a:off x="415651" y="421105"/>
            <a:ext cx="113607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pic>
        <p:nvPicPr>
          <p:cNvPr id="272" name="Google Shape;272;p21"/>
          <p:cNvPicPr preferRelativeResize="0"/>
          <p:nvPr/>
        </p:nvPicPr>
        <p:blipFill rotWithShape="1">
          <a:blip r:embed="rId2">
            <a:alphaModFix/>
          </a:blip>
          <a:srcRect t="289"/>
          <a:stretch/>
        </p:blipFill>
        <p:spPr>
          <a:xfrm rot="5400000">
            <a:off x="2697456" y="-2702130"/>
            <a:ext cx="6853373" cy="12257636"/>
          </a:xfrm>
          <a:custGeom>
            <a:avLst/>
            <a:gdLst/>
            <a:ahLst/>
            <a:cxnLst/>
            <a:rect l="l" t="t" r="r" b="b"/>
            <a:pathLst>
              <a:path w="6853373" h="12288357" extrusionOk="0">
                <a:moveTo>
                  <a:pt x="300866" y="11963891"/>
                </a:moveTo>
                <a:lnTo>
                  <a:pt x="6565981" y="11963891"/>
                </a:lnTo>
                <a:lnTo>
                  <a:pt x="6565981" y="324464"/>
                </a:lnTo>
                <a:lnTo>
                  <a:pt x="300866" y="324464"/>
                </a:lnTo>
                <a:close/>
                <a:moveTo>
                  <a:pt x="0" y="12288357"/>
                </a:moveTo>
                <a:lnTo>
                  <a:pt x="0" y="0"/>
                </a:lnTo>
                <a:lnTo>
                  <a:pt x="6853373" y="0"/>
                </a:lnTo>
                <a:lnTo>
                  <a:pt x="6853373" y="12288357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5274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 1 1">
  <p:cSld name="Just title 1 1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2"/>
          <p:cNvSpPr txBox="1">
            <a:spLocks noGrp="1"/>
          </p:cNvSpPr>
          <p:nvPr>
            <p:ph type="title"/>
          </p:nvPr>
        </p:nvSpPr>
        <p:spPr>
          <a:xfrm>
            <a:off x="415651" y="421105"/>
            <a:ext cx="113607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275" name="Google Shape;275;p22"/>
          <p:cNvSpPr/>
          <p:nvPr/>
        </p:nvSpPr>
        <p:spPr>
          <a:xfrm>
            <a:off x="0" y="6563875"/>
            <a:ext cx="12192000" cy="294000"/>
          </a:xfrm>
          <a:prstGeom prst="trapezoid">
            <a:avLst>
              <a:gd name="adj" fmla="val 107636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276" name="Google Shape;276;p22"/>
          <p:cNvSpPr/>
          <p:nvPr/>
        </p:nvSpPr>
        <p:spPr>
          <a:xfrm rot="5400000">
            <a:off x="-3282000" y="3282000"/>
            <a:ext cx="6858000" cy="294000"/>
          </a:xfrm>
          <a:prstGeom prst="trapezoid">
            <a:avLst>
              <a:gd name="adj" fmla="val 93614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277" name="Google Shape;277;p22"/>
          <p:cNvSpPr/>
          <p:nvPr/>
        </p:nvSpPr>
        <p:spPr>
          <a:xfrm rot="10800000">
            <a:off x="0" y="0"/>
            <a:ext cx="12192000" cy="294000"/>
          </a:xfrm>
          <a:prstGeom prst="trapezoid">
            <a:avLst>
              <a:gd name="adj" fmla="val 107636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278" name="Google Shape;278;p22"/>
          <p:cNvSpPr/>
          <p:nvPr/>
        </p:nvSpPr>
        <p:spPr>
          <a:xfrm rot="-5400000" flipH="1">
            <a:off x="8615951" y="3282000"/>
            <a:ext cx="6858000" cy="294000"/>
          </a:xfrm>
          <a:prstGeom prst="trapezoid">
            <a:avLst>
              <a:gd name="adj" fmla="val 93614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9491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/>
          <p:nvPr/>
        </p:nvSpPr>
        <p:spPr>
          <a:xfrm rot="-5400000">
            <a:off x="9049797" y="3281620"/>
            <a:ext cx="58485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6072725" y="1583975"/>
            <a:ext cx="532260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body" idx="1"/>
          </p:nvPr>
        </p:nvSpPr>
        <p:spPr>
          <a:xfrm>
            <a:off x="6072700" y="2988275"/>
            <a:ext cx="5322600" cy="22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/>
          <p:nvPr/>
        </p:nvSpPr>
        <p:spPr>
          <a:xfrm>
            <a:off x="379198" y="111594"/>
            <a:ext cx="113763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50" name="Google Shape;50;p4"/>
          <p:cNvSpPr/>
          <p:nvPr/>
        </p:nvSpPr>
        <p:spPr>
          <a:xfrm>
            <a:off x="379198" y="6468019"/>
            <a:ext cx="113763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 rot="-5400000">
            <a:off x="-2776803" y="3299570"/>
            <a:ext cx="60603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17698" y="6259264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3" name="Google Shape;53;p4"/>
          <p:cNvSpPr/>
          <p:nvPr/>
        </p:nvSpPr>
        <p:spPr>
          <a:xfrm rot="10800000" flipH="1">
            <a:off x="17698" y="58190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4" name="Google Shape;54;p4"/>
          <p:cNvSpPr/>
          <p:nvPr/>
        </p:nvSpPr>
        <p:spPr>
          <a:xfrm flipH="1">
            <a:off x="11614061" y="6271062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10800000">
            <a:off x="11614061" y="69988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4741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F996F-BDC9-4007-B16F-675082D956A7}" type="slidenum">
              <a:rPr lang="en-US" altLang="en-US">
                <a:solidFill>
                  <a:srgbClr val="3B3B3B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3B3B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121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45024"/>
      </p:ext>
    </p:extLst>
  </p:cSld>
  <p:clrMapOvr>
    <a:masterClrMapping/>
  </p:clrMapOvr>
  <p:transition spd="slow" advClick="0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78586"/>
      </p:ext>
    </p:extLst>
  </p:cSld>
  <p:clrMapOvr>
    <a:masterClrMapping/>
  </p:clrMapOvr>
  <p:transition spd="slow" advClick="0" advTm="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572588"/>
      </p:ext>
    </p:extLst>
  </p:cSld>
  <p:clrMapOvr>
    <a:masterClrMapping/>
  </p:clrMapOvr>
  <p:transition spd="slow" advClick="0" advTm="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833280"/>
      </p:ext>
    </p:extLst>
  </p:cSld>
  <p:clrMapOvr>
    <a:masterClrMapping/>
  </p:clrMapOvr>
  <p:transition spd="slow" advClick="0" advTm="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37007"/>
      </p:ext>
    </p:extLst>
  </p:cSld>
  <p:clrMapOvr>
    <a:masterClrMapping/>
  </p:clrMapOvr>
  <p:transition spd="slow" advClick="0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CUSTOM_7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1"/>
          <p:cNvSpPr txBox="1">
            <a:spLocks noGrp="1"/>
          </p:cNvSpPr>
          <p:nvPr>
            <p:ph type="title"/>
          </p:nvPr>
        </p:nvSpPr>
        <p:spPr>
          <a:xfrm>
            <a:off x="548201" y="544275"/>
            <a:ext cx="110955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34" name="Google Shape;134;p11"/>
          <p:cNvSpPr txBox="1">
            <a:spLocks noGrp="1"/>
          </p:cNvSpPr>
          <p:nvPr>
            <p:ph type="body" idx="1"/>
          </p:nvPr>
        </p:nvSpPr>
        <p:spPr>
          <a:xfrm>
            <a:off x="633475" y="4813250"/>
            <a:ext cx="10909200" cy="15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11"/>
          <p:cNvSpPr/>
          <p:nvPr/>
        </p:nvSpPr>
        <p:spPr>
          <a:xfrm>
            <a:off x="379198" y="111594"/>
            <a:ext cx="113763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1"/>
          <p:cNvSpPr/>
          <p:nvPr/>
        </p:nvSpPr>
        <p:spPr>
          <a:xfrm>
            <a:off x="379198" y="6468019"/>
            <a:ext cx="113763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1"/>
          <p:cNvSpPr/>
          <p:nvPr/>
        </p:nvSpPr>
        <p:spPr>
          <a:xfrm rot="-5400000">
            <a:off x="-2776803" y="3299570"/>
            <a:ext cx="60603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1"/>
          <p:cNvSpPr/>
          <p:nvPr/>
        </p:nvSpPr>
        <p:spPr>
          <a:xfrm rot="-5400000">
            <a:off x="9049797" y="3281620"/>
            <a:ext cx="58485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1"/>
          <p:cNvSpPr/>
          <p:nvPr/>
        </p:nvSpPr>
        <p:spPr>
          <a:xfrm>
            <a:off x="17698" y="6259264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1"/>
          <p:cNvSpPr/>
          <p:nvPr/>
        </p:nvSpPr>
        <p:spPr>
          <a:xfrm rot="10800000" flipH="1">
            <a:off x="17698" y="58190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1"/>
          <p:cNvSpPr/>
          <p:nvPr/>
        </p:nvSpPr>
        <p:spPr>
          <a:xfrm flipH="1">
            <a:off x="11614061" y="6271062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1"/>
          <p:cNvSpPr/>
          <p:nvPr/>
        </p:nvSpPr>
        <p:spPr>
          <a:xfrm rot="10800000">
            <a:off x="11614061" y="69988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90129"/>
      </p:ext>
    </p:extLst>
  </p:cSld>
  <p:clrMapOvr>
    <a:masterClrMapping/>
  </p:clrMapOvr>
  <p:transition spd="slow" advClick="0" advTm="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44318"/>
      </p:ext>
    </p:extLst>
  </p:cSld>
  <p:clrMapOvr>
    <a:masterClrMapping/>
  </p:clrMapOvr>
  <p:transition spd="slow" advClick="0" advTm="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3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496376"/>
      </p:ext>
    </p:extLst>
  </p:cSld>
  <p:clrMapOvr>
    <a:masterClrMapping/>
  </p:clrMapOvr>
  <p:transition spd="slow" advClick="0" advTm="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3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308938"/>
      </p:ext>
    </p:extLst>
  </p:cSld>
  <p:clrMapOvr>
    <a:masterClrMapping/>
  </p:clrMapOvr>
  <p:transition spd="slow" advClick="0" advTm="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356840"/>
      </p:ext>
    </p:extLst>
  </p:cSld>
  <p:clrMapOvr>
    <a:masterClrMapping/>
  </p:clrMapOvr>
  <p:transition spd="slow" advClick="0" advTm="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386126"/>
      </p:ext>
    </p:extLst>
  </p:cSld>
  <p:clrMapOvr>
    <a:masterClrMapping/>
  </p:clrMapOvr>
  <p:transition spd="slow" advClick="0" advTm="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3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664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4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98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71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598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0338958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5790E1-0D6E-4F0D-AEB6-F0955D7E2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8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2612609-8B1C-4A33-824C-4EFEC68A5F5C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2399" kern="1200">
              <a:solidFill>
                <a:prstClr val="white"/>
              </a:solidFill>
            </a:endParaRPr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81" y="26990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>
              <a:buClrTx/>
              <a:buFontTx/>
              <a:buNone/>
            </a:pPr>
            <a:r>
              <a:rPr lang="zh-CN" altLang="en-US" sz="2399" kern="1200" dirty="0">
                <a:solidFill>
                  <a:prstClr val="white">
                    <a:lumMod val="9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工作评价</a:t>
            </a:r>
            <a:endParaRPr lang="en-US" altLang="zh-CN" sz="2399" kern="1200" dirty="0">
              <a:solidFill>
                <a:prstClr val="white">
                  <a:lumMod val="9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5781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5781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58134"/>
      </p:ext>
    </p:extLst>
  </p:cSld>
  <p:clrMapOvr>
    <a:masterClrMapping/>
  </p:clrMapOvr>
  <p:transition spd="slow" advClick="0" advTm="0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ABBC73A-0902-4CF7-AF72-7F03B70F7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8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CA2C65B-1F9C-47FD-B0A0-9158184F7D66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2399" kern="1200">
              <a:solidFill>
                <a:prstClr val="white"/>
              </a:solidFill>
            </a:endParaRPr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81" y="52650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>
              <a:buClrTx/>
              <a:buFontTx/>
              <a:buNone/>
            </a:pPr>
            <a:r>
              <a:rPr lang="zh-CN" altLang="en-US" sz="2399" kern="1200" dirty="0">
                <a:solidFill>
                  <a:prstClr val="white">
                    <a:lumMod val="9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自我评价</a:t>
            </a:r>
            <a:endParaRPr lang="en-US" altLang="zh-CN" sz="2399" kern="1200" dirty="0">
              <a:solidFill>
                <a:prstClr val="white">
                  <a:lumMod val="9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8347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8347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067692"/>
      </p:ext>
    </p:extLst>
  </p:cSld>
  <p:clrMapOvr>
    <a:masterClrMapping/>
  </p:clrMapOvr>
  <p:transition spd="slow" advClick="0" advTm="0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F09D753-08B5-46F0-AE1C-93FC857380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8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52D4C85-D41C-4879-A763-4798A0CD2431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2399" kern="1200">
              <a:solidFill>
                <a:prstClr val="white"/>
              </a:solidFill>
            </a:endParaRPr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81" y="1328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>
              <a:buClrTx/>
              <a:buFontTx/>
              <a:buNone/>
            </a:pPr>
            <a:r>
              <a:rPr lang="zh-CN" altLang="en-US" sz="2399" kern="1200" dirty="0">
                <a:solidFill>
                  <a:prstClr val="white">
                    <a:lumMod val="9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工作体会</a:t>
            </a:r>
            <a:endParaRPr lang="en-US" altLang="zh-CN" sz="2399" kern="1200" dirty="0">
              <a:solidFill>
                <a:prstClr val="white">
                  <a:lumMod val="9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32150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5680668"/>
      </p:ext>
    </p:extLst>
  </p:cSld>
  <p:clrMapOvr>
    <a:masterClrMapping/>
  </p:clrMapOvr>
  <p:transition spd="slow" advClick="0" advTm="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 1">
  <p:cSld name="CUSTOM_18_1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1"/>
          <p:cNvSpPr txBox="1">
            <a:spLocks noGrp="1"/>
          </p:cNvSpPr>
          <p:nvPr>
            <p:ph type="title"/>
          </p:nvPr>
        </p:nvSpPr>
        <p:spPr>
          <a:xfrm>
            <a:off x="415651" y="421105"/>
            <a:ext cx="113607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pic>
        <p:nvPicPr>
          <p:cNvPr id="272" name="Google Shape;272;p21"/>
          <p:cNvPicPr preferRelativeResize="0"/>
          <p:nvPr/>
        </p:nvPicPr>
        <p:blipFill rotWithShape="1">
          <a:blip r:embed="rId2">
            <a:alphaModFix/>
          </a:blip>
          <a:srcRect t="289"/>
          <a:stretch/>
        </p:blipFill>
        <p:spPr>
          <a:xfrm rot="5400000">
            <a:off x="2697456" y="-2702130"/>
            <a:ext cx="6853373" cy="12257636"/>
          </a:xfrm>
          <a:custGeom>
            <a:avLst/>
            <a:gdLst/>
            <a:ahLst/>
            <a:cxnLst/>
            <a:rect l="l" t="t" r="r" b="b"/>
            <a:pathLst>
              <a:path w="6853373" h="12288357" extrusionOk="0">
                <a:moveTo>
                  <a:pt x="300866" y="11963891"/>
                </a:moveTo>
                <a:lnTo>
                  <a:pt x="6565981" y="11963891"/>
                </a:lnTo>
                <a:lnTo>
                  <a:pt x="6565981" y="324464"/>
                </a:lnTo>
                <a:lnTo>
                  <a:pt x="300866" y="324464"/>
                </a:lnTo>
                <a:close/>
                <a:moveTo>
                  <a:pt x="0" y="12288357"/>
                </a:moveTo>
                <a:lnTo>
                  <a:pt x="0" y="0"/>
                </a:lnTo>
                <a:lnTo>
                  <a:pt x="6853373" y="0"/>
                </a:lnTo>
                <a:lnTo>
                  <a:pt x="6853373" y="12288357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4095443-753D-4799-AFA0-AF893BE490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8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6A408E4-FA44-4112-9139-91C23AB6AE8A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2399" kern="1200">
              <a:solidFill>
                <a:prstClr val="white"/>
              </a:solidFill>
            </a:endParaRPr>
          </a:p>
        </p:txBody>
      </p:sp>
      <p:sp>
        <p:nvSpPr>
          <p:cNvPr id="3" name="文本框 37"/>
          <p:cNvSpPr txBox="1"/>
          <p:nvPr userDrawn="1"/>
        </p:nvSpPr>
        <p:spPr>
          <a:xfrm>
            <a:off x="5002582" y="39827"/>
            <a:ext cx="233899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>
              <a:buClrTx/>
              <a:buFontTx/>
              <a:buNone/>
            </a:pPr>
            <a:r>
              <a:rPr lang="zh-CN" altLang="en-US" sz="2399" kern="1200" dirty="0">
                <a:solidFill>
                  <a:prstClr val="white">
                    <a:lumMod val="9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工作规划和展望</a:t>
            </a:r>
            <a:endParaRPr lang="en-US" altLang="zh-CN" sz="2399" kern="1200" dirty="0">
              <a:solidFill>
                <a:prstClr val="white">
                  <a:lumMod val="9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7064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7064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55648"/>
      </p:ext>
    </p:extLst>
  </p:cSld>
  <p:clrMapOvr>
    <a:masterClrMapping/>
  </p:clrMapOvr>
  <p:transition spd="slow" advClick="0" advTm="0">
    <p:split orient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381328"/>
      </p:ext>
    </p:extLst>
  </p:cSld>
  <p:clrMapOvr>
    <a:masterClrMapping/>
  </p:clrMapOvr>
  <p:transition spd="slow" advClick="0" advTm="0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416479"/>
      </p:ext>
    </p:extLst>
  </p:cSld>
  <p:clrMapOvr>
    <a:masterClrMapping/>
  </p:clrMapOvr>
  <p:transition spd="slow" advClick="0" advTm="0">
    <p:check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180689"/>
      </p:ext>
    </p:extLst>
  </p:cSld>
  <p:clrMapOvr>
    <a:masterClrMapping/>
  </p:clrMapOvr>
  <p:transition advClick="0" advTm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187125"/>
      </p:ext>
    </p:extLst>
  </p:cSld>
  <p:clrMapOvr>
    <a:masterClrMapping/>
  </p:clrMapOvr>
  <p:transition advClick="0" advTm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771020"/>
      </p:ext>
    </p:extLst>
  </p:cSld>
  <p:clrMapOvr>
    <a:masterClrMapping/>
  </p:clrMapOvr>
  <p:transition spd="med" advClick="0" advTm="0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678359"/>
      </p:ext>
    </p:extLst>
  </p:cSld>
  <p:clrMapOvr>
    <a:masterClrMapping/>
  </p:clrMapOvr>
  <p:transition advClick="0" advTm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4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66"/>
            </a:lvl1pPr>
            <a:lvl2pPr marL="499873" indent="0" algn="ctr">
              <a:buNone/>
              <a:defRPr sz="2133"/>
            </a:lvl2pPr>
            <a:lvl3pPr marL="999747" indent="0" algn="ctr">
              <a:buNone/>
              <a:defRPr sz="1999"/>
            </a:lvl3pPr>
            <a:lvl4pPr marL="1499615" indent="0" algn="ctr">
              <a:buNone/>
              <a:defRPr sz="1733"/>
            </a:lvl4pPr>
            <a:lvl5pPr marL="1999490" indent="0" algn="ctr">
              <a:buNone/>
              <a:defRPr sz="1733"/>
            </a:lvl5pPr>
            <a:lvl6pPr marL="2499359" indent="0" algn="ctr">
              <a:buNone/>
              <a:defRPr sz="1733"/>
            </a:lvl6pPr>
            <a:lvl7pPr marL="2999232" indent="0" algn="ctr">
              <a:buNone/>
              <a:defRPr sz="1733"/>
            </a:lvl7pPr>
            <a:lvl8pPr marL="3499104" indent="0" algn="ctr">
              <a:buNone/>
              <a:defRPr sz="1733"/>
            </a:lvl8pPr>
            <a:lvl9pPr marL="3998977" indent="0" algn="ctr">
              <a:buNone/>
              <a:defRPr sz="1733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80"/>
            <a:ext cx="2743200" cy="365126"/>
          </a:xfrm>
          <a:prstGeom prst="rect">
            <a:avLst/>
          </a:prstGeom>
        </p:spPr>
        <p:txBody>
          <a:bodyPr/>
          <a:lstStyle/>
          <a:p>
            <a:fld id="{EB5C08A1-7713-47CE-97B4-863D833656A0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26/03/2022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5" y="6356380"/>
            <a:ext cx="4114800" cy="365126"/>
          </a:xfrm>
          <a:prstGeom prst="rect">
            <a:avLst/>
          </a:prstGeo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58504" y="6356380"/>
            <a:ext cx="495301" cy="365126"/>
          </a:xfrm>
          <a:prstGeom prst="rect">
            <a:avLst/>
          </a:prstGeom>
        </p:spPr>
        <p:txBody>
          <a:bodyPr/>
          <a:lstStyle/>
          <a:p>
            <a:fld id="{BD3C9449-514E-4F2F-BDF6-E5528CC1E8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944675"/>
      </p:ext>
    </p:extLst>
  </p:cSld>
  <p:clrMapOvr>
    <a:masterClrMapping/>
  </p:clrMapOvr>
  <p:transition spd="slow" advClick="0" advTm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403998"/>
      </p:ext>
    </p:extLst>
  </p:cSld>
  <p:clrMapOvr>
    <a:masterClrMapping/>
  </p:clrMapOvr>
  <p:transition advClick="0" advTm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184087"/>
      </p:ext>
    </p:extLst>
  </p:cSld>
  <p:clrMapOvr>
    <a:masterClrMapping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 1 1">
  <p:cSld name="CUSTOM_18_1_1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2"/>
          <p:cNvSpPr txBox="1">
            <a:spLocks noGrp="1"/>
          </p:cNvSpPr>
          <p:nvPr>
            <p:ph type="title"/>
          </p:nvPr>
        </p:nvSpPr>
        <p:spPr>
          <a:xfrm>
            <a:off x="415651" y="421105"/>
            <a:ext cx="113607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275" name="Google Shape;275;p22"/>
          <p:cNvSpPr/>
          <p:nvPr/>
        </p:nvSpPr>
        <p:spPr>
          <a:xfrm>
            <a:off x="0" y="6563875"/>
            <a:ext cx="12192000" cy="294000"/>
          </a:xfrm>
          <a:prstGeom prst="trapezoid">
            <a:avLst>
              <a:gd name="adj" fmla="val 107636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22"/>
          <p:cNvSpPr/>
          <p:nvPr/>
        </p:nvSpPr>
        <p:spPr>
          <a:xfrm rot="5400000">
            <a:off x="-3282000" y="3282000"/>
            <a:ext cx="6858000" cy="294000"/>
          </a:xfrm>
          <a:prstGeom prst="trapezoid">
            <a:avLst>
              <a:gd name="adj" fmla="val 93614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2"/>
          <p:cNvSpPr/>
          <p:nvPr/>
        </p:nvSpPr>
        <p:spPr>
          <a:xfrm rot="10800000">
            <a:off x="0" y="0"/>
            <a:ext cx="12192000" cy="294000"/>
          </a:xfrm>
          <a:prstGeom prst="trapezoid">
            <a:avLst>
              <a:gd name="adj" fmla="val 107636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22"/>
          <p:cNvSpPr/>
          <p:nvPr/>
        </p:nvSpPr>
        <p:spPr>
          <a:xfrm rot="-5400000" flipH="1">
            <a:off x="8615951" y="3282000"/>
            <a:ext cx="6858000" cy="294000"/>
          </a:xfrm>
          <a:prstGeom prst="trapezoid">
            <a:avLst>
              <a:gd name="adj" fmla="val 93614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999953"/>
      </p:ext>
    </p:extLst>
  </p:cSld>
  <p:clrMapOvr>
    <a:masterClrMapping/>
  </p:clrMapOvr>
  <p:transition advClick="0" advTm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517144"/>
      </p:ext>
    </p:extLst>
  </p:cSld>
  <p:clrMapOvr>
    <a:masterClrMapping/>
  </p:clrMapOvr>
  <p:transition advClick="0" advTm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159419"/>
      </p:ext>
    </p:extLst>
  </p:cSld>
  <p:clrMapOvr>
    <a:masterClrMapping/>
  </p:clrMapOvr>
  <p:transition advClick="0" advTm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Costu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94705" y="615603"/>
            <a:ext cx="10802595" cy="665285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ctr">
              <a:lnSpc>
                <a:spcPct val="90000"/>
              </a:lnSpc>
              <a:defRPr sz="5065" b="0" i="0">
                <a:solidFill>
                  <a:schemeClr val="bg1">
                    <a:lumMod val="85000"/>
                  </a:schemeClr>
                </a:solidFill>
                <a:latin typeface="Bebas Neue" pitchFamily="34" charset="0"/>
                <a:ea typeface="Gulim" pitchFamily="34" charset="-12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1703164" y="1295402"/>
            <a:ext cx="8785675" cy="240851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1200"/>
              </a:spcBef>
              <a:buNone/>
              <a:defRPr sz="1599" b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d-ID" dirty="0"/>
              <a:t>Lorem Ipsum Dolor sit Amet</a:t>
            </a:r>
            <a:endParaRPr lang="en-US" dirty="0"/>
          </a:p>
        </p:txBody>
      </p:sp>
      <p:grpSp>
        <p:nvGrpSpPr>
          <p:cNvPr id="2" name="Group 14"/>
          <p:cNvGrpSpPr/>
          <p:nvPr userDrawn="1"/>
        </p:nvGrpSpPr>
        <p:grpSpPr>
          <a:xfrm rot="16200000">
            <a:off x="11656459" y="6223984"/>
            <a:ext cx="465136" cy="605948"/>
            <a:chOff x="5859463" y="6252052"/>
            <a:chExt cx="465137" cy="605948"/>
          </a:xfrm>
          <a:solidFill>
            <a:schemeClr val="accent1"/>
          </a:solidFill>
        </p:grpSpPr>
        <p:sp>
          <p:nvSpPr>
            <p:cNvPr id="16" name="Rectangle 15"/>
            <p:cNvSpPr/>
            <p:nvPr userDrawn="1"/>
          </p:nvSpPr>
          <p:spPr>
            <a:xfrm>
              <a:off x="5859463" y="6464300"/>
              <a:ext cx="465137" cy="393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id-ID" sz="2399" kern="1200">
                <a:solidFill>
                  <a:prstClr val="white">
                    <a:lumMod val="85000"/>
                  </a:prstClr>
                </a:solidFill>
              </a:endParaRPr>
            </a:p>
          </p:txBody>
        </p:sp>
        <p:sp>
          <p:nvSpPr>
            <p:cNvPr id="17" name="Isosceles Triangle 16"/>
            <p:cNvSpPr/>
            <p:nvPr userDrawn="1"/>
          </p:nvSpPr>
          <p:spPr>
            <a:xfrm>
              <a:off x="5859463" y="6252052"/>
              <a:ext cx="465137" cy="21224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id-ID" sz="2399" kern="1200">
                <a:solidFill>
                  <a:prstClr val="white">
                    <a:lumMod val="85000"/>
                  </a:prstClr>
                </a:solidFill>
              </a:endParaRPr>
            </a:p>
          </p:txBody>
        </p:sp>
      </p:grpSp>
      <p:sp>
        <p:nvSpPr>
          <p:cNvPr id="18" name="TextBox 17"/>
          <p:cNvSpPr txBox="1"/>
          <p:nvPr userDrawn="1"/>
        </p:nvSpPr>
        <p:spPr>
          <a:xfrm>
            <a:off x="11672331" y="6357680"/>
            <a:ext cx="560388" cy="338412"/>
          </a:xfrm>
          <a:prstGeom prst="rect">
            <a:avLst/>
          </a:prstGeom>
          <a:noFill/>
        </p:spPr>
        <p:txBody>
          <a:bodyPr wrap="square" lIns="91424" tIns="45713" rIns="91424" bIns="45713" rtlCol="0">
            <a:spAutoFit/>
          </a:bodyPr>
          <a:lstStyle/>
          <a:p>
            <a:pPr algn="ctr">
              <a:buClrTx/>
              <a:buFontTx/>
              <a:buNone/>
            </a:pPr>
            <a:fld id="{260E2A6B-A809-4840-BF14-8648BC0BDF87}" type="slidenum">
              <a:rPr lang="id-ID" sz="1599" b="1" kern="1200" smtClean="0">
                <a:solidFill>
                  <a:prstClr val="white">
                    <a:lumMod val="85000"/>
                  </a:prstClr>
                </a:solidFill>
                <a:latin typeface="Calibri"/>
                <a:ea typeface="+mn-ea"/>
                <a:cs typeface="+mn-cs"/>
              </a:rPr>
              <a:pPr algn="ctr">
                <a:buClrTx/>
                <a:buFontTx/>
                <a:buNone/>
              </a:pPr>
              <a:t>‹#›</a:t>
            </a:fld>
            <a:endParaRPr lang="id-ID" sz="1999" kern="1200" dirty="0">
              <a:solidFill>
                <a:prstClr val="white">
                  <a:lumMod val="8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910725"/>
      </p:ext>
    </p:extLst>
  </p:cSld>
  <p:clrMapOvr>
    <a:masterClrMapping/>
  </p:clrMapOvr>
  <p:transition spd="slow" advClick="0" advTm="0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1F931BFC-FA3C-44C9-BDF3-A1EA94A517F2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2022/3/26</a:t>
            </a:fld>
            <a:endParaRPr lang="zh-CN" altLang="en-US" sz="1866" dirty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2E9294EB-43AD-4253-9111-B513B7CCDA25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sz="1866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71064"/>
      </p:ext>
    </p:extLst>
  </p:cSld>
  <p:clrMapOvr>
    <a:masterClrMapping/>
  </p:clrMapOvr>
  <p:transition spd="med" advClick="0" advTm="0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386738"/>
      </p:ext>
    </p:extLst>
  </p:cSld>
  <p:clrMapOvr>
    <a:masterClrMapping/>
  </p:clrMapOvr>
  <p:transition advClick="0" advTm="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1"/>
          <p:cNvSpPr/>
          <p:nvPr/>
        </p:nvSpPr>
        <p:spPr>
          <a:xfrm rot="723795">
            <a:off x="3624696" y="466656"/>
            <a:ext cx="6070637" cy="5564263"/>
          </a:xfrm>
          <a:custGeom>
            <a:avLst/>
            <a:gdLst/>
            <a:ahLst/>
            <a:cxnLst/>
            <a:rect l="l" t="t" r="r" b="b"/>
            <a:pathLst>
              <a:path w="217245" h="199152" extrusionOk="0">
                <a:moveTo>
                  <a:pt x="125752" y="0"/>
                </a:moveTo>
                <a:cubicBezTo>
                  <a:pt x="115330" y="0"/>
                  <a:pt x="104935" y="983"/>
                  <a:pt x="94954" y="3880"/>
                </a:cubicBezTo>
                <a:cubicBezTo>
                  <a:pt x="76766" y="9158"/>
                  <a:pt x="61604" y="21568"/>
                  <a:pt x="53018" y="38390"/>
                </a:cubicBezTo>
                <a:cubicBezTo>
                  <a:pt x="43740" y="56565"/>
                  <a:pt x="38372" y="76983"/>
                  <a:pt x="25366" y="93087"/>
                </a:cubicBezTo>
                <a:cubicBezTo>
                  <a:pt x="18504" y="101584"/>
                  <a:pt x="9546" y="108811"/>
                  <a:pt x="5619" y="119003"/>
                </a:cubicBezTo>
                <a:cubicBezTo>
                  <a:pt x="1" y="133578"/>
                  <a:pt x="6982" y="151133"/>
                  <a:pt x="19718" y="160177"/>
                </a:cubicBezTo>
                <a:cubicBezTo>
                  <a:pt x="27750" y="165880"/>
                  <a:pt x="37477" y="168607"/>
                  <a:pt x="46205" y="173174"/>
                </a:cubicBezTo>
                <a:cubicBezTo>
                  <a:pt x="54260" y="177389"/>
                  <a:pt x="61413" y="183148"/>
                  <a:pt x="69345" y="187588"/>
                </a:cubicBezTo>
                <a:cubicBezTo>
                  <a:pt x="84229" y="195917"/>
                  <a:pt x="100948" y="199152"/>
                  <a:pt x="118037" y="199152"/>
                </a:cubicBezTo>
                <a:cubicBezTo>
                  <a:pt x="134377" y="199152"/>
                  <a:pt x="151054" y="196195"/>
                  <a:pt x="166786" y="191906"/>
                </a:cubicBezTo>
                <a:cubicBezTo>
                  <a:pt x="182868" y="187522"/>
                  <a:pt x="199726" y="181032"/>
                  <a:pt x="208943" y="167145"/>
                </a:cubicBezTo>
                <a:cubicBezTo>
                  <a:pt x="216021" y="156478"/>
                  <a:pt x="217244" y="143559"/>
                  <a:pt x="215671" y="130623"/>
                </a:cubicBezTo>
                <a:cubicBezTo>
                  <a:pt x="214777" y="123276"/>
                  <a:pt x="212981" y="115923"/>
                  <a:pt x="210844" y="108974"/>
                </a:cubicBezTo>
                <a:cubicBezTo>
                  <a:pt x="208446" y="101182"/>
                  <a:pt x="205657" y="93288"/>
                  <a:pt x="205948" y="85140"/>
                </a:cubicBezTo>
                <a:cubicBezTo>
                  <a:pt x="206153" y="79394"/>
                  <a:pt x="207888" y="73823"/>
                  <a:pt x="208756" y="68140"/>
                </a:cubicBezTo>
                <a:cubicBezTo>
                  <a:pt x="210142" y="59046"/>
                  <a:pt x="209283" y="49687"/>
                  <a:pt x="206890" y="40805"/>
                </a:cubicBezTo>
                <a:cubicBezTo>
                  <a:pt x="205168" y="34414"/>
                  <a:pt x="202608" y="28152"/>
                  <a:pt x="198518" y="22947"/>
                </a:cubicBezTo>
                <a:cubicBezTo>
                  <a:pt x="194858" y="18288"/>
                  <a:pt x="190067" y="14605"/>
                  <a:pt x="184910" y="11688"/>
                </a:cubicBezTo>
                <a:cubicBezTo>
                  <a:pt x="171283" y="3978"/>
                  <a:pt x="155327" y="1548"/>
                  <a:pt x="139704" y="505"/>
                </a:cubicBezTo>
                <a:cubicBezTo>
                  <a:pt x="135071" y="196"/>
                  <a:pt x="130409" y="0"/>
                  <a:pt x="1257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15" tIns="91415" rIns="91415" bIns="9141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0" name="Google Shape;10;p21"/>
          <p:cNvSpPr txBox="1">
            <a:spLocks noGrp="1"/>
          </p:cNvSpPr>
          <p:nvPr>
            <p:ph type="ctrTitle"/>
          </p:nvPr>
        </p:nvSpPr>
        <p:spPr>
          <a:xfrm>
            <a:off x="3503704" y="1346833"/>
            <a:ext cx="72216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subTitle" idx="1"/>
          </p:nvPr>
        </p:nvSpPr>
        <p:spPr>
          <a:xfrm>
            <a:off x="5031101" y="4120933"/>
            <a:ext cx="4166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729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omb/>
      </p:transition>
    </mc:Choice>
    <mc:Fallback xmlns="">
      <p:transition>
        <p:comb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subTitle" idx="1"/>
          </p:nvPr>
        </p:nvSpPr>
        <p:spPr>
          <a:xfrm>
            <a:off x="2361210" y="2238600"/>
            <a:ext cx="7469601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title"/>
          </p:nvPr>
        </p:nvSpPr>
        <p:spPr>
          <a:xfrm>
            <a:off x="1282401" y="5177000"/>
            <a:ext cx="9627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/>
          <p:nvPr/>
        </p:nvSpPr>
        <p:spPr>
          <a:xfrm rot="10800000" flipH="1">
            <a:off x="6804159" y="-7"/>
            <a:ext cx="5387839" cy="3974253"/>
          </a:xfrm>
          <a:custGeom>
            <a:avLst/>
            <a:gdLst/>
            <a:ahLst/>
            <a:cxnLst/>
            <a:rect l="l" t="t" r="r" b="b"/>
            <a:pathLst>
              <a:path w="18809" h="13874" extrusionOk="0">
                <a:moveTo>
                  <a:pt x="18808" y="1"/>
                </a:moveTo>
                <a:cubicBezTo>
                  <a:pt x="18007" y="46"/>
                  <a:pt x="17197" y="296"/>
                  <a:pt x="16503" y="693"/>
                </a:cubicBezTo>
                <a:cubicBezTo>
                  <a:pt x="15021" y="1540"/>
                  <a:pt x="13935" y="2917"/>
                  <a:pt x="12856" y="4237"/>
                </a:cubicBezTo>
                <a:cubicBezTo>
                  <a:pt x="11776" y="5557"/>
                  <a:pt x="10614" y="6892"/>
                  <a:pt x="9061" y="7597"/>
                </a:cubicBezTo>
                <a:cubicBezTo>
                  <a:pt x="7195" y="8442"/>
                  <a:pt x="4984" y="8273"/>
                  <a:pt x="3139" y="9163"/>
                </a:cubicBezTo>
                <a:cubicBezTo>
                  <a:pt x="1355" y="10023"/>
                  <a:pt x="159" y="11913"/>
                  <a:pt x="1" y="13873"/>
                </a:cubicBezTo>
                <a:lnTo>
                  <a:pt x="18808" y="13873"/>
                </a:lnTo>
                <a:lnTo>
                  <a:pt x="1880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5" tIns="91415" rIns="91415" bIns="9141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056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omb/>
      </p:transition>
    </mc:Choice>
    <mc:Fallback xmlns="">
      <p:transition>
        <p:comb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 txBox="1">
            <a:spLocks noGrp="1"/>
          </p:cNvSpPr>
          <p:nvPr>
            <p:ph type="title"/>
          </p:nvPr>
        </p:nvSpPr>
        <p:spPr>
          <a:xfrm>
            <a:off x="5271358" y="3710367"/>
            <a:ext cx="5816399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title" idx="2"/>
          </p:nvPr>
        </p:nvSpPr>
        <p:spPr>
          <a:xfrm>
            <a:off x="7326548" y="985500"/>
            <a:ext cx="3761200" cy="1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subTitle" idx="1"/>
          </p:nvPr>
        </p:nvSpPr>
        <p:spPr>
          <a:xfrm>
            <a:off x="6920965" y="4901843"/>
            <a:ext cx="4166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9" name="Google Shape;29;p25"/>
          <p:cNvSpPr/>
          <p:nvPr/>
        </p:nvSpPr>
        <p:spPr>
          <a:xfrm flipH="1">
            <a:off x="22" y="3970003"/>
            <a:ext cx="3915220" cy="2888012"/>
          </a:xfrm>
          <a:custGeom>
            <a:avLst/>
            <a:gdLst/>
            <a:ahLst/>
            <a:cxnLst/>
            <a:rect l="l" t="t" r="r" b="b"/>
            <a:pathLst>
              <a:path w="18809" h="13874" extrusionOk="0">
                <a:moveTo>
                  <a:pt x="18808" y="1"/>
                </a:moveTo>
                <a:cubicBezTo>
                  <a:pt x="18007" y="46"/>
                  <a:pt x="17197" y="296"/>
                  <a:pt x="16503" y="693"/>
                </a:cubicBezTo>
                <a:cubicBezTo>
                  <a:pt x="15021" y="1540"/>
                  <a:pt x="13935" y="2917"/>
                  <a:pt x="12856" y="4237"/>
                </a:cubicBezTo>
                <a:cubicBezTo>
                  <a:pt x="11776" y="5557"/>
                  <a:pt x="10614" y="6892"/>
                  <a:pt x="9061" y="7597"/>
                </a:cubicBezTo>
                <a:cubicBezTo>
                  <a:pt x="7195" y="8442"/>
                  <a:pt x="4984" y="8273"/>
                  <a:pt x="3139" y="9163"/>
                </a:cubicBezTo>
                <a:cubicBezTo>
                  <a:pt x="1355" y="10023"/>
                  <a:pt x="159" y="11913"/>
                  <a:pt x="1" y="13873"/>
                </a:cubicBezTo>
                <a:lnTo>
                  <a:pt x="18808" y="13873"/>
                </a:lnTo>
                <a:lnTo>
                  <a:pt x="1880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15" tIns="91415" rIns="91415" bIns="9141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3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omb/>
      </p:transition>
    </mc:Choice>
    <mc:Fallback xmlns="">
      <p:transition>
        <p:comb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6"/>
          <p:cNvSpPr/>
          <p:nvPr/>
        </p:nvSpPr>
        <p:spPr>
          <a:xfrm rot="5400000">
            <a:off x="8202878" y="1937631"/>
            <a:ext cx="6893151" cy="2982731"/>
          </a:xfrm>
          <a:custGeom>
            <a:avLst/>
            <a:gdLst/>
            <a:ahLst/>
            <a:cxnLst/>
            <a:rect l="l" t="t" r="r" b="b"/>
            <a:pathLst>
              <a:path w="35653" h="19789" extrusionOk="0">
                <a:moveTo>
                  <a:pt x="1" y="0"/>
                </a:moveTo>
                <a:lnTo>
                  <a:pt x="1" y="11645"/>
                </a:lnTo>
                <a:cubicBezTo>
                  <a:pt x="65" y="11713"/>
                  <a:pt x="132" y="11779"/>
                  <a:pt x="202" y="11843"/>
                </a:cubicBezTo>
                <a:cubicBezTo>
                  <a:pt x="1473" y="13001"/>
                  <a:pt x="3280" y="13378"/>
                  <a:pt x="5002" y="13378"/>
                </a:cubicBezTo>
                <a:cubicBezTo>
                  <a:pt x="5030" y="13378"/>
                  <a:pt x="5057" y="13378"/>
                  <a:pt x="5085" y="13377"/>
                </a:cubicBezTo>
                <a:cubicBezTo>
                  <a:pt x="6831" y="13365"/>
                  <a:pt x="8560" y="13020"/>
                  <a:pt x="10307" y="12976"/>
                </a:cubicBezTo>
                <a:cubicBezTo>
                  <a:pt x="10415" y="12973"/>
                  <a:pt x="10523" y="12972"/>
                  <a:pt x="10631" y="12972"/>
                </a:cubicBezTo>
                <a:cubicBezTo>
                  <a:pt x="12279" y="12972"/>
                  <a:pt x="13983" y="13299"/>
                  <a:pt x="15254" y="14334"/>
                </a:cubicBezTo>
                <a:cubicBezTo>
                  <a:pt x="17162" y="15888"/>
                  <a:pt x="17910" y="18855"/>
                  <a:pt x="20251" y="19616"/>
                </a:cubicBezTo>
                <a:cubicBezTo>
                  <a:pt x="20620" y="19735"/>
                  <a:pt x="20988" y="19788"/>
                  <a:pt x="21355" y="19788"/>
                </a:cubicBezTo>
                <a:cubicBezTo>
                  <a:pt x="23160" y="19788"/>
                  <a:pt x="24936" y="18511"/>
                  <a:pt x="26647" y="17663"/>
                </a:cubicBezTo>
                <a:cubicBezTo>
                  <a:pt x="28371" y="16809"/>
                  <a:pt x="30294" y="16365"/>
                  <a:pt x="32217" y="16365"/>
                </a:cubicBezTo>
                <a:cubicBezTo>
                  <a:pt x="32750" y="16365"/>
                  <a:pt x="33283" y="16400"/>
                  <a:pt x="33812" y="16468"/>
                </a:cubicBezTo>
                <a:cubicBezTo>
                  <a:pt x="34429" y="16549"/>
                  <a:pt x="35041" y="16675"/>
                  <a:pt x="35653" y="16800"/>
                </a:cubicBezTo>
                <a:lnTo>
                  <a:pt x="3565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15" tIns="91415" rIns="91415" bIns="9141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body" idx="1"/>
          </p:nvPr>
        </p:nvSpPr>
        <p:spPr>
          <a:xfrm>
            <a:off x="1094843" y="3044967"/>
            <a:ext cx="4188800" cy="33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marL="457142" lvl="0" indent="-31746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288" lvl="1" indent="-31746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30" lvl="2" indent="-31746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574" lvl="3" indent="-31746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15" lvl="4" indent="-31746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857" lvl="5" indent="-31746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00" lvl="6" indent="-31746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143" lvl="7" indent="-31746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289" lvl="8" indent="-31746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body" idx="2"/>
          </p:nvPr>
        </p:nvSpPr>
        <p:spPr>
          <a:xfrm>
            <a:off x="5690901" y="3044967"/>
            <a:ext cx="4188800" cy="33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marL="457142" lvl="0" indent="-31746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288" lvl="1" indent="-31746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30" lvl="2" indent="-31746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574" lvl="3" indent="-31746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15" lvl="4" indent="-31746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857" lvl="5" indent="-31746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00" lvl="6" indent="-31746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143" lvl="7" indent="-31746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289" lvl="8" indent="-31746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1094840" y="2269767"/>
            <a:ext cx="3074800" cy="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title" idx="3"/>
          </p:nvPr>
        </p:nvSpPr>
        <p:spPr>
          <a:xfrm>
            <a:off x="5690900" y="2269767"/>
            <a:ext cx="3074800" cy="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title" idx="4"/>
          </p:nvPr>
        </p:nvSpPr>
        <p:spPr>
          <a:xfrm>
            <a:off x="1084719" y="538645"/>
            <a:ext cx="797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126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omb/>
      </p:transition>
    </mc:Choice>
    <mc:Fallback xmlns="">
      <p:transition>
        <p:comb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/>
          <p:nvPr/>
        </p:nvSpPr>
        <p:spPr>
          <a:xfrm rot="-5400000">
            <a:off x="9049797" y="3281620"/>
            <a:ext cx="58485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6072725" y="1583975"/>
            <a:ext cx="532260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body" idx="1"/>
          </p:nvPr>
        </p:nvSpPr>
        <p:spPr>
          <a:xfrm>
            <a:off x="6072700" y="2988275"/>
            <a:ext cx="5322600" cy="22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/>
          <p:nvPr/>
        </p:nvSpPr>
        <p:spPr>
          <a:xfrm>
            <a:off x="379198" y="111594"/>
            <a:ext cx="113763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4"/>
          <p:cNvSpPr/>
          <p:nvPr/>
        </p:nvSpPr>
        <p:spPr>
          <a:xfrm>
            <a:off x="379198" y="6468019"/>
            <a:ext cx="113763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4"/>
          <p:cNvSpPr/>
          <p:nvPr/>
        </p:nvSpPr>
        <p:spPr>
          <a:xfrm rot="-5400000">
            <a:off x="-2776803" y="3299570"/>
            <a:ext cx="60603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4"/>
          <p:cNvSpPr/>
          <p:nvPr/>
        </p:nvSpPr>
        <p:spPr>
          <a:xfrm>
            <a:off x="17698" y="6259264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4"/>
          <p:cNvSpPr/>
          <p:nvPr/>
        </p:nvSpPr>
        <p:spPr>
          <a:xfrm rot="10800000" flipH="1">
            <a:off x="17698" y="58190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4"/>
          <p:cNvSpPr/>
          <p:nvPr/>
        </p:nvSpPr>
        <p:spPr>
          <a:xfrm flipH="1">
            <a:off x="11614061" y="6271062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4"/>
          <p:cNvSpPr/>
          <p:nvPr/>
        </p:nvSpPr>
        <p:spPr>
          <a:xfrm rot="10800000">
            <a:off x="11614061" y="69988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33580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7"/>
          <p:cNvSpPr txBox="1">
            <a:spLocks noGrp="1"/>
          </p:cNvSpPr>
          <p:nvPr>
            <p:ph type="body" idx="1"/>
          </p:nvPr>
        </p:nvSpPr>
        <p:spPr>
          <a:xfrm>
            <a:off x="1008910" y="2536967"/>
            <a:ext cx="6179201" cy="33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marL="457142" lvl="0" indent="-31746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288" lvl="1" indent="-31746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30" lvl="2" indent="-31746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574" lvl="3" indent="-31746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15" lvl="4" indent="-31746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857" lvl="5" indent="-31746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00" lvl="6" indent="-31746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143" lvl="7" indent="-31746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289" lvl="8" indent="-31746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/>
          <p:nvPr/>
        </p:nvSpPr>
        <p:spPr>
          <a:xfrm rot="5400000">
            <a:off x="7254077" y="1937647"/>
            <a:ext cx="6893151" cy="2982731"/>
          </a:xfrm>
          <a:custGeom>
            <a:avLst/>
            <a:gdLst/>
            <a:ahLst/>
            <a:cxnLst/>
            <a:rect l="l" t="t" r="r" b="b"/>
            <a:pathLst>
              <a:path w="35653" h="19789" extrusionOk="0">
                <a:moveTo>
                  <a:pt x="1" y="0"/>
                </a:moveTo>
                <a:lnTo>
                  <a:pt x="1" y="11645"/>
                </a:lnTo>
                <a:cubicBezTo>
                  <a:pt x="65" y="11713"/>
                  <a:pt x="132" y="11779"/>
                  <a:pt x="202" y="11843"/>
                </a:cubicBezTo>
                <a:cubicBezTo>
                  <a:pt x="1473" y="13001"/>
                  <a:pt x="3280" y="13378"/>
                  <a:pt x="5002" y="13378"/>
                </a:cubicBezTo>
                <a:cubicBezTo>
                  <a:pt x="5030" y="13378"/>
                  <a:pt x="5057" y="13378"/>
                  <a:pt x="5085" y="13377"/>
                </a:cubicBezTo>
                <a:cubicBezTo>
                  <a:pt x="6831" y="13365"/>
                  <a:pt x="8560" y="13020"/>
                  <a:pt x="10307" y="12976"/>
                </a:cubicBezTo>
                <a:cubicBezTo>
                  <a:pt x="10415" y="12973"/>
                  <a:pt x="10523" y="12972"/>
                  <a:pt x="10631" y="12972"/>
                </a:cubicBezTo>
                <a:cubicBezTo>
                  <a:pt x="12279" y="12972"/>
                  <a:pt x="13983" y="13299"/>
                  <a:pt x="15254" y="14334"/>
                </a:cubicBezTo>
                <a:cubicBezTo>
                  <a:pt x="17162" y="15888"/>
                  <a:pt x="17910" y="18855"/>
                  <a:pt x="20251" y="19616"/>
                </a:cubicBezTo>
                <a:cubicBezTo>
                  <a:pt x="20620" y="19735"/>
                  <a:pt x="20988" y="19788"/>
                  <a:pt x="21355" y="19788"/>
                </a:cubicBezTo>
                <a:cubicBezTo>
                  <a:pt x="23160" y="19788"/>
                  <a:pt x="24936" y="18511"/>
                  <a:pt x="26647" y="17663"/>
                </a:cubicBezTo>
                <a:cubicBezTo>
                  <a:pt x="28371" y="16809"/>
                  <a:pt x="30294" y="16365"/>
                  <a:pt x="32217" y="16365"/>
                </a:cubicBezTo>
                <a:cubicBezTo>
                  <a:pt x="32750" y="16365"/>
                  <a:pt x="33283" y="16400"/>
                  <a:pt x="33812" y="16468"/>
                </a:cubicBezTo>
                <a:cubicBezTo>
                  <a:pt x="34429" y="16549"/>
                  <a:pt x="35041" y="16675"/>
                  <a:pt x="35653" y="16800"/>
                </a:cubicBezTo>
                <a:lnTo>
                  <a:pt x="3565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5" tIns="91415" rIns="91415" bIns="9141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title"/>
          </p:nvPr>
        </p:nvSpPr>
        <p:spPr>
          <a:xfrm>
            <a:off x="1084742" y="538633"/>
            <a:ext cx="590240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058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omb/>
      </p:transition>
    </mc:Choice>
    <mc:Fallback xmlns="">
      <p:transition>
        <p:comb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8"/>
          <p:cNvSpPr/>
          <p:nvPr/>
        </p:nvSpPr>
        <p:spPr>
          <a:xfrm>
            <a:off x="6434978" y="2611444"/>
            <a:ext cx="5757057" cy="4246553"/>
          </a:xfrm>
          <a:custGeom>
            <a:avLst/>
            <a:gdLst/>
            <a:ahLst/>
            <a:cxnLst/>
            <a:rect l="l" t="t" r="r" b="b"/>
            <a:pathLst>
              <a:path w="18809" h="13874" extrusionOk="0">
                <a:moveTo>
                  <a:pt x="18808" y="1"/>
                </a:moveTo>
                <a:cubicBezTo>
                  <a:pt x="18007" y="46"/>
                  <a:pt x="17197" y="296"/>
                  <a:pt x="16503" y="693"/>
                </a:cubicBezTo>
                <a:cubicBezTo>
                  <a:pt x="15021" y="1540"/>
                  <a:pt x="13935" y="2917"/>
                  <a:pt x="12856" y="4237"/>
                </a:cubicBezTo>
                <a:cubicBezTo>
                  <a:pt x="11776" y="5557"/>
                  <a:pt x="10614" y="6892"/>
                  <a:pt x="9061" y="7597"/>
                </a:cubicBezTo>
                <a:cubicBezTo>
                  <a:pt x="7195" y="8442"/>
                  <a:pt x="4984" y="8273"/>
                  <a:pt x="3139" y="9163"/>
                </a:cubicBezTo>
                <a:cubicBezTo>
                  <a:pt x="1355" y="10023"/>
                  <a:pt x="159" y="11913"/>
                  <a:pt x="1" y="13873"/>
                </a:cubicBezTo>
                <a:lnTo>
                  <a:pt x="18808" y="13873"/>
                </a:lnTo>
                <a:lnTo>
                  <a:pt x="1880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5" tIns="91415" rIns="91415" bIns="9141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43" name="Google Shape;43;p28"/>
          <p:cNvSpPr/>
          <p:nvPr/>
        </p:nvSpPr>
        <p:spPr>
          <a:xfrm rot="10800000">
            <a:off x="5" y="-16"/>
            <a:ext cx="3791267" cy="2796583"/>
          </a:xfrm>
          <a:custGeom>
            <a:avLst/>
            <a:gdLst/>
            <a:ahLst/>
            <a:cxnLst/>
            <a:rect l="l" t="t" r="r" b="b"/>
            <a:pathLst>
              <a:path w="18809" h="13874" extrusionOk="0">
                <a:moveTo>
                  <a:pt x="18808" y="1"/>
                </a:moveTo>
                <a:cubicBezTo>
                  <a:pt x="18007" y="46"/>
                  <a:pt x="17197" y="296"/>
                  <a:pt x="16503" y="693"/>
                </a:cubicBezTo>
                <a:cubicBezTo>
                  <a:pt x="15021" y="1540"/>
                  <a:pt x="13935" y="2917"/>
                  <a:pt x="12856" y="4237"/>
                </a:cubicBezTo>
                <a:cubicBezTo>
                  <a:pt x="11776" y="5557"/>
                  <a:pt x="10614" y="6892"/>
                  <a:pt x="9061" y="7597"/>
                </a:cubicBezTo>
                <a:cubicBezTo>
                  <a:pt x="7195" y="8442"/>
                  <a:pt x="4984" y="8273"/>
                  <a:pt x="3139" y="9163"/>
                </a:cubicBezTo>
                <a:cubicBezTo>
                  <a:pt x="1355" y="10023"/>
                  <a:pt x="159" y="11913"/>
                  <a:pt x="1" y="13873"/>
                </a:cubicBezTo>
                <a:lnTo>
                  <a:pt x="18808" y="13873"/>
                </a:lnTo>
                <a:lnTo>
                  <a:pt x="1880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5" tIns="91415" rIns="91415" bIns="9141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title"/>
          </p:nvPr>
        </p:nvSpPr>
        <p:spPr>
          <a:xfrm>
            <a:off x="1630644" y="2210067"/>
            <a:ext cx="3732401" cy="14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subTitle" idx="1"/>
          </p:nvPr>
        </p:nvSpPr>
        <p:spPr>
          <a:xfrm>
            <a:off x="1630642" y="3736017"/>
            <a:ext cx="4275201" cy="9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body" idx="2"/>
          </p:nvPr>
        </p:nvSpPr>
        <p:spPr>
          <a:xfrm>
            <a:off x="6345550" y="1407400"/>
            <a:ext cx="4379599" cy="40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ctr" anchorCtr="0">
            <a:noAutofit/>
          </a:bodyPr>
          <a:lstStyle>
            <a:lvl1pPr marL="457142" lvl="0" indent="-31746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288" lvl="1" indent="-31746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30" lvl="2" indent="-31746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574" lvl="3" indent="-31746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15" lvl="4" indent="-31746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857" lvl="5" indent="-31746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00" lvl="6" indent="-31746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143" lvl="7" indent="-31746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289" lvl="8" indent="-31746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5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omb/>
      </p:transition>
    </mc:Choice>
    <mc:Fallback xmlns="">
      <p:transition>
        <p:comb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1"/>
          <p:cNvSpPr/>
          <p:nvPr/>
        </p:nvSpPr>
        <p:spPr>
          <a:xfrm rot="5400000">
            <a:off x="3357387" y="-1984337"/>
            <a:ext cx="5477244" cy="12207449"/>
          </a:xfrm>
          <a:custGeom>
            <a:avLst/>
            <a:gdLst/>
            <a:ahLst/>
            <a:cxnLst/>
            <a:rect l="l" t="t" r="r" b="b"/>
            <a:pathLst>
              <a:path w="25192" h="35646" extrusionOk="0">
                <a:moveTo>
                  <a:pt x="1" y="1"/>
                </a:moveTo>
                <a:cubicBezTo>
                  <a:pt x="2226" y="1517"/>
                  <a:pt x="3612" y="4213"/>
                  <a:pt x="3514" y="6909"/>
                </a:cubicBezTo>
                <a:cubicBezTo>
                  <a:pt x="3373" y="10789"/>
                  <a:pt x="441" y="14462"/>
                  <a:pt x="1399" y="18225"/>
                </a:cubicBezTo>
                <a:cubicBezTo>
                  <a:pt x="2226" y="21471"/>
                  <a:pt x="5713" y="23532"/>
                  <a:pt x="6480" y="26793"/>
                </a:cubicBezTo>
                <a:cubicBezTo>
                  <a:pt x="7162" y="29694"/>
                  <a:pt x="5493" y="32713"/>
                  <a:pt x="5690" y="35646"/>
                </a:cubicBezTo>
                <a:lnTo>
                  <a:pt x="25191" y="35646"/>
                </a:lnTo>
                <a:lnTo>
                  <a:pt x="2519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5" tIns="91415" rIns="91415" bIns="9141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title"/>
          </p:nvPr>
        </p:nvSpPr>
        <p:spPr>
          <a:xfrm>
            <a:off x="2139011" y="2760600"/>
            <a:ext cx="7913999" cy="1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subTitle" idx="1"/>
          </p:nvPr>
        </p:nvSpPr>
        <p:spPr>
          <a:xfrm>
            <a:off x="3332201" y="4853033"/>
            <a:ext cx="5527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210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omb/>
      </p:transition>
    </mc:Choice>
    <mc:Fallback xmlns="">
      <p:transition>
        <p:comb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3"/>
          <p:cNvSpPr/>
          <p:nvPr/>
        </p:nvSpPr>
        <p:spPr>
          <a:xfrm>
            <a:off x="2302533" y="750833"/>
            <a:ext cx="7128107" cy="5120000"/>
          </a:xfrm>
          <a:custGeom>
            <a:avLst/>
            <a:gdLst/>
            <a:ahLst/>
            <a:cxnLst/>
            <a:rect l="l" t="t" r="r" b="b"/>
            <a:pathLst>
              <a:path w="255977" h="190311" extrusionOk="0">
                <a:moveTo>
                  <a:pt x="145909" y="1"/>
                </a:moveTo>
                <a:cubicBezTo>
                  <a:pt x="107297" y="1"/>
                  <a:pt x="86873" y="30667"/>
                  <a:pt x="57680" y="44965"/>
                </a:cubicBezTo>
                <a:cubicBezTo>
                  <a:pt x="27929" y="59538"/>
                  <a:pt x="7286" y="72287"/>
                  <a:pt x="3643" y="100824"/>
                </a:cubicBezTo>
                <a:cubicBezTo>
                  <a:pt x="0" y="129361"/>
                  <a:pt x="3035" y="156077"/>
                  <a:pt x="27930" y="169435"/>
                </a:cubicBezTo>
                <a:cubicBezTo>
                  <a:pt x="33671" y="172515"/>
                  <a:pt x="38894" y="173690"/>
                  <a:pt x="43929" y="173690"/>
                </a:cubicBezTo>
                <a:cubicBezTo>
                  <a:pt x="60149" y="173690"/>
                  <a:pt x="74408" y="161493"/>
                  <a:pt x="97659" y="161493"/>
                </a:cubicBezTo>
                <a:cubicBezTo>
                  <a:pt x="98489" y="161493"/>
                  <a:pt x="99330" y="161508"/>
                  <a:pt x="100183" y="161541"/>
                </a:cubicBezTo>
                <a:cubicBezTo>
                  <a:pt x="128173" y="162597"/>
                  <a:pt x="146517" y="190310"/>
                  <a:pt x="177390" y="190310"/>
                </a:cubicBezTo>
                <a:cubicBezTo>
                  <a:pt x="182011" y="190310"/>
                  <a:pt x="186911" y="189690"/>
                  <a:pt x="192167" y="188266"/>
                </a:cubicBezTo>
                <a:cubicBezTo>
                  <a:pt x="218732" y="181070"/>
                  <a:pt x="238428" y="154703"/>
                  <a:pt x="245834" y="129338"/>
                </a:cubicBezTo>
                <a:cubicBezTo>
                  <a:pt x="255976" y="94599"/>
                  <a:pt x="244228" y="59084"/>
                  <a:pt x="220884" y="34080"/>
                </a:cubicBezTo>
                <a:cubicBezTo>
                  <a:pt x="202271" y="14144"/>
                  <a:pt x="176287" y="887"/>
                  <a:pt x="148148" y="35"/>
                </a:cubicBezTo>
                <a:cubicBezTo>
                  <a:pt x="147395" y="12"/>
                  <a:pt x="146649" y="1"/>
                  <a:pt x="14590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15" tIns="91415" rIns="91415" bIns="9141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title" hasCustomPrompt="1"/>
          </p:nvPr>
        </p:nvSpPr>
        <p:spPr>
          <a:xfrm>
            <a:off x="2203001" y="2206933"/>
            <a:ext cx="7786000" cy="1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8" name="Google Shape;68;p33"/>
          <p:cNvSpPr txBox="1">
            <a:spLocks noGrp="1"/>
          </p:cNvSpPr>
          <p:nvPr>
            <p:ph type="body" idx="1"/>
          </p:nvPr>
        </p:nvSpPr>
        <p:spPr>
          <a:xfrm>
            <a:off x="3554001" y="4017333"/>
            <a:ext cx="5084000" cy="1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marL="457142" lvl="0" indent="-31746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288" lvl="1" indent="-31746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30" lvl="2" indent="-31746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574" lvl="3" indent="-31746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15" lvl="4" indent="-31746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857" lvl="5" indent="-31746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00" lvl="6" indent="-31746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143" lvl="7" indent="-31746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289" lvl="8" indent="-31746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238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omb/>
      </p:transition>
    </mc:Choice>
    <mc:Fallback xmlns="">
      <p:transition>
        <p:comb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745611"/>
      </p:ext>
    </p:extLst>
  </p:cSld>
  <p:clrMapOvr>
    <a:masterClrMapping/>
  </p:clrMapOvr>
  <p:transition spd="slow" advClick="0" advTm="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  <a:buFontTx/>
              <a:buNone/>
            </a:pPr>
            <a:fld id="{8852F3D0-CB60-4E23-9016-6E4A006909DF}" type="datetimeFigureOut">
              <a:rPr lang="zh-CN" altLang="en-US" sz="1800" kern="1200" smtClean="0">
                <a:solidFill>
                  <a:prstClr val="black"/>
                </a:solidFill>
                <a:latin typeface="Calibri"/>
                <a:ea typeface="等线"/>
                <a:cs typeface="+mn-cs"/>
              </a:rPr>
              <a:pPr>
                <a:buClrTx/>
                <a:buFontTx/>
                <a:buNone/>
              </a:pPr>
              <a:t>2022/3/26</a:t>
            </a:fld>
            <a:endParaRPr lang="zh-CN" altLang="en-US" sz="1800" kern="1200">
              <a:solidFill>
                <a:prstClr val="black"/>
              </a:solidFill>
              <a:latin typeface="Calibri"/>
              <a:ea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  <a:buFontTx/>
              <a:buNone/>
            </a:pPr>
            <a:endParaRPr lang="zh-CN" altLang="en-US" sz="1800" kern="1200">
              <a:solidFill>
                <a:prstClr val="black"/>
              </a:solidFill>
              <a:latin typeface="Calibri"/>
              <a:ea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  <a:buFontTx/>
              <a:buNone/>
            </a:pPr>
            <a:fld id="{83251619-C973-4F6A-8B28-A38E9BC25C3F}" type="slidenum">
              <a:rPr lang="zh-CN" altLang="en-US" sz="1800" kern="1200" smtClean="0">
                <a:solidFill>
                  <a:prstClr val="black"/>
                </a:solidFill>
                <a:latin typeface="Calibri"/>
                <a:ea typeface="等线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zh-CN" altLang="en-US" sz="1800" kern="1200">
              <a:solidFill>
                <a:prstClr val="black"/>
              </a:solidFill>
              <a:latin typeface="Calibri"/>
              <a:ea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400593"/>
      </p:ext>
    </p:extLst>
  </p:cSld>
  <p:clrMapOvr>
    <a:masterClrMapping/>
  </p:clrMapOvr>
  <p:transition advClick="0" advTm="0"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68160-05AF-4944-83E2-E8F02D89D9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754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E0955-7B80-4933-AC1E-5FCC42B64F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0239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10279-F314-4507-992D-B95E6BB4A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1100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73C44-FF26-4AD5-B978-E2DC33A375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19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011 Background imag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7223375" y="2088000"/>
            <a:ext cx="4458300" cy="2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8900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38FE3-70D7-456F-A2D5-0873F9B2E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6762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72DAA-F176-44F5-BC26-4C09D01721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5364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C7658-8AD5-4F7F-A041-43CACB77A3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4023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88E5D-64F3-4F30-82F6-F383D000E4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4696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0473F-026E-4739-9C04-4167051519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4458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3DF42-63EC-4094-9034-34537BE2CD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7976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B8AA8-3B3B-4BDA-850D-900B14040F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4551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59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omb/>
      </p:transition>
    </mc:Choice>
    <mc:Fallback xmlns="">
      <p:transition>
        <p:comb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42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omb/>
      </p:transition>
    </mc:Choice>
    <mc:Fallback xmlns="">
      <p:transition>
        <p:comb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4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omb/>
      </p:transition>
    </mc:Choice>
    <mc:Fallback xmlns="">
      <p:transition>
        <p:comb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973675" y="898175"/>
            <a:ext cx="10436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2657025" y="3153925"/>
            <a:ext cx="8955600" cy="28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379198" y="111594"/>
            <a:ext cx="113763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60" name="Google Shape;60;p5"/>
          <p:cNvSpPr/>
          <p:nvPr/>
        </p:nvSpPr>
        <p:spPr>
          <a:xfrm>
            <a:off x="379198" y="6468019"/>
            <a:ext cx="113763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61" name="Google Shape;61;p5"/>
          <p:cNvSpPr/>
          <p:nvPr/>
        </p:nvSpPr>
        <p:spPr>
          <a:xfrm rot="-5400000">
            <a:off x="-2776803" y="3299570"/>
            <a:ext cx="60603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62" name="Google Shape;62;p5"/>
          <p:cNvSpPr/>
          <p:nvPr/>
        </p:nvSpPr>
        <p:spPr>
          <a:xfrm rot="-5400000">
            <a:off x="9049797" y="3281620"/>
            <a:ext cx="58485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63" name="Google Shape;63;p5"/>
          <p:cNvSpPr/>
          <p:nvPr/>
        </p:nvSpPr>
        <p:spPr>
          <a:xfrm>
            <a:off x="17698" y="6259264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4" name="Google Shape;64;p5"/>
          <p:cNvSpPr/>
          <p:nvPr/>
        </p:nvSpPr>
        <p:spPr>
          <a:xfrm rot="10800000" flipH="1">
            <a:off x="17698" y="58190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5" name="Google Shape;65;p5"/>
          <p:cNvSpPr/>
          <p:nvPr/>
        </p:nvSpPr>
        <p:spPr>
          <a:xfrm flipH="1">
            <a:off x="11614061" y="6271062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" name="Google Shape;66;p5"/>
          <p:cNvSpPr/>
          <p:nvPr/>
        </p:nvSpPr>
        <p:spPr>
          <a:xfrm rot="10800000">
            <a:off x="11614061" y="69988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72169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18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omb/>
      </p:transition>
    </mc:Choice>
    <mc:Fallback xmlns="">
      <p:transition>
        <p:comb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5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5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3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omb/>
      </p:transition>
    </mc:Choice>
    <mc:Fallback xmlns="">
      <p:transition>
        <p:comb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9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omb/>
      </p:transition>
    </mc:Choice>
    <mc:Fallback xmlns="">
      <p:transition>
        <p:comb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4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omb/>
      </p:transition>
    </mc:Choice>
    <mc:Fallback xmlns="">
      <p:transition>
        <p:comb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81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omb/>
      </p:transition>
    </mc:Choice>
    <mc:Fallback xmlns="">
      <p:transition>
        <p:comb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39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omb/>
      </p:transition>
    </mc:Choice>
    <mc:Fallback xmlns="">
      <p:transition>
        <p:comb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39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omb/>
      </p:transition>
    </mc:Choice>
    <mc:Fallback xmlns="">
      <p:transition>
        <p:comb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8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5" y="365128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55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omb/>
      </p:transition>
    </mc:Choice>
    <mc:Fallback xmlns="">
      <p:transition>
        <p:comb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31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693" y="3355031"/>
            <a:ext cx="3158724" cy="351566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18829" y="4316614"/>
            <a:ext cx="12192000" cy="2538420"/>
          </a:xfrm>
          <a:prstGeom prst="rect">
            <a:avLst/>
          </a:prstGeom>
        </p:spPr>
      </p:pic>
      <p:grpSp>
        <p:nvGrpSpPr>
          <p:cNvPr id="20" name="组合 19"/>
          <p:cNvGrpSpPr/>
          <p:nvPr userDrawn="1"/>
        </p:nvGrpSpPr>
        <p:grpSpPr>
          <a:xfrm>
            <a:off x="-32520" y="-2966"/>
            <a:ext cx="12238210" cy="6873666"/>
            <a:chOff x="-34298" y="-3128"/>
            <a:chExt cx="12907487" cy="7249172"/>
          </a:xfrm>
        </p:grpSpPr>
        <p:grpSp>
          <p:nvGrpSpPr>
            <p:cNvPr id="16" name="组合 15"/>
            <p:cNvGrpSpPr/>
            <p:nvPr userDrawn="1"/>
          </p:nvGrpSpPr>
          <p:grpSpPr>
            <a:xfrm>
              <a:off x="-34298" y="0"/>
              <a:ext cx="1868891" cy="7232650"/>
              <a:chOff x="-34298" y="0"/>
              <a:chExt cx="1868891" cy="7232650"/>
            </a:xfrm>
          </p:grpSpPr>
          <p:pic>
            <p:nvPicPr>
              <p:cNvPr id="8" name="图片 7"/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1834593" cy="723265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34298" y="2379697"/>
                <a:ext cx="1268232" cy="4849825"/>
              </a:xfrm>
              <a:prstGeom prst="rect">
                <a:avLst/>
              </a:prstGeom>
            </p:spPr>
          </p:pic>
        </p:grpSp>
        <p:grpSp>
          <p:nvGrpSpPr>
            <p:cNvPr id="19" name="组合 18"/>
            <p:cNvGrpSpPr/>
            <p:nvPr userDrawn="1"/>
          </p:nvGrpSpPr>
          <p:grpSpPr>
            <a:xfrm>
              <a:off x="11022313" y="-3128"/>
              <a:ext cx="1850876" cy="7249172"/>
              <a:chOff x="11022313" y="-3128"/>
              <a:chExt cx="1850876" cy="7249172"/>
            </a:xfrm>
          </p:grpSpPr>
          <p:pic>
            <p:nvPicPr>
              <p:cNvPr id="9" name="图片 8"/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11022313" y="-3128"/>
                <a:ext cx="1834593" cy="7232650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434918" y="2693615"/>
                <a:ext cx="1438271" cy="455242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9724248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ubTitle" idx="1"/>
          </p:nvPr>
        </p:nvSpPr>
        <p:spPr>
          <a:xfrm>
            <a:off x="4406701" y="2031800"/>
            <a:ext cx="6831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6"/>
          <p:cNvSpPr/>
          <p:nvPr/>
        </p:nvSpPr>
        <p:spPr>
          <a:xfrm>
            <a:off x="379198" y="111594"/>
            <a:ext cx="113763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72" name="Google Shape;72;p6"/>
          <p:cNvSpPr/>
          <p:nvPr/>
        </p:nvSpPr>
        <p:spPr>
          <a:xfrm>
            <a:off x="379198" y="6468019"/>
            <a:ext cx="113763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73" name="Google Shape;73;p6"/>
          <p:cNvSpPr/>
          <p:nvPr/>
        </p:nvSpPr>
        <p:spPr>
          <a:xfrm rot="-5400000">
            <a:off x="-2776803" y="3299570"/>
            <a:ext cx="60603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74" name="Google Shape;74;p6"/>
          <p:cNvSpPr/>
          <p:nvPr/>
        </p:nvSpPr>
        <p:spPr>
          <a:xfrm rot="-5400000">
            <a:off x="9049797" y="3281620"/>
            <a:ext cx="58485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75" name="Google Shape;75;p6"/>
          <p:cNvSpPr/>
          <p:nvPr/>
        </p:nvSpPr>
        <p:spPr>
          <a:xfrm>
            <a:off x="17698" y="6259264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6"/>
          <p:cNvSpPr/>
          <p:nvPr/>
        </p:nvSpPr>
        <p:spPr>
          <a:xfrm rot="10800000" flipH="1">
            <a:off x="17698" y="58190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6"/>
          <p:cNvSpPr/>
          <p:nvPr/>
        </p:nvSpPr>
        <p:spPr>
          <a:xfrm flipH="1">
            <a:off x="11614061" y="6271062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 rot="10800000">
            <a:off x="11614061" y="69988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575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 txBox="1">
            <a:spLocks noGrp="1"/>
          </p:cNvSpPr>
          <p:nvPr>
            <p:ph type="subTitle" idx="1"/>
          </p:nvPr>
        </p:nvSpPr>
        <p:spPr>
          <a:xfrm>
            <a:off x="448867" y="2024167"/>
            <a:ext cx="39897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subTitle" idx="2"/>
          </p:nvPr>
        </p:nvSpPr>
        <p:spPr>
          <a:xfrm>
            <a:off x="6096467" y="2024167"/>
            <a:ext cx="39897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5" name="Google Shape;95;p8"/>
          <p:cNvSpPr txBox="1">
            <a:spLocks noGrp="1"/>
          </p:cNvSpPr>
          <p:nvPr>
            <p:ph type="body" idx="3"/>
          </p:nvPr>
        </p:nvSpPr>
        <p:spPr>
          <a:xfrm>
            <a:off x="1327201" y="2961200"/>
            <a:ext cx="44103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96" name="Google Shape;96;p8"/>
          <p:cNvSpPr txBox="1">
            <a:spLocks noGrp="1"/>
          </p:cNvSpPr>
          <p:nvPr>
            <p:ph type="body" idx="4"/>
          </p:nvPr>
        </p:nvSpPr>
        <p:spPr>
          <a:xfrm>
            <a:off x="6770523" y="2949450"/>
            <a:ext cx="44106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97" name="Google Shape;97;p8"/>
          <p:cNvSpPr/>
          <p:nvPr/>
        </p:nvSpPr>
        <p:spPr>
          <a:xfrm>
            <a:off x="379198" y="111594"/>
            <a:ext cx="113763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98" name="Google Shape;98;p8"/>
          <p:cNvSpPr/>
          <p:nvPr/>
        </p:nvSpPr>
        <p:spPr>
          <a:xfrm>
            <a:off x="379198" y="6468019"/>
            <a:ext cx="113763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99" name="Google Shape;99;p8"/>
          <p:cNvSpPr/>
          <p:nvPr/>
        </p:nvSpPr>
        <p:spPr>
          <a:xfrm rot="-5400000">
            <a:off x="-2776803" y="3299570"/>
            <a:ext cx="60603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00" name="Google Shape;100;p8"/>
          <p:cNvSpPr/>
          <p:nvPr/>
        </p:nvSpPr>
        <p:spPr>
          <a:xfrm rot="-5400000">
            <a:off x="9049797" y="3281620"/>
            <a:ext cx="5848500" cy="318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01" name="Google Shape;101;p8"/>
          <p:cNvSpPr/>
          <p:nvPr/>
        </p:nvSpPr>
        <p:spPr>
          <a:xfrm>
            <a:off x="17698" y="6259264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2" name="Google Shape;102;p8"/>
          <p:cNvSpPr/>
          <p:nvPr/>
        </p:nvSpPr>
        <p:spPr>
          <a:xfrm rot="10800000" flipH="1">
            <a:off x="17698" y="58190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3" name="Google Shape;103;p8"/>
          <p:cNvSpPr/>
          <p:nvPr/>
        </p:nvSpPr>
        <p:spPr>
          <a:xfrm flipH="1">
            <a:off x="11614061" y="6271062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4" name="Google Shape;104;p8"/>
          <p:cNvSpPr/>
          <p:nvPr/>
        </p:nvSpPr>
        <p:spPr>
          <a:xfrm rot="10800000">
            <a:off x="11614061" y="69988"/>
            <a:ext cx="538609" cy="548404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0200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8E8E8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222151" y="5665101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b="0" i="0" u="none" strike="noStrike" cap="none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7" r:id="rId3"/>
    <p:sldLayoutId id="2147483668" r:id="rId4"/>
    <p:sldLayoutId id="214748367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>
                <a:solidFill>
                  <a:srgbClr val="3B3B3B"/>
                </a:solidFill>
              </a:rPr>
              <a:pPr/>
              <a:t>‹#›</a:t>
            </a:fld>
            <a:endParaRPr>
              <a:solidFill>
                <a:srgbClr val="3B3B3B"/>
              </a:solidFill>
            </a:endParaRPr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222151" y="5665101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400"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0333456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CC656BBA-ABFE-41B3-B648-AB586EB40D1B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>
                <a:buClrTx/>
                <a:buFontTx/>
                <a:buNone/>
              </a:pPr>
              <a:t>2022/3/26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A35F372B-0072-4BE8-B1FF-3116CE4E13A7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</p:sldLayoutIdLst>
  <p:transition spd="slow" advClick="0" advTm="0">
    <p:random/>
  </p:transition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0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0314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</p:sldLayoutIdLst>
  <mc:AlternateContent xmlns:mc="http://schemas.openxmlformats.org/markup-compatibility/2006" xmlns:p14="http://schemas.microsoft.com/office/powerpoint/2010/main">
    <mc:Choice Requires="p14">
      <p:transition p14:dur="10">
        <p:comb/>
      </p:transition>
    </mc:Choice>
    <mc:Fallback xmlns="">
      <p:transition>
        <p:comb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zh-CN" altLang="en-US" sz="300" kern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lang="en-US" altLang="zh-CN" sz="300" kern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lang="zh-CN" altLang="en-US" sz="300" kern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>
              <a:buClrTx/>
              <a:buFontTx/>
              <a:buNone/>
            </a:pPr>
            <a:r>
              <a:rPr lang="en-US" altLang="zh-CN" sz="600" kern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676326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CEEFD8FA-C166-4D6C-B6BD-5175338DB58B}" type="slidenum">
              <a:rPr lang="en-US" kern="1200"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73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>
                <a:buClrTx/>
                <a:buFontTx/>
                <a:buNone/>
              </a:pPr>
              <a:t>3/26/2022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10039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80" r:id="rId12"/>
    <p:sldLayoutId id="2147483781" r:id="rId13"/>
  </p:sldLayoutIdLst>
  <mc:AlternateContent xmlns:mc="http://schemas.openxmlformats.org/markup-compatibility/2006" xmlns:p14="http://schemas.microsoft.com/office/powerpoint/2010/main">
    <mc:Choice Requires="p14">
      <p:transition p14:dur="10">
        <p:comb/>
      </p:transition>
    </mc:Choice>
    <mc:Fallback xmlns="">
      <p:transition>
        <p:comb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6.gif"/><Relationship Id="rId1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5.png"/><Relationship Id="rId17" Type="http://schemas.openxmlformats.org/officeDocument/2006/relationships/image" Target="../media/image20.gif"/><Relationship Id="rId2" Type="http://schemas.microsoft.com/office/2007/relationships/media" Target="../media/media1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3.png"/><Relationship Id="rId18" Type="http://schemas.openxmlformats.org/officeDocument/2006/relationships/image" Target="../media/image20.gif"/><Relationship Id="rId3" Type="http://schemas.microsoft.com/office/2007/relationships/media" Target="../media/media2.mp3"/><Relationship Id="rId7" Type="http://schemas.openxmlformats.org/officeDocument/2006/relationships/slideLayout" Target="../slideLayouts/slideLayout67.xml"/><Relationship Id="rId12" Type="http://schemas.openxmlformats.org/officeDocument/2006/relationships/image" Target="../media/image22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openxmlformats.org/officeDocument/2006/relationships/image" Target="../media/image17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image" Target="../media/image24.png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slideLayout" Target="../slideLayouts/slideLayout67.xml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17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3.wav"/><Relationship Id="rId5" Type="http://schemas.microsoft.com/office/2007/relationships/media" Target="../media/media3.mp3"/><Relationship Id="rId15" Type="http://schemas.openxmlformats.org/officeDocument/2006/relationships/image" Target="../media/image16.gif"/><Relationship Id="rId10" Type="http://schemas.openxmlformats.org/officeDocument/2006/relationships/audio" Target="../media/audio2.wav"/><Relationship Id="rId19" Type="http://schemas.openxmlformats.org/officeDocument/2006/relationships/image" Target="../media/image20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6.png"/><Relationship Id="rId18" Type="http://schemas.openxmlformats.org/officeDocument/2006/relationships/image" Target="../media/image20.gif"/><Relationship Id="rId3" Type="http://schemas.microsoft.com/office/2007/relationships/media" Target="../media/media2.mp3"/><Relationship Id="rId7" Type="http://schemas.openxmlformats.org/officeDocument/2006/relationships/slideLayout" Target="../slideLayouts/slideLayout67.xml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openxmlformats.org/officeDocument/2006/relationships/image" Target="../media/image17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3.png"/><Relationship Id="rId18" Type="http://schemas.openxmlformats.org/officeDocument/2006/relationships/image" Target="../media/image20.gif"/><Relationship Id="rId3" Type="http://schemas.microsoft.com/office/2007/relationships/media" Target="../media/media2.mp3"/><Relationship Id="rId7" Type="http://schemas.openxmlformats.org/officeDocument/2006/relationships/slideLayout" Target="../slideLayouts/slideLayout67.xml"/><Relationship Id="rId12" Type="http://schemas.openxmlformats.org/officeDocument/2006/relationships/image" Target="../media/image22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openxmlformats.org/officeDocument/2006/relationships/image" Target="../media/image17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8.png"/><Relationship Id="rId18" Type="http://schemas.openxmlformats.org/officeDocument/2006/relationships/image" Target="../media/image20.gif"/><Relationship Id="rId3" Type="http://schemas.microsoft.com/office/2007/relationships/media" Target="../media/media2.mp3"/><Relationship Id="rId7" Type="http://schemas.openxmlformats.org/officeDocument/2006/relationships/slideLayout" Target="../slideLayouts/slideLayout67.xml"/><Relationship Id="rId12" Type="http://schemas.openxmlformats.org/officeDocument/2006/relationships/image" Target="../media/image27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openxmlformats.org/officeDocument/2006/relationships/image" Target="../media/image17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otGri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3E070C-2464-449A-BA84-BE0E98FFD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83" y="113779"/>
            <a:ext cx="7297100" cy="1324800"/>
          </a:xfrm>
        </p:spPr>
        <p:txBody>
          <a:bodyPr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  <a:ea typeface="HP001" panose="020B0603050302020204" pitchFamily="34" charset="0"/>
                <a:cs typeface="Times New Roman" panose="02020603050405020304" pitchFamily="18" charset="0"/>
              </a:rPr>
              <a:t>Thứ       ngày    tháng     năm 2022</a:t>
            </a:r>
            <a:br>
              <a:rPr lang="vi-VN" sz="3200" b="1" dirty="0">
                <a:solidFill>
                  <a:schemeClr val="tx1"/>
                </a:solidFill>
                <a:latin typeface="+mj-lt"/>
                <a:ea typeface="HP001" panose="020B0603050302020204" pitchFamily="34" charset="0"/>
                <a:cs typeface="Times New Roman" panose="02020603050405020304" pitchFamily="18" charset="0"/>
              </a:rPr>
            </a:br>
            <a:r>
              <a:rPr lang="vi-VN" sz="3200" b="1" dirty="0">
                <a:solidFill>
                  <a:srgbClr val="FF0000"/>
                </a:solidFill>
                <a:latin typeface="+mj-lt"/>
                <a:ea typeface="HP001" panose="020B0603050302020204" pitchFamily="34" charset="0"/>
                <a:cs typeface="Times New Roman" panose="02020603050405020304" pitchFamily="18" charset="0"/>
              </a:rPr>
              <a:t>Tập đọc – Kể chuyện</a:t>
            </a:r>
            <a:br>
              <a:rPr lang="vi-VN" sz="3200" b="1" dirty="0">
                <a:solidFill>
                  <a:srgbClr val="FF0000"/>
                </a:solidFill>
                <a:latin typeface="+mj-lt"/>
                <a:ea typeface="HP001" panose="020B0603050302020204" pitchFamily="34" charset="0"/>
                <a:cs typeface="Times New Roman" panose="02020603050405020304" pitchFamily="18" charset="0"/>
              </a:rPr>
            </a:br>
            <a:r>
              <a:rPr lang="vi-VN" sz="3200" b="1" dirty="0">
                <a:solidFill>
                  <a:srgbClr val="008000"/>
                </a:solidFill>
                <a:latin typeface="+mj-lt"/>
                <a:ea typeface="HP001" panose="020B0603050302020204" pitchFamily="34" charset="0"/>
                <a:cs typeface="Times New Roman" panose="02020603050405020304" pitchFamily="18" charset="0"/>
              </a:rPr>
              <a:t>Buổi học thể dục</a:t>
            </a:r>
            <a:endParaRPr lang="en-US" sz="3200" b="1" dirty="0">
              <a:solidFill>
                <a:srgbClr val="008000"/>
              </a:solidFill>
              <a:latin typeface="+mj-lt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73" y="1619076"/>
            <a:ext cx="11299971" cy="523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矩形: 圆角 10">
            <a:extLst>
              <a:ext uri="{FF2B5EF4-FFF2-40B4-BE49-F238E27FC236}">
                <a16:creationId xmlns:a16="http://schemas.microsoft.com/office/drawing/2014/main" id="{91336BAD-40DC-4DC9-8E80-30C4D96F271A}"/>
              </a:ext>
            </a:extLst>
          </p:cNvPr>
          <p:cNvSpPr/>
          <p:nvPr/>
        </p:nvSpPr>
        <p:spPr>
          <a:xfrm>
            <a:off x="8640810" y="1022221"/>
            <a:ext cx="2255791" cy="596855"/>
          </a:xfrm>
          <a:prstGeom prst="roundRect">
            <a:avLst>
              <a:gd name="adj" fmla="val 50000"/>
            </a:avLst>
          </a:prstGeom>
          <a:solidFill>
            <a:srgbClr val="99B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  <a:defRPr/>
            </a:pPr>
            <a:endParaRPr lang="zh-CN" altLang="en-US" sz="1800" kern="120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8" name="文本框 11">
            <a:extLst>
              <a:ext uri="{FF2B5EF4-FFF2-40B4-BE49-F238E27FC236}">
                <a16:creationId xmlns:a16="http://schemas.microsoft.com/office/drawing/2014/main" id="{ACDF48A0-FD39-4554-966C-34B8EFE13D9C}"/>
              </a:ext>
            </a:extLst>
          </p:cNvPr>
          <p:cNvSpPr txBox="1"/>
          <p:nvPr/>
        </p:nvSpPr>
        <p:spPr>
          <a:xfrm>
            <a:off x="8944476" y="1089815"/>
            <a:ext cx="1648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  <a:defRPr/>
            </a:pPr>
            <a:r>
              <a:rPr lang="vi-VN" altLang="zh-CN" sz="2400" kern="1200" dirty="0">
                <a:solidFill>
                  <a:prstClr val="white"/>
                </a:solidFill>
                <a:latin typeface="Calibri"/>
                <a:ea typeface="印品黑体" panose="00000500000000000000" pitchFamily="2" charset="-122"/>
                <a:cs typeface="+mn-cs"/>
                <a:sym typeface="印品黑体" panose="00000500000000000000" pitchFamily="2" charset="-122"/>
              </a:rPr>
              <a:t>SGK/89, 90</a:t>
            </a:r>
            <a:endParaRPr lang="zh-CN" altLang="en-US" sz="2400" kern="1200" dirty="0">
              <a:solidFill>
                <a:prstClr val="white"/>
              </a:solidFill>
              <a:latin typeface="Calibri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3"/>
          <p:cNvSpPr txBox="1">
            <a:spLocks noGrp="1"/>
          </p:cNvSpPr>
          <p:nvPr>
            <p:ph type="title"/>
          </p:nvPr>
        </p:nvSpPr>
        <p:spPr>
          <a:xfrm>
            <a:off x="2861592" y="2600825"/>
            <a:ext cx="6292693" cy="1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ctr" anchorCtr="0">
            <a:noAutofit/>
          </a:bodyPr>
          <a:lstStyle/>
          <a:p>
            <a:r>
              <a:rPr lang="vi-VN" sz="6500" b="1" dirty="0">
                <a:latin typeface="Dancing Script" charset="0"/>
                <a:ea typeface="Arial"/>
                <a:cs typeface="Arial"/>
                <a:sym typeface="Arial"/>
              </a:rPr>
              <a:t>2.</a:t>
            </a:r>
            <a:br>
              <a:rPr lang="vi-VN" sz="6500" b="1" dirty="0">
                <a:latin typeface="Dancing Script" charset="0"/>
                <a:ea typeface="Arial"/>
                <a:cs typeface="Arial"/>
                <a:sym typeface="Arial"/>
              </a:rPr>
            </a:br>
            <a:r>
              <a:rPr lang="vi-VN" sz="6500" b="1" dirty="0">
                <a:latin typeface="Dancing Script" charset="0"/>
                <a:ea typeface="Arial"/>
                <a:cs typeface="Arial"/>
                <a:sym typeface="Arial"/>
              </a:rPr>
              <a:t>Tìm hiểu bài</a:t>
            </a:r>
            <a:endParaRPr sz="6500" b="1" dirty="0">
              <a:latin typeface="Dancing Script" charset="0"/>
              <a:ea typeface="Arial"/>
              <a:cs typeface="Arial"/>
              <a:sym typeface="Arial"/>
            </a:endParaRPr>
          </a:p>
        </p:txBody>
      </p:sp>
      <p:grpSp>
        <p:nvGrpSpPr>
          <p:cNvPr id="654" name="Google Shape;654;p13"/>
          <p:cNvGrpSpPr/>
          <p:nvPr/>
        </p:nvGrpSpPr>
        <p:grpSpPr>
          <a:xfrm>
            <a:off x="8594646" y="2699221"/>
            <a:ext cx="2978529" cy="3966373"/>
            <a:chOff x="1683375" y="238100"/>
            <a:chExt cx="1654125" cy="2202725"/>
          </a:xfrm>
        </p:grpSpPr>
        <p:sp>
          <p:nvSpPr>
            <p:cNvPr id="655" name="Google Shape;655;p13"/>
            <p:cNvSpPr/>
            <p:nvPr/>
          </p:nvSpPr>
          <p:spPr>
            <a:xfrm>
              <a:off x="2451950" y="1299150"/>
              <a:ext cx="248575" cy="181325"/>
            </a:xfrm>
            <a:custGeom>
              <a:avLst/>
              <a:gdLst/>
              <a:ahLst/>
              <a:cxnLst/>
              <a:rect l="l" t="t" r="r" b="b"/>
              <a:pathLst>
                <a:path w="9943" h="7253" extrusionOk="0">
                  <a:moveTo>
                    <a:pt x="5026" y="1"/>
                  </a:moveTo>
                  <a:lnTo>
                    <a:pt x="1" y="1888"/>
                  </a:lnTo>
                  <a:cubicBezTo>
                    <a:pt x="1265" y="3512"/>
                    <a:pt x="2778" y="4926"/>
                    <a:pt x="4484" y="6077"/>
                  </a:cubicBezTo>
                  <a:cubicBezTo>
                    <a:pt x="5306" y="6631"/>
                    <a:pt x="6202" y="7134"/>
                    <a:pt x="7187" y="7237"/>
                  </a:cubicBezTo>
                  <a:cubicBezTo>
                    <a:pt x="7291" y="7248"/>
                    <a:pt x="7397" y="7253"/>
                    <a:pt x="7503" y="7253"/>
                  </a:cubicBezTo>
                  <a:cubicBezTo>
                    <a:pt x="8396" y="7253"/>
                    <a:pt x="9315" y="6866"/>
                    <a:pt x="9750" y="6096"/>
                  </a:cubicBezTo>
                  <a:cubicBezTo>
                    <a:pt x="9864" y="5894"/>
                    <a:pt x="9943" y="5667"/>
                    <a:pt x="9933" y="5437"/>
                  </a:cubicBezTo>
                  <a:cubicBezTo>
                    <a:pt x="9922" y="5188"/>
                    <a:pt x="9812" y="4956"/>
                    <a:pt x="9695" y="4736"/>
                  </a:cubicBezTo>
                  <a:cubicBezTo>
                    <a:pt x="8647" y="2746"/>
                    <a:pt x="7001" y="1077"/>
                    <a:pt x="5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1932575" y="2307100"/>
              <a:ext cx="179925" cy="96375"/>
            </a:xfrm>
            <a:custGeom>
              <a:avLst/>
              <a:gdLst/>
              <a:ahLst/>
              <a:cxnLst/>
              <a:rect l="l" t="t" r="r" b="b"/>
              <a:pathLst>
                <a:path w="7197" h="3855" extrusionOk="0">
                  <a:moveTo>
                    <a:pt x="2744" y="1"/>
                  </a:moveTo>
                  <a:lnTo>
                    <a:pt x="265" y="136"/>
                  </a:lnTo>
                  <a:cubicBezTo>
                    <a:pt x="330" y="628"/>
                    <a:pt x="0" y="2438"/>
                    <a:pt x="29" y="2934"/>
                  </a:cubicBezTo>
                  <a:cubicBezTo>
                    <a:pt x="76" y="3733"/>
                    <a:pt x="1264" y="3618"/>
                    <a:pt x="2184" y="3734"/>
                  </a:cubicBezTo>
                  <a:cubicBezTo>
                    <a:pt x="2795" y="3811"/>
                    <a:pt x="3720" y="3854"/>
                    <a:pt x="4606" y="3854"/>
                  </a:cubicBezTo>
                  <a:cubicBezTo>
                    <a:pt x="5887" y="3854"/>
                    <a:pt x="7086" y="3764"/>
                    <a:pt x="7127" y="3557"/>
                  </a:cubicBezTo>
                  <a:cubicBezTo>
                    <a:pt x="7197" y="3205"/>
                    <a:pt x="6616" y="2645"/>
                    <a:pt x="6529" y="2560"/>
                  </a:cubicBezTo>
                  <a:cubicBezTo>
                    <a:pt x="5461" y="1498"/>
                    <a:pt x="4065" y="707"/>
                    <a:pt x="2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1769800" y="1760625"/>
              <a:ext cx="347325" cy="581800"/>
            </a:xfrm>
            <a:custGeom>
              <a:avLst/>
              <a:gdLst/>
              <a:ahLst/>
              <a:cxnLst/>
              <a:rect l="l" t="t" r="r" b="b"/>
              <a:pathLst>
                <a:path w="13893" h="23272" extrusionOk="0">
                  <a:moveTo>
                    <a:pt x="2801" y="0"/>
                  </a:moveTo>
                  <a:lnTo>
                    <a:pt x="2801" y="0"/>
                  </a:lnTo>
                  <a:cubicBezTo>
                    <a:pt x="0" y="5904"/>
                    <a:pt x="3715" y="9092"/>
                    <a:pt x="5334" y="13074"/>
                  </a:cubicBezTo>
                  <a:cubicBezTo>
                    <a:pt x="7026" y="17235"/>
                    <a:pt x="6218" y="22337"/>
                    <a:pt x="6492" y="22689"/>
                  </a:cubicBezTo>
                  <a:cubicBezTo>
                    <a:pt x="6773" y="23050"/>
                    <a:pt x="7738" y="23272"/>
                    <a:pt x="8690" y="23272"/>
                  </a:cubicBezTo>
                  <a:cubicBezTo>
                    <a:pt x="9556" y="23272"/>
                    <a:pt x="10412" y="23089"/>
                    <a:pt x="10734" y="22661"/>
                  </a:cubicBezTo>
                  <a:cubicBezTo>
                    <a:pt x="11408" y="21763"/>
                    <a:pt x="13420" y="17701"/>
                    <a:pt x="13657" y="13979"/>
                  </a:cubicBezTo>
                  <a:cubicBezTo>
                    <a:pt x="13893" y="10258"/>
                    <a:pt x="13298" y="6462"/>
                    <a:pt x="11964" y="3080"/>
                  </a:cubicBezTo>
                  <a:lnTo>
                    <a:pt x="2801" y="0"/>
                  </a:lnTo>
                  <a:close/>
                </a:path>
              </a:pathLst>
            </a:custGeom>
            <a:solidFill>
              <a:srgbClr val="365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1769800" y="1760625"/>
              <a:ext cx="347325" cy="581800"/>
            </a:xfrm>
            <a:custGeom>
              <a:avLst/>
              <a:gdLst/>
              <a:ahLst/>
              <a:cxnLst/>
              <a:rect l="l" t="t" r="r" b="b"/>
              <a:pathLst>
                <a:path w="13893" h="23272" extrusionOk="0">
                  <a:moveTo>
                    <a:pt x="2801" y="0"/>
                  </a:moveTo>
                  <a:lnTo>
                    <a:pt x="2801" y="0"/>
                  </a:lnTo>
                  <a:cubicBezTo>
                    <a:pt x="0" y="5904"/>
                    <a:pt x="3715" y="9092"/>
                    <a:pt x="5334" y="13074"/>
                  </a:cubicBezTo>
                  <a:cubicBezTo>
                    <a:pt x="7026" y="17235"/>
                    <a:pt x="6218" y="22337"/>
                    <a:pt x="6492" y="22689"/>
                  </a:cubicBezTo>
                  <a:cubicBezTo>
                    <a:pt x="6773" y="23050"/>
                    <a:pt x="7738" y="23272"/>
                    <a:pt x="8690" y="23272"/>
                  </a:cubicBezTo>
                  <a:cubicBezTo>
                    <a:pt x="9556" y="23272"/>
                    <a:pt x="10412" y="23089"/>
                    <a:pt x="10734" y="22661"/>
                  </a:cubicBezTo>
                  <a:cubicBezTo>
                    <a:pt x="11408" y="21763"/>
                    <a:pt x="13420" y="17701"/>
                    <a:pt x="13657" y="13979"/>
                  </a:cubicBezTo>
                  <a:cubicBezTo>
                    <a:pt x="13893" y="10258"/>
                    <a:pt x="13298" y="6462"/>
                    <a:pt x="11964" y="3080"/>
                  </a:cubicBezTo>
                  <a:lnTo>
                    <a:pt x="2801" y="0"/>
                  </a:lnTo>
                  <a:close/>
                </a:path>
              </a:pathLst>
            </a:custGeom>
            <a:solidFill>
              <a:srgbClr val="365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2346450" y="2275800"/>
              <a:ext cx="180275" cy="95550"/>
            </a:xfrm>
            <a:custGeom>
              <a:avLst/>
              <a:gdLst/>
              <a:ahLst/>
              <a:cxnLst/>
              <a:rect l="l" t="t" r="r" b="b"/>
              <a:pathLst>
                <a:path w="7211" h="3822" extrusionOk="0">
                  <a:moveTo>
                    <a:pt x="2696" y="0"/>
                  </a:moveTo>
                  <a:lnTo>
                    <a:pt x="220" y="185"/>
                  </a:lnTo>
                  <a:cubicBezTo>
                    <a:pt x="294" y="675"/>
                    <a:pt x="1" y="2491"/>
                    <a:pt x="38" y="2986"/>
                  </a:cubicBezTo>
                  <a:cubicBezTo>
                    <a:pt x="101" y="3785"/>
                    <a:pt x="1288" y="3646"/>
                    <a:pt x="2209" y="3743"/>
                  </a:cubicBezTo>
                  <a:cubicBezTo>
                    <a:pt x="2696" y="3795"/>
                    <a:pt x="3380" y="3821"/>
                    <a:pt x="4084" y="3821"/>
                  </a:cubicBezTo>
                  <a:cubicBezTo>
                    <a:pt x="5550" y="3821"/>
                    <a:pt x="7105" y="3707"/>
                    <a:pt x="7148" y="3470"/>
                  </a:cubicBezTo>
                  <a:cubicBezTo>
                    <a:pt x="7210" y="3117"/>
                    <a:pt x="6619" y="2569"/>
                    <a:pt x="6531" y="2485"/>
                  </a:cubicBezTo>
                  <a:cubicBezTo>
                    <a:pt x="5441" y="1443"/>
                    <a:pt x="4029" y="680"/>
                    <a:pt x="2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2174675" y="1732600"/>
              <a:ext cx="349425" cy="578825"/>
            </a:xfrm>
            <a:custGeom>
              <a:avLst/>
              <a:gdLst/>
              <a:ahLst/>
              <a:cxnLst/>
              <a:rect l="l" t="t" r="r" b="b"/>
              <a:pathLst>
                <a:path w="13977" h="23153" extrusionOk="0">
                  <a:moveTo>
                    <a:pt x="2685" y="0"/>
                  </a:moveTo>
                  <a:cubicBezTo>
                    <a:pt x="0" y="5958"/>
                    <a:pt x="3777" y="9072"/>
                    <a:pt x="5474" y="13022"/>
                  </a:cubicBezTo>
                  <a:cubicBezTo>
                    <a:pt x="7247" y="17149"/>
                    <a:pt x="6540" y="22266"/>
                    <a:pt x="6821" y="22612"/>
                  </a:cubicBezTo>
                  <a:cubicBezTo>
                    <a:pt x="7096" y="22953"/>
                    <a:pt x="7997" y="23153"/>
                    <a:pt x="8909" y="23153"/>
                  </a:cubicBezTo>
                  <a:cubicBezTo>
                    <a:pt x="9815" y="23153"/>
                    <a:pt x="10733" y="22955"/>
                    <a:pt x="11061" y="22501"/>
                  </a:cubicBezTo>
                  <a:cubicBezTo>
                    <a:pt x="11717" y="21591"/>
                    <a:pt x="13650" y="17489"/>
                    <a:pt x="13813" y="13763"/>
                  </a:cubicBezTo>
                  <a:cubicBezTo>
                    <a:pt x="13976" y="10039"/>
                    <a:pt x="13307" y="6255"/>
                    <a:pt x="11906" y="2900"/>
                  </a:cubicBezTo>
                  <a:lnTo>
                    <a:pt x="2685" y="0"/>
                  </a:lnTo>
                  <a:close/>
                </a:path>
              </a:pathLst>
            </a:custGeom>
            <a:solidFill>
              <a:srgbClr val="365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2174675" y="1732600"/>
              <a:ext cx="349425" cy="578825"/>
            </a:xfrm>
            <a:custGeom>
              <a:avLst/>
              <a:gdLst/>
              <a:ahLst/>
              <a:cxnLst/>
              <a:rect l="l" t="t" r="r" b="b"/>
              <a:pathLst>
                <a:path w="13977" h="23153" extrusionOk="0">
                  <a:moveTo>
                    <a:pt x="2685" y="0"/>
                  </a:moveTo>
                  <a:cubicBezTo>
                    <a:pt x="0" y="5958"/>
                    <a:pt x="3777" y="9072"/>
                    <a:pt x="5474" y="13022"/>
                  </a:cubicBezTo>
                  <a:cubicBezTo>
                    <a:pt x="7247" y="17149"/>
                    <a:pt x="6540" y="22266"/>
                    <a:pt x="6821" y="22612"/>
                  </a:cubicBezTo>
                  <a:cubicBezTo>
                    <a:pt x="7096" y="22953"/>
                    <a:pt x="7997" y="23153"/>
                    <a:pt x="8909" y="23153"/>
                  </a:cubicBezTo>
                  <a:cubicBezTo>
                    <a:pt x="9815" y="23153"/>
                    <a:pt x="10733" y="22955"/>
                    <a:pt x="11061" y="22501"/>
                  </a:cubicBezTo>
                  <a:cubicBezTo>
                    <a:pt x="11717" y="21591"/>
                    <a:pt x="13650" y="17489"/>
                    <a:pt x="13813" y="13763"/>
                  </a:cubicBezTo>
                  <a:cubicBezTo>
                    <a:pt x="13976" y="10039"/>
                    <a:pt x="13307" y="6255"/>
                    <a:pt x="11906" y="2900"/>
                  </a:cubicBezTo>
                  <a:lnTo>
                    <a:pt x="2685" y="0"/>
                  </a:lnTo>
                  <a:close/>
                </a:path>
              </a:pathLst>
            </a:custGeom>
            <a:solidFill>
              <a:srgbClr val="365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1783600" y="1624075"/>
              <a:ext cx="797825" cy="374300"/>
            </a:xfrm>
            <a:custGeom>
              <a:avLst/>
              <a:gdLst/>
              <a:ahLst/>
              <a:cxnLst/>
              <a:rect l="l" t="t" r="r" b="b"/>
              <a:pathLst>
                <a:path w="31913" h="14972" extrusionOk="0">
                  <a:moveTo>
                    <a:pt x="2749" y="0"/>
                  </a:moveTo>
                  <a:cubicBezTo>
                    <a:pt x="1362" y="875"/>
                    <a:pt x="1078" y="4450"/>
                    <a:pt x="245" y="5861"/>
                  </a:cubicBezTo>
                  <a:cubicBezTo>
                    <a:pt x="121" y="6071"/>
                    <a:pt x="1" y="6300"/>
                    <a:pt x="14" y="6544"/>
                  </a:cubicBezTo>
                  <a:cubicBezTo>
                    <a:pt x="25" y="6732"/>
                    <a:pt x="114" y="6906"/>
                    <a:pt x="208" y="7070"/>
                  </a:cubicBezTo>
                  <a:cubicBezTo>
                    <a:pt x="1689" y="9654"/>
                    <a:pt x="5737" y="12169"/>
                    <a:pt x="8439" y="13422"/>
                  </a:cubicBezTo>
                  <a:cubicBezTo>
                    <a:pt x="9683" y="14000"/>
                    <a:pt x="10952" y="14565"/>
                    <a:pt x="12304" y="14793"/>
                  </a:cubicBezTo>
                  <a:cubicBezTo>
                    <a:pt x="13355" y="14971"/>
                    <a:pt x="14428" y="14940"/>
                    <a:pt x="15494" y="14952"/>
                  </a:cubicBezTo>
                  <a:cubicBezTo>
                    <a:pt x="15568" y="14952"/>
                    <a:pt x="15641" y="14953"/>
                    <a:pt x="15714" y="14953"/>
                  </a:cubicBezTo>
                  <a:cubicBezTo>
                    <a:pt x="19106" y="14953"/>
                    <a:pt x="22373" y="14137"/>
                    <a:pt x="25762" y="14137"/>
                  </a:cubicBezTo>
                  <a:cubicBezTo>
                    <a:pt x="25864" y="14137"/>
                    <a:pt x="25966" y="14138"/>
                    <a:pt x="26068" y="14139"/>
                  </a:cubicBezTo>
                  <a:cubicBezTo>
                    <a:pt x="26150" y="14141"/>
                    <a:pt x="26231" y="14141"/>
                    <a:pt x="26312" y="14141"/>
                  </a:cubicBezTo>
                  <a:cubicBezTo>
                    <a:pt x="28167" y="14141"/>
                    <a:pt x="29732" y="13827"/>
                    <a:pt x="30114" y="13482"/>
                  </a:cubicBezTo>
                  <a:cubicBezTo>
                    <a:pt x="31046" y="12638"/>
                    <a:pt x="31463" y="11344"/>
                    <a:pt x="31912" y="8159"/>
                  </a:cubicBezTo>
                  <a:lnTo>
                    <a:pt x="27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1800400" y="1140900"/>
              <a:ext cx="843400" cy="767325"/>
            </a:xfrm>
            <a:custGeom>
              <a:avLst/>
              <a:gdLst/>
              <a:ahLst/>
              <a:cxnLst/>
              <a:rect l="l" t="t" r="r" b="b"/>
              <a:pathLst>
                <a:path w="33736" h="30693" extrusionOk="0">
                  <a:moveTo>
                    <a:pt x="11915" y="0"/>
                  </a:moveTo>
                  <a:cubicBezTo>
                    <a:pt x="3406" y="5024"/>
                    <a:pt x="1311" y="17594"/>
                    <a:pt x="576" y="19906"/>
                  </a:cubicBezTo>
                  <a:cubicBezTo>
                    <a:pt x="0" y="21713"/>
                    <a:pt x="2372" y="24702"/>
                    <a:pt x="3822" y="25682"/>
                  </a:cubicBezTo>
                  <a:cubicBezTo>
                    <a:pt x="5780" y="27006"/>
                    <a:pt x="7960" y="28790"/>
                    <a:pt x="10229" y="29350"/>
                  </a:cubicBezTo>
                  <a:cubicBezTo>
                    <a:pt x="12377" y="29880"/>
                    <a:pt x="14599" y="30397"/>
                    <a:pt x="16786" y="30663"/>
                  </a:cubicBezTo>
                  <a:cubicBezTo>
                    <a:pt x="16955" y="30684"/>
                    <a:pt x="17122" y="30693"/>
                    <a:pt x="17289" y="30693"/>
                  </a:cubicBezTo>
                  <a:cubicBezTo>
                    <a:pt x="18959" y="30693"/>
                    <a:pt x="20554" y="29757"/>
                    <a:pt x="22181" y="29757"/>
                  </a:cubicBezTo>
                  <a:cubicBezTo>
                    <a:pt x="22473" y="29757"/>
                    <a:pt x="22766" y="29787"/>
                    <a:pt x="23060" y="29858"/>
                  </a:cubicBezTo>
                  <a:cubicBezTo>
                    <a:pt x="24020" y="30089"/>
                    <a:pt x="25034" y="30203"/>
                    <a:pt x="26049" y="30203"/>
                  </a:cubicBezTo>
                  <a:cubicBezTo>
                    <a:pt x="27147" y="30203"/>
                    <a:pt x="28248" y="30070"/>
                    <a:pt x="29284" y="29809"/>
                  </a:cubicBezTo>
                  <a:cubicBezTo>
                    <a:pt x="32475" y="29003"/>
                    <a:pt x="33266" y="28666"/>
                    <a:pt x="31953" y="25509"/>
                  </a:cubicBezTo>
                  <a:cubicBezTo>
                    <a:pt x="30123" y="21111"/>
                    <a:pt x="33736" y="13417"/>
                    <a:pt x="29953" y="6594"/>
                  </a:cubicBezTo>
                  <a:lnTo>
                    <a:pt x="119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2585625" y="1375525"/>
              <a:ext cx="250100" cy="255675"/>
            </a:xfrm>
            <a:custGeom>
              <a:avLst/>
              <a:gdLst/>
              <a:ahLst/>
              <a:cxnLst/>
              <a:rect l="l" t="t" r="r" b="b"/>
              <a:pathLst>
                <a:path w="10004" h="10227" extrusionOk="0">
                  <a:moveTo>
                    <a:pt x="4334" y="0"/>
                  </a:moveTo>
                  <a:cubicBezTo>
                    <a:pt x="3939" y="0"/>
                    <a:pt x="3468" y="38"/>
                    <a:pt x="2914" y="138"/>
                  </a:cubicBezTo>
                  <a:cubicBezTo>
                    <a:pt x="1366" y="413"/>
                    <a:pt x="370" y="1214"/>
                    <a:pt x="185" y="1716"/>
                  </a:cubicBezTo>
                  <a:cubicBezTo>
                    <a:pt x="0" y="2219"/>
                    <a:pt x="303" y="7408"/>
                    <a:pt x="606" y="10227"/>
                  </a:cubicBezTo>
                  <a:lnTo>
                    <a:pt x="10003" y="6420"/>
                  </a:lnTo>
                  <a:cubicBezTo>
                    <a:pt x="9156" y="4921"/>
                    <a:pt x="6128" y="416"/>
                    <a:pt x="6128" y="416"/>
                  </a:cubicBezTo>
                  <a:cubicBezTo>
                    <a:pt x="6128" y="416"/>
                    <a:pt x="5640" y="0"/>
                    <a:pt x="43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2588675" y="1526225"/>
              <a:ext cx="254925" cy="131175"/>
            </a:xfrm>
            <a:custGeom>
              <a:avLst/>
              <a:gdLst/>
              <a:ahLst/>
              <a:cxnLst/>
              <a:rect l="l" t="t" r="r" b="b"/>
              <a:pathLst>
                <a:path w="10197" h="5247" extrusionOk="0">
                  <a:moveTo>
                    <a:pt x="8715" y="1"/>
                  </a:moveTo>
                  <a:cubicBezTo>
                    <a:pt x="7591" y="1"/>
                    <a:pt x="6054" y="493"/>
                    <a:pt x="5282" y="771"/>
                  </a:cubicBezTo>
                  <a:cubicBezTo>
                    <a:pt x="3638" y="1362"/>
                    <a:pt x="2637" y="1881"/>
                    <a:pt x="1245" y="2971"/>
                  </a:cubicBezTo>
                  <a:cubicBezTo>
                    <a:pt x="604" y="3472"/>
                    <a:pt x="0" y="4534"/>
                    <a:pt x="1019" y="4968"/>
                  </a:cubicBezTo>
                  <a:cubicBezTo>
                    <a:pt x="1486" y="5166"/>
                    <a:pt x="1969" y="5246"/>
                    <a:pt x="2455" y="5246"/>
                  </a:cubicBezTo>
                  <a:cubicBezTo>
                    <a:pt x="3202" y="5246"/>
                    <a:pt x="3957" y="5058"/>
                    <a:pt x="4677" y="4822"/>
                  </a:cubicBezTo>
                  <a:cubicBezTo>
                    <a:pt x="6440" y="4242"/>
                    <a:pt x="8216" y="3273"/>
                    <a:pt x="9685" y="1968"/>
                  </a:cubicBezTo>
                  <a:cubicBezTo>
                    <a:pt x="10035" y="1657"/>
                    <a:pt x="10196" y="1129"/>
                    <a:pt x="10015" y="652"/>
                  </a:cubicBezTo>
                  <a:cubicBezTo>
                    <a:pt x="9949" y="477"/>
                    <a:pt x="9861" y="329"/>
                    <a:pt x="9733" y="239"/>
                  </a:cubicBezTo>
                  <a:cubicBezTo>
                    <a:pt x="9490" y="68"/>
                    <a:pt x="9131" y="1"/>
                    <a:pt x="8715" y="1"/>
                  </a:cubicBezTo>
                  <a:close/>
                </a:path>
              </a:pathLst>
            </a:custGeom>
            <a:solidFill>
              <a:srgbClr val="7484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2636850" y="1581800"/>
              <a:ext cx="1550" cy="1250"/>
            </a:xfrm>
            <a:custGeom>
              <a:avLst/>
              <a:gdLst/>
              <a:ahLst/>
              <a:cxnLst/>
              <a:rect l="l" t="t" r="r" b="b"/>
              <a:pathLst>
                <a:path w="62" h="50" extrusionOk="0">
                  <a:moveTo>
                    <a:pt x="31" y="1"/>
                  </a:moveTo>
                  <a:cubicBezTo>
                    <a:pt x="1" y="3"/>
                    <a:pt x="1" y="47"/>
                    <a:pt x="31" y="49"/>
                  </a:cubicBezTo>
                  <a:cubicBezTo>
                    <a:pt x="61" y="47"/>
                    <a:pt x="61" y="3"/>
                    <a:pt x="31" y="1"/>
                  </a:cubicBezTo>
                  <a:close/>
                </a:path>
              </a:pathLst>
            </a:custGeom>
            <a:solidFill>
              <a:srgbClr val="494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2050900" y="1029075"/>
              <a:ext cx="674200" cy="347325"/>
            </a:xfrm>
            <a:custGeom>
              <a:avLst/>
              <a:gdLst/>
              <a:ahLst/>
              <a:cxnLst/>
              <a:rect l="l" t="t" r="r" b="b"/>
              <a:pathLst>
                <a:path w="26968" h="13893" extrusionOk="0">
                  <a:moveTo>
                    <a:pt x="3879" y="0"/>
                  </a:moveTo>
                  <a:cubicBezTo>
                    <a:pt x="2176" y="797"/>
                    <a:pt x="1011" y="2797"/>
                    <a:pt x="535" y="4200"/>
                  </a:cubicBezTo>
                  <a:cubicBezTo>
                    <a:pt x="0" y="5777"/>
                    <a:pt x="586" y="8450"/>
                    <a:pt x="2328" y="9506"/>
                  </a:cubicBezTo>
                  <a:cubicBezTo>
                    <a:pt x="5603" y="11492"/>
                    <a:pt x="10686" y="13485"/>
                    <a:pt x="14982" y="13787"/>
                  </a:cubicBezTo>
                  <a:cubicBezTo>
                    <a:pt x="15867" y="13849"/>
                    <a:pt x="16765" y="13892"/>
                    <a:pt x="17659" y="13892"/>
                  </a:cubicBezTo>
                  <a:cubicBezTo>
                    <a:pt x="19194" y="13892"/>
                    <a:pt x="20717" y="13763"/>
                    <a:pt x="22143" y="13376"/>
                  </a:cubicBezTo>
                  <a:cubicBezTo>
                    <a:pt x="26603" y="12167"/>
                    <a:pt x="26544" y="9089"/>
                    <a:pt x="26811" y="7392"/>
                  </a:cubicBezTo>
                  <a:cubicBezTo>
                    <a:pt x="26968" y="6397"/>
                    <a:pt x="26541" y="5407"/>
                    <a:pt x="26119" y="4452"/>
                  </a:cubicBezTo>
                  <a:lnTo>
                    <a:pt x="38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2743950" y="581325"/>
              <a:ext cx="210875" cy="331875"/>
            </a:xfrm>
            <a:custGeom>
              <a:avLst/>
              <a:gdLst/>
              <a:ahLst/>
              <a:cxnLst/>
              <a:rect l="l" t="t" r="r" b="b"/>
              <a:pathLst>
                <a:path w="8435" h="13275" extrusionOk="0">
                  <a:moveTo>
                    <a:pt x="989" y="0"/>
                  </a:moveTo>
                  <a:cubicBezTo>
                    <a:pt x="257" y="1416"/>
                    <a:pt x="1" y="3073"/>
                    <a:pt x="271" y="4645"/>
                  </a:cubicBezTo>
                  <a:cubicBezTo>
                    <a:pt x="444" y="5646"/>
                    <a:pt x="822" y="6600"/>
                    <a:pt x="1235" y="7529"/>
                  </a:cubicBezTo>
                  <a:cubicBezTo>
                    <a:pt x="1941" y="9121"/>
                    <a:pt x="2755" y="10664"/>
                    <a:pt x="3672" y="12145"/>
                  </a:cubicBezTo>
                  <a:cubicBezTo>
                    <a:pt x="3921" y="12550"/>
                    <a:pt x="4205" y="12972"/>
                    <a:pt x="4642" y="13159"/>
                  </a:cubicBezTo>
                  <a:cubicBezTo>
                    <a:pt x="4846" y="13246"/>
                    <a:pt x="5068" y="13274"/>
                    <a:pt x="5292" y="13274"/>
                  </a:cubicBezTo>
                  <a:cubicBezTo>
                    <a:pt x="5400" y="13274"/>
                    <a:pt x="5508" y="13268"/>
                    <a:pt x="5615" y="13258"/>
                  </a:cubicBezTo>
                  <a:cubicBezTo>
                    <a:pt x="6169" y="13210"/>
                    <a:pt x="6731" y="13078"/>
                    <a:pt x="7181" y="12752"/>
                  </a:cubicBezTo>
                  <a:cubicBezTo>
                    <a:pt x="8070" y="12106"/>
                    <a:pt x="8296" y="10889"/>
                    <a:pt x="8356" y="9792"/>
                  </a:cubicBezTo>
                  <a:cubicBezTo>
                    <a:pt x="8435" y="8333"/>
                    <a:pt x="8341" y="6848"/>
                    <a:pt x="7883" y="5460"/>
                  </a:cubicBezTo>
                  <a:cubicBezTo>
                    <a:pt x="7426" y="4074"/>
                    <a:pt x="6583" y="2784"/>
                    <a:pt x="5377" y="1960"/>
                  </a:cubicBezTo>
                  <a:lnTo>
                    <a:pt x="9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2858175" y="847750"/>
              <a:ext cx="102850" cy="150125"/>
            </a:xfrm>
            <a:custGeom>
              <a:avLst/>
              <a:gdLst/>
              <a:ahLst/>
              <a:cxnLst/>
              <a:rect l="l" t="t" r="r" b="b"/>
              <a:pathLst>
                <a:path w="4114" h="6005" extrusionOk="0">
                  <a:moveTo>
                    <a:pt x="2111" y="1"/>
                  </a:moveTo>
                  <a:cubicBezTo>
                    <a:pt x="1577" y="1"/>
                    <a:pt x="1049" y="222"/>
                    <a:pt x="660" y="588"/>
                  </a:cubicBezTo>
                  <a:cubicBezTo>
                    <a:pt x="330" y="899"/>
                    <a:pt x="101" y="1302"/>
                    <a:pt x="0" y="1745"/>
                  </a:cubicBezTo>
                  <a:lnTo>
                    <a:pt x="629" y="5300"/>
                  </a:lnTo>
                  <a:cubicBezTo>
                    <a:pt x="846" y="5705"/>
                    <a:pt x="1299" y="5951"/>
                    <a:pt x="1758" y="5995"/>
                  </a:cubicBezTo>
                  <a:cubicBezTo>
                    <a:pt x="1818" y="6001"/>
                    <a:pt x="1878" y="6004"/>
                    <a:pt x="1937" y="6004"/>
                  </a:cubicBezTo>
                  <a:cubicBezTo>
                    <a:pt x="2335" y="6004"/>
                    <a:pt x="2730" y="5878"/>
                    <a:pt x="3087" y="5698"/>
                  </a:cubicBezTo>
                  <a:cubicBezTo>
                    <a:pt x="3500" y="5489"/>
                    <a:pt x="3897" y="5176"/>
                    <a:pt x="4039" y="4735"/>
                  </a:cubicBezTo>
                  <a:cubicBezTo>
                    <a:pt x="4113" y="4501"/>
                    <a:pt x="4110" y="4251"/>
                    <a:pt x="4107" y="4005"/>
                  </a:cubicBezTo>
                  <a:cubicBezTo>
                    <a:pt x="4102" y="3617"/>
                    <a:pt x="4096" y="3229"/>
                    <a:pt x="4090" y="2839"/>
                  </a:cubicBezTo>
                  <a:cubicBezTo>
                    <a:pt x="4079" y="2112"/>
                    <a:pt x="4052" y="1330"/>
                    <a:pt x="3619" y="744"/>
                  </a:cubicBezTo>
                  <a:cubicBezTo>
                    <a:pt x="3288" y="295"/>
                    <a:pt x="2739" y="23"/>
                    <a:pt x="2182" y="2"/>
                  </a:cubicBezTo>
                  <a:cubicBezTo>
                    <a:pt x="2158" y="1"/>
                    <a:pt x="2135" y="1"/>
                    <a:pt x="2111" y="1"/>
                  </a:cubicBezTo>
                  <a:close/>
                </a:path>
              </a:pathLst>
            </a:custGeom>
            <a:solidFill>
              <a:srgbClr val="E2A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2026150" y="436600"/>
              <a:ext cx="912875" cy="801950"/>
            </a:xfrm>
            <a:custGeom>
              <a:avLst/>
              <a:gdLst/>
              <a:ahLst/>
              <a:cxnLst/>
              <a:rect l="l" t="t" r="r" b="b"/>
              <a:pathLst>
                <a:path w="36515" h="32078" extrusionOk="0">
                  <a:moveTo>
                    <a:pt x="19094" y="1"/>
                  </a:moveTo>
                  <a:cubicBezTo>
                    <a:pt x="19026" y="1"/>
                    <a:pt x="18958" y="1"/>
                    <a:pt x="18890" y="2"/>
                  </a:cubicBezTo>
                  <a:cubicBezTo>
                    <a:pt x="12251" y="72"/>
                    <a:pt x="5737" y="3697"/>
                    <a:pt x="1984" y="9407"/>
                  </a:cubicBezTo>
                  <a:lnTo>
                    <a:pt x="263" y="14819"/>
                  </a:lnTo>
                  <a:cubicBezTo>
                    <a:pt x="420" y="16943"/>
                    <a:pt x="0" y="19112"/>
                    <a:pt x="437" y="21193"/>
                  </a:cubicBezTo>
                  <a:cubicBezTo>
                    <a:pt x="834" y="23085"/>
                    <a:pt x="1919" y="24757"/>
                    <a:pt x="3223" y="26137"/>
                  </a:cubicBezTo>
                  <a:cubicBezTo>
                    <a:pt x="7346" y="30500"/>
                    <a:pt x="13484" y="32078"/>
                    <a:pt x="19400" y="32078"/>
                  </a:cubicBezTo>
                  <a:cubicBezTo>
                    <a:pt x="19831" y="32078"/>
                    <a:pt x="20261" y="32069"/>
                    <a:pt x="20690" y="32053"/>
                  </a:cubicBezTo>
                  <a:cubicBezTo>
                    <a:pt x="23657" y="31941"/>
                    <a:pt x="26667" y="31481"/>
                    <a:pt x="29339" y="30129"/>
                  </a:cubicBezTo>
                  <a:cubicBezTo>
                    <a:pt x="32010" y="28776"/>
                    <a:pt x="34322" y="26433"/>
                    <a:pt x="35188" y="23472"/>
                  </a:cubicBezTo>
                  <a:cubicBezTo>
                    <a:pt x="36514" y="18939"/>
                    <a:pt x="34312" y="14186"/>
                    <a:pt x="32174" y="10003"/>
                  </a:cubicBezTo>
                  <a:lnTo>
                    <a:pt x="30623" y="7998"/>
                  </a:lnTo>
                  <a:cubicBezTo>
                    <a:pt x="29362" y="5052"/>
                    <a:pt x="27281" y="2372"/>
                    <a:pt x="24457" y="1053"/>
                  </a:cubicBezTo>
                  <a:cubicBezTo>
                    <a:pt x="22784" y="272"/>
                    <a:pt x="20928" y="1"/>
                    <a:pt x="19094" y="1"/>
                  </a:cubicBezTo>
                  <a:close/>
                </a:path>
              </a:pathLst>
            </a:custGeom>
            <a:solidFill>
              <a:srgbClr val="FFD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1927175" y="720200"/>
              <a:ext cx="275525" cy="259750"/>
            </a:xfrm>
            <a:custGeom>
              <a:avLst/>
              <a:gdLst/>
              <a:ahLst/>
              <a:cxnLst/>
              <a:rect l="l" t="t" r="r" b="b"/>
              <a:pathLst>
                <a:path w="11021" h="10390" extrusionOk="0">
                  <a:moveTo>
                    <a:pt x="11021" y="0"/>
                  </a:moveTo>
                  <a:lnTo>
                    <a:pt x="1067" y="341"/>
                  </a:lnTo>
                  <a:cubicBezTo>
                    <a:pt x="1" y="3444"/>
                    <a:pt x="2002" y="10389"/>
                    <a:pt x="4804" y="10389"/>
                  </a:cubicBezTo>
                  <a:cubicBezTo>
                    <a:pt x="4840" y="10389"/>
                    <a:pt x="4877" y="10388"/>
                    <a:pt x="4913" y="10386"/>
                  </a:cubicBezTo>
                  <a:cubicBezTo>
                    <a:pt x="5060" y="10376"/>
                    <a:pt x="5164" y="10245"/>
                    <a:pt x="5250" y="10126"/>
                  </a:cubicBezTo>
                  <a:lnTo>
                    <a:pt x="7339" y="7212"/>
                  </a:lnTo>
                  <a:cubicBezTo>
                    <a:pt x="7389" y="7478"/>
                    <a:pt x="7439" y="7744"/>
                    <a:pt x="7489" y="8010"/>
                  </a:cubicBezTo>
                  <a:cubicBezTo>
                    <a:pt x="7921" y="7936"/>
                    <a:pt x="8229" y="7559"/>
                    <a:pt x="8479" y="7199"/>
                  </a:cubicBezTo>
                  <a:cubicBezTo>
                    <a:pt x="9946" y="5083"/>
                    <a:pt x="10834" y="2568"/>
                    <a:pt x="11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2285725" y="299550"/>
              <a:ext cx="685350" cy="528275"/>
            </a:xfrm>
            <a:custGeom>
              <a:avLst/>
              <a:gdLst/>
              <a:ahLst/>
              <a:cxnLst/>
              <a:rect l="l" t="t" r="r" b="b"/>
              <a:pathLst>
                <a:path w="27414" h="21131" extrusionOk="0">
                  <a:moveTo>
                    <a:pt x="13872" y="0"/>
                  </a:moveTo>
                  <a:cubicBezTo>
                    <a:pt x="12079" y="0"/>
                    <a:pt x="10295" y="497"/>
                    <a:pt x="8684" y="1742"/>
                  </a:cubicBezTo>
                  <a:cubicBezTo>
                    <a:pt x="6878" y="2004"/>
                    <a:pt x="6098" y="3797"/>
                    <a:pt x="4966" y="5166"/>
                  </a:cubicBezTo>
                  <a:lnTo>
                    <a:pt x="0" y="16323"/>
                  </a:lnTo>
                  <a:cubicBezTo>
                    <a:pt x="1215" y="17360"/>
                    <a:pt x="2691" y="18103"/>
                    <a:pt x="4260" y="18467"/>
                  </a:cubicBezTo>
                  <a:cubicBezTo>
                    <a:pt x="4342" y="18486"/>
                    <a:pt x="4429" y="18504"/>
                    <a:pt x="4513" y="18504"/>
                  </a:cubicBezTo>
                  <a:cubicBezTo>
                    <a:pt x="4579" y="18504"/>
                    <a:pt x="4642" y="18493"/>
                    <a:pt x="4701" y="18465"/>
                  </a:cubicBezTo>
                  <a:cubicBezTo>
                    <a:pt x="4985" y="18325"/>
                    <a:pt x="4929" y="17918"/>
                    <a:pt x="4829" y="17622"/>
                  </a:cubicBezTo>
                  <a:lnTo>
                    <a:pt x="4340" y="16175"/>
                  </a:lnTo>
                  <a:lnTo>
                    <a:pt x="4340" y="16175"/>
                  </a:lnTo>
                  <a:cubicBezTo>
                    <a:pt x="5005" y="16558"/>
                    <a:pt x="5699" y="16950"/>
                    <a:pt x="6468" y="17010"/>
                  </a:cubicBezTo>
                  <a:cubicBezTo>
                    <a:pt x="6522" y="17014"/>
                    <a:pt x="6576" y="17017"/>
                    <a:pt x="6630" y="17017"/>
                  </a:cubicBezTo>
                  <a:cubicBezTo>
                    <a:pt x="7354" y="17017"/>
                    <a:pt x="8117" y="16643"/>
                    <a:pt x="8327" y="15973"/>
                  </a:cubicBezTo>
                  <a:cubicBezTo>
                    <a:pt x="8359" y="15872"/>
                    <a:pt x="8383" y="15759"/>
                    <a:pt x="8468" y="15694"/>
                  </a:cubicBezTo>
                  <a:cubicBezTo>
                    <a:pt x="8514" y="15659"/>
                    <a:pt x="8566" y="15645"/>
                    <a:pt x="8620" y="15645"/>
                  </a:cubicBezTo>
                  <a:cubicBezTo>
                    <a:pt x="8735" y="15645"/>
                    <a:pt x="8862" y="15708"/>
                    <a:pt x="8966" y="15771"/>
                  </a:cubicBezTo>
                  <a:lnTo>
                    <a:pt x="11611" y="17380"/>
                  </a:lnTo>
                  <a:cubicBezTo>
                    <a:pt x="12640" y="18007"/>
                    <a:pt x="13741" y="18654"/>
                    <a:pt x="14953" y="18657"/>
                  </a:cubicBezTo>
                  <a:cubicBezTo>
                    <a:pt x="15190" y="18657"/>
                    <a:pt x="15440" y="18629"/>
                    <a:pt x="15632" y="18493"/>
                  </a:cubicBezTo>
                  <a:cubicBezTo>
                    <a:pt x="15868" y="18326"/>
                    <a:pt x="15970" y="18033"/>
                    <a:pt x="16035" y="17756"/>
                  </a:cubicBezTo>
                  <a:cubicBezTo>
                    <a:pt x="16308" y="16575"/>
                    <a:pt x="16185" y="15338"/>
                    <a:pt x="15684" y="14235"/>
                  </a:cubicBezTo>
                  <a:lnTo>
                    <a:pt x="15684" y="14235"/>
                  </a:lnTo>
                  <a:cubicBezTo>
                    <a:pt x="17123" y="15717"/>
                    <a:pt x="17851" y="17708"/>
                    <a:pt x="18965" y="19436"/>
                  </a:cubicBezTo>
                  <a:cubicBezTo>
                    <a:pt x="19367" y="20059"/>
                    <a:pt x="19908" y="20671"/>
                    <a:pt x="20583" y="20968"/>
                  </a:cubicBezTo>
                  <a:cubicBezTo>
                    <a:pt x="20827" y="21075"/>
                    <a:pt x="21084" y="21131"/>
                    <a:pt x="21338" y="21131"/>
                  </a:cubicBezTo>
                  <a:cubicBezTo>
                    <a:pt x="21767" y="21131"/>
                    <a:pt x="22187" y="20972"/>
                    <a:pt x="22514" y="20642"/>
                  </a:cubicBezTo>
                  <a:cubicBezTo>
                    <a:pt x="24245" y="18898"/>
                    <a:pt x="23311" y="15778"/>
                    <a:pt x="22599" y="13780"/>
                  </a:cubicBezTo>
                  <a:lnTo>
                    <a:pt x="22599" y="13780"/>
                  </a:lnTo>
                  <a:cubicBezTo>
                    <a:pt x="22944" y="14333"/>
                    <a:pt x="24138" y="16349"/>
                    <a:pt x="24630" y="16785"/>
                  </a:cubicBezTo>
                  <a:cubicBezTo>
                    <a:pt x="24797" y="16933"/>
                    <a:pt x="24935" y="16998"/>
                    <a:pt x="25048" y="16998"/>
                  </a:cubicBezTo>
                  <a:cubicBezTo>
                    <a:pt x="25810" y="16998"/>
                    <a:pt x="25381" y="13967"/>
                    <a:pt x="24694" y="12828"/>
                  </a:cubicBezTo>
                  <a:lnTo>
                    <a:pt x="24694" y="12828"/>
                  </a:lnTo>
                  <a:cubicBezTo>
                    <a:pt x="25485" y="13521"/>
                    <a:pt x="26018" y="13787"/>
                    <a:pt x="26371" y="13787"/>
                  </a:cubicBezTo>
                  <a:cubicBezTo>
                    <a:pt x="27414" y="13787"/>
                    <a:pt x="26882" y="11470"/>
                    <a:pt x="26783" y="11036"/>
                  </a:cubicBezTo>
                  <a:cubicBezTo>
                    <a:pt x="26391" y="9309"/>
                    <a:pt x="25332" y="8569"/>
                    <a:pt x="24328" y="7405"/>
                  </a:cubicBezTo>
                  <a:lnTo>
                    <a:pt x="24328" y="7405"/>
                  </a:lnTo>
                  <a:cubicBezTo>
                    <a:pt x="24762" y="7578"/>
                    <a:pt x="25210" y="7719"/>
                    <a:pt x="25551" y="7719"/>
                  </a:cubicBezTo>
                  <a:cubicBezTo>
                    <a:pt x="25774" y="7719"/>
                    <a:pt x="25951" y="7659"/>
                    <a:pt x="26048" y="7509"/>
                  </a:cubicBezTo>
                  <a:cubicBezTo>
                    <a:pt x="26093" y="7436"/>
                    <a:pt x="26082" y="7344"/>
                    <a:pt x="26076" y="7260"/>
                  </a:cubicBezTo>
                  <a:cubicBezTo>
                    <a:pt x="25947" y="5533"/>
                    <a:pt x="19856" y="0"/>
                    <a:pt x="138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2014325" y="1316275"/>
              <a:ext cx="496475" cy="312025"/>
            </a:xfrm>
            <a:custGeom>
              <a:avLst/>
              <a:gdLst/>
              <a:ahLst/>
              <a:cxnLst/>
              <a:rect l="l" t="t" r="r" b="b"/>
              <a:pathLst>
                <a:path w="19859" h="12481" extrusionOk="0">
                  <a:moveTo>
                    <a:pt x="7364" y="1"/>
                  </a:moveTo>
                  <a:lnTo>
                    <a:pt x="1" y="7767"/>
                  </a:lnTo>
                  <a:cubicBezTo>
                    <a:pt x="2334" y="10189"/>
                    <a:pt x="6259" y="11813"/>
                    <a:pt x="9641" y="12294"/>
                  </a:cubicBezTo>
                  <a:cubicBezTo>
                    <a:pt x="10502" y="12416"/>
                    <a:pt x="11395" y="12480"/>
                    <a:pt x="12297" y="12480"/>
                  </a:cubicBezTo>
                  <a:cubicBezTo>
                    <a:pt x="14937" y="12480"/>
                    <a:pt x="17651" y="11931"/>
                    <a:pt x="19858" y="10686"/>
                  </a:cubicBezTo>
                  <a:lnTo>
                    <a:pt x="17990" y="7178"/>
                  </a:lnTo>
                  <a:cubicBezTo>
                    <a:pt x="13660" y="6737"/>
                    <a:pt x="9347" y="3631"/>
                    <a:pt x="73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2536450" y="1453825"/>
              <a:ext cx="148425" cy="130250"/>
            </a:xfrm>
            <a:custGeom>
              <a:avLst/>
              <a:gdLst/>
              <a:ahLst/>
              <a:cxnLst/>
              <a:rect l="l" t="t" r="r" b="b"/>
              <a:pathLst>
                <a:path w="5937" h="5210" extrusionOk="0">
                  <a:moveTo>
                    <a:pt x="2832" y="0"/>
                  </a:moveTo>
                  <a:cubicBezTo>
                    <a:pt x="2579" y="0"/>
                    <a:pt x="2088" y="159"/>
                    <a:pt x="1465" y="384"/>
                  </a:cubicBezTo>
                  <a:cubicBezTo>
                    <a:pt x="790" y="629"/>
                    <a:pt x="693" y="1056"/>
                    <a:pt x="154" y="1582"/>
                  </a:cubicBezTo>
                  <a:lnTo>
                    <a:pt x="1" y="4927"/>
                  </a:lnTo>
                  <a:cubicBezTo>
                    <a:pt x="627" y="5111"/>
                    <a:pt x="1267" y="5209"/>
                    <a:pt x="1894" y="5209"/>
                  </a:cubicBezTo>
                  <a:cubicBezTo>
                    <a:pt x="2943" y="5209"/>
                    <a:pt x="3957" y="4934"/>
                    <a:pt x="4816" y="4317"/>
                  </a:cubicBezTo>
                  <a:cubicBezTo>
                    <a:pt x="5402" y="3896"/>
                    <a:pt x="5936" y="3089"/>
                    <a:pt x="5465" y="2247"/>
                  </a:cubicBezTo>
                  <a:cubicBezTo>
                    <a:pt x="5031" y="1474"/>
                    <a:pt x="4216" y="1184"/>
                    <a:pt x="3451" y="1184"/>
                  </a:cubicBezTo>
                  <a:cubicBezTo>
                    <a:pt x="3169" y="1184"/>
                    <a:pt x="2895" y="1223"/>
                    <a:pt x="2648" y="1292"/>
                  </a:cubicBezTo>
                  <a:cubicBezTo>
                    <a:pt x="2575" y="1312"/>
                    <a:pt x="2518" y="1322"/>
                    <a:pt x="2475" y="1322"/>
                  </a:cubicBezTo>
                  <a:cubicBezTo>
                    <a:pt x="2074" y="1322"/>
                    <a:pt x="2878" y="502"/>
                    <a:pt x="2993" y="230"/>
                  </a:cubicBezTo>
                  <a:cubicBezTo>
                    <a:pt x="3061" y="68"/>
                    <a:pt x="2997" y="0"/>
                    <a:pt x="28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683375" y="468775"/>
              <a:ext cx="220050" cy="205400"/>
            </a:xfrm>
            <a:custGeom>
              <a:avLst/>
              <a:gdLst/>
              <a:ahLst/>
              <a:cxnLst/>
              <a:rect l="l" t="t" r="r" b="b"/>
              <a:pathLst>
                <a:path w="8802" h="8216" extrusionOk="0">
                  <a:moveTo>
                    <a:pt x="5493" y="1"/>
                  </a:moveTo>
                  <a:cubicBezTo>
                    <a:pt x="5445" y="1"/>
                    <a:pt x="5397" y="9"/>
                    <a:pt x="5350" y="28"/>
                  </a:cubicBezTo>
                  <a:cubicBezTo>
                    <a:pt x="5237" y="73"/>
                    <a:pt x="5146" y="177"/>
                    <a:pt x="5025" y="193"/>
                  </a:cubicBezTo>
                  <a:cubicBezTo>
                    <a:pt x="5014" y="195"/>
                    <a:pt x="5002" y="196"/>
                    <a:pt x="4990" y="196"/>
                  </a:cubicBezTo>
                  <a:cubicBezTo>
                    <a:pt x="4924" y="196"/>
                    <a:pt x="4858" y="172"/>
                    <a:pt x="4792" y="158"/>
                  </a:cubicBezTo>
                  <a:cubicBezTo>
                    <a:pt x="4736" y="146"/>
                    <a:pt x="4679" y="140"/>
                    <a:pt x="4623" y="140"/>
                  </a:cubicBezTo>
                  <a:cubicBezTo>
                    <a:pt x="4433" y="140"/>
                    <a:pt x="4247" y="208"/>
                    <a:pt x="4101" y="334"/>
                  </a:cubicBezTo>
                  <a:cubicBezTo>
                    <a:pt x="3977" y="279"/>
                    <a:pt x="3845" y="253"/>
                    <a:pt x="3712" y="253"/>
                  </a:cubicBezTo>
                  <a:cubicBezTo>
                    <a:pt x="3335" y="253"/>
                    <a:pt x="2954" y="461"/>
                    <a:pt x="2768" y="804"/>
                  </a:cubicBezTo>
                  <a:cubicBezTo>
                    <a:pt x="2702" y="673"/>
                    <a:pt x="2557" y="597"/>
                    <a:pt x="2415" y="597"/>
                  </a:cubicBezTo>
                  <a:cubicBezTo>
                    <a:pt x="2337" y="597"/>
                    <a:pt x="2261" y="619"/>
                    <a:pt x="2198" y="667"/>
                  </a:cubicBezTo>
                  <a:cubicBezTo>
                    <a:pt x="2021" y="803"/>
                    <a:pt x="1998" y="1111"/>
                    <a:pt x="2155" y="1272"/>
                  </a:cubicBezTo>
                  <a:cubicBezTo>
                    <a:pt x="2071" y="1221"/>
                    <a:pt x="1975" y="1196"/>
                    <a:pt x="1878" y="1196"/>
                  </a:cubicBezTo>
                  <a:cubicBezTo>
                    <a:pt x="1741" y="1196"/>
                    <a:pt x="1603" y="1246"/>
                    <a:pt x="1501" y="1342"/>
                  </a:cubicBezTo>
                  <a:cubicBezTo>
                    <a:pt x="1326" y="1506"/>
                    <a:pt x="1271" y="1791"/>
                    <a:pt x="1371" y="2012"/>
                  </a:cubicBezTo>
                  <a:cubicBezTo>
                    <a:pt x="1066" y="2116"/>
                    <a:pt x="802" y="2315"/>
                    <a:pt x="617" y="2579"/>
                  </a:cubicBezTo>
                  <a:cubicBezTo>
                    <a:pt x="562" y="2657"/>
                    <a:pt x="512" y="2748"/>
                    <a:pt x="521" y="2844"/>
                  </a:cubicBezTo>
                  <a:cubicBezTo>
                    <a:pt x="527" y="2928"/>
                    <a:pt x="598" y="3009"/>
                    <a:pt x="675" y="3009"/>
                  </a:cubicBezTo>
                  <a:cubicBezTo>
                    <a:pt x="687" y="3009"/>
                    <a:pt x="698" y="3007"/>
                    <a:pt x="710" y="3003"/>
                  </a:cubicBezTo>
                  <a:lnTo>
                    <a:pt x="710" y="3003"/>
                  </a:lnTo>
                  <a:cubicBezTo>
                    <a:pt x="494" y="3226"/>
                    <a:pt x="595" y="3675"/>
                    <a:pt x="885" y="3774"/>
                  </a:cubicBezTo>
                  <a:cubicBezTo>
                    <a:pt x="515" y="3882"/>
                    <a:pt x="313" y="4385"/>
                    <a:pt x="500" y="4732"/>
                  </a:cubicBezTo>
                  <a:lnTo>
                    <a:pt x="500" y="4732"/>
                  </a:lnTo>
                  <a:cubicBezTo>
                    <a:pt x="484" y="4703"/>
                    <a:pt x="467" y="4691"/>
                    <a:pt x="449" y="4691"/>
                  </a:cubicBezTo>
                  <a:cubicBezTo>
                    <a:pt x="367" y="4691"/>
                    <a:pt x="275" y="4952"/>
                    <a:pt x="277" y="4996"/>
                  </a:cubicBezTo>
                  <a:cubicBezTo>
                    <a:pt x="285" y="5219"/>
                    <a:pt x="518" y="5376"/>
                    <a:pt x="712" y="5388"/>
                  </a:cubicBezTo>
                  <a:cubicBezTo>
                    <a:pt x="610" y="5428"/>
                    <a:pt x="471" y="5490"/>
                    <a:pt x="392" y="5586"/>
                  </a:cubicBezTo>
                  <a:cubicBezTo>
                    <a:pt x="296" y="5704"/>
                    <a:pt x="282" y="5907"/>
                    <a:pt x="399" y="6003"/>
                  </a:cubicBezTo>
                  <a:cubicBezTo>
                    <a:pt x="338" y="6013"/>
                    <a:pt x="0" y="6172"/>
                    <a:pt x="247" y="6435"/>
                  </a:cubicBezTo>
                  <a:cubicBezTo>
                    <a:pt x="330" y="6525"/>
                    <a:pt x="415" y="6552"/>
                    <a:pt x="500" y="6552"/>
                  </a:cubicBezTo>
                  <a:cubicBezTo>
                    <a:pt x="637" y="6552"/>
                    <a:pt x="778" y="6482"/>
                    <a:pt x="928" y="6482"/>
                  </a:cubicBezTo>
                  <a:cubicBezTo>
                    <a:pt x="960" y="6482"/>
                    <a:pt x="993" y="6486"/>
                    <a:pt x="1027" y="6494"/>
                  </a:cubicBezTo>
                  <a:cubicBezTo>
                    <a:pt x="1084" y="6507"/>
                    <a:pt x="1144" y="6520"/>
                    <a:pt x="1189" y="6557"/>
                  </a:cubicBezTo>
                  <a:cubicBezTo>
                    <a:pt x="1248" y="6606"/>
                    <a:pt x="1270" y="6688"/>
                    <a:pt x="1295" y="6763"/>
                  </a:cubicBezTo>
                  <a:cubicBezTo>
                    <a:pt x="1352" y="6935"/>
                    <a:pt x="1449" y="7099"/>
                    <a:pt x="1596" y="7197"/>
                  </a:cubicBezTo>
                  <a:cubicBezTo>
                    <a:pt x="1673" y="7249"/>
                    <a:pt x="1768" y="7276"/>
                    <a:pt x="1862" y="7276"/>
                  </a:cubicBezTo>
                  <a:cubicBezTo>
                    <a:pt x="2012" y="7276"/>
                    <a:pt x="2159" y="7207"/>
                    <a:pt x="2231" y="7060"/>
                  </a:cubicBezTo>
                  <a:cubicBezTo>
                    <a:pt x="2247" y="7073"/>
                    <a:pt x="2265" y="7082"/>
                    <a:pt x="2281" y="7094"/>
                  </a:cubicBezTo>
                  <a:cubicBezTo>
                    <a:pt x="2354" y="7401"/>
                    <a:pt x="2598" y="7662"/>
                    <a:pt x="2864" y="7835"/>
                  </a:cubicBezTo>
                  <a:cubicBezTo>
                    <a:pt x="2936" y="7881"/>
                    <a:pt x="3017" y="7926"/>
                    <a:pt x="3100" y="7926"/>
                  </a:cubicBezTo>
                  <a:cubicBezTo>
                    <a:pt x="3113" y="7926"/>
                    <a:pt x="3127" y="7925"/>
                    <a:pt x="3140" y="7922"/>
                  </a:cubicBezTo>
                  <a:cubicBezTo>
                    <a:pt x="3236" y="7904"/>
                    <a:pt x="3316" y="7781"/>
                    <a:pt x="3260" y="7696"/>
                  </a:cubicBezTo>
                  <a:lnTo>
                    <a:pt x="3260" y="7696"/>
                  </a:lnTo>
                  <a:cubicBezTo>
                    <a:pt x="3415" y="7911"/>
                    <a:pt x="3590" y="8142"/>
                    <a:pt x="3842" y="8205"/>
                  </a:cubicBezTo>
                  <a:cubicBezTo>
                    <a:pt x="3871" y="8212"/>
                    <a:pt x="3902" y="8215"/>
                    <a:pt x="3932" y="8215"/>
                  </a:cubicBezTo>
                  <a:cubicBezTo>
                    <a:pt x="4161" y="8215"/>
                    <a:pt x="4400" y="8019"/>
                    <a:pt x="4353" y="7795"/>
                  </a:cubicBezTo>
                  <a:lnTo>
                    <a:pt x="4353" y="7795"/>
                  </a:lnTo>
                  <a:cubicBezTo>
                    <a:pt x="4506" y="7984"/>
                    <a:pt x="4708" y="8156"/>
                    <a:pt x="4947" y="8167"/>
                  </a:cubicBezTo>
                  <a:cubicBezTo>
                    <a:pt x="4953" y="8167"/>
                    <a:pt x="4959" y="8167"/>
                    <a:pt x="4965" y="8167"/>
                  </a:cubicBezTo>
                  <a:cubicBezTo>
                    <a:pt x="5183" y="8167"/>
                    <a:pt x="5405" y="7974"/>
                    <a:pt x="5391" y="7757"/>
                  </a:cubicBezTo>
                  <a:cubicBezTo>
                    <a:pt x="5403" y="7755"/>
                    <a:pt x="5415" y="7751"/>
                    <a:pt x="5427" y="7749"/>
                  </a:cubicBezTo>
                  <a:cubicBezTo>
                    <a:pt x="5543" y="7901"/>
                    <a:pt x="5729" y="7992"/>
                    <a:pt x="5914" y="7992"/>
                  </a:cubicBezTo>
                  <a:cubicBezTo>
                    <a:pt x="5986" y="7992"/>
                    <a:pt x="6059" y="7978"/>
                    <a:pt x="6126" y="7948"/>
                  </a:cubicBezTo>
                  <a:cubicBezTo>
                    <a:pt x="6343" y="7855"/>
                    <a:pt x="6480" y="7616"/>
                    <a:pt x="6485" y="7375"/>
                  </a:cubicBezTo>
                  <a:cubicBezTo>
                    <a:pt x="6520" y="7356"/>
                    <a:pt x="6558" y="7339"/>
                    <a:pt x="6593" y="7318"/>
                  </a:cubicBezTo>
                  <a:cubicBezTo>
                    <a:pt x="6736" y="7419"/>
                    <a:pt x="6899" y="7492"/>
                    <a:pt x="7065" y="7492"/>
                  </a:cubicBezTo>
                  <a:cubicBezTo>
                    <a:pt x="7111" y="7492"/>
                    <a:pt x="7157" y="7487"/>
                    <a:pt x="7203" y="7475"/>
                  </a:cubicBezTo>
                  <a:cubicBezTo>
                    <a:pt x="7457" y="7407"/>
                    <a:pt x="7637" y="7061"/>
                    <a:pt x="7478" y="6843"/>
                  </a:cubicBezTo>
                  <a:lnTo>
                    <a:pt x="7478" y="6843"/>
                  </a:lnTo>
                  <a:cubicBezTo>
                    <a:pt x="7552" y="6911"/>
                    <a:pt x="7650" y="6944"/>
                    <a:pt x="7748" y="6944"/>
                  </a:cubicBezTo>
                  <a:cubicBezTo>
                    <a:pt x="7860" y="6944"/>
                    <a:pt x="7971" y="6901"/>
                    <a:pt x="8048" y="6817"/>
                  </a:cubicBezTo>
                  <a:cubicBezTo>
                    <a:pt x="8192" y="6659"/>
                    <a:pt x="8189" y="6381"/>
                    <a:pt x="8040" y="6226"/>
                  </a:cubicBezTo>
                  <a:lnTo>
                    <a:pt x="8040" y="6226"/>
                  </a:lnTo>
                  <a:cubicBezTo>
                    <a:pt x="8062" y="6229"/>
                    <a:pt x="8085" y="6230"/>
                    <a:pt x="8108" y="6230"/>
                  </a:cubicBezTo>
                  <a:cubicBezTo>
                    <a:pt x="8356" y="6230"/>
                    <a:pt x="8603" y="6098"/>
                    <a:pt x="8745" y="5885"/>
                  </a:cubicBezTo>
                  <a:cubicBezTo>
                    <a:pt x="8774" y="5840"/>
                    <a:pt x="8800" y="5786"/>
                    <a:pt x="8788" y="5734"/>
                  </a:cubicBezTo>
                  <a:cubicBezTo>
                    <a:pt x="8773" y="5667"/>
                    <a:pt x="8705" y="5630"/>
                    <a:pt x="8644" y="5602"/>
                  </a:cubicBezTo>
                  <a:lnTo>
                    <a:pt x="8177" y="5386"/>
                  </a:lnTo>
                  <a:cubicBezTo>
                    <a:pt x="8411" y="5238"/>
                    <a:pt x="8664" y="5063"/>
                    <a:pt x="8737" y="4788"/>
                  </a:cubicBezTo>
                  <a:cubicBezTo>
                    <a:pt x="8802" y="4549"/>
                    <a:pt x="8618" y="4253"/>
                    <a:pt x="8403" y="4253"/>
                  </a:cubicBezTo>
                  <a:cubicBezTo>
                    <a:pt x="8379" y="4253"/>
                    <a:pt x="8355" y="4257"/>
                    <a:pt x="8331" y="4264"/>
                  </a:cubicBezTo>
                  <a:lnTo>
                    <a:pt x="8331" y="4238"/>
                  </a:lnTo>
                  <a:cubicBezTo>
                    <a:pt x="8474" y="4099"/>
                    <a:pt x="8532" y="3869"/>
                    <a:pt x="8458" y="3678"/>
                  </a:cubicBezTo>
                  <a:cubicBezTo>
                    <a:pt x="8418" y="3578"/>
                    <a:pt x="8347" y="3492"/>
                    <a:pt x="8255" y="3436"/>
                  </a:cubicBezTo>
                  <a:cubicBezTo>
                    <a:pt x="8230" y="3312"/>
                    <a:pt x="8199" y="3189"/>
                    <a:pt x="8161" y="3069"/>
                  </a:cubicBezTo>
                  <a:lnTo>
                    <a:pt x="8385" y="2757"/>
                  </a:lnTo>
                  <a:cubicBezTo>
                    <a:pt x="8450" y="2667"/>
                    <a:pt x="8518" y="2557"/>
                    <a:pt x="8486" y="2450"/>
                  </a:cubicBezTo>
                  <a:cubicBezTo>
                    <a:pt x="8420" y="2230"/>
                    <a:pt x="8075" y="2314"/>
                    <a:pt x="7914" y="2156"/>
                  </a:cubicBezTo>
                  <a:cubicBezTo>
                    <a:pt x="8114" y="2043"/>
                    <a:pt x="8101" y="1712"/>
                    <a:pt x="7939" y="1546"/>
                  </a:cubicBezTo>
                  <a:cubicBezTo>
                    <a:pt x="7793" y="1397"/>
                    <a:pt x="7578" y="1355"/>
                    <a:pt x="7371" y="1350"/>
                  </a:cubicBezTo>
                  <a:lnTo>
                    <a:pt x="7328" y="1261"/>
                  </a:lnTo>
                  <a:cubicBezTo>
                    <a:pt x="7373" y="1105"/>
                    <a:pt x="7406" y="942"/>
                    <a:pt x="7350" y="794"/>
                  </a:cubicBezTo>
                  <a:cubicBezTo>
                    <a:pt x="7306" y="677"/>
                    <a:pt x="7179" y="593"/>
                    <a:pt x="7065" y="593"/>
                  </a:cubicBezTo>
                  <a:cubicBezTo>
                    <a:pt x="7021" y="593"/>
                    <a:pt x="6980" y="606"/>
                    <a:pt x="6945" y="633"/>
                  </a:cubicBezTo>
                  <a:lnTo>
                    <a:pt x="6945" y="633"/>
                  </a:lnTo>
                  <a:cubicBezTo>
                    <a:pt x="7038" y="509"/>
                    <a:pt x="6913" y="288"/>
                    <a:pt x="6753" y="241"/>
                  </a:cubicBezTo>
                  <a:cubicBezTo>
                    <a:pt x="6697" y="225"/>
                    <a:pt x="6640" y="220"/>
                    <a:pt x="6583" y="220"/>
                  </a:cubicBezTo>
                  <a:cubicBezTo>
                    <a:pt x="6493" y="220"/>
                    <a:pt x="6402" y="232"/>
                    <a:pt x="6312" y="232"/>
                  </a:cubicBezTo>
                  <a:cubicBezTo>
                    <a:pt x="6277" y="232"/>
                    <a:pt x="6243" y="231"/>
                    <a:pt x="6210" y="226"/>
                  </a:cubicBezTo>
                  <a:cubicBezTo>
                    <a:pt x="5963" y="191"/>
                    <a:pt x="5726" y="1"/>
                    <a:pt x="5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813100" y="238100"/>
              <a:ext cx="665375" cy="449775"/>
            </a:xfrm>
            <a:custGeom>
              <a:avLst/>
              <a:gdLst/>
              <a:ahLst/>
              <a:cxnLst/>
              <a:rect l="l" t="t" r="r" b="b"/>
              <a:pathLst>
                <a:path w="26615" h="17991" extrusionOk="0">
                  <a:moveTo>
                    <a:pt x="16861" y="1"/>
                  </a:moveTo>
                  <a:cubicBezTo>
                    <a:pt x="12780" y="1"/>
                    <a:pt x="8685" y="1514"/>
                    <a:pt x="5682" y="4374"/>
                  </a:cubicBezTo>
                  <a:cubicBezTo>
                    <a:pt x="3957" y="6018"/>
                    <a:pt x="2618" y="8046"/>
                    <a:pt x="1361" y="10096"/>
                  </a:cubicBezTo>
                  <a:cubicBezTo>
                    <a:pt x="685" y="11197"/>
                    <a:pt x="1" y="12465"/>
                    <a:pt x="282" y="13737"/>
                  </a:cubicBezTo>
                  <a:cubicBezTo>
                    <a:pt x="313" y="13879"/>
                    <a:pt x="362" y="14027"/>
                    <a:pt x="476" y="14112"/>
                  </a:cubicBezTo>
                  <a:cubicBezTo>
                    <a:pt x="552" y="14171"/>
                    <a:pt x="644" y="14190"/>
                    <a:pt x="741" y="14190"/>
                  </a:cubicBezTo>
                  <a:cubicBezTo>
                    <a:pt x="838" y="14190"/>
                    <a:pt x="940" y="14170"/>
                    <a:pt x="1036" y="14151"/>
                  </a:cubicBezTo>
                  <a:cubicBezTo>
                    <a:pt x="1409" y="14078"/>
                    <a:pt x="1706" y="14042"/>
                    <a:pt x="1969" y="14042"/>
                  </a:cubicBezTo>
                  <a:cubicBezTo>
                    <a:pt x="2595" y="14042"/>
                    <a:pt x="3031" y="14246"/>
                    <a:pt x="3848" y="14644"/>
                  </a:cubicBezTo>
                  <a:cubicBezTo>
                    <a:pt x="4189" y="14811"/>
                    <a:pt x="4524" y="15018"/>
                    <a:pt x="4752" y="15328"/>
                  </a:cubicBezTo>
                  <a:cubicBezTo>
                    <a:pt x="5176" y="15902"/>
                    <a:pt x="5162" y="16724"/>
                    <a:pt x="5560" y="17319"/>
                  </a:cubicBezTo>
                  <a:cubicBezTo>
                    <a:pt x="5851" y="17755"/>
                    <a:pt x="6366" y="17990"/>
                    <a:pt x="6875" y="17990"/>
                  </a:cubicBezTo>
                  <a:cubicBezTo>
                    <a:pt x="7216" y="17990"/>
                    <a:pt x="7554" y="17885"/>
                    <a:pt x="7823" y="17663"/>
                  </a:cubicBezTo>
                  <a:lnTo>
                    <a:pt x="23989" y="10177"/>
                  </a:lnTo>
                  <a:cubicBezTo>
                    <a:pt x="23999" y="10178"/>
                    <a:pt x="24010" y="10178"/>
                    <a:pt x="24020" y="10178"/>
                  </a:cubicBezTo>
                  <a:cubicBezTo>
                    <a:pt x="25210" y="10178"/>
                    <a:pt x="25975" y="8845"/>
                    <a:pt x="26308" y="7653"/>
                  </a:cubicBezTo>
                  <a:cubicBezTo>
                    <a:pt x="26484" y="7020"/>
                    <a:pt x="26615" y="6362"/>
                    <a:pt x="26548" y="5707"/>
                  </a:cubicBezTo>
                  <a:cubicBezTo>
                    <a:pt x="26450" y="4742"/>
                    <a:pt x="26614" y="2990"/>
                    <a:pt x="25977" y="2279"/>
                  </a:cubicBezTo>
                  <a:cubicBezTo>
                    <a:pt x="24203" y="300"/>
                    <a:pt x="20860" y="285"/>
                    <a:pt x="18263" y="60"/>
                  </a:cubicBezTo>
                  <a:cubicBezTo>
                    <a:pt x="17797" y="20"/>
                    <a:pt x="17329" y="1"/>
                    <a:pt x="168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901625" y="254300"/>
              <a:ext cx="729475" cy="557100"/>
            </a:xfrm>
            <a:custGeom>
              <a:avLst/>
              <a:gdLst/>
              <a:ahLst/>
              <a:cxnLst/>
              <a:rect l="l" t="t" r="r" b="b"/>
              <a:pathLst>
                <a:path w="29179" h="22284" extrusionOk="0">
                  <a:moveTo>
                    <a:pt x="23966" y="0"/>
                  </a:moveTo>
                  <a:cubicBezTo>
                    <a:pt x="23765" y="0"/>
                    <a:pt x="23563" y="69"/>
                    <a:pt x="23417" y="204"/>
                  </a:cubicBezTo>
                  <a:cubicBezTo>
                    <a:pt x="23321" y="197"/>
                    <a:pt x="23227" y="198"/>
                    <a:pt x="23132" y="196"/>
                  </a:cubicBezTo>
                  <a:cubicBezTo>
                    <a:pt x="23030" y="99"/>
                    <a:pt x="22885" y="46"/>
                    <a:pt x="22743" y="46"/>
                  </a:cubicBezTo>
                  <a:cubicBezTo>
                    <a:pt x="22588" y="46"/>
                    <a:pt x="22437" y="108"/>
                    <a:pt x="22347" y="240"/>
                  </a:cubicBezTo>
                  <a:cubicBezTo>
                    <a:pt x="22333" y="243"/>
                    <a:pt x="22319" y="247"/>
                    <a:pt x="22305" y="250"/>
                  </a:cubicBezTo>
                  <a:cubicBezTo>
                    <a:pt x="22177" y="153"/>
                    <a:pt x="22020" y="106"/>
                    <a:pt x="21861" y="106"/>
                  </a:cubicBezTo>
                  <a:cubicBezTo>
                    <a:pt x="21634" y="106"/>
                    <a:pt x="21405" y="203"/>
                    <a:pt x="21262" y="388"/>
                  </a:cubicBezTo>
                  <a:lnTo>
                    <a:pt x="21051" y="652"/>
                  </a:lnTo>
                  <a:lnTo>
                    <a:pt x="21088" y="676"/>
                  </a:lnTo>
                  <a:cubicBezTo>
                    <a:pt x="21004" y="700"/>
                    <a:pt x="20922" y="729"/>
                    <a:pt x="20852" y="782"/>
                  </a:cubicBezTo>
                  <a:cubicBezTo>
                    <a:pt x="20765" y="850"/>
                    <a:pt x="20700" y="958"/>
                    <a:pt x="20707" y="1072"/>
                  </a:cubicBezTo>
                  <a:cubicBezTo>
                    <a:pt x="20715" y="1177"/>
                    <a:pt x="20781" y="1266"/>
                    <a:pt x="20853" y="1340"/>
                  </a:cubicBezTo>
                  <a:cubicBezTo>
                    <a:pt x="20865" y="1354"/>
                    <a:pt x="20881" y="1363"/>
                    <a:pt x="20894" y="1376"/>
                  </a:cubicBezTo>
                  <a:lnTo>
                    <a:pt x="20659" y="1669"/>
                  </a:lnTo>
                  <a:cubicBezTo>
                    <a:pt x="20582" y="1627"/>
                    <a:pt x="20497" y="1602"/>
                    <a:pt x="20413" y="1602"/>
                  </a:cubicBezTo>
                  <a:cubicBezTo>
                    <a:pt x="20368" y="1602"/>
                    <a:pt x="20323" y="1609"/>
                    <a:pt x="20280" y="1624"/>
                  </a:cubicBezTo>
                  <a:cubicBezTo>
                    <a:pt x="20071" y="1698"/>
                    <a:pt x="19932" y="1927"/>
                    <a:pt x="19934" y="2155"/>
                  </a:cubicBezTo>
                  <a:cubicBezTo>
                    <a:pt x="19936" y="2339"/>
                    <a:pt x="20027" y="2513"/>
                    <a:pt x="20160" y="2637"/>
                  </a:cubicBezTo>
                  <a:cubicBezTo>
                    <a:pt x="20155" y="2713"/>
                    <a:pt x="20164" y="2791"/>
                    <a:pt x="20187" y="2864"/>
                  </a:cubicBezTo>
                  <a:cubicBezTo>
                    <a:pt x="20116" y="2866"/>
                    <a:pt x="20045" y="2881"/>
                    <a:pt x="19981" y="2910"/>
                  </a:cubicBezTo>
                  <a:cubicBezTo>
                    <a:pt x="19636" y="3062"/>
                    <a:pt x="19367" y="3388"/>
                    <a:pt x="19278" y="3766"/>
                  </a:cubicBezTo>
                  <a:cubicBezTo>
                    <a:pt x="19269" y="3793"/>
                    <a:pt x="19268" y="3822"/>
                    <a:pt x="19274" y="3850"/>
                  </a:cubicBezTo>
                  <a:cubicBezTo>
                    <a:pt x="19280" y="3867"/>
                    <a:pt x="19291" y="3884"/>
                    <a:pt x="19303" y="3897"/>
                  </a:cubicBezTo>
                  <a:cubicBezTo>
                    <a:pt x="19215" y="4082"/>
                    <a:pt x="19180" y="4289"/>
                    <a:pt x="19206" y="4494"/>
                  </a:cubicBezTo>
                  <a:cubicBezTo>
                    <a:pt x="19156" y="4441"/>
                    <a:pt x="19091" y="4419"/>
                    <a:pt x="19023" y="4419"/>
                  </a:cubicBezTo>
                  <a:cubicBezTo>
                    <a:pt x="18897" y="4419"/>
                    <a:pt x="18759" y="4494"/>
                    <a:pt x="18674" y="4598"/>
                  </a:cubicBezTo>
                  <a:cubicBezTo>
                    <a:pt x="18543" y="4758"/>
                    <a:pt x="18477" y="4967"/>
                    <a:pt x="18340" y="5123"/>
                  </a:cubicBezTo>
                  <a:cubicBezTo>
                    <a:pt x="18162" y="5325"/>
                    <a:pt x="17889" y="5408"/>
                    <a:pt x="17691" y="5588"/>
                  </a:cubicBezTo>
                  <a:cubicBezTo>
                    <a:pt x="17494" y="5769"/>
                    <a:pt x="17418" y="6159"/>
                    <a:pt x="17655" y="6282"/>
                  </a:cubicBezTo>
                  <a:cubicBezTo>
                    <a:pt x="17600" y="6258"/>
                    <a:pt x="17545" y="6247"/>
                    <a:pt x="17489" y="6247"/>
                  </a:cubicBezTo>
                  <a:cubicBezTo>
                    <a:pt x="17094" y="6247"/>
                    <a:pt x="16733" y="6804"/>
                    <a:pt x="16984" y="7163"/>
                  </a:cubicBezTo>
                  <a:cubicBezTo>
                    <a:pt x="16918" y="7141"/>
                    <a:pt x="16851" y="7131"/>
                    <a:pt x="16785" y="7131"/>
                  </a:cubicBezTo>
                  <a:cubicBezTo>
                    <a:pt x="16350" y="7131"/>
                    <a:pt x="15936" y="7567"/>
                    <a:pt x="15948" y="8021"/>
                  </a:cubicBezTo>
                  <a:cubicBezTo>
                    <a:pt x="15886" y="8068"/>
                    <a:pt x="15826" y="8118"/>
                    <a:pt x="15762" y="8166"/>
                  </a:cubicBezTo>
                  <a:cubicBezTo>
                    <a:pt x="15637" y="8146"/>
                    <a:pt x="15511" y="8132"/>
                    <a:pt x="15387" y="8132"/>
                  </a:cubicBezTo>
                  <a:cubicBezTo>
                    <a:pt x="15227" y="8132"/>
                    <a:pt x="15071" y="8156"/>
                    <a:pt x="14924" y="8223"/>
                  </a:cubicBezTo>
                  <a:cubicBezTo>
                    <a:pt x="14627" y="8359"/>
                    <a:pt x="14423" y="8749"/>
                    <a:pt x="14552" y="9042"/>
                  </a:cubicBezTo>
                  <a:cubicBezTo>
                    <a:pt x="14540" y="9050"/>
                    <a:pt x="14528" y="9059"/>
                    <a:pt x="14515" y="9068"/>
                  </a:cubicBezTo>
                  <a:cubicBezTo>
                    <a:pt x="14352" y="8945"/>
                    <a:pt x="14152" y="8869"/>
                    <a:pt x="13956" y="8869"/>
                  </a:cubicBezTo>
                  <a:cubicBezTo>
                    <a:pt x="13847" y="8869"/>
                    <a:pt x="13739" y="8893"/>
                    <a:pt x="13639" y="8945"/>
                  </a:cubicBezTo>
                  <a:cubicBezTo>
                    <a:pt x="13347" y="9101"/>
                    <a:pt x="13212" y="9535"/>
                    <a:pt x="13398" y="9807"/>
                  </a:cubicBezTo>
                  <a:lnTo>
                    <a:pt x="13376" y="9822"/>
                  </a:lnTo>
                  <a:lnTo>
                    <a:pt x="12848" y="9564"/>
                  </a:lnTo>
                  <a:cubicBezTo>
                    <a:pt x="12604" y="9685"/>
                    <a:pt x="12343" y="9823"/>
                    <a:pt x="12225" y="10075"/>
                  </a:cubicBezTo>
                  <a:cubicBezTo>
                    <a:pt x="12162" y="10210"/>
                    <a:pt x="12174" y="10383"/>
                    <a:pt x="12239" y="10515"/>
                  </a:cubicBezTo>
                  <a:cubicBezTo>
                    <a:pt x="12191" y="10544"/>
                    <a:pt x="12142" y="10572"/>
                    <a:pt x="12095" y="10600"/>
                  </a:cubicBezTo>
                  <a:cubicBezTo>
                    <a:pt x="11993" y="10585"/>
                    <a:pt x="11891" y="10577"/>
                    <a:pt x="11788" y="10577"/>
                  </a:cubicBezTo>
                  <a:cubicBezTo>
                    <a:pt x="11574" y="10577"/>
                    <a:pt x="11360" y="10611"/>
                    <a:pt x="11157" y="10685"/>
                  </a:cubicBezTo>
                  <a:cubicBezTo>
                    <a:pt x="11180" y="10821"/>
                    <a:pt x="11203" y="10958"/>
                    <a:pt x="11225" y="11095"/>
                  </a:cubicBezTo>
                  <a:cubicBezTo>
                    <a:pt x="11257" y="11285"/>
                    <a:pt x="10170" y="11243"/>
                    <a:pt x="10028" y="11374"/>
                  </a:cubicBezTo>
                  <a:cubicBezTo>
                    <a:pt x="9871" y="11515"/>
                    <a:pt x="9744" y="11700"/>
                    <a:pt x="9555" y="11789"/>
                  </a:cubicBezTo>
                  <a:cubicBezTo>
                    <a:pt x="9285" y="11914"/>
                    <a:pt x="8938" y="11818"/>
                    <a:pt x="8699" y="12000"/>
                  </a:cubicBezTo>
                  <a:cubicBezTo>
                    <a:pt x="8472" y="12172"/>
                    <a:pt x="8409" y="12550"/>
                    <a:pt x="8138" y="12634"/>
                  </a:cubicBezTo>
                  <a:cubicBezTo>
                    <a:pt x="8103" y="12644"/>
                    <a:pt x="8067" y="12649"/>
                    <a:pt x="8031" y="12649"/>
                  </a:cubicBezTo>
                  <a:cubicBezTo>
                    <a:pt x="7895" y="12649"/>
                    <a:pt x="7756" y="12585"/>
                    <a:pt x="7619" y="12555"/>
                  </a:cubicBezTo>
                  <a:cubicBezTo>
                    <a:pt x="7579" y="12546"/>
                    <a:pt x="7544" y="12542"/>
                    <a:pt x="7511" y="12542"/>
                  </a:cubicBezTo>
                  <a:cubicBezTo>
                    <a:pt x="7135" y="12542"/>
                    <a:pt x="7254" y="13092"/>
                    <a:pt x="6962" y="13092"/>
                  </a:cubicBezTo>
                  <a:cubicBezTo>
                    <a:pt x="6960" y="13092"/>
                    <a:pt x="6958" y="13092"/>
                    <a:pt x="6956" y="13092"/>
                  </a:cubicBezTo>
                  <a:cubicBezTo>
                    <a:pt x="6873" y="13090"/>
                    <a:pt x="6814" y="13014"/>
                    <a:pt x="6740" y="12974"/>
                  </a:cubicBezTo>
                  <a:cubicBezTo>
                    <a:pt x="6694" y="12949"/>
                    <a:pt x="6652" y="12938"/>
                    <a:pt x="6613" y="12938"/>
                  </a:cubicBezTo>
                  <a:cubicBezTo>
                    <a:pt x="6423" y="12938"/>
                    <a:pt x="6316" y="13203"/>
                    <a:pt x="6209" y="13338"/>
                  </a:cubicBezTo>
                  <a:cubicBezTo>
                    <a:pt x="6084" y="13496"/>
                    <a:pt x="5962" y="13533"/>
                    <a:pt x="5835" y="13533"/>
                  </a:cubicBezTo>
                  <a:cubicBezTo>
                    <a:pt x="5727" y="13533"/>
                    <a:pt x="5615" y="13506"/>
                    <a:pt x="5495" y="13506"/>
                  </a:cubicBezTo>
                  <a:cubicBezTo>
                    <a:pt x="5454" y="13506"/>
                    <a:pt x="5413" y="13509"/>
                    <a:pt x="5371" y="13517"/>
                  </a:cubicBezTo>
                  <a:cubicBezTo>
                    <a:pt x="4969" y="13592"/>
                    <a:pt x="4872" y="13965"/>
                    <a:pt x="4518" y="14082"/>
                  </a:cubicBezTo>
                  <a:cubicBezTo>
                    <a:pt x="4408" y="14119"/>
                    <a:pt x="4304" y="14151"/>
                    <a:pt x="4198" y="14185"/>
                  </a:cubicBezTo>
                  <a:cubicBezTo>
                    <a:pt x="4104" y="14116"/>
                    <a:pt x="3989" y="14077"/>
                    <a:pt x="3875" y="14077"/>
                  </a:cubicBezTo>
                  <a:cubicBezTo>
                    <a:pt x="3818" y="14077"/>
                    <a:pt x="3762" y="14086"/>
                    <a:pt x="3708" y="14107"/>
                  </a:cubicBezTo>
                  <a:cubicBezTo>
                    <a:pt x="3571" y="14159"/>
                    <a:pt x="3468" y="14279"/>
                    <a:pt x="3411" y="14418"/>
                  </a:cubicBezTo>
                  <a:cubicBezTo>
                    <a:pt x="3329" y="14440"/>
                    <a:pt x="3250" y="14459"/>
                    <a:pt x="3172" y="14480"/>
                  </a:cubicBezTo>
                  <a:cubicBezTo>
                    <a:pt x="3019" y="14355"/>
                    <a:pt x="2823" y="14283"/>
                    <a:pt x="2629" y="14283"/>
                  </a:cubicBezTo>
                  <a:cubicBezTo>
                    <a:pt x="2545" y="14283"/>
                    <a:pt x="2460" y="14297"/>
                    <a:pt x="2380" y="14325"/>
                  </a:cubicBezTo>
                  <a:cubicBezTo>
                    <a:pt x="2326" y="14438"/>
                    <a:pt x="2283" y="14554"/>
                    <a:pt x="2248" y="14675"/>
                  </a:cubicBezTo>
                  <a:cubicBezTo>
                    <a:pt x="2158" y="14688"/>
                    <a:pt x="2067" y="14704"/>
                    <a:pt x="1985" y="14712"/>
                  </a:cubicBezTo>
                  <a:cubicBezTo>
                    <a:pt x="1930" y="14746"/>
                    <a:pt x="1878" y="14786"/>
                    <a:pt x="1830" y="14830"/>
                  </a:cubicBezTo>
                  <a:cubicBezTo>
                    <a:pt x="1791" y="14819"/>
                    <a:pt x="1751" y="14813"/>
                    <a:pt x="1712" y="14813"/>
                  </a:cubicBezTo>
                  <a:cubicBezTo>
                    <a:pt x="1625" y="14813"/>
                    <a:pt x="1541" y="14843"/>
                    <a:pt x="1483" y="14912"/>
                  </a:cubicBezTo>
                  <a:cubicBezTo>
                    <a:pt x="1392" y="15020"/>
                    <a:pt x="1401" y="15176"/>
                    <a:pt x="1463" y="15301"/>
                  </a:cubicBezTo>
                  <a:cubicBezTo>
                    <a:pt x="1437" y="15344"/>
                    <a:pt x="1412" y="15391"/>
                    <a:pt x="1387" y="15436"/>
                  </a:cubicBezTo>
                  <a:cubicBezTo>
                    <a:pt x="1340" y="15431"/>
                    <a:pt x="1293" y="15429"/>
                    <a:pt x="1245" y="15429"/>
                  </a:cubicBezTo>
                  <a:cubicBezTo>
                    <a:pt x="1145" y="15429"/>
                    <a:pt x="1045" y="15441"/>
                    <a:pt x="948" y="15472"/>
                  </a:cubicBezTo>
                  <a:cubicBezTo>
                    <a:pt x="718" y="15547"/>
                    <a:pt x="515" y="15749"/>
                    <a:pt x="494" y="15996"/>
                  </a:cubicBezTo>
                  <a:cubicBezTo>
                    <a:pt x="474" y="16229"/>
                    <a:pt x="645" y="16361"/>
                    <a:pt x="807" y="16476"/>
                  </a:cubicBezTo>
                  <a:cubicBezTo>
                    <a:pt x="657" y="16599"/>
                    <a:pt x="512" y="16724"/>
                    <a:pt x="489" y="16937"/>
                  </a:cubicBezTo>
                  <a:cubicBezTo>
                    <a:pt x="467" y="17132"/>
                    <a:pt x="561" y="17328"/>
                    <a:pt x="711" y="17443"/>
                  </a:cubicBezTo>
                  <a:cubicBezTo>
                    <a:pt x="707" y="17466"/>
                    <a:pt x="703" y="17488"/>
                    <a:pt x="697" y="17509"/>
                  </a:cubicBezTo>
                  <a:cubicBezTo>
                    <a:pt x="450" y="17536"/>
                    <a:pt x="226" y="17774"/>
                    <a:pt x="231" y="18037"/>
                  </a:cubicBezTo>
                  <a:cubicBezTo>
                    <a:pt x="234" y="18236"/>
                    <a:pt x="370" y="18412"/>
                    <a:pt x="542" y="18495"/>
                  </a:cubicBezTo>
                  <a:cubicBezTo>
                    <a:pt x="343" y="18536"/>
                    <a:pt x="154" y="18701"/>
                    <a:pt x="93" y="18910"/>
                  </a:cubicBezTo>
                  <a:cubicBezTo>
                    <a:pt x="1" y="19223"/>
                    <a:pt x="129" y="19566"/>
                    <a:pt x="330" y="19821"/>
                  </a:cubicBezTo>
                  <a:cubicBezTo>
                    <a:pt x="389" y="19895"/>
                    <a:pt x="470" y="19970"/>
                    <a:pt x="558" y="19988"/>
                  </a:cubicBezTo>
                  <a:cubicBezTo>
                    <a:pt x="526" y="20201"/>
                    <a:pt x="584" y="20431"/>
                    <a:pt x="732" y="20585"/>
                  </a:cubicBezTo>
                  <a:cubicBezTo>
                    <a:pt x="855" y="20713"/>
                    <a:pt x="1028" y="20779"/>
                    <a:pt x="1202" y="20779"/>
                  </a:cubicBezTo>
                  <a:cubicBezTo>
                    <a:pt x="1262" y="20779"/>
                    <a:pt x="1323" y="20771"/>
                    <a:pt x="1381" y="20755"/>
                  </a:cubicBezTo>
                  <a:lnTo>
                    <a:pt x="1381" y="20755"/>
                  </a:lnTo>
                  <a:cubicBezTo>
                    <a:pt x="1327" y="20817"/>
                    <a:pt x="1294" y="20904"/>
                    <a:pt x="1306" y="20988"/>
                  </a:cubicBezTo>
                  <a:cubicBezTo>
                    <a:pt x="1328" y="21144"/>
                    <a:pt x="1448" y="21266"/>
                    <a:pt x="1573" y="21355"/>
                  </a:cubicBezTo>
                  <a:cubicBezTo>
                    <a:pt x="1748" y="21482"/>
                    <a:pt x="1959" y="21572"/>
                    <a:pt x="2170" y="21572"/>
                  </a:cubicBezTo>
                  <a:cubicBezTo>
                    <a:pt x="2216" y="21572"/>
                    <a:pt x="2262" y="21568"/>
                    <a:pt x="2308" y="21559"/>
                  </a:cubicBezTo>
                  <a:cubicBezTo>
                    <a:pt x="2408" y="21538"/>
                    <a:pt x="2499" y="21484"/>
                    <a:pt x="2578" y="21416"/>
                  </a:cubicBezTo>
                  <a:cubicBezTo>
                    <a:pt x="2705" y="21474"/>
                    <a:pt x="2832" y="21527"/>
                    <a:pt x="2962" y="21573"/>
                  </a:cubicBezTo>
                  <a:cubicBezTo>
                    <a:pt x="3036" y="21685"/>
                    <a:pt x="3126" y="21782"/>
                    <a:pt x="3248" y="21837"/>
                  </a:cubicBezTo>
                  <a:cubicBezTo>
                    <a:pt x="3312" y="21866"/>
                    <a:pt x="3381" y="21880"/>
                    <a:pt x="3451" y="21880"/>
                  </a:cubicBezTo>
                  <a:cubicBezTo>
                    <a:pt x="3561" y="21880"/>
                    <a:pt x="3672" y="21846"/>
                    <a:pt x="3765" y="21788"/>
                  </a:cubicBezTo>
                  <a:cubicBezTo>
                    <a:pt x="3866" y="21807"/>
                    <a:pt x="3967" y="21822"/>
                    <a:pt x="4070" y="21837"/>
                  </a:cubicBezTo>
                  <a:cubicBezTo>
                    <a:pt x="4155" y="21985"/>
                    <a:pt x="4292" y="22103"/>
                    <a:pt x="4458" y="22132"/>
                  </a:cubicBezTo>
                  <a:cubicBezTo>
                    <a:pt x="4484" y="22136"/>
                    <a:pt x="4510" y="22139"/>
                    <a:pt x="4536" y="22139"/>
                  </a:cubicBezTo>
                  <a:cubicBezTo>
                    <a:pt x="4706" y="22139"/>
                    <a:pt x="4870" y="22047"/>
                    <a:pt x="4982" y="21911"/>
                  </a:cubicBezTo>
                  <a:cubicBezTo>
                    <a:pt x="5077" y="21915"/>
                    <a:pt x="5172" y="21916"/>
                    <a:pt x="5267" y="21917"/>
                  </a:cubicBezTo>
                  <a:cubicBezTo>
                    <a:pt x="5397" y="22092"/>
                    <a:pt x="5583" y="22224"/>
                    <a:pt x="5794" y="22262"/>
                  </a:cubicBezTo>
                  <a:cubicBezTo>
                    <a:pt x="5839" y="22270"/>
                    <a:pt x="5885" y="22274"/>
                    <a:pt x="5930" y="22274"/>
                  </a:cubicBezTo>
                  <a:cubicBezTo>
                    <a:pt x="6203" y="22274"/>
                    <a:pt x="6474" y="22134"/>
                    <a:pt x="6632" y="21903"/>
                  </a:cubicBezTo>
                  <a:cubicBezTo>
                    <a:pt x="6860" y="22080"/>
                    <a:pt x="7104" y="22264"/>
                    <a:pt x="7390" y="22282"/>
                  </a:cubicBezTo>
                  <a:cubicBezTo>
                    <a:pt x="7401" y="22283"/>
                    <a:pt x="7411" y="22283"/>
                    <a:pt x="7422" y="22283"/>
                  </a:cubicBezTo>
                  <a:cubicBezTo>
                    <a:pt x="7698" y="22283"/>
                    <a:pt x="7990" y="22059"/>
                    <a:pt x="7959" y="21777"/>
                  </a:cubicBezTo>
                  <a:lnTo>
                    <a:pt x="7959" y="21777"/>
                  </a:lnTo>
                  <a:cubicBezTo>
                    <a:pt x="8049" y="22025"/>
                    <a:pt x="8303" y="22153"/>
                    <a:pt x="8555" y="22153"/>
                  </a:cubicBezTo>
                  <a:cubicBezTo>
                    <a:pt x="8780" y="22153"/>
                    <a:pt x="9003" y="22051"/>
                    <a:pt x="9105" y="21839"/>
                  </a:cubicBezTo>
                  <a:cubicBezTo>
                    <a:pt x="9205" y="21999"/>
                    <a:pt x="9390" y="22095"/>
                    <a:pt x="9573" y="22095"/>
                  </a:cubicBezTo>
                  <a:cubicBezTo>
                    <a:pt x="9628" y="22095"/>
                    <a:pt x="9682" y="22086"/>
                    <a:pt x="9735" y="22068"/>
                  </a:cubicBezTo>
                  <a:cubicBezTo>
                    <a:pt x="9962" y="21989"/>
                    <a:pt x="10122" y="21742"/>
                    <a:pt x="10107" y="21494"/>
                  </a:cubicBezTo>
                  <a:lnTo>
                    <a:pt x="10107" y="21494"/>
                  </a:lnTo>
                  <a:cubicBezTo>
                    <a:pt x="10218" y="21736"/>
                    <a:pt x="10480" y="21864"/>
                    <a:pt x="10742" y="21864"/>
                  </a:cubicBezTo>
                  <a:cubicBezTo>
                    <a:pt x="10825" y="21864"/>
                    <a:pt x="10907" y="21851"/>
                    <a:pt x="10985" y="21825"/>
                  </a:cubicBezTo>
                  <a:cubicBezTo>
                    <a:pt x="11287" y="21723"/>
                    <a:pt x="11515" y="21467"/>
                    <a:pt x="11677" y="21182"/>
                  </a:cubicBezTo>
                  <a:lnTo>
                    <a:pt x="11747" y="21167"/>
                  </a:lnTo>
                  <a:cubicBezTo>
                    <a:pt x="11864" y="21378"/>
                    <a:pt x="12093" y="21518"/>
                    <a:pt x="12328" y="21518"/>
                  </a:cubicBezTo>
                  <a:cubicBezTo>
                    <a:pt x="12358" y="21518"/>
                    <a:pt x="12388" y="21516"/>
                    <a:pt x="12418" y="21511"/>
                  </a:cubicBezTo>
                  <a:cubicBezTo>
                    <a:pt x="12699" y="21466"/>
                    <a:pt x="12938" y="21214"/>
                    <a:pt x="12976" y="20921"/>
                  </a:cubicBezTo>
                  <a:cubicBezTo>
                    <a:pt x="13111" y="21107"/>
                    <a:pt x="13335" y="21217"/>
                    <a:pt x="13559" y="21217"/>
                  </a:cubicBezTo>
                  <a:cubicBezTo>
                    <a:pt x="13617" y="21217"/>
                    <a:pt x="13676" y="21209"/>
                    <a:pt x="13733" y="21193"/>
                  </a:cubicBezTo>
                  <a:cubicBezTo>
                    <a:pt x="14007" y="21117"/>
                    <a:pt x="14224" y="20857"/>
                    <a:pt x="14258" y="20565"/>
                  </a:cubicBezTo>
                  <a:cubicBezTo>
                    <a:pt x="14431" y="20662"/>
                    <a:pt x="14616" y="20761"/>
                    <a:pt x="14812" y="20761"/>
                  </a:cubicBezTo>
                  <a:cubicBezTo>
                    <a:pt x="14824" y="20761"/>
                    <a:pt x="14836" y="20760"/>
                    <a:pt x="14847" y="20759"/>
                  </a:cubicBezTo>
                  <a:cubicBezTo>
                    <a:pt x="15055" y="20746"/>
                    <a:pt x="15268" y="20563"/>
                    <a:pt x="15238" y="20348"/>
                  </a:cubicBezTo>
                  <a:lnTo>
                    <a:pt x="15238" y="20348"/>
                  </a:lnTo>
                  <a:cubicBezTo>
                    <a:pt x="15438" y="20452"/>
                    <a:pt x="15677" y="20550"/>
                    <a:pt x="15893" y="20550"/>
                  </a:cubicBezTo>
                  <a:cubicBezTo>
                    <a:pt x="16025" y="20550"/>
                    <a:pt x="16149" y="20513"/>
                    <a:pt x="16250" y="20417"/>
                  </a:cubicBezTo>
                  <a:cubicBezTo>
                    <a:pt x="16327" y="20343"/>
                    <a:pt x="16378" y="20244"/>
                    <a:pt x="16451" y="20167"/>
                  </a:cubicBezTo>
                  <a:cubicBezTo>
                    <a:pt x="16553" y="20062"/>
                    <a:pt x="16693" y="20007"/>
                    <a:pt x="16827" y="19955"/>
                  </a:cubicBezTo>
                  <a:lnTo>
                    <a:pt x="17949" y="19520"/>
                  </a:lnTo>
                  <a:cubicBezTo>
                    <a:pt x="18168" y="19435"/>
                    <a:pt x="18436" y="19206"/>
                    <a:pt x="18297" y="19011"/>
                  </a:cubicBezTo>
                  <a:cubicBezTo>
                    <a:pt x="18937" y="18902"/>
                    <a:pt x="19533" y="18536"/>
                    <a:pt x="19931" y="18004"/>
                  </a:cubicBezTo>
                  <a:cubicBezTo>
                    <a:pt x="19988" y="18036"/>
                    <a:pt x="20051" y="18050"/>
                    <a:pt x="20114" y="18050"/>
                  </a:cubicBezTo>
                  <a:cubicBezTo>
                    <a:pt x="20326" y="18050"/>
                    <a:pt x="20544" y="17887"/>
                    <a:pt x="20571" y="17663"/>
                  </a:cubicBezTo>
                  <a:cubicBezTo>
                    <a:pt x="20606" y="17773"/>
                    <a:pt x="20705" y="17820"/>
                    <a:pt x="20816" y="17820"/>
                  </a:cubicBezTo>
                  <a:cubicBezTo>
                    <a:pt x="20922" y="17820"/>
                    <a:pt x="21037" y="17778"/>
                    <a:pt x="21117" y="17707"/>
                  </a:cubicBezTo>
                  <a:cubicBezTo>
                    <a:pt x="21281" y="17561"/>
                    <a:pt x="21384" y="17341"/>
                    <a:pt x="21577" y="17239"/>
                  </a:cubicBezTo>
                  <a:cubicBezTo>
                    <a:pt x="21674" y="17187"/>
                    <a:pt x="21793" y="17164"/>
                    <a:pt x="21880" y="17102"/>
                  </a:cubicBezTo>
                  <a:cubicBezTo>
                    <a:pt x="21953" y="17141"/>
                    <a:pt x="22034" y="17162"/>
                    <a:pt x="22117" y="17162"/>
                  </a:cubicBezTo>
                  <a:cubicBezTo>
                    <a:pt x="22119" y="17162"/>
                    <a:pt x="22121" y="17162"/>
                    <a:pt x="22123" y="17162"/>
                  </a:cubicBezTo>
                  <a:cubicBezTo>
                    <a:pt x="22471" y="17152"/>
                    <a:pt x="22758" y="16892"/>
                    <a:pt x="23013" y="16646"/>
                  </a:cubicBezTo>
                  <a:cubicBezTo>
                    <a:pt x="23105" y="16696"/>
                    <a:pt x="23204" y="16719"/>
                    <a:pt x="23302" y="16719"/>
                  </a:cubicBezTo>
                  <a:cubicBezTo>
                    <a:pt x="23765" y="16719"/>
                    <a:pt x="24234" y="16222"/>
                    <a:pt x="24106" y="15734"/>
                  </a:cubicBezTo>
                  <a:lnTo>
                    <a:pt x="24106" y="15734"/>
                  </a:lnTo>
                  <a:cubicBezTo>
                    <a:pt x="24134" y="15739"/>
                    <a:pt x="24162" y="15742"/>
                    <a:pt x="24190" y="15742"/>
                  </a:cubicBezTo>
                  <a:cubicBezTo>
                    <a:pt x="24576" y="15742"/>
                    <a:pt x="24923" y="15308"/>
                    <a:pt x="24821" y="14914"/>
                  </a:cubicBezTo>
                  <a:lnTo>
                    <a:pt x="24821" y="14914"/>
                  </a:lnTo>
                  <a:cubicBezTo>
                    <a:pt x="24833" y="14914"/>
                    <a:pt x="24846" y="14915"/>
                    <a:pt x="24858" y="14915"/>
                  </a:cubicBezTo>
                  <a:cubicBezTo>
                    <a:pt x="25264" y="14915"/>
                    <a:pt x="25606" y="14428"/>
                    <a:pt x="25465" y="14028"/>
                  </a:cubicBezTo>
                  <a:cubicBezTo>
                    <a:pt x="25688" y="13967"/>
                    <a:pt x="25921" y="13902"/>
                    <a:pt x="26092" y="13744"/>
                  </a:cubicBezTo>
                  <a:cubicBezTo>
                    <a:pt x="26266" y="13586"/>
                    <a:pt x="26357" y="13305"/>
                    <a:pt x="26235" y="13102"/>
                  </a:cubicBezTo>
                  <a:cubicBezTo>
                    <a:pt x="26684" y="13084"/>
                    <a:pt x="27110" y="12783"/>
                    <a:pt x="27292" y="12358"/>
                  </a:cubicBezTo>
                  <a:cubicBezTo>
                    <a:pt x="27236" y="12198"/>
                    <a:pt x="27115" y="12069"/>
                    <a:pt x="26958" y="12003"/>
                  </a:cubicBezTo>
                  <a:lnTo>
                    <a:pt x="26958" y="12003"/>
                  </a:lnTo>
                  <a:cubicBezTo>
                    <a:pt x="26962" y="12003"/>
                    <a:pt x="26966" y="12003"/>
                    <a:pt x="26971" y="12003"/>
                  </a:cubicBezTo>
                  <a:cubicBezTo>
                    <a:pt x="27349" y="12003"/>
                    <a:pt x="27711" y="11723"/>
                    <a:pt x="27818" y="11348"/>
                  </a:cubicBezTo>
                  <a:lnTo>
                    <a:pt x="27482" y="11154"/>
                  </a:lnTo>
                  <a:lnTo>
                    <a:pt x="27482" y="11154"/>
                  </a:lnTo>
                  <a:cubicBezTo>
                    <a:pt x="27527" y="11165"/>
                    <a:pt x="27573" y="11171"/>
                    <a:pt x="27619" y="11171"/>
                  </a:cubicBezTo>
                  <a:cubicBezTo>
                    <a:pt x="27977" y="11171"/>
                    <a:pt x="28325" y="10837"/>
                    <a:pt x="28317" y="10457"/>
                  </a:cubicBezTo>
                  <a:lnTo>
                    <a:pt x="27878" y="10190"/>
                  </a:lnTo>
                  <a:cubicBezTo>
                    <a:pt x="28270" y="10183"/>
                    <a:pt x="28485" y="9616"/>
                    <a:pt x="28276" y="9300"/>
                  </a:cubicBezTo>
                  <a:cubicBezTo>
                    <a:pt x="28555" y="9081"/>
                    <a:pt x="28658" y="8624"/>
                    <a:pt x="28441" y="8339"/>
                  </a:cubicBezTo>
                  <a:cubicBezTo>
                    <a:pt x="28433" y="8330"/>
                    <a:pt x="28422" y="8324"/>
                    <a:pt x="28416" y="8315"/>
                  </a:cubicBezTo>
                  <a:lnTo>
                    <a:pt x="28447" y="8193"/>
                  </a:lnTo>
                  <a:cubicBezTo>
                    <a:pt x="28565" y="8175"/>
                    <a:pt x="28677" y="8135"/>
                    <a:pt x="28762" y="8046"/>
                  </a:cubicBezTo>
                  <a:cubicBezTo>
                    <a:pt x="28959" y="7837"/>
                    <a:pt x="28950" y="7485"/>
                    <a:pt x="28810" y="7231"/>
                  </a:cubicBezTo>
                  <a:cubicBezTo>
                    <a:pt x="28783" y="7186"/>
                    <a:pt x="28753" y="7141"/>
                    <a:pt x="28720" y="7100"/>
                  </a:cubicBezTo>
                  <a:cubicBezTo>
                    <a:pt x="28756" y="6850"/>
                    <a:pt x="28726" y="6571"/>
                    <a:pt x="28536" y="6488"/>
                  </a:cubicBezTo>
                  <a:cubicBezTo>
                    <a:pt x="28537" y="6472"/>
                    <a:pt x="28538" y="6456"/>
                    <a:pt x="28539" y="6439"/>
                  </a:cubicBezTo>
                  <a:cubicBezTo>
                    <a:pt x="28688" y="6376"/>
                    <a:pt x="28831" y="6284"/>
                    <a:pt x="28901" y="6136"/>
                  </a:cubicBezTo>
                  <a:cubicBezTo>
                    <a:pt x="28981" y="5967"/>
                    <a:pt x="28920" y="5719"/>
                    <a:pt x="28744" y="5668"/>
                  </a:cubicBezTo>
                  <a:cubicBezTo>
                    <a:pt x="28899" y="5563"/>
                    <a:pt x="29011" y="5405"/>
                    <a:pt x="29058" y="5225"/>
                  </a:cubicBezTo>
                  <a:cubicBezTo>
                    <a:pt x="28981" y="5142"/>
                    <a:pt x="28894" y="5069"/>
                    <a:pt x="28799" y="5009"/>
                  </a:cubicBezTo>
                  <a:cubicBezTo>
                    <a:pt x="28844" y="4970"/>
                    <a:pt x="28887" y="4927"/>
                    <a:pt x="28926" y="4883"/>
                  </a:cubicBezTo>
                  <a:cubicBezTo>
                    <a:pt x="29068" y="4720"/>
                    <a:pt x="29178" y="4502"/>
                    <a:pt x="29135" y="4288"/>
                  </a:cubicBezTo>
                  <a:cubicBezTo>
                    <a:pt x="29080" y="4007"/>
                    <a:pt x="28780" y="3851"/>
                    <a:pt x="28500" y="3851"/>
                  </a:cubicBezTo>
                  <a:cubicBezTo>
                    <a:pt x="28494" y="3770"/>
                    <a:pt x="28483" y="3690"/>
                    <a:pt x="28471" y="3611"/>
                  </a:cubicBezTo>
                  <a:cubicBezTo>
                    <a:pt x="28577" y="3501"/>
                    <a:pt x="28654" y="3363"/>
                    <a:pt x="28676" y="3210"/>
                  </a:cubicBezTo>
                  <a:cubicBezTo>
                    <a:pt x="28687" y="3133"/>
                    <a:pt x="28687" y="3053"/>
                    <a:pt x="28659" y="2981"/>
                  </a:cubicBezTo>
                  <a:cubicBezTo>
                    <a:pt x="28593" y="2806"/>
                    <a:pt x="28399" y="2738"/>
                    <a:pt x="28215" y="2721"/>
                  </a:cubicBezTo>
                  <a:cubicBezTo>
                    <a:pt x="28191" y="2666"/>
                    <a:pt x="28165" y="2612"/>
                    <a:pt x="28139" y="2559"/>
                  </a:cubicBezTo>
                  <a:cubicBezTo>
                    <a:pt x="28146" y="2549"/>
                    <a:pt x="28155" y="2539"/>
                    <a:pt x="28162" y="2530"/>
                  </a:cubicBezTo>
                  <a:cubicBezTo>
                    <a:pt x="28269" y="2373"/>
                    <a:pt x="28338" y="2159"/>
                    <a:pt x="28248" y="1991"/>
                  </a:cubicBezTo>
                  <a:cubicBezTo>
                    <a:pt x="28149" y="1804"/>
                    <a:pt x="27914" y="1765"/>
                    <a:pt x="27705" y="1765"/>
                  </a:cubicBezTo>
                  <a:cubicBezTo>
                    <a:pt x="27693" y="1765"/>
                    <a:pt x="27682" y="1765"/>
                    <a:pt x="27670" y="1765"/>
                  </a:cubicBezTo>
                  <a:cubicBezTo>
                    <a:pt x="27634" y="1765"/>
                    <a:pt x="27596" y="1769"/>
                    <a:pt x="27558" y="1772"/>
                  </a:cubicBezTo>
                  <a:cubicBezTo>
                    <a:pt x="27480" y="1724"/>
                    <a:pt x="27396" y="1692"/>
                    <a:pt x="27320" y="1692"/>
                  </a:cubicBezTo>
                  <a:cubicBezTo>
                    <a:pt x="27260" y="1692"/>
                    <a:pt x="27205" y="1712"/>
                    <a:pt x="27161" y="1758"/>
                  </a:cubicBezTo>
                  <a:cubicBezTo>
                    <a:pt x="27145" y="1744"/>
                    <a:pt x="27128" y="1732"/>
                    <a:pt x="27111" y="1719"/>
                  </a:cubicBezTo>
                  <a:cubicBezTo>
                    <a:pt x="26943" y="1345"/>
                    <a:pt x="26757" y="963"/>
                    <a:pt x="26441" y="716"/>
                  </a:cubicBezTo>
                  <a:cubicBezTo>
                    <a:pt x="26267" y="580"/>
                    <a:pt x="26043" y="502"/>
                    <a:pt x="25828" y="502"/>
                  </a:cubicBezTo>
                  <a:cubicBezTo>
                    <a:pt x="25644" y="502"/>
                    <a:pt x="25467" y="559"/>
                    <a:pt x="25332" y="687"/>
                  </a:cubicBezTo>
                  <a:cubicBezTo>
                    <a:pt x="25319" y="680"/>
                    <a:pt x="25304" y="675"/>
                    <a:pt x="25290" y="669"/>
                  </a:cubicBezTo>
                  <a:cubicBezTo>
                    <a:pt x="25283" y="429"/>
                    <a:pt x="25099" y="203"/>
                    <a:pt x="24866" y="176"/>
                  </a:cubicBezTo>
                  <a:lnTo>
                    <a:pt x="24617" y="357"/>
                  </a:lnTo>
                  <a:cubicBezTo>
                    <a:pt x="24486" y="117"/>
                    <a:pt x="24227" y="0"/>
                    <a:pt x="23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994175" y="954325"/>
              <a:ext cx="154400" cy="159200"/>
            </a:xfrm>
            <a:custGeom>
              <a:avLst/>
              <a:gdLst/>
              <a:ahLst/>
              <a:cxnLst/>
              <a:rect l="l" t="t" r="r" b="b"/>
              <a:pathLst>
                <a:path w="6176" h="6368" extrusionOk="0">
                  <a:moveTo>
                    <a:pt x="2903" y="1"/>
                  </a:moveTo>
                  <a:cubicBezTo>
                    <a:pt x="2056" y="1"/>
                    <a:pt x="1218" y="417"/>
                    <a:pt x="716" y="1060"/>
                  </a:cubicBezTo>
                  <a:cubicBezTo>
                    <a:pt x="147" y="1788"/>
                    <a:pt x="1" y="2769"/>
                    <a:pt x="257" y="3638"/>
                  </a:cubicBezTo>
                  <a:cubicBezTo>
                    <a:pt x="515" y="4506"/>
                    <a:pt x="1150" y="5258"/>
                    <a:pt x="1952" y="5762"/>
                  </a:cubicBezTo>
                  <a:cubicBezTo>
                    <a:pt x="2532" y="6126"/>
                    <a:pt x="3228" y="6367"/>
                    <a:pt x="3921" y="6367"/>
                  </a:cubicBezTo>
                  <a:cubicBezTo>
                    <a:pt x="4116" y="6367"/>
                    <a:pt x="4311" y="6348"/>
                    <a:pt x="4502" y="6307"/>
                  </a:cubicBezTo>
                  <a:cubicBezTo>
                    <a:pt x="5376" y="6121"/>
                    <a:pt x="6145" y="5410"/>
                    <a:pt x="6176" y="4575"/>
                  </a:cubicBezTo>
                  <a:lnTo>
                    <a:pt x="4557" y="1094"/>
                  </a:lnTo>
                  <a:cubicBezTo>
                    <a:pt x="4508" y="509"/>
                    <a:pt x="3865" y="107"/>
                    <a:pt x="3242" y="23"/>
                  </a:cubicBezTo>
                  <a:cubicBezTo>
                    <a:pt x="3130" y="8"/>
                    <a:pt x="3017" y="1"/>
                    <a:pt x="2903" y="1"/>
                  </a:cubicBezTo>
                  <a:close/>
                </a:path>
              </a:pathLst>
            </a:custGeom>
            <a:solidFill>
              <a:srgbClr val="FFD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2433325" y="1461025"/>
              <a:ext cx="113575" cy="145075"/>
            </a:xfrm>
            <a:custGeom>
              <a:avLst/>
              <a:gdLst/>
              <a:ahLst/>
              <a:cxnLst/>
              <a:rect l="l" t="t" r="r" b="b"/>
              <a:pathLst>
                <a:path w="4543" h="5803" extrusionOk="0">
                  <a:moveTo>
                    <a:pt x="3174" y="0"/>
                  </a:moveTo>
                  <a:cubicBezTo>
                    <a:pt x="2799" y="0"/>
                    <a:pt x="2356" y="87"/>
                    <a:pt x="1840" y="330"/>
                  </a:cubicBezTo>
                  <a:lnTo>
                    <a:pt x="1842" y="329"/>
                  </a:lnTo>
                  <a:cubicBezTo>
                    <a:pt x="1705" y="247"/>
                    <a:pt x="1553" y="210"/>
                    <a:pt x="1398" y="210"/>
                  </a:cubicBezTo>
                  <a:cubicBezTo>
                    <a:pt x="1030" y="210"/>
                    <a:pt x="647" y="419"/>
                    <a:pt x="421" y="725"/>
                  </a:cubicBezTo>
                  <a:cubicBezTo>
                    <a:pt x="101" y="1159"/>
                    <a:pt x="29" y="1724"/>
                    <a:pt x="14" y="2263"/>
                  </a:cubicBezTo>
                  <a:cubicBezTo>
                    <a:pt x="1" y="2735"/>
                    <a:pt x="24" y="3207"/>
                    <a:pt x="84" y="3676"/>
                  </a:cubicBezTo>
                  <a:cubicBezTo>
                    <a:pt x="162" y="4282"/>
                    <a:pt x="321" y="4920"/>
                    <a:pt x="770" y="5336"/>
                  </a:cubicBezTo>
                  <a:cubicBezTo>
                    <a:pt x="1123" y="5663"/>
                    <a:pt x="1613" y="5802"/>
                    <a:pt x="2101" y="5802"/>
                  </a:cubicBezTo>
                  <a:cubicBezTo>
                    <a:pt x="2223" y="5802"/>
                    <a:pt x="2345" y="5794"/>
                    <a:pt x="2464" y="5777"/>
                  </a:cubicBezTo>
                  <a:cubicBezTo>
                    <a:pt x="3063" y="5695"/>
                    <a:pt x="3621" y="5438"/>
                    <a:pt x="4168" y="5185"/>
                  </a:cubicBezTo>
                  <a:cubicBezTo>
                    <a:pt x="4299" y="5125"/>
                    <a:pt x="4442" y="5052"/>
                    <a:pt x="4495" y="4918"/>
                  </a:cubicBezTo>
                  <a:cubicBezTo>
                    <a:pt x="4542" y="4796"/>
                    <a:pt x="4501" y="4659"/>
                    <a:pt x="4461" y="4533"/>
                  </a:cubicBezTo>
                  <a:cubicBezTo>
                    <a:pt x="4028" y="3171"/>
                    <a:pt x="3816" y="1651"/>
                    <a:pt x="4386" y="342"/>
                  </a:cubicBezTo>
                  <a:cubicBezTo>
                    <a:pt x="4118" y="184"/>
                    <a:pt x="3718" y="0"/>
                    <a:pt x="3174" y="0"/>
                  </a:cubicBezTo>
                  <a:close/>
                </a:path>
              </a:pathLst>
            </a:custGeom>
            <a:solidFill>
              <a:srgbClr val="F4B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2591475" y="1818100"/>
              <a:ext cx="746025" cy="622725"/>
            </a:xfrm>
            <a:custGeom>
              <a:avLst/>
              <a:gdLst/>
              <a:ahLst/>
              <a:cxnLst/>
              <a:rect l="l" t="t" r="r" b="b"/>
              <a:pathLst>
                <a:path w="29841" h="24909" extrusionOk="0">
                  <a:moveTo>
                    <a:pt x="15430" y="1"/>
                  </a:moveTo>
                  <a:cubicBezTo>
                    <a:pt x="12865" y="1"/>
                    <a:pt x="10267" y="718"/>
                    <a:pt x="8176" y="2154"/>
                  </a:cubicBezTo>
                  <a:cubicBezTo>
                    <a:pt x="4463" y="4703"/>
                    <a:pt x="1130" y="8369"/>
                    <a:pt x="481" y="12862"/>
                  </a:cubicBezTo>
                  <a:cubicBezTo>
                    <a:pt x="1" y="16194"/>
                    <a:pt x="906" y="19836"/>
                    <a:pt x="3447" y="22218"/>
                  </a:cubicBezTo>
                  <a:cubicBezTo>
                    <a:pt x="5633" y="24268"/>
                    <a:pt x="8790" y="24908"/>
                    <a:pt x="11757" y="24908"/>
                  </a:cubicBezTo>
                  <a:cubicBezTo>
                    <a:pt x="11836" y="24908"/>
                    <a:pt x="11915" y="24908"/>
                    <a:pt x="11994" y="24907"/>
                  </a:cubicBezTo>
                  <a:cubicBezTo>
                    <a:pt x="17873" y="24839"/>
                    <a:pt x="26655" y="24614"/>
                    <a:pt x="29252" y="18254"/>
                  </a:cubicBezTo>
                  <a:cubicBezTo>
                    <a:pt x="29777" y="16967"/>
                    <a:pt x="29840" y="15657"/>
                    <a:pt x="29649" y="14357"/>
                  </a:cubicBezTo>
                  <a:cubicBezTo>
                    <a:pt x="28778" y="8441"/>
                    <a:pt x="25027" y="2038"/>
                    <a:pt x="18732" y="413"/>
                  </a:cubicBezTo>
                  <a:cubicBezTo>
                    <a:pt x="17668" y="138"/>
                    <a:pt x="16552" y="1"/>
                    <a:pt x="154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2831550" y="2303675"/>
              <a:ext cx="22425" cy="16200"/>
            </a:xfrm>
            <a:custGeom>
              <a:avLst/>
              <a:gdLst/>
              <a:ahLst/>
              <a:cxnLst/>
              <a:rect l="l" t="t" r="r" b="b"/>
              <a:pathLst>
                <a:path w="897" h="648" extrusionOk="0">
                  <a:moveTo>
                    <a:pt x="230" y="0"/>
                  </a:moveTo>
                  <a:cubicBezTo>
                    <a:pt x="114" y="0"/>
                    <a:pt x="1" y="117"/>
                    <a:pt x="84" y="235"/>
                  </a:cubicBezTo>
                  <a:cubicBezTo>
                    <a:pt x="219" y="425"/>
                    <a:pt x="430" y="647"/>
                    <a:pt x="675" y="647"/>
                  </a:cubicBezTo>
                  <a:cubicBezTo>
                    <a:pt x="704" y="647"/>
                    <a:pt x="734" y="644"/>
                    <a:pt x="765" y="637"/>
                  </a:cubicBezTo>
                  <a:cubicBezTo>
                    <a:pt x="845" y="620"/>
                    <a:pt x="897" y="509"/>
                    <a:pt x="846" y="438"/>
                  </a:cubicBezTo>
                  <a:cubicBezTo>
                    <a:pt x="720" y="264"/>
                    <a:pt x="495" y="187"/>
                    <a:pt x="336" y="41"/>
                  </a:cubicBezTo>
                  <a:cubicBezTo>
                    <a:pt x="305" y="13"/>
                    <a:pt x="267" y="0"/>
                    <a:pt x="230" y="0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2872350" y="2323700"/>
              <a:ext cx="24825" cy="13325"/>
            </a:xfrm>
            <a:custGeom>
              <a:avLst/>
              <a:gdLst/>
              <a:ahLst/>
              <a:cxnLst/>
              <a:rect l="l" t="t" r="r" b="b"/>
              <a:pathLst>
                <a:path w="993" h="533" extrusionOk="0">
                  <a:moveTo>
                    <a:pt x="186" y="1"/>
                  </a:moveTo>
                  <a:cubicBezTo>
                    <a:pt x="49" y="1"/>
                    <a:pt x="0" y="208"/>
                    <a:pt x="119" y="293"/>
                  </a:cubicBezTo>
                  <a:cubicBezTo>
                    <a:pt x="299" y="421"/>
                    <a:pt x="534" y="532"/>
                    <a:pt x="761" y="532"/>
                  </a:cubicBezTo>
                  <a:cubicBezTo>
                    <a:pt x="798" y="532"/>
                    <a:pt x="835" y="529"/>
                    <a:pt x="871" y="523"/>
                  </a:cubicBezTo>
                  <a:cubicBezTo>
                    <a:pt x="993" y="503"/>
                    <a:pt x="980" y="345"/>
                    <a:pt x="901" y="286"/>
                  </a:cubicBezTo>
                  <a:cubicBezTo>
                    <a:pt x="718" y="151"/>
                    <a:pt x="452" y="85"/>
                    <a:pt x="239" y="10"/>
                  </a:cubicBezTo>
                  <a:cubicBezTo>
                    <a:pt x="220" y="4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2844200" y="2327975"/>
              <a:ext cx="14975" cy="7625"/>
            </a:xfrm>
            <a:custGeom>
              <a:avLst/>
              <a:gdLst/>
              <a:ahLst/>
              <a:cxnLst/>
              <a:rect l="l" t="t" r="r" b="b"/>
              <a:pathLst>
                <a:path w="599" h="305" extrusionOk="0">
                  <a:moveTo>
                    <a:pt x="230" y="1"/>
                  </a:moveTo>
                  <a:cubicBezTo>
                    <a:pt x="62" y="1"/>
                    <a:pt x="0" y="262"/>
                    <a:pt x="176" y="287"/>
                  </a:cubicBezTo>
                  <a:cubicBezTo>
                    <a:pt x="248" y="296"/>
                    <a:pt x="308" y="305"/>
                    <a:pt x="371" y="305"/>
                  </a:cubicBezTo>
                  <a:cubicBezTo>
                    <a:pt x="405" y="305"/>
                    <a:pt x="440" y="302"/>
                    <a:pt x="478" y="296"/>
                  </a:cubicBezTo>
                  <a:cubicBezTo>
                    <a:pt x="581" y="280"/>
                    <a:pt x="598" y="116"/>
                    <a:pt x="507" y="73"/>
                  </a:cubicBezTo>
                  <a:cubicBezTo>
                    <a:pt x="422" y="32"/>
                    <a:pt x="351" y="18"/>
                    <a:pt x="255" y="3"/>
                  </a:cubicBezTo>
                  <a:cubicBezTo>
                    <a:pt x="247" y="1"/>
                    <a:pt x="238" y="1"/>
                    <a:pt x="230" y="1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2813025" y="2260825"/>
              <a:ext cx="17800" cy="12525"/>
            </a:xfrm>
            <a:custGeom>
              <a:avLst/>
              <a:gdLst/>
              <a:ahLst/>
              <a:cxnLst/>
              <a:rect l="l" t="t" r="r" b="b"/>
              <a:pathLst>
                <a:path w="712" h="501" extrusionOk="0">
                  <a:moveTo>
                    <a:pt x="183" y="0"/>
                  </a:moveTo>
                  <a:cubicBezTo>
                    <a:pt x="65" y="0"/>
                    <a:pt x="1" y="170"/>
                    <a:pt x="117" y="257"/>
                  </a:cubicBezTo>
                  <a:lnTo>
                    <a:pt x="116" y="257"/>
                  </a:lnTo>
                  <a:cubicBezTo>
                    <a:pt x="252" y="360"/>
                    <a:pt x="376" y="456"/>
                    <a:pt x="544" y="496"/>
                  </a:cubicBezTo>
                  <a:cubicBezTo>
                    <a:pt x="555" y="499"/>
                    <a:pt x="565" y="500"/>
                    <a:pt x="575" y="500"/>
                  </a:cubicBezTo>
                  <a:cubicBezTo>
                    <a:pt x="669" y="500"/>
                    <a:pt x="711" y="387"/>
                    <a:pt x="652" y="311"/>
                  </a:cubicBezTo>
                  <a:cubicBezTo>
                    <a:pt x="547" y="175"/>
                    <a:pt x="406" y="102"/>
                    <a:pt x="255" y="21"/>
                  </a:cubicBezTo>
                  <a:cubicBezTo>
                    <a:pt x="230" y="7"/>
                    <a:pt x="206" y="0"/>
                    <a:pt x="183" y="0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2755925" y="2216625"/>
              <a:ext cx="28100" cy="20975"/>
            </a:xfrm>
            <a:custGeom>
              <a:avLst/>
              <a:gdLst/>
              <a:ahLst/>
              <a:cxnLst/>
              <a:rect l="l" t="t" r="r" b="b"/>
              <a:pathLst>
                <a:path w="1124" h="839" extrusionOk="0">
                  <a:moveTo>
                    <a:pt x="188" y="1"/>
                  </a:moveTo>
                  <a:cubicBezTo>
                    <a:pt x="66" y="1"/>
                    <a:pt x="0" y="196"/>
                    <a:pt x="124" y="259"/>
                  </a:cubicBezTo>
                  <a:lnTo>
                    <a:pt x="123" y="259"/>
                  </a:lnTo>
                  <a:cubicBezTo>
                    <a:pt x="272" y="336"/>
                    <a:pt x="412" y="430"/>
                    <a:pt x="539" y="539"/>
                  </a:cubicBezTo>
                  <a:cubicBezTo>
                    <a:pt x="650" y="634"/>
                    <a:pt x="734" y="756"/>
                    <a:pt x="865" y="823"/>
                  </a:cubicBezTo>
                  <a:cubicBezTo>
                    <a:pt x="887" y="834"/>
                    <a:pt x="911" y="839"/>
                    <a:pt x="935" y="839"/>
                  </a:cubicBezTo>
                  <a:cubicBezTo>
                    <a:pt x="1029" y="839"/>
                    <a:pt x="1123" y="758"/>
                    <a:pt x="1087" y="652"/>
                  </a:cubicBezTo>
                  <a:cubicBezTo>
                    <a:pt x="972" y="313"/>
                    <a:pt x="544" y="120"/>
                    <a:pt x="230" y="8"/>
                  </a:cubicBezTo>
                  <a:cubicBezTo>
                    <a:pt x="216" y="3"/>
                    <a:pt x="202" y="1"/>
                    <a:pt x="188" y="1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2720600" y="2193175"/>
              <a:ext cx="17300" cy="10375"/>
            </a:xfrm>
            <a:custGeom>
              <a:avLst/>
              <a:gdLst/>
              <a:ahLst/>
              <a:cxnLst/>
              <a:rect l="l" t="t" r="r" b="b"/>
              <a:pathLst>
                <a:path w="692" h="415" extrusionOk="0">
                  <a:moveTo>
                    <a:pt x="186" y="1"/>
                  </a:moveTo>
                  <a:cubicBezTo>
                    <a:pt x="71" y="1"/>
                    <a:pt x="0" y="148"/>
                    <a:pt x="84" y="253"/>
                  </a:cubicBezTo>
                  <a:cubicBezTo>
                    <a:pt x="160" y="349"/>
                    <a:pt x="288" y="414"/>
                    <a:pt x="410" y="414"/>
                  </a:cubicBezTo>
                  <a:cubicBezTo>
                    <a:pt x="494" y="414"/>
                    <a:pt x="575" y="384"/>
                    <a:pt x="635" y="311"/>
                  </a:cubicBezTo>
                  <a:cubicBezTo>
                    <a:pt x="691" y="244"/>
                    <a:pt x="668" y="158"/>
                    <a:pt x="586" y="126"/>
                  </a:cubicBezTo>
                  <a:cubicBezTo>
                    <a:pt x="477" y="84"/>
                    <a:pt x="369" y="80"/>
                    <a:pt x="262" y="22"/>
                  </a:cubicBezTo>
                  <a:cubicBezTo>
                    <a:pt x="235" y="7"/>
                    <a:pt x="210" y="1"/>
                    <a:pt x="186" y="1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2750925" y="2168650"/>
              <a:ext cx="20175" cy="13575"/>
            </a:xfrm>
            <a:custGeom>
              <a:avLst/>
              <a:gdLst/>
              <a:ahLst/>
              <a:cxnLst/>
              <a:rect l="l" t="t" r="r" b="b"/>
              <a:pathLst>
                <a:path w="807" h="543" extrusionOk="0">
                  <a:moveTo>
                    <a:pt x="230" y="1"/>
                  </a:moveTo>
                  <a:cubicBezTo>
                    <a:pt x="92" y="1"/>
                    <a:pt x="0" y="210"/>
                    <a:pt x="149" y="302"/>
                  </a:cubicBezTo>
                  <a:cubicBezTo>
                    <a:pt x="292" y="390"/>
                    <a:pt x="427" y="487"/>
                    <a:pt x="588" y="536"/>
                  </a:cubicBezTo>
                  <a:cubicBezTo>
                    <a:pt x="602" y="541"/>
                    <a:pt x="615" y="543"/>
                    <a:pt x="628" y="543"/>
                  </a:cubicBezTo>
                  <a:cubicBezTo>
                    <a:pt x="739" y="543"/>
                    <a:pt x="807" y="392"/>
                    <a:pt x="722" y="306"/>
                  </a:cubicBezTo>
                  <a:cubicBezTo>
                    <a:pt x="603" y="186"/>
                    <a:pt x="455" y="111"/>
                    <a:pt x="311" y="25"/>
                  </a:cubicBezTo>
                  <a:cubicBezTo>
                    <a:pt x="283" y="8"/>
                    <a:pt x="256" y="1"/>
                    <a:pt x="230" y="1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2794575" y="2217925"/>
              <a:ext cx="19175" cy="10075"/>
            </a:xfrm>
            <a:custGeom>
              <a:avLst/>
              <a:gdLst/>
              <a:ahLst/>
              <a:cxnLst/>
              <a:rect l="l" t="t" r="r" b="b"/>
              <a:pathLst>
                <a:path w="767" h="403" extrusionOk="0">
                  <a:moveTo>
                    <a:pt x="135" y="1"/>
                  </a:moveTo>
                  <a:cubicBezTo>
                    <a:pt x="55" y="1"/>
                    <a:pt x="0" y="111"/>
                    <a:pt x="87" y="153"/>
                  </a:cubicBezTo>
                  <a:cubicBezTo>
                    <a:pt x="264" y="240"/>
                    <a:pt x="443" y="343"/>
                    <a:pt x="633" y="399"/>
                  </a:cubicBezTo>
                  <a:cubicBezTo>
                    <a:pt x="642" y="401"/>
                    <a:pt x="650" y="402"/>
                    <a:pt x="658" y="402"/>
                  </a:cubicBezTo>
                  <a:cubicBezTo>
                    <a:pt x="733" y="402"/>
                    <a:pt x="767" y="293"/>
                    <a:pt x="697" y="249"/>
                  </a:cubicBezTo>
                  <a:cubicBezTo>
                    <a:pt x="536" y="146"/>
                    <a:pt x="347" y="83"/>
                    <a:pt x="171" y="8"/>
                  </a:cubicBezTo>
                  <a:cubicBezTo>
                    <a:pt x="159" y="3"/>
                    <a:pt x="147" y="1"/>
                    <a:pt x="135" y="1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2797175" y="2241225"/>
              <a:ext cx="15125" cy="13675"/>
            </a:xfrm>
            <a:custGeom>
              <a:avLst/>
              <a:gdLst/>
              <a:ahLst/>
              <a:cxnLst/>
              <a:rect l="l" t="t" r="r" b="b"/>
              <a:pathLst>
                <a:path w="605" h="547" extrusionOk="0">
                  <a:moveTo>
                    <a:pt x="186" y="0"/>
                  </a:moveTo>
                  <a:cubicBezTo>
                    <a:pt x="73" y="0"/>
                    <a:pt x="0" y="177"/>
                    <a:pt x="119" y="261"/>
                  </a:cubicBezTo>
                  <a:lnTo>
                    <a:pt x="119" y="262"/>
                  </a:lnTo>
                  <a:cubicBezTo>
                    <a:pt x="236" y="344"/>
                    <a:pt x="317" y="460"/>
                    <a:pt x="440" y="532"/>
                  </a:cubicBezTo>
                  <a:cubicBezTo>
                    <a:pt x="458" y="542"/>
                    <a:pt x="475" y="547"/>
                    <a:pt x="492" y="547"/>
                  </a:cubicBezTo>
                  <a:cubicBezTo>
                    <a:pt x="554" y="547"/>
                    <a:pt x="605" y="483"/>
                    <a:pt x="592" y="415"/>
                  </a:cubicBezTo>
                  <a:cubicBezTo>
                    <a:pt x="557" y="232"/>
                    <a:pt x="407" y="121"/>
                    <a:pt x="258" y="24"/>
                  </a:cubicBezTo>
                  <a:cubicBezTo>
                    <a:pt x="233" y="7"/>
                    <a:pt x="209" y="0"/>
                    <a:pt x="186" y="0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2710425" y="2166175"/>
              <a:ext cx="6900" cy="11250"/>
            </a:xfrm>
            <a:custGeom>
              <a:avLst/>
              <a:gdLst/>
              <a:ahLst/>
              <a:cxnLst/>
              <a:rect l="l" t="t" r="r" b="b"/>
              <a:pathLst>
                <a:path w="276" h="450" extrusionOk="0">
                  <a:moveTo>
                    <a:pt x="89" y="0"/>
                  </a:moveTo>
                  <a:cubicBezTo>
                    <a:pt x="45" y="0"/>
                    <a:pt x="0" y="30"/>
                    <a:pt x="7" y="81"/>
                  </a:cubicBezTo>
                  <a:cubicBezTo>
                    <a:pt x="18" y="193"/>
                    <a:pt x="50" y="302"/>
                    <a:pt x="101" y="404"/>
                  </a:cubicBezTo>
                  <a:cubicBezTo>
                    <a:pt x="117" y="436"/>
                    <a:pt x="143" y="450"/>
                    <a:pt x="169" y="450"/>
                  </a:cubicBezTo>
                  <a:cubicBezTo>
                    <a:pt x="221" y="450"/>
                    <a:pt x="276" y="397"/>
                    <a:pt x="266" y="335"/>
                  </a:cubicBezTo>
                  <a:cubicBezTo>
                    <a:pt x="248" y="230"/>
                    <a:pt x="213" y="130"/>
                    <a:pt x="160" y="39"/>
                  </a:cubicBezTo>
                  <a:cubicBezTo>
                    <a:pt x="145" y="13"/>
                    <a:pt x="117" y="0"/>
                    <a:pt x="89" y="0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2907675" y="2347975"/>
              <a:ext cx="24375" cy="18175"/>
            </a:xfrm>
            <a:custGeom>
              <a:avLst/>
              <a:gdLst/>
              <a:ahLst/>
              <a:cxnLst/>
              <a:rect l="l" t="t" r="r" b="b"/>
              <a:pathLst>
                <a:path w="975" h="727" extrusionOk="0">
                  <a:moveTo>
                    <a:pt x="159" y="0"/>
                  </a:moveTo>
                  <a:cubicBezTo>
                    <a:pt x="83" y="0"/>
                    <a:pt x="0" y="75"/>
                    <a:pt x="33" y="156"/>
                  </a:cubicBezTo>
                  <a:cubicBezTo>
                    <a:pt x="140" y="421"/>
                    <a:pt x="415" y="727"/>
                    <a:pt x="725" y="727"/>
                  </a:cubicBezTo>
                  <a:cubicBezTo>
                    <a:pt x="762" y="727"/>
                    <a:pt x="801" y="722"/>
                    <a:pt x="839" y="713"/>
                  </a:cubicBezTo>
                  <a:cubicBezTo>
                    <a:pt x="961" y="681"/>
                    <a:pt x="974" y="515"/>
                    <a:pt x="872" y="451"/>
                  </a:cubicBezTo>
                  <a:cubicBezTo>
                    <a:pt x="767" y="385"/>
                    <a:pt x="645" y="368"/>
                    <a:pt x="536" y="306"/>
                  </a:cubicBezTo>
                  <a:cubicBezTo>
                    <a:pt x="415" y="239"/>
                    <a:pt x="323" y="144"/>
                    <a:pt x="236" y="37"/>
                  </a:cubicBezTo>
                  <a:cubicBezTo>
                    <a:pt x="216" y="11"/>
                    <a:pt x="188" y="0"/>
                    <a:pt x="159" y="0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2944975" y="2361750"/>
              <a:ext cx="24350" cy="14600"/>
            </a:xfrm>
            <a:custGeom>
              <a:avLst/>
              <a:gdLst/>
              <a:ahLst/>
              <a:cxnLst/>
              <a:rect l="l" t="t" r="r" b="b"/>
              <a:pathLst>
                <a:path w="974" h="584" extrusionOk="0">
                  <a:moveTo>
                    <a:pt x="160" y="1"/>
                  </a:moveTo>
                  <a:cubicBezTo>
                    <a:pt x="57" y="1"/>
                    <a:pt x="1" y="153"/>
                    <a:pt x="102" y="231"/>
                  </a:cubicBezTo>
                  <a:cubicBezTo>
                    <a:pt x="293" y="376"/>
                    <a:pt x="514" y="545"/>
                    <a:pt x="756" y="582"/>
                  </a:cubicBezTo>
                  <a:cubicBezTo>
                    <a:pt x="762" y="583"/>
                    <a:pt x="768" y="584"/>
                    <a:pt x="774" y="584"/>
                  </a:cubicBezTo>
                  <a:cubicBezTo>
                    <a:pt x="872" y="584"/>
                    <a:pt x="974" y="461"/>
                    <a:pt x="873" y="381"/>
                  </a:cubicBezTo>
                  <a:cubicBezTo>
                    <a:pt x="680" y="231"/>
                    <a:pt x="437" y="144"/>
                    <a:pt x="225" y="20"/>
                  </a:cubicBezTo>
                  <a:cubicBezTo>
                    <a:pt x="202" y="6"/>
                    <a:pt x="180" y="1"/>
                    <a:pt x="160" y="1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2935350" y="2329925"/>
              <a:ext cx="14800" cy="6525"/>
            </a:xfrm>
            <a:custGeom>
              <a:avLst/>
              <a:gdLst/>
              <a:ahLst/>
              <a:cxnLst/>
              <a:rect l="l" t="t" r="r" b="b"/>
              <a:pathLst>
                <a:path w="592" h="261" extrusionOk="0">
                  <a:moveTo>
                    <a:pt x="136" y="0"/>
                  </a:moveTo>
                  <a:cubicBezTo>
                    <a:pt x="0" y="0"/>
                    <a:pt x="5" y="228"/>
                    <a:pt x="154" y="246"/>
                  </a:cubicBezTo>
                  <a:cubicBezTo>
                    <a:pt x="224" y="253"/>
                    <a:pt x="289" y="260"/>
                    <a:pt x="354" y="260"/>
                  </a:cubicBezTo>
                  <a:cubicBezTo>
                    <a:pt x="403" y="260"/>
                    <a:pt x="453" y="256"/>
                    <a:pt x="505" y="246"/>
                  </a:cubicBezTo>
                  <a:cubicBezTo>
                    <a:pt x="574" y="233"/>
                    <a:pt x="592" y="121"/>
                    <a:pt x="526" y="89"/>
                  </a:cubicBezTo>
                  <a:cubicBezTo>
                    <a:pt x="403" y="32"/>
                    <a:pt x="288" y="19"/>
                    <a:pt x="154" y="2"/>
                  </a:cubicBezTo>
                  <a:cubicBezTo>
                    <a:pt x="147" y="1"/>
                    <a:pt x="142" y="0"/>
                    <a:pt x="136" y="0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2894150" y="2262375"/>
              <a:ext cx="16050" cy="15850"/>
            </a:xfrm>
            <a:custGeom>
              <a:avLst/>
              <a:gdLst/>
              <a:ahLst/>
              <a:cxnLst/>
              <a:rect l="l" t="t" r="r" b="b"/>
              <a:pathLst>
                <a:path w="642" h="634" extrusionOk="0">
                  <a:moveTo>
                    <a:pt x="202" y="0"/>
                  </a:moveTo>
                  <a:cubicBezTo>
                    <a:pt x="97" y="0"/>
                    <a:pt x="0" y="144"/>
                    <a:pt x="92" y="251"/>
                  </a:cubicBezTo>
                  <a:lnTo>
                    <a:pt x="94" y="249"/>
                  </a:lnTo>
                  <a:cubicBezTo>
                    <a:pt x="217" y="392"/>
                    <a:pt x="322" y="501"/>
                    <a:pt x="470" y="615"/>
                  </a:cubicBezTo>
                  <a:cubicBezTo>
                    <a:pt x="487" y="628"/>
                    <a:pt x="504" y="633"/>
                    <a:pt x="520" y="633"/>
                  </a:cubicBezTo>
                  <a:cubicBezTo>
                    <a:pt x="587" y="633"/>
                    <a:pt x="641" y="543"/>
                    <a:pt x="605" y="479"/>
                  </a:cubicBezTo>
                  <a:cubicBezTo>
                    <a:pt x="517" y="314"/>
                    <a:pt x="417" y="192"/>
                    <a:pt x="295" y="47"/>
                  </a:cubicBezTo>
                  <a:cubicBezTo>
                    <a:pt x="267" y="14"/>
                    <a:pt x="234" y="0"/>
                    <a:pt x="202" y="0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2882675" y="2295700"/>
              <a:ext cx="9775" cy="8500"/>
            </a:xfrm>
            <a:custGeom>
              <a:avLst/>
              <a:gdLst/>
              <a:ahLst/>
              <a:cxnLst/>
              <a:rect l="l" t="t" r="r" b="b"/>
              <a:pathLst>
                <a:path w="391" h="340" extrusionOk="0">
                  <a:moveTo>
                    <a:pt x="156" y="1"/>
                  </a:moveTo>
                  <a:cubicBezTo>
                    <a:pt x="77" y="1"/>
                    <a:pt x="1" y="61"/>
                    <a:pt x="35" y="157"/>
                  </a:cubicBezTo>
                  <a:cubicBezTo>
                    <a:pt x="75" y="271"/>
                    <a:pt x="129" y="338"/>
                    <a:pt x="255" y="340"/>
                  </a:cubicBezTo>
                  <a:cubicBezTo>
                    <a:pt x="256" y="340"/>
                    <a:pt x="256" y="340"/>
                    <a:pt x="257" y="340"/>
                  </a:cubicBezTo>
                  <a:cubicBezTo>
                    <a:pt x="360" y="340"/>
                    <a:pt x="390" y="221"/>
                    <a:pt x="333" y="151"/>
                  </a:cubicBezTo>
                  <a:cubicBezTo>
                    <a:pt x="316" y="131"/>
                    <a:pt x="300" y="109"/>
                    <a:pt x="285" y="88"/>
                  </a:cubicBezTo>
                  <a:cubicBezTo>
                    <a:pt x="261" y="27"/>
                    <a:pt x="208" y="1"/>
                    <a:pt x="156" y="1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2992775" y="2347225"/>
              <a:ext cx="16350" cy="8750"/>
            </a:xfrm>
            <a:custGeom>
              <a:avLst/>
              <a:gdLst/>
              <a:ahLst/>
              <a:cxnLst/>
              <a:rect l="l" t="t" r="r" b="b"/>
              <a:pathLst>
                <a:path w="654" h="350" extrusionOk="0">
                  <a:moveTo>
                    <a:pt x="217" y="1"/>
                  </a:moveTo>
                  <a:cubicBezTo>
                    <a:pt x="58" y="1"/>
                    <a:pt x="1" y="272"/>
                    <a:pt x="181" y="310"/>
                  </a:cubicBezTo>
                  <a:cubicBezTo>
                    <a:pt x="279" y="330"/>
                    <a:pt x="365" y="349"/>
                    <a:pt x="463" y="349"/>
                  </a:cubicBezTo>
                  <a:cubicBezTo>
                    <a:pt x="471" y="349"/>
                    <a:pt x="478" y="349"/>
                    <a:pt x="486" y="349"/>
                  </a:cubicBezTo>
                  <a:cubicBezTo>
                    <a:pt x="606" y="345"/>
                    <a:pt x="654" y="185"/>
                    <a:pt x="548" y="122"/>
                  </a:cubicBezTo>
                  <a:cubicBezTo>
                    <a:pt x="456" y="67"/>
                    <a:pt x="367" y="41"/>
                    <a:pt x="264" y="8"/>
                  </a:cubicBezTo>
                  <a:cubicBezTo>
                    <a:pt x="248" y="3"/>
                    <a:pt x="232" y="1"/>
                    <a:pt x="217" y="1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2991075" y="2372325"/>
              <a:ext cx="21950" cy="12225"/>
            </a:xfrm>
            <a:custGeom>
              <a:avLst/>
              <a:gdLst/>
              <a:ahLst/>
              <a:cxnLst/>
              <a:rect l="l" t="t" r="r" b="b"/>
              <a:pathLst>
                <a:path w="878" h="489" extrusionOk="0">
                  <a:moveTo>
                    <a:pt x="206" y="1"/>
                  </a:moveTo>
                  <a:cubicBezTo>
                    <a:pt x="22" y="1"/>
                    <a:pt x="0" y="254"/>
                    <a:pt x="131" y="346"/>
                  </a:cubicBezTo>
                  <a:cubicBezTo>
                    <a:pt x="254" y="433"/>
                    <a:pt x="389" y="489"/>
                    <a:pt x="526" y="489"/>
                  </a:cubicBezTo>
                  <a:cubicBezTo>
                    <a:pt x="598" y="489"/>
                    <a:pt x="671" y="473"/>
                    <a:pt x="743" y="438"/>
                  </a:cubicBezTo>
                  <a:cubicBezTo>
                    <a:pt x="877" y="375"/>
                    <a:pt x="842" y="202"/>
                    <a:pt x="743" y="129"/>
                  </a:cubicBezTo>
                  <a:cubicBezTo>
                    <a:pt x="604" y="25"/>
                    <a:pt x="395" y="17"/>
                    <a:pt x="224" y="1"/>
                  </a:cubicBezTo>
                  <a:cubicBezTo>
                    <a:pt x="218" y="1"/>
                    <a:pt x="212" y="1"/>
                    <a:pt x="206" y="1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3047225" y="2378875"/>
              <a:ext cx="15400" cy="10175"/>
            </a:xfrm>
            <a:custGeom>
              <a:avLst/>
              <a:gdLst/>
              <a:ahLst/>
              <a:cxnLst/>
              <a:rect l="l" t="t" r="r" b="b"/>
              <a:pathLst>
                <a:path w="616" h="407" extrusionOk="0">
                  <a:moveTo>
                    <a:pt x="400" y="0"/>
                  </a:moveTo>
                  <a:cubicBezTo>
                    <a:pt x="279" y="0"/>
                    <a:pt x="169" y="73"/>
                    <a:pt x="86" y="170"/>
                  </a:cubicBezTo>
                  <a:cubicBezTo>
                    <a:pt x="0" y="270"/>
                    <a:pt x="90" y="406"/>
                    <a:pt x="188" y="406"/>
                  </a:cubicBezTo>
                  <a:cubicBezTo>
                    <a:pt x="219" y="406"/>
                    <a:pt x="250" y="393"/>
                    <a:pt x="277" y="361"/>
                  </a:cubicBezTo>
                  <a:cubicBezTo>
                    <a:pt x="349" y="278"/>
                    <a:pt x="410" y="271"/>
                    <a:pt x="508" y="237"/>
                  </a:cubicBezTo>
                  <a:cubicBezTo>
                    <a:pt x="616" y="199"/>
                    <a:pt x="613" y="59"/>
                    <a:pt x="508" y="20"/>
                  </a:cubicBezTo>
                  <a:cubicBezTo>
                    <a:pt x="471" y="6"/>
                    <a:pt x="435" y="0"/>
                    <a:pt x="400" y="0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3106100" y="2389550"/>
              <a:ext cx="10750" cy="7625"/>
            </a:xfrm>
            <a:custGeom>
              <a:avLst/>
              <a:gdLst/>
              <a:ahLst/>
              <a:cxnLst/>
              <a:rect l="l" t="t" r="r" b="b"/>
              <a:pathLst>
                <a:path w="430" h="305" extrusionOk="0">
                  <a:moveTo>
                    <a:pt x="285" y="0"/>
                  </a:moveTo>
                  <a:cubicBezTo>
                    <a:pt x="155" y="0"/>
                    <a:pt x="0" y="218"/>
                    <a:pt x="220" y="287"/>
                  </a:cubicBezTo>
                  <a:lnTo>
                    <a:pt x="259" y="299"/>
                  </a:lnTo>
                  <a:cubicBezTo>
                    <a:pt x="270" y="303"/>
                    <a:pt x="282" y="304"/>
                    <a:pt x="293" y="304"/>
                  </a:cubicBezTo>
                  <a:cubicBezTo>
                    <a:pt x="369" y="304"/>
                    <a:pt x="430" y="225"/>
                    <a:pt x="409" y="150"/>
                  </a:cubicBezTo>
                  <a:lnTo>
                    <a:pt x="398" y="108"/>
                  </a:lnTo>
                  <a:cubicBezTo>
                    <a:pt x="377" y="30"/>
                    <a:pt x="333" y="0"/>
                    <a:pt x="285" y="0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2734675" y="2087775"/>
              <a:ext cx="6800" cy="17650"/>
            </a:xfrm>
            <a:custGeom>
              <a:avLst/>
              <a:gdLst/>
              <a:ahLst/>
              <a:cxnLst/>
              <a:rect l="l" t="t" r="r" b="b"/>
              <a:pathLst>
                <a:path w="272" h="706" extrusionOk="0">
                  <a:moveTo>
                    <a:pt x="171" y="1"/>
                  </a:moveTo>
                  <a:cubicBezTo>
                    <a:pt x="123" y="1"/>
                    <a:pt x="72" y="33"/>
                    <a:pt x="65" y="94"/>
                  </a:cubicBezTo>
                  <a:cubicBezTo>
                    <a:pt x="42" y="274"/>
                    <a:pt x="1" y="455"/>
                    <a:pt x="27" y="635"/>
                  </a:cubicBezTo>
                  <a:cubicBezTo>
                    <a:pt x="34" y="684"/>
                    <a:pt x="72" y="706"/>
                    <a:pt x="113" y="706"/>
                  </a:cubicBezTo>
                  <a:cubicBezTo>
                    <a:pt x="157" y="706"/>
                    <a:pt x="205" y="679"/>
                    <a:pt x="218" y="635"/>
                  </a:cubicBezTo>
                  <a:cubicBezTo>
                    <a:pt x="271" y="464"/>
                    <a:pt x="254" y="271"/>
                    <a:pt x="259" y="94"/>
                  </a:cubicBezTo>
                  <a:cubicBezTo>
                    <a:pt x="261" y="31"/>
                    <a:pt x="218" y="1"/>
                    <a:pt x="171" y="1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2761000" y="2106400"/>
              <a:ext cx="7975" cy="15500"/>
            </a:xfrm>
            <a:custGeom>
              <a:avLst/>
              <a:gdLst/>
              <a:ahLst/>
              <a:cxnLst/>
              <a:rect l="l" t="t" r="r" b="b"/>
              <a:pathLst>
                <a:path w="319" h="620" extrusionOk="0">
                  <a:moveTo>
                    <a:pt x="159" y="1"/>
                  </a:moveTo>
                  <a:cubicBezTo>
                    <a:pt x="118" y="1"/>
                    <a:pt x="79" y="24"/>
                    <a:pt x="62" y="79"/>
                  </a:cubicBezTo>
                  <a:lnTo>
                    <a:pt x="62" y="78"/>
                  </a:lnTo>
                  <a:lnTo>
                    <a:pt x="62" y="78"/>
                  </a:lnTo>
                  <a:cubicBezTo>
                    <a:pt x="0" y="286"/>
                    <a:pt x="15" y="498"/>
                    <a:pt x="220" y="612"/>
                  </a:cubicBezTo>
                  <a:cubicBezTo>
                    <a:pt x="228" y="617"/>
                    <a:pt x="238" y="619"/>
                    <a:pt x="249" y="619"/>
                  </a:cubicBezTo>
                  <a:cubicBezTo>
                    <a:pt x="283" y="619"/>
                    <a:pt x="319" y="595"/>
                    <a:pt x="314" y="558"/>
                  </a:cubicBezTo>
                  <a:cubicBezTo>
                    <a:pt x="296" y="423"/>
                    <a:pt x="252" y="269"/>
                    <a:pt x="272" y="136"/>
                  </a:cubicBezTo>
                  <a:cubicBezTo>
                    <a:pt x="283" y="55"/>
                    <a:pt x="220" y="1"/>
                    <a:pt x="159" y="1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817800" y="2137250"/>
              <a:ext cx="7775" cy="18200"/>
            </a:xfrm>
            <a:custGeom>
              <a:avLst/>
              <a:gdLst/>
              <a:ahLst/>
              <a:cxnLst/>
              <a:rect l="l" t="t" r="r" b="b"/>
              <a:pathLst>
                <a:path w="311" h="728" extrusionOk="0">
                  <a:moveTo>
                    <a:pt x="156" y="0"/>
                  </a:moveTo>
                  <a:cubicBezTo>
                    <a:pt x="107" y="0"/>
                    <a:pt x="58" y="26"/>
                    <a:pt x="50" y="78"/>
                  </a:cubicBezTo>
                  <a:cubicBezTo>
                    <a:pt x="23" y="268"/>
                    <a:pt x="0" y="464"/>
                    <a:pt x="52" y="651"/>
                  </a:cubicBezTo>
                  <a:cubicBezTo>
                    <a:pt x="66" y="702"/>
                    <a:pt x="111" y="728"/>
                    <a:pt x="155" y="728"/>
                  </a:cubicBezTo>
                  <a:cubicBezTo>
                    <a:pt x="200" y="728"/>
                    <a:pt x="244" y="702"/>
                    <a:pt x="259" y="651"/>
                  </a:cubicBezTo>
                  <a:cubicBezTo>
                    <a:pt x="311" y="464"/>
                    <a:pt x="287" y="268"/>
                    <a:pt x="260" y="78"/>
                  </a:cubicBezTo>
                  <a:cubicBezTo>
                    <a:pt x="253" y="26"/>
                    <a:pt x="204" y="0"/>
                    <a:pt x="156" y="0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2792400" y="2173125"/>
              <a:ext cx="8150" cy="12975"/>
            </a:xfrm>
            <a:custGeom>
              <a:avLst/>
              <a:gdLst/>
              <a:ahLst/>
              <a:cxnLst/>
              <a:rect l="l" t="t" r="r" b="b"/>
              <a:pathLst>
                <a:path w="326" h="519" extrusionOk="0">
                  <a:moveTo>
                    <a:pt x="127" y="1"/>
                  </a:moveTo>
                  <a:cubicBezTo>
                    <a:pt x="67" y="1"/>
                    <a:pt x="3" y="43"/>
                    <a:pt x="2" y="115"/>
                  </a:cubicBezTo>
                  <a:cubicBezTo>
                    <a:pt x="1" y="270"/>
                    <a:pt x="32" y="388"/>
                    <a:pt x="150" y="491"/>
                  </a:cubicBezTo>
                  <a:cubicBezTo>
                    <a:pt x="170" y="510"/>
                    <a:pt x="193" y="518"/>
                    <a:pt x="215" y="518"/>
                  </a:cubicBezTo>
                  <a:cubicBezTo>
                    <a:pt x="273" y="518"/>
                    <a:pt x="326" y="465"/>
                    <a:pt x="310" y="398"/>
                  </a:cubicBezTo>
                  <a:cubicBezTo>
                    <a:pt x="288" y="292"/>
                    <a:pt x="253" y="191"/>
                    <a:pt x="231" y="84"/>
                  </a:cubicBezTo>
                  <a:cubicBezTo>
                    <a:pt x="219" y="26"/>
                    <a:pt x="174" y="1"/>
                    <a:pt x="127" y="1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2843425" y="2218150"/>
              <a:ext cx="12925" cy="17300"/>
            </a:xfrm>
            <a:custGeom>
              <a:avLst/>
              <a:gdLst/>
              <a:ahLst/>
              <a:cxnLst/>
              <a:rect l="l" t="t" r="r" b="b"/>
              <a:pathLst>
                <a:path w="517" h="692" extrusionOk="0">
                  <a:moveTo>
                    <a:pt x="181" y="0"/>
                  </a:moveTo>
                  <a:cubicBezTo>
                    <a:pt x="95" y="0"/>
                    <a:pt x="1" y="79"/>
                    <a:pt x="34" y="177"/>
                  </a:cubicBezTo>
                  <a:cubicBezTo>
                    <a:pt x="95" y="353"/>
                    <a:pt x="153" y="539"/>
                    <a:pt x="300" y="661"/>
                  </a:cubicBezTo>
                  <a:cubicBezTo>
                    <a:pt x="326" y="682"/>
                    <a:pt x="356" y="692"/>
                    <a:pt x="384" y="692"/>
                  </a:cubicBezTo>
                  <a:cubicBezTo>
                    <a:pt x="454" y="692"/>
                    <a:pt x="516" y="632"/>
                    <a:pt x="498" y="545"/>
                  </a:cubicBezTo>
                  <a:cubicBezTo>
                    <a:pt x="464" y="376"/>
                    <a:pt x="359" y="226"/>
                    <a:pt x="288" y="69"/>
                  </a:cubicBezTo>
                  <a:cubicBezTo>
                    <a:pt x="267" y="21"/>
                    <a:pt x="225" y="0"/>
                    <a:pt x="181" y="0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2660600" y="1836500"/>
              <a:ext cx="442425" cy="196750"/>
            </a:xfrm>
            <a:custGeom>
              <a:avLst/>
              <a:gdLst/>
              <a:ahLst/>
              <a:cxnLst/>
              <a:rect l="l" t="t" r="r" b="b"/>
              <a:pathLst>
                <a:path w="17697" h="7870" extrusionOk="0">
                  <a:moveTo>
                    <a:pt x="3794" y="1"/>
                  </a:moveTo>
                  <a:cubicBezTo>
                    <a:pt x="1726" y="1"/>
                    <a:pt x="2005" y="2315"/>
                    <a:pt x="1317" y="3160"/>
                  </a:cubicBezTo>
                  <a:cubicBezTo>
                    <a:pt x="0" y="4775"/>
                    <a:pt x="1861" y="5528"/>
                    <a:pt x="3215" y="6005"/>
                  </a:cubicBezTo>
                  <a:cubicBezTo>
                    <a:pt x="6104" y="7021"/>
                    <a:pt x="8107" y="7510"/>
                    <a:pt x="11154" y="7771"/>
                  </a:cubicBezTo>
                  <a:cubicBezTo>
                    <a:pt x="11749" y="7822"/>
                    <a:pt x="12320" y="7870"/>
                    <a:pt x="12871" y="7870"/>
                  </a:cubicBezTo>
                  <a:cubicBezTo>
                    <a:pt x="13907" y="7870"/>
                    <a:pt x="14874" y="7701"/>
                    <a:pt x="15800" y="7067"/>
                  </a:cubicBezTo>
                  <a:cubicBezTo>
                    <a:pt x="15980" y="6944"/>
                    <a:pt x="17373" y="5555"/>
                    <a:pt x="17483" y="5367"/>
                  </a:cubicBezTo>
                  <a:cubicBezTo>
                    <a:pt x="17697" y="4994"/>
                    <a:pt x="17153" y="3876"/>
                    <a:pt x="16208" y="3720"/>
                  </a:cubicBezTo>
                  <a:cubicBezTo>
                    <a:pt x="13320" y="3242"/>
                    <a:pt x="11011" y="1418"/>
                    <a:pt x="8261" y="411"/>
                  </a:cubicBezTo>
                  <a:lnTo>
                    <a:pt x="4245" y="33"/>
                  </a:lnTo>
                  <a:cubicBezTo>
                    <a:pt x="4084" y="11"/>
                    <a:pt x="3934" y="1"/>
                    <a:pt x="37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2875500" y="1801200"/>
              <a:ext cx="292200" cy="357625"/>
            </a:xfrm>
            <a:custGeom>
              <a:avLst/>
              <a:gdLst/>
              <a:ahLst/>
              <a:cxnLst/>
              <a:rect l="l" t="t" r="r" b="b"/>
              <a:pathLst>
                <a:path w="11688" h="14305" extrusionOk="0">
                  <a:moveTo>
                    <a:pt x="7701" y="0"/>
                  </a:moveTo>
                  <a:lnTo>
                    <a:pt x="8135" y="1361"/>
                  </a:lnTo>
                  <a:cubicBezTo>
                    <a:pt x="7115" y="3177"/>
                    <a:pt x="5085" y="4144"/>
                    <a:pt x="3591" y="5596"/>
                  </a:cubicBezTo>
                  <a:cubicBezTo>
                    <a:pt x="3001" y="6171"/>
                    <a:pt x="2492" y="6824"/>
                    <a:pt x="2007" y="7488"/>
                  </a:cubicBezTo>
                  <a:cubicBezTo>
                    <a:pt x="1412" y="8303"/>
                    <a:pt x="840" y="9148"/>
                    <a:pt x="484" y="10091"/>
                  </a:cubicBezTo>
                  <a:cubicBezTo>
                    <a:pt x="128" y="11035"/>
                    <a:pt x="1" y="12093"/>
                    <a:pt x="303" y="13055"/>
                  </a:cubicBezTo>
                  <a:cubicBezTo>
                    <a:pt x="1824" y="13633"/>
                    <a:pt x="3402" y="14046"/>
                    <a:pt x="5010" y="14291"/>
                  </a:cubicBezTo>
                  <a:cubicBezTo>
                    <a:pt x="5058" y="14298"/>
                    <a:pt x="5108" y="14304"/>
                    <a:pt x="5158" y="14304"/>
                  </a:cubicBezTo>
                  <a:cubicBezTo>
                    <a:pt x="5247" y="14304"/>
                    <a:pt x="5332" y="14285"/>
                    <a:pt x="5389" y="14221"/>
                  </a:cubicBezTo>
                  <a:cubicBezTo>
                    <a:pt x="5432" y="14171"/>
                    <a:pt x="5448" y="14104"/>
                    <a:pt x="5462" y="14039"/>
                  </a:cubicBezTo>
                  <a:cubicBezTo>
                    <a:pt x="5765" y="12649"/>
                    <a:pt x="5677" y="11159"/>
                    <a:pt x="6255" y="9858"/>
                  </a:cubicBezTo>
                  <a:cubicBezTo>
                    <a:pt x="6442" y="9436"/>
                    <a:pt x="6698" y="9046"/>
                    <a:pt x="6969" y="8671"/>
                  </a:cubicBezTo>
                  <a:cubicBezTo>
                    <a:pt x="7420" y="8049"/>
                    <a:pt x="7927" y="7463"/>
                    <a:pt x="8520" y="6974"/>
                  </a:cubicBezTo>
                  <a:cubicBezTo>
                    <a:pt x="9059" y="6530"/>
                    <a:pt x="9663" y="6170"/>
                    <a:pt x="10202" y="5725"/>
                  </a:cubicBezTo>
                  <a:cubicBezTo>
                    <a:pt x="10740" y="5281"/>
                    <a:pt x="11225" y="4728"/>
                    <a:pt x="11412" y="4055"/>
                  </a:cubicBezTo>
                  <a:cubicBezTo>
                    <a:pt x="11688" y="3060"/>
                    <a:pt x="11241" y="1962"/>
                    <a:pt x="10486" y="1258"/>
                  </a:cubicBezTo>
                  <a:cubicBezTo>
                    <a:pt x="9731" y="554"/>
                    <a:pt x="8715" y="192"/>
                    <a:pt x="7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2718675" y="1543500"/>
              <a:ext cx="468650" cy="380375"/>
            </a:xfrm>
            <a:custGeom>
              <a:avLst/>
              <a:gdLst/>
              <a:ahLst/>
              <a:cxnLst/>
              <a:rect l="l" t="t" r="r" b="b"/>
              <a:pathLst>
                <a:path w="18746" h="15215" extrusionOk="0">
                  <a:moveTo>
                    <a:pt x="8625" y="0"/>
                  </a:moveTo>
                  <a:cubicBezTo>
                    <a:pt x="7750" y="0"/>
                    <a:pt x="6883" y="76"/>
                    <a:pt x="6035" y="243"/>
                  </a:cubicBezTo>
                  <a:cubicBezTo>
                    <a:pt x="4335" y="579"/>
                    <a:pt x="2611" y="1741"/>
                    <a:pt x="1618" y="3217"/>
                  </a:cubicBezTo>
                  <a:cubicBezTo>
                    <a:pt x="680" y="4612"/>
                    <a:pt x="243" y="6494"/>
                    <a:pt x="141" y="8159"/>
                  </a:cubicBezTo>
                  <a:cubicBezTo>
                    <a:pt x="0" y="10497"/>
                    <a:pt x="1229" y="12625"/>
                    <a:pt x="3227" y="13806"/>
                  </a:cubicBezTo>
                  <a:cubicBezTo>
                    <a:pt x="4854" y="14767"/>
                    <a:pt x="6840" y="15214"/>
                    <a:pt x="8821" y="15214"/>
                  </a:cubicBezTo>
                  <a:cubicBezTo>
                    <a:pt x="10436" y="15214"/>
                    <a:pt x="12047" y="14918"/>
                    <a:pt x="13457" y="14360"/>
                  </a:cubicBezTo>
                  <a:cubicBezTo>
                    <a:pt x="18125" y="12517"/>
                    <a:pt x="18745" y="5599"/>
                    <a:pt x="15503" y="2199"/>
                  </a:cubicBezTo>
                  <a:cubicBezTo>
                    <a:pt x="14557" y="1207"/>
                    <a:pt x="13317" y="592"/>
                    <a:pt x="11979" y="336"/>
                  </a:cubicBezTo>
                  <a:cubicBezTo>
                    <a:pt x="10861" y="123"/>
                    <a:pt x="9736" y="0"/>
                    <a:pt x="86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2950175" y="1747575"/>
              <a:ext cx="206150" cy="59325"/>
            </a:xfrm>
            <a:custGeom>
              <a:avLst/>
              <a:gdLst/>
              <a:ahLst/>
              <a:cxnLst/>
              <a:rect l="l" t="t" r="r" b="b"/>
              <a:pathLst>
                <a:path w="8246" h="2373" extrusionOk="0">
                  <a:moveTo>
                    <a:pt x="1061" y="1"/>
                  </a:moveTo>
                  <a:cubicBezTo>
                    <a:pt x="333" y="1"/>
                    <a:pt x="1" y="1561"/>
                    <a:pt x="296" y="1909"/>
                  </a:cubicBezTo>
                  <a:cubicBezTo>
                    <a:pt x="506" y="2153"/>
                    <a:pt x="862" y="2352"/>
                    <a:pt x="1550" y="2352"/>
                  </a:cubicBezTo>
                  <a:cubicBezTo>
                    <a:pt x="1587" y="2352"/>
                    <a:pt x="1625" y="2351"/>
                    <a:pt x="1663" y="2350"/>
                  </a:cubicBezTo>
                  <a:cubicBezTo>
                    <a:pt x="4217" y="2276"/>
                    <a:pt x="8246" y="2373"/>
                    <a:pt x="8246" y="2101"/>
                  </a:cubicBezTo>
                  <a:cubicBezTo>
                    <a:pt x="8246" y="1830"/>
                    <a:pt x="3707" y="640"/>
                    <a:pt x="1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2946300" y="1815650"/>
              <a:ext cx="72500" cy="41800"/>
            </a:xfrm>
            <a:custGeom>
              <a:avLst/>
              <a:gdLst/>
              <a:ahLst/>
              <a:cxnLst/>
              <a:rect l="l" t="t" r="r" b="b"/>
              <a:pathLst>
                <a:path w="2900" h="1672" extrusionOk="0">
                  <a:moveTo>
                    <a:pt x="2521" y="1"/>
                  </a:moveTo>
                  <a:cubicBezTo>
                    <a:pt x="2456" y="1"/>
                    <a:pt x="2394" y="56"/>
                    <a:pt x="2412" y="137"/>
                  </a:cubicBezTo>
                  <a:cubicBezTo>
                    <a:pt x="2470" y="390"/>
                    <a:pt x="2556" y="662"/>
                    <a:pt x="2481" y="919"/>
                  </a:cubicBezTo>
                  <a:cubicBezTo>
                    <a:pt x="2371" y="1309"/>
                    <a:pt x="2109" y="1324"/>
                    <a:pt x="1763" y="1347"/>
                  </a:cubicBezTo>
                  <a:cubicBezTo>
                    <a:pt x="1597" y="1357"/>
                    <a:pt x="1422" y="1385"/>
                    <a:pt x="1250" y="1385"/>
                  </a:cubicBezTo>
                  <a:cubicBezTo>
                    <a:pt x="1149" y="1385"/>
                    <a:pt x="1048" y="1375"/>
                    <a:pt x="952" y="1345"/>
                  </a:cubicBezTo>
                  <a:cubicBezTo>
                    <a:pt x="509" y="1208"/>
                    <a:pt x="200" y="724"/>
                    <a:pt x="471" y="294"/>
                  </a:cubicBezTo>
                  <a:cubicBezTo>
                    <a:pt x="522" y="213"/>
                    <a:pt x="448" y="128"/>
                    <a:pt x="371" y="128"/>
                  </a:cubicBezTo>
                  <a:cubicBezTo>
                    <a:pt x="345" y="128"/>
                    <a:pt x="319" y="138"/>
                    <a:pt x="298" y="159"/>
                  </a:cubicBezTo>
                  <a:cubicBezTo>
                    <a:pt x="0" y="452"/>
                    <a:pt x="9" y="862"/>
                    <a:pt x="254" y="1192"/>
                  </a:cubicBezTo>
                  <a:cubicBezTo>
                    <a:pt x="534" y="1567"/>
                    <a:pt x="919" y="1671"/>
                    <a:pt x="1344" y="1671"/>
                  </a:cubicBezTo>
                  <a:cubicBezTo>
                    <a:pt x="1429" y="1671"/>
                    <a:pt x="1516" y="1667"/>
                    <a:pt x="1604" y="1660"/>
                  </a:cubicBezTo>
                  <a:cubicBezTo>
                    <a:pt x="2012" y="1628"/>
                    <a:pt x="2395" y="1665"/>
                    <a:pt x="2649" y="1287"/>
                  </a:cubicBezTo>
                  <a:cubicBezTo>
                    <a:pt x="2900" y="916"/>
                    <a:pt x="2853" y="412"/>
                    <a:pt x="2615" y="53"/>
                  </a:cubicBezTo>
                  <a:cubicBezTo>
                    <a:pt x="2591" y="16"/>
                    <a:pt x="2556" y="1"/>
                    <a:pt x="2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2879325" y="2126275"/>
              <a:ext cx="10975" cy="39875"/>
            </a:xfrm>
            <a:custGeom>
              <a:avLst/>
              <a:gdLst/>
              <a:ahLst/>
              <a:cxnLst/>
              <a:rect l="l" t="t" r="r" b="b"/>
              <a:pathLst>
                <a:path w="439" h="1595" extrusionOk="0">
                  <a:moveTo>
                    <a:pt x="251" y="0"/>
                  </a:moveTo>
                  <a:cubicBezTo>
                    <a:pt x="233" y="0"/>
                    <a:pt x="215" y="7"/>
                    <a:pt x="201" y="22"/>
                  </a:cubicBezTo>
                  <a:lnTo>
                    <a:pt x="200" y="22"/>
                  </a:lnTo>
                  <a:cubicBezTo>
                    <a:pt x="45" y="195"/>
                    <a:pt x="68" y="451"/>
                    <a:pt x="54" y="673"/>
                  </a:cubicBezTo>
                  <a:cubicBezTo>
                    <a:pt x="36" y="953"/>
                    <a:pt x="0" y="1251"/>
                    <a:pt x="98" y="1520"/>
                  </a:cubicBezTo>
                  <a:cubicBezTo>
                    <a:pt x="116" y="1569"/>
                    <a:pt x="160" y="1595"/>
                    <a:pt x="203" y="1595"/>
                  </a:cubicBezTo>
                  <a:cubicBezTo>
                    <a:pt x="244" y="1595"/>
                    <a:pt x="285" y="1571"/>
                    <a:pt x="301" y="1520"/>
                  </a:cubicBezTo>
                  <a:cubicBezTo>
                    <a:pt x="382" y="1264"/>
                    <a:pt x="354" y="993"/>
                    <a:pt x="360" y="728"/>
                  </a:cubicBezTo>
                  <a:cubicBezTo>
                    <a:pt x="367" y="500"/>
                    <a:pt x="438" y="240"/>
                    <a:pt x="318" y="37"/>
                  </a:cubicBezTo>
                  <a:cubicBezTo>
                    <a:pt x="304" y="14"/>
                    <a:pt x="277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2892150" y="2125700"/>
              <a:ext cx="16850" cy="59625"/>
            </a:xfrm>
            <a:custGeom>
              <a:avLst/>
              <a:gdLst/>
              <a:ahLst/>
              <a:cxnLst/>
              <a:rect l="l" t="t" r="r" b="b"/>
              <a:pathLst>
                <a:path w="674" h="2385" extrusionOk="0">
                  <a:moveTo>
                    <a:pt x="312" y="0"/>
                  </a:moveTo>
                  <a:cubicBezTo>
                    <a:pt x="284" y="0"/>
                    <a:pt x="258" y="16"/>
                    <a:pt x="251" y="52"/>
                  </a:cubicBezTo>
                  <a:cubicBezTo>
                    <a:pt x="115" y="720"/>
                    <a:pt x="1" y="1785"/>
                    <a:pt x="465" y="2351"/>
                  </a:cubicBezTo>
                  <a:cubicBezTo>
                    <a:pt x="484" y="2375"/>
                    <a:pt x="510" y="2385"/>
                    <a:pt x="536" y="2385"/>
                  </a:cubicBezTo>
                  <a:cubicBezTo>
                    <a:pt x="603" y="2385"/>
                    <a:pt x="673" y="2316"/>
                    <a:pt x="650" y="2242"/>
                  </a:cubicBezTo>
                  <a:cubicBezTo>
                    <a:pt x="415" y="1511"/>
                    <a:pt x="457" y="829"/>
                    <a:pt x="393" y="72"/>
                  </a:cubicBezTo>
                  <a:cubicBezTo>
                    <a:pt x="390" y="28"/>
                    <a:pt x="349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2908675" y="2132150"/>
              <a:ext cx="23075" cy="55550"/>
            </a:xfrm>
            <a:custGeom>
              <a:avLst/>
              <a:gdLst/>
              <a:ahLst/>
              <a:cxnLst/>
              <a:rect l="l" t="t" r="r" b="b"/>
              <a:pathLst>
                <a:path w="923" h="2222" extrusionOk="0">
                  <a:moveTo>
                    <a:pt x="283" y="1"/>
                  </a:moveTo>
                  <a:cubicBezTo>
                    <a:pt x="234" y="1"/>
                    <a:pt x="183" y="29"/>
                    <a:pt x="170" y="79"/>
                  </a:cubicBezTo>
                  <a:cubicBezTo>
                    <a:pt x="1" y="730"/>
                    <a:pt x="202" y="1740"/>
                    <a:pt x="725" y="2194"/>
                  </a:cubicBezTo>
                  <a:cubicBezTo>
                    <a:pt x="747" y="2213"/>
                    <a:pt x="773" y="2222"/>
                    <a:pt x="799" y="2222"/>
                  </a:cubicBezTo>
                  <a:cubicBezTo>
                    <a:pt x="863" y="2222"/>
                    <a:pt x="922" y="2168"/>
                    <a:pt x="902" y="2092"/>
                  </a:cubicBezTo>
                  <a:cubicBezTo>
                    <a:pt x="809" y="1754"/>
                    <a:pt x="626" y="1451"/>
                    <a:pt x="534" y="1113"/>
                  </a:cubicBezTo>
                  <a:cubicBezTo>
                    <a:pt x="442" y="773"/>
                    <a:pt x="431" y="425"/>
                    <a:pt x="380" y="79"/>
                  </a:cubicBezTo>
                  <a:cubicBezTo>
                    <a:pt x="372" y="25"/>
                    <a:pt x="329" y="1"/>
                    <a:pt x="2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2931550" y="2139075"/>
              <a:ext cx="11525" cy="42700"/>
            </a:xfrm>
            <a:custGeom>
              <a:avLst/>
              <a:gdLst/>
              <a:ahLst/>
              <a:cxnLst/>
              <a:rect l="l" t="t" r="r" b="b"/>
              <a:pathLst>
                <a:path w="461" h="1708" extrusionOk="0">
                  <a:moveTo>
                    <a:pt x="119" y="0"/>
                  </a:moveTo>
                  <a:cubicBezTo>
                    <a:pt x="88" y="0"/>
                    <a:pt x="59" y="17"/>
                    <a:pt x="51" y="55"/>
                  </a:cubicBezTo>
                  <a:cubicBezTo>
                    <a:pt x="1" y="317"/>
                    <a:pt x="33" y="583"/>
                    <a:pt x="69" y="844"/>
                  </a:cubicBezTo>
                  <a:cubicBezTo>
                    <a:pt x="110" y="1140"/>
                    <a:pt x="144" y="1426"/>
                    <a:pt x="316" y="1676"/>
                  </a:cubicBezTo>
                  <a:cubicBezTo>
                    <a:pt x="329" y="1698"/>
                    <a:pt x="350" y="1707"/>
                    <a:pt x="371" y="1707"/>
                  </a:cubicBezTo>
                  <a:cubicBezTo>
                    <a:pt x="403" y="1707"/>
                    <a:pt x="435" y="1683"/>
                    <a:pt x="436" y="1644"/>
                  </a:cubicBezTo>
                  <a:cubicBezTo>
                    <a:pt x="460" y="1380"/>
                    <a:pt x="392" y="1143"/>
                    <a:pt x="346" y="887"/>
                  </a:cubicBezTo>
                  <a:cubicBezTo>
                    <a:pt x="296" y="611"/>
                    <a:pt x="282" y="322"/>
                    <a:pt x="199" y="55"/>
                  </a:cubicBezTo>
                  <a:cubicBezTo>
                    <a:pt x="187" y="20"/>
                    <a:pt x="153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2949675" y="2146775"/>
              <a:ext cx="13575" cy="42125"/>
            </a:xfrm>
            <a:custGeom>
              <a:avLst/>
              <a:gdLst/>
              <a:ahLst/>
              <a:cxnLst/>
              <a:rect l="l" t="t" r="r" b="b"/>
              <a:pathLst>
                <a:path w="543" h="1685" extrusionOk="0">
                  <a:moveTo>
                    <a:pt x="169" y="0"/>
                  </a:moveTo>
                  <a:cubicBezTo>
                    <a:pt x="112" y="0"/>
                    <a:pt x="53" y="38"/>
                    <a:pt x="46" y="110"/>
                  </a:cubicBezTo>
                  <a:cubicBezTo>
                    <a:pt x="0" y="569"/>
                    <a:pt x="5" y="1371"/>
                    <a:pt x="421" y="1672"/>
                  </a:cubicBezTo>
                  <a:cubicBezTo>
                    <a:pt x="433" y="1681"/>
                    <a:pt x="446" y="1684"/>
                    <a:pt x="459" y="1684"/>
                  </a:cubicBezTo>
                  <a:cubicBezTo>
                    <a:pt x="500" y="1684"/>
                    <a:pt x="538" y="1646"/>
                    <a:pt x="539" y="1604"/>
                  </a:cubicBezTo>
                  <a:cubicBezTo>
                    <a:pt x="542" y="1375"/>
                    <a:pt x="411" y="1164"/>
                    <a:pt x="356" y="943"/>
                  </a:cubicBezTo>
                  <a:cubicBezTo>
                    <a:pt x="289" y="670"/>
                    <a:pt x="262" y="390"/>
                    <a:pt x="274" y="110"/>
                  </a:cubicBezTo>
                  <a:cubicBezTo>
                    <a:pt x="277" y="36"/>
                    <a:pt x="225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2967625" y="2151950"/>
              <a:ext cx="14000" cy="43400"/>
            </a:xfrm>
            <a:custGeom>
              <a:avLst/>
              <a:gdLst/>
              <a:ahLst/>
              <a:cxnLst/>
              <a:rect l="l" t="t" r="r" b="b"/>
              <a:pathLst>
                <a:path w="560" h="1736" extrusionOk="0">
                  <a:moveTo>
                    <a:pt x="150" y="0"/>
                  </a:moveTo>
                  <a:cubicBezTo>
                    <a:pt x="75" y="0"/>
                    <a:pt x="1" y="49"/>
                    <a:pt x="4" y="148"/>
                  </a:cubicBezTo>
                  <a:cubicBezTo>
                    <a:pt x="20" y="647"/>
                    <a:pt x="48" y="1316"/>
                    <a:pt x="393" y="1706"/>
                  </a:cubicBezTo>
                  <a:cubicBezTo>
                    <a:pt x="411" y="1726"/>
                    <a:pt x="434" y="1735"/>
                    <a:pt x="457" y="1735"/>
                  </a:cubicBezTo>
                  <a:cubicBezTo>
                    <a:pt x="508" y="1735"/>
                    <a:pt x="560" y="1693"/>
                    <a:pt x="560" y="1637"/>
                  </a:cubicBezTo>
                  <a:cubicBezTo>
                    <a:pt x="560" y="1399"/>
                    <a:pt x="478" y="1198"/>
                    <a:pt x="423" y="970"/>
                  </a:cubicBezTo>
                  <a:cubicBezTo>
                    <a:pt x="360" y="699"/>
                    <a:pt x="322" y="425"/>
                    <a:pt x="310" y="148"/>
                  </a:cubicBezTo>
                  <a:cubicBezTo>
                    <a:pt x="305" y="50"/>
                    <a:pt x="227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2984875" y="2153150"/>
              <a:ext cx="16175" cy="41400"/>
            </a:xfrm>
            <a:custGeom>
              <a:avLst/>
              <a:gdLst/>
              <a:ahLst/>
              <a:cxnLst/>
              <a:rect l="l" t="t" r="r" b="b"/>
              <a:pathLst>
                <a:path w="647" h="1656" extrusionOk="0">
                  <a:moveTo>
                    <a:pt x="184" y="0"/>
                  </a:moveTo>
                  <a:cubicBezTo>
                    <a:pt x="128" y="0"/>
                    <a:pt x="73" y="30"/>
                    <a:pt x="64" y="90"/>
                  </a:cubicBezTo>
                  <a:lnTo>
                    <a:pt x="65" y="90"/>
                  </a:lnTo>
                  <a:cubicBezTo>
                    <a:pt x="0" y="545"/>
                    <a:pt x="84" y="1284"/>
                    <a:pt x="428" y="1623"/>
                  </a:cubicBezTo>
                  <a:cubicBezTo>
                    <a:pt x="451" y="1645"/>
                    <a:pt x="482" y="1656"/>
                    <a:pt x="514" y="1656"/>
                  </a:cubicBezTo>
                  <a:cubicBezTo>
                    <a:pt x="580" y="1656"/>
                    <a:pt x="646" y="1610"/>
                    <a:pt x="640" y="1535"/>
                  </a:cubicBezTo>
                  <a:cubicBezTo>
                    <a:pt x="619" y="1299"/>
                    <a:pt x="498" y="1082"/>
                    <a:pt x="440" y="852"/>
                  </a:cubicBezTo>
                  <a:cubicBezTo>
                    <a:pt x="376" y="600"/>
                    <a:pt x="353" y="344"/>
                    <a:pt x="308" y="90"/>
                  </a:cubicBezTo>
                  <a:cubicBezTo>
                    <a:pt x="297" y="31"/>
                    <a:pt x="240" y="0"/>
                    <a:pt x="1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3002250" y="2152250"/>
              <a:ext cx="18875" cy="40400"/>
            </a:xfrm>
            <a:custGeom>
              <a:avLst/>
              <a:gdLst/>
              <a:ahLst/>
              <a:cxnLst/>
              <a:rect l="l" t="t" r="r" b="b"/>
              <a:pathLst>
                <a:path w="755" h="1616" extrusionOk="0">
                  <a:moveTo>
                    <a:pt x="121" y="1"/>
                  </a:moveTo>
                  <a:cubicBezTo>
                    <a:pt x="62" y="1"/>
                    <a:pt x="0" y="41"/>
                    <a:pt x="2" y="111"/>
                  </a:cubicBezTo>
                  <a:lnTo>
                    <a:pt x="2" y="112"/>
                  </a:lnTo>
                  <a:cubicBezTo>
                    <a:pt x="17" y="640"/>
                    <a:pt x="149" y="1202"/>
                    <a:pt x="532" y="1585"/>
                  </a:cubicBezTo>
                  <a:cubicBezTo>
                    <a:pt x="553" y="1606"/>
                    <a:pt x="581" y="1616"/>
                    <a:pt x="609" y="1616"/>
                  </a:cubicBezTo>
                  <a:cubicBezTo>
                    <a:pt x="681" y="1616"/>
                    <a:pt x="755" y="1554"/>
                    <a:pt x="723" y="1474"/>
                  </a:cubicBezTo>
                  <a:cubicBezTo>
                    <a:pt x="541" y="1009"/>
                    <a:pt x="318" y="578"/>
                    <a:pt x="223" y="82"/>
                  </a:cubicBezTo>
                  <a:cubicBezTo>
                    <a:pt x="213" y="26"/>
                    <a:pt x="168" y="1"/>
                    <a:pt x="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2747825" y="1410200"/>
              <a:ext cx="77700" cy="82925"/>
            </a:xfrm>
            <a:custGeom>
              <a:avLst/>
              <a:gdLst/>
              <a:ahLst/>
              <a:cxnLst/>
              <a:rect l="l" t="t" r="r" b="b"/>
              <a:pathLst>
                <a:path w="3108" h="3317" extrusionOk="0">
                  <a:moveTo>
                    <a:pt x="778" y="0"/>
                  </a:moveTo>
                  <a:cubicBezTo>
                    <a:pt x="452" y="0"/>
                    <a:pt x="182" y="225"/>
                    <a:pt x="70" y="823"/>
                  </a:cubicBezTo>
                  <a:cubicBezTo>
                    <a:pt x="0" y="1186"/>
                    <a:pt x="77" y="1564"/>
                    <a:pt x="220" y="1907"/>
                  </a:cubicBezTo>
                  <a:cubicBezTo>
                    <a:pt x="394" y="2327"/>
                    <a:pt x="674" y="2716"/>
                    <a:pt x="1057" y="2983"/>
                  </a:cubicBezTo>
                  <a:cubicBezTo>
                    <a:pt x="1312" y="3161"/>
                    <a:pt x="1709" y="3317"/>
                    <a:pt x="2074" y="3317"/>
                  </a:cubicBezTo>
                  <a:cubicBezTo>
                    <a:pt x="2216" y="3317"/>
                    <a:pt x="2354" y="3293"/>
                    <a:pt x="2476" y="3238"/>
                  </a:cubicBezTo>
                  <a:cubicBezTo>
                    <a:pt x="3108" y="2954"/>
                    <a:pt x="2861" y="1989"/>
                    <a:pt x="2630" y="1522"/>
                  </a:cubicBezTo>
                  <a:cubicBezTo>
                    <a:pt x="2334" y="921"/>
                    <a:pt x="1439" y="0"/>
                    <a:pt x="7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2578725" y="910575"/>
              <a:ext cx="87325" cy="101525"/>
            </a:xfrm>
            <a:custGeom>
              <a:avLst/>
              <a:gdLst/>
              <a:ahLst/>
              <a:cxnLst/>
              <a:rect l="l" t="t" r="r" b="b"/>
              <a:pathLst>
                <a:path w="3493" h="4061" extrusionOk="0">
                  <a:moveTo>
                    <a:pt x="471" y="1"/>
                  </a:moveTo>
                  <a:cubicBezTo>
                    <a:pt x="399" y="1"/>
                    <a:pt x="326" y="31"/>
                    <a:pt x="268" y="104"/>
                  </a:cubicBezTo>
                  <a:cubicBezTo>
                    <a:pt x="41" y="393"/>
                    <a:pt x="55" y="839"/>
                    <a:pt x="40" y="1188"/>
                  </a:cubicBezTo>
                  <a:cubicBezTo>
                    <a:pt x="16" y="1751"/>
                    <a:pt x="0" y="2350"/>
                    <a:pt x="203" y="2886"/>
                  </a:cubicBezTo>
                  <a:cubicBezTo>
                    <a:pt x="449" y="3542"/>
                    <a:pt x="1053" y="4061"/>
                    <a:pt x="1736" y="4061"/>
                  </a:cubicBezTo>
                  <a:cubicBezTo>
                    <a:pt x="1897" y="4061"/>
                    <a:pt x="2063" y="4032"/>
                    <a:pt x="2229" y="3969"/>
                  </a:cubicBezTo>
                  <a:cubicBezTo>
                    <a:pt x="2892" y="3717"/>
                    <a:pt x="3493" y="2758"/>
                    <a:pt x="2920" y="2136"/>
                  </a:cubicBezTo>
                  <a:cubicBezTo>
                    <a:pt x="2661" y="1854"/>
                    <a:pt x="2264" y="1816"/>
                    <a:pt x="1914" y="1729"/>
                  </a:cubicBezTo>
                  <a:cubicBezTo>
                    <a:pt x="1178" y="1548"/>
                    <a:pt x="981" y="932"/>
                    <a:pt x="813" y="265"/>
                  </a:cubicBezTo>
                  <a:cubicBezTo>
                    <a:pt x="800" y="207"/>
                    <a:pt x="762" y="160"/>
                    <a:pt x="710" y="134"/>
                  </a:cubicBezTo>
                  <a:cubicBezTo>
                    <a:pt x="660" y="55"/>
                    <a:pt x="566" y="1"/>
                    <a:pt x="471" y="1"/>
                  </a:cubicBezTo>
                  <a:close/>
                </a:path>
              </a:pathLst>
            </a:custGeom>
            <a:solidFill>
              <a:srgbClr val="EBB8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692975" y="949250"/>
              <a:ext cx="142350" cy="94425"/>
            </a:xfrm>
            <a:custGeom>
              <a:avLst/>
              <a:gdLst/>
              <a:ahLst/>
              <a:cxnLst/>
              <a:rect l="l" t="t" r="r" b="b"/>
              <a:pathLst>
                <a:path w="5694" h="3777" extrusionOk="0">
                  <a:moveTo>
                    <a:pt x="3556" y="0"/>
                  </a:moveTo>
                  <a:cubicBezTo>
                    <a:pt x="2051" y="0"/>
                    <a:pt x="0" y="1151"/>
                    <a:pt x="670" y="2746"/>
                  </a:cubicBezTo>
                  <a:cubicBezTo>
                    <a:pt x="975" y="3471"/>
                    <a:pt x="1731" y="3776"/>
                    <a:pt x="2548" y="3776"/>
                  </a:cubicBezTo>
                  <a:cubicBezTo>
                    <a:pt x="3374" y="3776"/>
                    <a:pt x="4262" y="3465"/>
                    <a:pt x="4812" y="2961"/>
                  </a:cubicBezTo>
                  <a:cubicBezTo>
                    <a:pt x="5174" y="2831"/>
                    <a:pt x="5409" y="2351"/>
                    <a:pt x="5500" y="1936"/>
                  </a:cubicBezTo>
                  <a:cubicBezTo>
                    <a:pt x="5693" y="1052"/>
                    <a:pt x="5084" y="377"/>
                    <a:pt x="4255" y="102"/>
                  </a:cubicBezTo>
                  <a:cubicBezTo>
                    <a:pt x="4048" y="33"/>
                    <a:pt x="3809" y="0"/>
                    <a:pt x="3556" y="0"/>
                  </a:cubicBezTo>
                  <a:close/>
                </a:path>
              </a:pathLst>
            </a:custGeom>
            <a:solidFill>
              <a:srgbClr val="E87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2346225" y="1018775"/>
              <a:ext cx="142350" cy="94425"/>
            </a:xfrm>
            <a:custGeom>
              <a:avLst/>
              <a:gdLst/>
              <a:ahLst/>
              <a:cxnLst/>
              <a:rect l="l" t="t" r="r" b="b"/>
              <a:pathLst>
                <a:path w="5694" h="3777" extrusionOk="0">
                  <a:moveTo>
                    <a:pt x="3556" y="0"/>
                  </a:moveTo>
                  <a:cubicBezTo>
                    <a:pt x="2051" y="0"/>
                    <a:pt x="0" y="1151"/>
                    <a:pt x="669" y="2746"/>
                  </a:cubicBezTo>
                  <a:cubicBezTo>
                    <a:pt x="974" y="3471"/>
                    <a:pt x="1730" y="3776"/>
                    <a:pt x="2548" y="3776"/>
                  </a:cubicBezTo>
                  <a:cubicBezTo>
                    <a:pt x="3373" y="3776"/>
                    <a:pt x="4261" y="3466"/>
                    <a:pt x="4811" y="2961"/>
                  </a:cubicBezTo>
                  <a:cubicBezTo>
                    <a:pt x="5174" y="2832"/>
                    <a:pt x="5409" y="2351"/>
                    <a:pt x="5500" y="1937"/>
                  </a:cubicBezTo>
                  <a:cubicBezTo>
                    <a:pt x="5693" y="1051"/>
                    <a:pt x="5084" y="377"/>
                    <a:pt x="4255" y="102"/>
                  </a:cubicBezTo>
                  <a:cubicBezTo>
                    <a:pt x="4048" y="33"/>
                    <a:pt x="3810" y="0"/>
                    <a:pt x="3556" y="0"/>
                  </a:cubicBezTo>
                  <a:close/>
                </a:path>
              </a:pathLst>
            </a:custGeom>
            <a:solidFill>
              <a:srgbClr val="E87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2581000" y="1099375"/>
              <a:ext cx="86100" cy="53800"/>
            </a:xfrm>
            <a:custGeom>
              <a:avLst/>
              <a:gdLst/>
              <a:ahLst/>
              <a:cxnLst/>
              <a:rect l="l" t="t" r="r" b="b"/>
              <a:pathLst>
                <a:path w="3444" h="2152" extrusionOk="0">
                  <a:moveTo>
                    <a:pt x="3010" y="0"/>
                  </a:moveTo>
                  <a:cubicBezTo>
                    <a:pt x="2891" y="0"/>
                    <a:pt x="2774" y="89"/>
                    <a:pt x="2799" y="245"/>
                  </a:cubicBezTo>
                  <a:cubicBezTo>
                    <a:pt x="2900" y="853"/>
                    <a:pt x="2471" y="1642"/>
                    <a:pt x="1820" y="1642"/>
                  </a:cubicBezTo>
                  <a:cubicBezTo>
                    <a:pt x="1758" y="1642"/>
                    <a:pt x="1694" y="1635"/>
                    <a:pt x="1629" y="1620"/>
                  </a:cubicBezTo>
                  <a:cubicBezTo>
                    <a:pt x="1180" y="1519"/>
                    <a:pt x="682" y="992"/>
                    <a:pt x="618" y="531"/>
                  </a:cubicBezTo>
                  <a:cubicBezTo>
                    <a:pt x="600" y="401"/>
                    <a:pt x="495" y="337"/>
                    <a:pt x="387" y="337"/>
                  </a:cubicBezTo>
                  <a:cubicBezTo>
                    <a:pt x="292" y="337"/>
                    <a:pt x="195" y="387"/>
                    <a:pt x="155" y="487"/>
                  </a:cubicBezTo>
                  <a:cubicBezTo>
                    <a:pt x="0" y="861"/>
                    <a:pt x="364" y="1280"/>
                    <a:pt x="601" y="1537"/>
                  </a:cubicBezTo>
                  <a:cubicBezTo>
                    <a:pt x="905" y="1866"/>
                    <a:pt x="1306" y="2130"/>
                    <a:pt x="1764" y="2150"/>
                  </a:cubicBezTo>
                  <a:cubicBezTo>
                    <a:pt x="1784" y="2151"/>
                    <a:pt x="1803" y="2152"/>
                    <a:pt x="1823" y="2152"/>
                  </a:cubicBezTo>
                  <a:cubicBezTo>
                    <a:pt x="2777" y="2152"/>
                    <a:pt x="3444" y="1044"/>
                    <a:pt x="3226" y="172"/>
                  </a:cubicBezTo>
                  <a:cubicBezTo>
                    <a:pt x="3197" y="54"/>
                    <a:pt x="3103" y="0"/>
                    <a:pt x="3010" y="0"/>
                  </a:cubicBezTo>
                  <a:close/>
                </a:path>
              </a:pathLst>
            </a:custGeom>
            <a:solidFill>
              <a:srgbClr val="E87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2321625" y="836150"/>
              <a:ext cx="54900" cy="36850"/>
            </a:xfrm>
            <a:custGeom>
              <a:avLst/>
              <a:gdLst/>
              <a:ahLst/>
              <a:cxnLst/>
              <a:rect l="l" t="t" r="r" b="b"/>
              <a:pathLst>
                <a:path w="2196" h="1474" extrusionOk="0">
                  <a:moveTo>
                    <a:pt x="1603" y="0"/>
                  </a:moveTo>
                  <a:cubicBezTo>
                    <a:pt x="1592" y="0"/>
                    <a:pt x="1581" y="1"/>
                    <a:pt x="1570" y="2"/>
                  </a:cubicBezTo>
                  <a:cubicBezTo>
                    <a:pt x="1373" y="26"/>
                    <a:pt x="1195" y="108"/>
                    <a:pt x="1026" y="210"/>
                  </a:cubicBezTo>
                  <a:cubicBezTo>
                    <a:pt x="614" y="357"/>
                    <a:pt x="1" y="675"/>
                    <a:pt x="55" y="1165"/>
                  </a:cubicBezTo>
                  <a:cubicBezTo>
                    <a:pt x="67" y="1271"/>
                    <a:pt x="151" y="1346"/>
                    <a:pt x="248" y="1374"/>
                  </a:cubicBezTo>
                  <a:cubicBezTo>
                    <a:pt x="322" y="1436"/>
                    <a:pt x="416" y="1471"/>
                    <a:pt x="512" y="1473"/>
                  </a:cubicBezTo>
                  <a:cubicBezTo>
                    <a:pt x="517" y="1473"/>
                    <a:pt x="523" y="1473"/>
                    <a:pt x="528" y="1473"/>
                  </a:cubicBezTo>
                  <a:cubicBezTo>
                    <a:pt x="743" y="1473"/>
                    <a:pt x="987" y="1386"/>
                    <a:pt x="1187" y="1314"/>
                  </a:cubicBezTo>
                  <a:cubicBezTo>
                    <a:pt x="1529" y="1192"/>
                    <a:pt x="2195" y="840"/>
                    <a:pt x="1952" y="387"/>
                  </a:cubicBezTo>
                  <a:cubicBezTo>
                    <a:pt x="1941" y="332"/>
                    <a:pt x="1915" y="282"/>
                    <a:pt x="1878" y="240"/>
                  </a:cubicBezTo>
                  <a:lnTo>
                    <a:pt x="1878" y="221"/>
                  </a:lnTo>
                  <a:cubicBezTo>
                    <a:pt x="1865" y="84"/>
                    <a:pt x="1730" y="0"/>
                    <a:pt x="1603" y="0"/>
                  </a:cubicBezTo>
                  <a:close/>
                </a:path>
              </a:pathLst>
            </a:custGeom>
            <a:solidFill>
              <a:srgbClr val="B08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2675575" y="779325"/>
              <a:ext cx="56825" cy="28300"/>
            </a:xfrm>
            <a:custGeom>
              <a:avLst/>
              <a:gdLst/>
              <a:ahLst/>
              <a:cxnLst/>
              <a:rect l="l" t="t" r="r" b="b"/>
              <a:pathLst>
                <a:path w="2273" h="1132" extrusionOk="0">
                  <a:moveTo>
                    <a:pt x="1283" y="1"/>
                  </a:moveTo>
                  <a:cubicBezTo>
                    <a:pt x="1232" y="1"/>
                    <a:pt x="1181" y="3"/>
                    <a:pt x="1131" y="8"/>
                  </a:cubicBezTo>
                  <a:cubicBezTo>
                    <a:pt x="1057" y="9"/>
                    <a:pt x="985" y="18"/>
                    <a:pt x="914" y="33"/>
                  </a:cubicBezTo>
                  <a:cubicBezTo>
                    <a:pt x="876" y="30"/>
                    <a:pt x="839" y="28"/>
                    <a:pt x="801" y="28"/>
                  </a:cubicBezTo>
                  <a:cubicBezTo>
                    <a:pt x="719" y="28"/>
                    <a:pt x="637" y="36"/>
                    <a:pt x="557" y="52"/>
                  </a:cubicBezTo>
                  <a:cubicBezTo>
                    <a:pt x="407" y="71"/>
                    <a:pt x="268" y="114"/>
                    <a:pt x="165" y="196"/>
                  </a:cubicBezTo>
                  <a:cubicBezTo>
                    <a:pt x="16" y="315"/>
                    <a:pt x="0" y="489"/>
                    <a:pt x="70" y="640"/>
                  </a:cubicBezTo>
                  <a:cubicBezTo>
                    <a:pt x="84" y="790"/>
                    <a:pt x="156" y="932"/>
                    <a:pt x="296" y="1017"/>
                  </a:cubicBezTo>
                  <a:cubicBezTo>
                    <a:pt x="444" y="1108"/>
                    <a:pt x="622" y="1132"/>
                    <a:pt x="798" y="1132"/>
                  </a:cubicBezTo>
                  <a:cubicBezTo>
                    <a:pt x="897" y="1132"/>
                    <a:pt x="996" y="1124"/>
                    <a:pt x="1090" y="1117"/>
                  </a:cubicBezTo>
                  <a:cubicBezTo>
                    <a:pt x="1434" y="1089"/>
                    <a:pt x="2273" y="1038"/>
                    <a:pt x="2198" y="514"/>
                  </a:cubicBezTo>
                  <a:cubicBezTo>
                    <a:pt x="2156" y="226"/>
                    <a:pt x="1797" y="70"/>
                    <a:pt x="1547" y="23"/>
                  </a:cubicBezTo>
                  <a:cubicBezTo>
                    <a:pt x="1460" y="8"/>
                    <a:pt x="1371" y="1"/>
                    <a:pt x="1283" y="1"/>
                  </a:cubicBezTo>
                  <a:close/>
                </a:path>
              </a:pathLst>
            </a:custGeom>
            <a:solidFill>
              <a:srgbClr val="B08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2363075" y="898950"/>
              <a:ext cx="52625" cy="47725"/>
            </a:xfrm>
            <a:custGeom>
              <a:avLst/>
              <a:gdLst/>
              <a:ahLst/>
              <a:cxnLst/>
              <a:rect l="l" t="t" r="r" b="b"/>
              <a:pathLst>
                <a:path w="2105" h="1909" extrusionOk="0">
                  <a:moveTo>
                    <a:pt x="1219" y="0"/>
                  </a:moveTo>
                  <a:cubicBezTo>
                    <a:pt x="1128" y="0"/>
                    <a:pt x="1035" y="15"/>
                    <a:pt x="943" y="46"/>
                  </a:cubicBezTo>
                  <a:cubicBezTo>
                    <a:pt x="777" y="74"/>
                    <a:pt x="621" y="146"/>
                    <a:pt x="490" y="250"/>
                  </a:cubicBezTo>
                  <a:cubicBezTo>
                    <a:pt x="1" y="639"/>
                    <a:pt x="23" y="1459"/>
                    <a:pt x="579" y="1781"/>
                  </a:cubicBezTo>
                  <a:cubicBezTo>
                    <a:pt x="704" y="1852"/>
                    <a:pt x="844" y="1892"/>
                    <a:pt x="988" y="1896"/>
                  </a:cubicBezTo>
                  <a:cubicBezTo>
                    <a:pt x="991" y="1896"/>
                    <a:pt x="993" y="1897"/>
                    <a:pt x="995" y="1897"/>
                  </a:cubicBezTo>
                  <a:cubicBezTo>
                    <a:pt x="1046" y="1905"/>
                    <a:pt x="1096" y="1909"/>
                    <a:pt x="1145" y="1909"/>
                  </a:cubicBezTo>
                  <a:cubicBezTo>
                    <a:pt x="1527" y="1909"/>
                    <a:pt x="1821" y="1663"/>
                    <a:pt x="1950" y="1335"/>
                  </a:cubicBezTo>
                  <a:cubicBezTo>
                    <a:pt x="2019" y="1214"/>
                    <a:pt x="2060" y="1080"/>
                    <a:pt x="2070" y="940"/>
                  </a:cubicBezTo>
                  <a:cubicBezTo>
                    <a:pt x="2104" y="404"/>
                    <a:pt x="1695" y="0"/>
                    <a:pt x="12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2690625" y="854550"/>
              <a:ext cx="52600" cy="47775"/>
            </a:xfrm>
            <a:custGeom>
              <a:avLst/>
              <a:gdLst/>
              <a:ahLst/>
              <a:cxnLst/>
              <a:rect l="l" t="t" r="r" b="b"/>
              <a:pathLst>
                <a:path w="2104" h="1911" extrusionOk="0">
                  <a:moveTo>
                    <a:pt x="1218" y="1"/>
                  </a:moveTo>
                  <a:cubicBezTo>
                    <a:pt x="1128" y="1"/>
                    <a:pt x="1035" y="15"/>
                    <a:pt x="943" y="46"/>
                  </a:cubicBezTo>
                  <a:cubicBezTo>
                    <a:pt x="776" y="75"/>
                    <a:pt x="620" y="146"/>
                    <a:pt x="489" y="252"/>
                  </a:cubicBezTo>
                  <a:cubicBezTo>
                    <a:pt x="1" y="640"/>
                    <a:pt x="23" y="1458"/>
                    <a:pt x="578" y="1781"/>
                  </a:cubicBezTo>
                  <a:cubicBezTo>
                    <a:pt x="703" y="1853"/>
                    <a:pt x="844" y="1892"/>
                    <a:pt x="988" y="1896"/>
                  </a:cubicBezTo>
                  <a:cubicBezTo>
                    <a:pt x="991" y="1897"/>
                    <a:pt x="993" y="1898"/>
                    <a:pt x="995" y="1898"/>
                  </a:cubicBezTo>
                  <a:cubicBezTo>
                    <a:pt x="1046" y="1906"/>
                    <a:pt x="1096" y="1910"/>
                    <a:pt x="1145" y="1910"/>
                  </a:cubicBezTo>
                  <a:cubicBezTo>
                    <a:pt x="1526" y="1910"/>
                    <a:pt x="1821" y="1664"/>
                    <a:pt x="1949" y="1336"/>
                  </a:cubicBezTo>
                  <a:cubicBezTo>
                    <a:pt x="2018" y="1215"/>
                    <a:pt x="2059" y="1080"/>
                    <a:pt x="2069" y="942"/>
                  </a:cubicBezTo>
                  <a:cubicBezTo>
                    <a:pt x="2103" y="405"/>
                    <a:pt x="1694" y="1"/>
                    <a:pt x="12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385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omb/>
      </p:transition>
    </mc:Choice>
    <mc:Fallback xmlns="">
      <p:transition>
        <p:comb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66" y="2086119"/>
            <a:ext cx="1085183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67851" y="2100272"/>
            <a:ext cx="1099831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51" y="1914533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74" y="1914528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11" y="1686783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5" y="49340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107" y="740984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  <a:defRPr/>
            </a:pPr>
            <a:r>
              <a: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MỜI BẠN LÊN XE BUÝT</a:t>
            </a:r>
            <a:endParaRPr lang="en-US" sz="24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5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36700" y="5555691"/>
            <a:ext cx="1209945" cy="700190"/>
          </a:xfrm>
          <a:prstGeom prst="rect">
            <a:avLst/>
          </a:prstGeom>
          <a:noFill/>
        </p:spPr>
        <p:txBody>
          <a:bodyPr wrap="none" lIns="68579" tIns="34289" rIns="68579" bIns="34289">
            <a:spAutoFit/>
          </a:bodyPr>
          <a:lstStyle/>
          <a:p>
            <a:pPr algn="ctr" defTabSz="685783">
              <a:buClrTx/>
            </a:pPr>
            <a:r>
              <a:rPr lang="en-US" sz="4100" b="1" kern="1200" spc="38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/>
                <a:ea typeface="+mn-ea"/>
              </a:rPr>
              <a:t>PLAY</a:t>
            </a:r>
          </a:p>
        </p:txBody>
      </p:sp>
      <p:pic>
        <p:nvPicPr>
          <p:cNvPr id="4" name="Nào mình cùng lên xe buýt, nào mình cùng đi chơi nhé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6111.5912" end="1353.281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31380" y="5312401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2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omb/>
      </p:transition>
    </mc:Choice>
    <mc:Fallback xmlns="">
      <p:transition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2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7228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408" y="2066756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51" y="1914533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74" y="1914528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11" y="1686783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5" y="49340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107" y="740984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r>
              <a:rPr lang="vi-VN" sz="2500" b="1" kern="12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* Các bạn trong lớp phải thực hiện nhiệm vụ gì trong giờ học thể dục? </a:t>
            </a:r>
            <a:endParaRPr lang="en-US" sz="2500" b="1" kern="1200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154107" y="3401478"/>
            <a:ext cx="5476789" cy="114924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/>
            <a:r>
              <a:rPr lang="vi-VN" sz="2100" b="1" dirty="0">
                <a:solidFill>
                  <a:srgbClr val="FF0000"/>
                </a:solidFill>
              </a:rPr>
              <a:t>Các bạn phải leo lên trên cùng của một </a:t>
            </a:r>
          </a:p>
          <a:p>
            <a:pPr algn="ctr"/>
            <a:r>
              <a:rPr lang="vi-VN" sz="2100" b="1" dirty="0">
                <a:solidFill>
                  <a:srgbClr val="FF0000"/>
                </a:solidFill>
              </a:rPr>
              <a:t>cái cột cao, rồi đứng thẳng người trên </a:t>
            </a:r>
          </a:p>
          <a:p>
            <a:pPr algn="ctr"/>
            <a:r>
              <a:rPr lang="vi-VN" sz="2100" b="1" dirty="0">
                <a:solidFill>
                  <a:srgbClr val="FF0000"/>
                </a:solidFill>
              </a:rPr>
              <a:t>chiếc xà ngang. </a:t>
            </a:r>
            <a:endParaRPr lang="en-US" sz="2100" b="1" dirty="0">
              <a:solidFill>
                <a:srgbClr val="FF0000"/>
              </a:solidFill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601" y="6017360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r>
              <a:rPr lang="en-US" b="1" kern="1200" dirty="0">
                <a:solidFill>
                  <a:srgbClr val="002060"/>
                </a:solidFill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9" y="6017360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r>
              <a:rPr lang="en-US" b="1" kern="1200" dirty="0">
                <a:solidFill>
                  <a:srgbClr val="002060"/>
                </a:solidFill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5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omb/>
      </p:transition>
    </mc:Choice>
    <mc:Fallback xmlns="">
      <p:transition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83" y="2092220"/>
            <a:ext cx="1069367" cy="249113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5" y="2092220"/>
            <a:ext cx="1063289" cy="24911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51" y="1914533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74" y="1914528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11" y="1686783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5" y="49340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107" y="740984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r>
              <a:rPr lang="vi-VN" sz="2800" b="1" kern="12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1. Các bạn trong lớp thực hiện bài thể dục như thế nào?</a:t>
            </a:r>
            <a:endParaRPr lang="en-US" sz="2800" b="1" kern="1200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8" y="3442296"/>
            <a:ext cx="5281205" cy="1300354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defTabSz="685783">
              <a:buClrTx/>
            </a:pPr>
            <a:r>
              <a:rPr lang="vi-VN" sz="1600" b="1" dirty="0">
                <a:solidFill>
                  <a:srgbClr val="FF0000"/>
                </a:solidFill>
              </a:rPr>
              <a:t>- </a:t>
            </a:r>
            <a:r>
              <a:rPr lang="en-US" sz="1600" b="1" dirty="0" err="1">
                <a:solidFill>
                  <a:srgbClr val="FF0000"/>
                </a:solidFill>
              </a:rPr>
              <a:t>Đê</a:t>
            </a:r>
            <a:r>
              <a:rPr lang="en-US" sz="1600" b="1" dirty="0">
                <a:solidFill>
                  <a:srgbClr val="FF0000"/>
                </a:solidFill>
              </a:rPr>
              <a:t>-</a:t>
            </a:r>
            <a:r>
              <a:rPr lang="en-US" sz="1600" b="1" dirty="0" err="1">
                <a:solidFill>
                  <a:srgbClr val="FF0000"/>
                </a:solidFill>
              </a:rPr>
              <a:t>rốt</a:t>
            </a:r>
            <a:r>
              <a:rPr lang="en-US" sz="1600" b="1" dirty="0">
                <a:solidFill>
                  <a:srgbClr val="FF0000"/>
                </a:solidFill>
              </a:rPr>
              <a:t>-xi </a:t>
            </a:r>
            <a:r>
              <a:rPr lang="en-US" sz="1600" b="1" dirty="0" err="1">
                <a:solidFill>
                  <a:srgbClr val="FF0000"/>
                </a:solidFill>
              </a:rPr>
              <a:t>và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Cô-rét-ti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leo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như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hai</a:t>
            </a:r>
            <a:r>
              <a:rPr lang="en-US" sz="1600" b="1" dirty="0">
                <a:solidFill>
                  <a:srgbClr val="FF0000"/>
                </a:solidFill>
              </a:rPr>
              <a:t> con </a:t>
            </a:r>
            <a:r>
              <a:rPr lang="en-US" sz="1600" b="1" dirty="0" err="1">
                <a:solidFill>
                  <a:srgbClr val="FF0000"/>
                </a:solidFill>
              </a:rPr>
              <a:t>khỉ</a:t>
            </a:r>
            <a:r>
              <a:rPr lang="en-US" sz="1600" b="1" dirty="0">
                <a:solidFill>
                  <a:srgbClr val="FF0000"/>
                </a:solidFill>
              </a:rPr>
              <a:t>.                                                      - </a:t>
            </a:r>
            <a:r>
              <a:rPr lang="en-US" sz="1600" b="1" dirty="0" err="1">
                <a:solidFill>
                  <a:srgbClr val="FF0000"/>
                </a:solidFill>
              </a:rPr>
              <a:t>Xtác-đi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thở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hồng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hộc</a:t>
            </a:r>
            <a:r>
              <a:rPr lang="vi-VN" sz="1600" b="1" dirty="0">
                <a:solidFill>
                  <a:srgbClr val="FF0000"/>
                </a:solidFill>
              </a:rPr>
              <a:t>,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mặt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đỏ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như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gà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tây</a:t>
            </a:r>
            <a:r>
              <a:rPr lang="en-US" sz="1600" b="1" dirty="0">
                <a:solidFill>
                  <a:srgbClr val="FF0000"/>
                </a:solidFill>
              </a:rPr>
              <a:t>.                                                                   - </a:t>
            </a:r>
            <a:r>
              <a:rPr lang="en-US" sz="1600" b="1" dirty="0" err="1">
                <a:solidFill>
                  <a:srgbClr val="FF0000"/>
                </a:solidFill>
              </a:rPr>
              <a:t>Ga-rô-nê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leo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dễ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như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không</a:t>
            </a:r>
            <a:r>
              <a:rPr lang="en-US" sz="1600" b="1" dirty="0">
                <a:solidFill>
                  <a:srgbClr val="FF0000"/>
                </a:solidFill>
              </a:rPr>
              <a:t>, </a:t>
            </a:r>
            <a:r>
              <a:rPr lang="en-US" sz="1600" b="1" dirty="0" err="1">
                <a:solidFill>
                  <a:srgbClr val="FF0000"/>
                </a:solidFill>
              </a:rPr>
              <a:t>cậu</a:t>
            </a:r>
            <a:r>
              <a:rPr lang="en-US" sz="1600" b="1" dirty="0">
                <a:solidFill>
                  <a:srgbClr val="FF0000"/>
                </a:solidFill>
              </a:rPr>
              <a:t> ta </a:t>
            </a:r>
            <a:r>
              <a:rPr lang="en-US" sz="1600" b="1" dirty="0" err="1">
                <a:solidFill>
                  <a:srgbClr val="FF0000"/>
                </a:solidFill>
              </a:rPr>
              <a:t>khoẻ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chẳng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khác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endParaRPr lang="vi-VN" sz="1600" b="1" dirty="0">
              <a:solidFill>
                <a:srgbClr val="FF0000"/>
              </a:solidFill>
            </a:endParaRPr>
          </a:p>
          <a:p>
            <a:pPr defTabSz="685783">
              <a:buClrTx/>
            </a:pPr>
            <a:r>
              <a:rPr lang="en-US" sz="1600" b="1" dirty="0" err="1">
                <a:solidFill>
                  <a:srgbClr val="FF0000"/>
                </a:solidFill>
              </a:rPr>
              <a:t>gì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một</a:t>
            </a:r>
            <a:r>
              <a:rPr lang="en-US" sz="1600" b="1" dirty="0">
                <a:solidFill>
                  <a:srgbClr val="FF0000"/>
                </a:solidFill>
              </a:rPr>
              <a:t> con </a:t>
            </a:r>
            <a:r>
              <a:rPr lang="en-US" sz="1600" b="1" dirty="0" err="1">
                <a:solidFill>
                  <a:srgbClr val="FF0000"/>
                </a:solidFill>
              </a:rPr>
              <a:t>bò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mộng</a:t>
            </a:r>
            <a:r>
              <a:rPr lang="vi-VN" sz="1600" b="1" dirty="0">
                <a:solidFill>
                  <a:srgbClr val="FF0000"/>
                </a:solidFill>
              </a:rPr>
              <a:t> non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</a:p>
          <a:p>
            <a:pPr defTabSz="685783">
              <a:buClrTx/>
            </a:pPr>
            <a:endParaRPr lang="en-US" sz="1600" b="1" kern="1200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601" y="6017360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r>
              <a:rPr lang="en-US" sz="1800" b="1" kern="1200" dirty="0">
                <a:solidFill>
                  <a:srgbClr val="002060"/>
                </a:solidFill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9" y="6017360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r>
              <a:rPr lang="en-US" sz="1800" b="1" kern="1200" dirty="0">
                <a:solidFill>
                  <a:srgbClr val="002060"/>
                </a:solidFill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8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omb/>
      </p:transition>
    </mc:Choice>
    <mc:Fallback xmlns="">
      <p:transition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9" y="2158092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9" y="2144557"/>
            <a:ext cx="1053291" cy="239816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416" y="1914533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74" y="1914528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11" y="1686783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5" y="49340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107" y="660302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endParaRPr lang="vi-VN" sz="3000" b="1" kern="12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783">
              <a:buClrTx/>
            </a:pPr>
            <a:r>
              <a:rPr lang="vi-VN" sz="2800" b="1" kern="12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3000" b="1" kern="12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vi-VN" sz="3000" b="1" dirty="0">
                <a:solidFill>
                  <a:schemeClr val="tx1"/>
                </a:solidFill>
              </a:rPr>
              <a:t>Vì sao Nen-li được miễn tập thể dục ? </a:t>
            </a:r>
            <a:endParaRPr lang="en-US" sz="3000" b="1" dirty="0">
              <a:solidFill>
                <a:schemeClr val="tx1"/>
              </a:solidFill>
            </a:endParaRPr>
          </a:p>
          <a:p>
            <a:pPr algn="ctr" defTabSz="685783">
              <a:buClrTx/>
            </a:pPr>
            <a:endParaRPr lang="en-US" sz="3000" b="1" kern="12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601" y="6017360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r>
              <a:rPr lang="en-US" sz="1800" b="1" kern="1200" dirty="0">
                <a:solidFill>
                  <a:srgbClr val="002060"/>
                </a:solidFill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9" y="6017360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r>
              <a:rPr lang="en-US" sz="1800" b="1" kern="1200" dirty="0">
                <a:solidFill>
                  <a:srgbClr val="002060"/>
                </a:solidFill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981257" y="3619015"/>
            <a:ext cx="4395825" cy="561690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defTabSz="685783">
              <a:buClrTx/>
            </a:pPr>
            <a:r>
              <a:rPr lang="vi-VN" sz="3200" b="1" dirty="0">
                <a:solidFill>
                  <a:srgbClr val="FF0000"/>
                </a:solidFill>
              </a:rPr>
              <a:t>Vì Nen-li bị tật từ nhỏ</a:t>
            </a:r>
            <a:endParaRPr lang="en-US" sz="3200" b="1" kern="1200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09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omb/>
      </p:transition>
    </mc:Choice>
    <mc:Fallback xmlns="">
      <p:transition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0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152"/>
                            </p:stCondLst>
                            <p:childTnLst>
                              <p:par>
                                <p:cTn id="7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  <p:bldP spid="16" grpId="0"/>
      <p:bldP spid="16" grpId="1"/>
      <p:bldP spid="16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7228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408" y="2066756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51" y="1914533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74" y="1914528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11" y="1686783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5" y="49340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107" y="740984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r>
              <a:rPr lang="vi-VN" sz="2500" b="1" kern="12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3. Tìm những chi tiết nói lên </a:t>
            </a:r>
          </a:p>
          <a:p>
            <a:pPr algn="ctr" defTabSz="685783">
              <a:buClrTx/>
            </a:pPr>
            <a:r>
              <a:rPr lang="vi-VN" sz="2500" b="1" kern="12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quyết tâm của Nen-li ?  </a:t>
            </a:r>
            <a:endParaRPr lang="en-US" sz="2500" b="1" kern="1200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97542" y="3350399"/>
            <a:ext cx="5967046" cy="211972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eaLnBrk="1" hangingPunct="1"/>
            <a:r>
              <a:rPr lang="vi-VN" sz="2000" b="1" dirty="0">
                <a:solidFill>
                  <a:srgbClr val="FF0000"/>
                </a:solidFill>
              </a:rPr>
              <a:t>- </a:t>
            </a:r>
            <a:r>
              <a:rPr lang="en-US" sz="2000" b="1" dirty="0" err="1">
                <a:solidFill>
                  <a:srgbClr val="FF0000"/>
                </a:solidFill>
              </a:rPr>
              <a:t>Nen</a:t>
            </a:r>
            <a:r>
              <a:rPr lang="en-US" sz="2000" b="1" dirty="0">
                <a:solidFill>
                  <a:srgbClr val="FF0000"/>
                </a:solidFill>
              </a:rPr>
              <a:t>-li </a:t>
            </a:r>
            <a:r>
              <a:rPr lang="en-US" sz="2000" b="1" dirty="0" err="1">
                <a:solidFill>
                  <a:srgbClr val="FF0000"/>
                </a:solidFill>
              </a:rPr>
              <a:t>leo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một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cách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rất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chật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vật</a:t>
            </a:r>
            <a:r>
              <a:rPr lang="en-US" sz="2000" b="1" dirty="0">
                <a:solidFill>
                  <a:srgbClr val="FF0000"/>
                </a:solidFill>
              </a:rPr>
              <a:t>, </a:t>
            </a:r>
            <a:r>
              <a:rPr lang="en-US" sz="2000" b="1" dirty="0" err="1">
                <a:solidFill>
                  <a:srgbClr val="FF0000"/>
                </a:solidFill>
              </a:rPr>
              <a:t>mặt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đỏ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như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lửa</a:t>
            </a:r>
            <a:r>
              <a:rPr lang="en-US" sz="2000" b="1" dirty="0">
                <a:solidFill>
                  <a:srgbClr val="FF0000"/>
                </a:solidFill>
              </a:rPr>
              <a:t>, </a:t>
            </a:r>
            <a:r>
              <a:rPr lang="en-US" sz="2000" b="1" dirty="0" err="1">
                <a:solidFill>
                  <a:srgbClr val="FF0000"/>
                </a:solidFill>
              </a:rPr>
              <a:t>mồ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hôi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ướt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đẩm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trán</a:t>
            </a:r>
            <a:r>
              <a:rPr lang="en-US" sz="2000" b="1" dirty="0">
                <a:solidFill>
                  <a:srgbClr val="FF0000"/>
                </a:solidFill>
              </a:rPr>
              <a:t>. </a:t>
            </a:r>
            <a:r>
              <a:rPr lang="en-US" sz="2000" b="1" dirty="0" err="1">
                <a:solidFill>
                  <a:srgbClr val="FF0000"/>
                </a:solidFill>
              </a:rPr>
              <a:t>Thầy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bảo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xuống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nhưng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cậu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vẫn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cố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sức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leo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vi-VN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- </a:t>
            </a:r>
            <a:r>
              <a:rPr lang="en-US" sz="2000" b="1" dirty="0" err="1">
                <a:solidFill>
                  <a:srgbClr val="FF0000"/>
                </a:solidFill>
              </a:rPr>
              <a:t>Nen</a:t>
            </a:r>
            <a:r>
              <a:rPr lang="en-US" sz="2000" b="1" dirty="0">
                <a:solidFill>
                  <a:srgbClr val="FF0000"/>
                </a:solidFill>
              </a:rPr>
              <a:t>-li </a:t>
            </a:r>
            <a:r>
              <a:rPr lang="en-US" sz="2000" b="1" dirty="0" err="1">
                <a:solidFill>
                  <a:srgbClr val="FF0000"/>
                </a:solidFill>
              </a:rPr>
              <a:t>rướn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người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lên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đã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nắm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chặt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được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cái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xà</a:t>
            </a:r>
            <a:br>
              <a:rPr lang="vi-VN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- </a:t>
            </a:r>
            <a:r>
              <a:rPr lang="en-US" sz="2000" b="1" dirty="0" err="1">
                <a:solidFill>
                  <a:srgbClr val="FF0000"/>
                </a:solidFill>
              </a:rPr>
              <a:t>Cuối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cùng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Nen</a:t>
            </a:r>
            <a:r>
              <a:rPr lang="en-US" sz="2000" b="1" dirty="0">
                <a:solidFill>
                  <a:srgbClr val="FF0000"/>
                </a:solidFill>
              </a:rPr>
              <a:t>-li </a:t>
            </a:r>
            <a:r>
              <a:rPr lang="en-US" sz="2000" b="1" dirty="0" err="1">
                <a:solidFill>
                  <a:srgbClr val="FF0000"/>
                </a:solidFill>
              </a:rPr>
              <a:t>đã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đứng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được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trên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xà</a:t>
            </a:r>
            <a:r>
              <a:rPr lang="en-US" sz="2000" b="1" dirty="0">
                <a:solidFill>
                  <a:srgbClr val="FF0000"/>
                </a:solidFill>
              </a:rPr>
              <a:t>, </a:t>
            </a:r>
            <a:r>
              <a:rPr lang="en-US" sz="2000" b="1" dirty="0" err="1">
                <a:solidFill>
                  <a:srgbClr val="FF0000"/>
                </a:solidFill>
              </a:rPr>
              <a:t>tuy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rất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mệt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nhưng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nét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mặt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rạng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rỡ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vẻ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chiến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thắng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601" y="6017360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r>
              <a:rPr lang="en-US" b="1" kern="1200" dirty="0">
                <a:solidFill>
                  <a:srgbClr val="002060"/>
                </a:solidFill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9" y="6017360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r>
              <a:rPr lang="en-US" b="1" kern="1200" dirty="0">
                <a:solidFill>
                  <a:srgbClr val="002060"/>
                </a:solidFill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5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omb/>
      </p:transition>
    </mc:Choice>
    <mc:Fallback xmlns="">
      <p:transition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 animBg="1"/>
      <p:bldP spid="26" grpId="1" animBg="1"/>
      <p:bldP spid="26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23748"/>
            <a:ext cx="1528133" cy="25260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7" y="2032125"/>
            <a:ext cx="1524380" cy="251772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51" y="1914533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74" y="1914528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11" y="1686783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149" y="13740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84"/>
            <a:ext cx="6070360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r>
              <a:rPr lang="vi-VN" sz="2000" b="1" kern="12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5. Em hãy tìm thêm một tên thích hợp cho </a:t>
            </a:r>
          </a:p>
          <a:p>
            <a:pPr algn="ctr" defTabSz="685783">
              <a:buClrTx/>
            </a:pPr>
            <a:r>
              <a:rPr lang="vi-VN" sz="2000" b="1" kern="12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câu chuyện</a:t>
            </a:r>
            <a:endParaRPr lang="en-US" sz="2000" b="1" kern="1200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8" y="3348834"/>
            <a:ext cx="5281205" cy="1177243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marL="285750" indent="-285750" algn="just" defTabSz="685783">
              <a:buClrTx/>
              <a:buFontTx/>
              <a:buChar char="-"/>
            </a:pPr>
            <a:r>
              <a:rPr lang="vi-VN" sz="1800" b="1" kern="1200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Cậu bé Nen-li dũng cảm</a:t>
            </a:r>
          </a:p>
          <a:p>
            <a:pPr marL="285750" indent="-285750" algn="just" defTabSz="685783">
              <a:buClrTx/>
              <a:buFontTx/>
              <a:buChar char="-"/>
            </a:pPr>
            <a:r>
              <a:rPr lang="vi-VN" sz="1800" b="1" kern="1200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Một tấm gương đáng khâm phục</a:t>
            </a:r>
          </a:p>
          <a:p>
            <a:pPr marL="285750" indent="-285750" algn="just" defTabSz="685783">
              <a:buClrTx/>
              <a:buFontTx/>
              <a:buChar char="-"/>
            </a:pPr>
            <a:r>
              <a:rPr lang="vi-VN" sz="1800" b="1" kern="1200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Chiến thắng tật nguyền</a:t>
            </a:r>
          </a:p>
          <a:p>
            <a:pPr marL="285750" indent="-285750" algn="just" defTabSz="685783">
              <a:buClrTx/>
              <a:buFontTx/>
              <a:buChar char="-"/>
            </a:pPr>
            <a:r>
              <a:rPr lang="vi-VN" sz="1800" b="1" kern="1200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Quyết tâm của Nen-li</a:t>
            </a:r>
            <a:endParaRPr lang="en-US" sz="1800" b="1" kern="1200" dirty="0">
              <a:solidFill>
                <a:srgbClr val="FF000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601" y="6017360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r>
              <a:rPr lang="en-US" b="1" kern="1200">
                <a:solidFill>
                  <a:srgbClr val="FF0000"/>
                </a:solidFill>
              </a:rPr>
              <a:t>WRONG</a:t>
            </a:r>
            <a:r>
              <a:rPr lang="en-US" b="1" kern="1200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9" y="6017360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r>
              <a:rPr lang="en-US" b="1" kern="1200">
                <a:solidFill>
                  <a:srgbClr val="FF0000"/>
                </a:solidFill>
              </a:rPr>
              <a:t>RIGHT</a:t>
            </a:r>
            <a:r>
              <a:rPr lang="en-US" b="1" kern="1200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8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omb/>
      </p:transition>
    </mc:Choice>
    <mc:Fallback xmlns="">
      <p:transition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461E3F3-6213-4FE9-AE2E-614D25761F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hape 200">
            <a:extLst>
              <a:ext uri="{FF2B5EF4-FFF2-40B4-BE49-F238E27FC236}">
                <a16:creationId xmlns:a16="http://schemas.microsoft.com/office/drawing/2014/main" id="{96180BCE-5C61-4A79-8566-B89B6851E38C}"/>
              </a:ext>
            </a:extLst>
          </p:cNvPr>
          <p:cNvSpPr/>
          <p:nvPr/>
        </p:nvSpPr>
        <p:spPr>
          <a:xfrm>
            <a:off x="1458653" y="3245120"/>
            <a:ext cx="10733347" cy="1"/>
          </a:xfrm>
          <a:prstGeom prst="line">
            <a:avLst/>
          </a:prstGeom>
          <a:ln w="38100">
            <a:solidFill>
              <a:srgbClr val="EDEFF3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" name="Shape 208">
            <a:extLst>
              <a:ext uri="{FF2B5EF4-FFF2-40B4-BE49-F238E27FC236}">
                <a16:creationId xmlns:a16="http://schemas.microsoft.com/office/drawing/2014/main" id="{1D7B6A4D-44F7-4639-8ED7-FB19FBFCB914}"/>
              </a:ext>
            </a:extLst>
          </p:cNvPr>
          <p:cNvSpPr/>
          <p:nvPr/>
        </p:nvSpPr>
        <p:spPr>
          <a:xfrm>
            <a:off x="3098238" y="3115295"/>
            <a:ext cx="410370" cy="25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"/>
                <a:ea typeface="+mn-ea"/>
                <a:cs typeface="+mn-cs"/>
                <a:sym typeface="Lato Bold"/>
              </a:rPr>
              <a:t>2013</a:t>
            </a:r>
          </a:p>
        </p:txBody>
      </p:sp>
      <p:sp>
        <p:nvSpPr>
          <p:cNvPr id="14" name="Shape 210">
            <a:extLst>
              <a:ext uri="{FF2B5EF4-FFF2-40B4-BE49-F238E27FC236}">
                <a16:creationId xmlns:a16="http://schemas.microsoft.com/office/drawing/2014/main" id="{143CCFE3-A651-4874-8AB3-76262037B5A2}"/>
              </a:ext>
            </a:extLst>
          </p:cNvPr>
          <p:cNvSpPr/>
          <p:nvPr/>
        </p:nvSpPr>
        <p:spPr>
          <a:xfrm>
            <a:off x="6624421" y="3115295"/>
            <a:ext cx="410370" cy="25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"/>
                <a:ea typeface="+mn-ea"/>
                <a:cs typeface="+mn-cs"/>
                <a:sym typeface="Lato Bold"/>
              </a:rPr>
              <a:t>2015</a:t>
            </a:r>
          </a:p>
        </p:txBody>
      </p:sp>
      <p:sp>
        <p:nvSpPr>
          <p:cNvPr id="16" name="Shape 212">
            <a:extLst>
              <a:ext uri="{FF2B5EF4-FFF2-40B4-BE49-F238E27FC236}">
                <a16:creationId xmlns:a16="http://schemas.microsoft.com/office/drawing/2014/main" id="{0F180B3D-5990-4903-B7EE-05DE22860F01}"/>
              </a:ext>
            </a:extLst>
          </p:cNvPr>
          <p:cNvSpPr/>
          <p:nvPr/>
        </p:nvSpPr>
        <p:spPr>
          <a:xfrm>
            <a:off x="10150603" y="3115295"/>
            <a:ext cx="410370" cy="25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"/>
                <a:ea typeface="+mn-ea"/>
                <a:cs typeface="+mn-cs"/>
                <a:sym typeface="Lato Bold"/>
              </a:rPr>
              <a:t>2016</a:t>
            </a:r>
          </a:p>
        </p:txBody>
      </p:sp>
      <p:sp>
        <p:nvSpPr>
          <p:cNvPr id="11" name="矩形 17">
            <a:extLst>
              <a:ext uri="{FF2B5EF4-FFF2-40B4-BE49-F238E27FC236}">
                <a16:creationId xmlns:a16="http://schemas.microsoft.com/office/drawing/2014/main" id="{3CC3A2D4-1B34-44F1-BD51-C0297B9239B9}"/>
              </a:ext>
            </a:extLst>
          </p:cNvPr>
          <p:cNvSpPr/>
          <p:nvPr/>
        </p:nvSpPr>
        <p:spPr>
          <a:xfrm>
            <a:off x="2809875" y="1558847"/>
            <a:ext cx="9065722" cy="3615597"/>
          </a:xfrm>
          <a:prstGeom prst="roundRect">
            <a:avLst/>
          </a:prstGeom>
          <a:ln w="762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Nội</a:t>
            </a:r>
            <a:r>
              <a:rPr kumimoji="0" lang="vi-VN" altLang="zh-CN" sz="4000" b="1" i="1" u="sng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 dung</a:t>
            </a:r>
            <a:endParaRPr kumimoji="0" lang="vi-VN" altLang="zh-CN" sz="4000" b="1" i="1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字魂36号-正文宋楷" panose="00000500000000000000" pitchFamily="2" charset="-122"/>
              <a:cs typeface="+mn-cs"/>
              <a:sym typeface="字魂36号-正文宋楷" panose="00000500000000000000" pitchFamily="2" charset="-122"/>
            </a:endParaRPr>
          </a:p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Ca ngợi</a:t>
            </a:r>
            <a:r>
              <a:rPr kumimoji="0" lang="vi-VN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 ý chí, nghị lực quyết tâm vượt qua khó khăn của một </a:t>
            </a:r>
          </a:p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học sinh khuyết tật.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ea typeface="字魂36号-正文宋楷" panose="00000500000000000000" pitchFamily="2" charset="-122"/>
              <a:cs typeface="+mn-cs"/>
              <a:sym typeface="字魂36号-正文宋楷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687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4" grpId="0" animBg="1"/>
      <p:bldP spid="16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DD48A6-53D3-4C32-82C2-70B2F46205BC}"/>
              </a:ext>
            </a:extLst>
          </p:cNvPr>
          <p:cNvSpPr txBox="1"/>
          <p:nvPr/>
        </p:nvSpPr>
        <p:spPr>
          <a:xfrm>
            <a:off x="2783632" y="332656"/>
            <a:ext cx="6781023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 err="1">
                <a:ln>
                  <a:solidFill>
                    <a:schemeClr val="bg1"/>
                  </a:solidFill>
                </a:ln>
                <a:solidFill>
                  <a:srgbClr val="D14B6C"/>
                </a:solidFill>
                <a:effectLst>
                  <a:glow rad="63500">
                    <a:srgbClr val="F3807F">
                      <a:alpha val="40000"/>
                    </a:srgbClr>
                  </a:glow>
                </a:effectLst>
                <a:latin typeface="UTM Silk Script" panose="02040603050506020204" pitchFamily="18" charset="0"/>
              </a:rPr>
              <a:t>Chúc</a:t>
            </a:r>
            <a:r>
              <a:rPr lang="en-US" sz="11500" dirty="0">
                <a:ln>
                  <a:solidFill>
                    <a:schemeClr val="bg1"/>
                  </a:solidFill>
                </a:ln>
                <a:solidFill>
                  <a:srgbClr val="D14B6C"/>
                </a:solidFill>
                <a:effectLst>
                  <a:glow rad="63500">
                    <a:srgbClr val="F3807F">
                      <a:alpha val="40000"/>
                    </a:srgbClr>
                  </a:glow>
                </a:effectLst>
                <a:latin typeface="UTM Silk Script" panose="02040603050506020204" pitchFamily="18" charset="0"/>
              </a:rPr>
              <a:t> </a:t>
            </a:r>
            <a:r>
              <a:rPr lang="en-US" sz="11500" dirty="0" err="1">
                <a:ln>
                  <a:solidFill>
                    <a:schemeClr val="bg1"/>
                  </a:solidFill>
                </a:ln>
                <a:solidFill>
                  <a:srgbClr val="D14B6C"/>
                </a:solidFill>
                <a:effectLst>
                  <a:glow rad="63500">
                    <a:srgbClr val="F3807F">
                      <a:alpha val="40000"/>
                    </a:srgbClr>
                  </a:glow>
                </a:effectLst>
                <a:latin typeface="UTM Silk Script" panose="02040603050506020204" pitchFamily="18" charset="0"/>
              </a:rPr>
              <a:t>các</a:t>
            </a:r>
            <a:r>
              <a:rPr lang="en-US" sz="11500" dirty="0">
                <a:ln>
                  <a:solidFill>
                    <a:schemeClr val="bg1"/>
                  </a:solidFill>
                </a:ln>
                <a:solidFill>
                  <a:srgbClr val="D14B6C"/>
                </a:solidFill>
                <a:effectLst>
                  <a:glow rad="63500">
                    <a:srgbClr val="F3807F">
                      <a:alpha val="40000"/>
                    </a:srgbClr>
                  </a:glow>
                </a:effectLst>
                <a:latin typeface="UTM Silk Script" panose="02040603050506020204" pitchFamily="18" charset="0"/>
              </a:rPr>
              <a:t> con</a:t>
            </a:r>
          </a:p>
          <a:p>
            <a:pPr algn="ctr"/>
            <a:r>
              <a:rPr lang="en-US" sz="11500" dirty="0" err="1">
                <a:ln>
                  <a:solidFill>
                    <a:schemeClr val="bg1"/>
                  </a:solidFill>
                </a:ln>
                <a:solidFill>
                  <a:srgbClr val="D14B6C"/>
                </a:solidFill>
                <a:effectLst>
                  <a:glow rad="63500">
                    <a:srgbClr val="F3807F">
                      <a:alpha val="40000"/>
                    </a:srgbClr>
                  </a:glow>
                </a:effectLst>
                <a:latin typeface="UTM Silk Script" panose="02040603050506020204" pitchFamily="18" charset="0"/>
              </a:rPr>
              <a:t>học</a:t>
            </a:r>
            <a:r>
              <a:rPr lang="en-US" sz="11500" dirty="0">
                <a:ln>
                  <a:solidFill>
                    <a:schemeClr val="bg1"/>
                  </a:solidFill>
                </a:ln>
                <a:solidFill>
                  <a:srgbClr val="D14B6C"/>
                </a:solidFill>
                <a:effectLst>
                  <a:glow rad="63500">
                    <a:srgbClr val="F3807F">
                      <a:alpha val="40000"/>
                    </a:srgbClr>
                  </a:glow>
                </a:effectLst>
                <a:latin typeface="UTM Silk Script" panose="02040603050506020204" pitchFamily="18" charset="0"/>
              </a:rPr>
              <a:t> </a:t>
            </a:r>
            <a:r>
              <a:rPr lang="en-US" sz="11500" dirty="0" err="1">
                <a:ln>
                  <a:solidFill>
                    <a:schemeClr val="bg1"/>
                  </a:solidFill>
                </a:ln>
                <a:solidFill>
                  <a:srgbClr val="D14B6C"/>
                </a:solidFill>
                <a:effectLst>
                  <a:glow rad="63500">
                    <a:srgbClr val="F3807F">
                      <a:alpha val="40000"/>
                    </a:srgbClr>
                  </a:glow>
                </a:effectLst>
                <a:latin typeface="UTM Silk Script" panose="02040603050506020204" pitchFamily="18" charset="0"/>
              </a:rPr>
              <a:t>tốt</a:t>
            </a:r>
            <a:r>
              <a:rPr lang="en-US" sz="11500" dirty="0">
                <a:ln>
                  <a:solidFill>
                    <a:schemeClr val="bg1"/>
                  </a:solidFill>
                </a:ln>
                <a:solidFill>
                  <a:srgbClr val="D14B6C"/>
                </a:solidFill>
                <a:effectLst>
                  <a:glow rad="63500">
                    <a:srgbClr val="F3807F">
                      <a:alpha val="40000"/>
                    </a:srgbClr>
                  </a:glow>
                </a:effectLst>
                <a:latin typeface="UTM Silk Script" panose="02040603050506020204" pitchFamily="18" charset="0"/>
              </a:rPr>
              <a:t>!</a:t>
            </a:r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307FD8A4-B160-44EB-AF83-321AD925D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2595483"/>
            <a:ext cx="1314450" cy="6858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9A9573E-C82A-4251-97E9-4B50C011D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056018" y="1269062"/>
            <a:ext cx="1369707" cy="576064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8C57F2F0-C379-4922-8BDE-19F292FA8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702" y="3213580"/>
            <a:ext cx="720080" cy="375694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D93DDC9-F4F7-4179-9734-5C006949AB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614" y="2148537"/>
            <a:ext cx="1700808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9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3"/>
          <p:cNvSpPr txBox="1">
            <a:spLocks noGrp="1"/>
          </p:cNvSpPr>
          <p:nvPr>
            <p:ph type="title"/>
          </p:nvPr>
        </p:nvSpPr>
        <p:spPr>
          <a:xfrm>
            <a:off x="2861592" y="2600825"/>
            <a:ext cx="6292693" cy="1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ctr" anchorCtr="0">
            <a:noAutofit/>
          </a:bodyPr>
          <a:lstStyle/>
          <a:p>
            <a:r>
              <a:rPr lang="vi-VN" sz="6500" b="1" i="1" dirty="0">
                <a:latin typeface="Dancing Script" charset="0"/>
                <a:ea typeface="Arial"/>
                <a:cs typeface="Arial"/>
                <a:sym typeface="Arial"/>
              </a:rPr>
              <a:t>1.</a:t>
            </a:r>
            <a:br>
              <a:rPr lang="vi-VN" sz="6500" b="1" i="1" dirty="0">
                <a:latin typeface="Dancing Script" charset="0"/>
                <a:ea typeface="Arial"/>
                <a:cs typeface="Arial"/>
                <a:sym typeface="Arial"/>
              </a:rPr>
            </a:br>
            <a:r>
              <a:rPr lang="vi-VN" sz="6500" b="1" i="1" dirty="0">
                <a:latin typeface="Dancing Script" charset="0"/>
                <a:ea typeface="Arial"/>
                <a:cs typeface="Arial"/>
                <a:sym typeface="Arial"/>
              </a:rPr>
              <a:t>Luyện đọc</a:t>
            </a:r>
            <a:endParaRPr sz="6500" b="1" i="1" dirty="0">
              <a:latin typeface="Dancing Script" charset="0"/>
              <a:ea typeface="Arial"/>
              <a:cs typeface="Arial"/>
              <a:sym typeface="Arial"/>
            </a:endParaRPr>
          </a:p>
        </p:txBody>
      </p:sp>
      <p:grpSp>
        <p:nvGrpSpPr>
          <p:cNvPr id="654" name="Google Shape;654;p13"/>
          <p:cNvGrpSpPr/>
          <p:nvPr/>
        </p:nvGrpSpPr>
        <p:grpSpPr>
          <a:xfrm>
            <a:off x="8594649" y="2699225"/>
            <a:ext cx="2978529" cy="3966373"/>
            <a:chOff x="1683375" y="238100"/>
            <a:chExt cx="1654125" cy="2202725"/>
          </a:xfrm>
        </p:grpSpPr>
        <p:sp>
          <p:nvSpPr>
            <p:cNvPr id="655" name="Google Shape;655;p13"/>
            <p:cNvSpPr/>
            <p:nvPr/>
          </p:nvSpPr>
          <p:spPr>
            <a:xfrm>
              <a:off x="2451950" y="1299150"/>
              <a:ext cx="248575" cy="181325"/>
            </a:xfrm>
            <a:custGeom>
              <a:avLst/>
              <a:gdLst/>
              <a:ahLst/>
              <a:cxnLst/>
              <a:rect l="l" t="t" r="r" b="b"/>
              <a:pathLst>
                <a:path w="9943" h="7253" extrusionOk="0">
                  <a:moveTo>
                    <a:pt x="5026" y="1"/>
                  </a:moveTo>
                  <a:lnTo>
                    <a:pt x="1" y="1888"/>
                  </a:lnTo>
                  <a:cubicBezTo>
                    <a:pt x="1265" y="3512"/>
                    <a:pt x="2778" y="4926"/>
                    <a:pt x="4484" y="6077"/>
                  </a:cubicBezTo>
                  <a:cubicBezTo>
                    <a:pt x="5306" y="6631"/>
                    <a:pt x="6202" y="7134"/>
                    <a:pt x="7187" y="7237"/>
                  </a:cubicBezTo>
                  <a:cubicBezTo>
                    <a:pt x="7291" y="7248"/>
                    <a:pt x="7397" y="7253"/>
                    <a:pt x="7503" y="7253"/>
                  </a:cubicBezTo>
                  <a:cubicBezTo>
                    <a:pt x="8396" y="7253"/>
                    <a:pt x="9315" y="6866"/>
                    <a:pt x="9750" y="6096"/>
                  </a:cubicBezTo>
                  <a:cubicBezTo>
                    <a:pt x="9864" y="5894"/>
                    <a:pt x="9943" y="5667"/>
                    <a:pt x="9933" y="5437"/>
                  </a:cubicBezTo>
                  <a:cubicBezTo>
                    <a:pt x="9922" y="5188"/>
                    <a:pt x="9812" y="4956"/>
                    <a:pt x="9695" y="4736"/>
                  </a:cubicBezTo>
                  <a:cubicBezTo>
                    <a:pt x="8647" y="2746"/>
                    <a:pt x="7001" y="1077"/>
                    <a:pt x="5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1932575" y="2307100"/>
              <a:ext cx="179925" cy="96375"/>
            </a:xfrm>
            <a:custGeom>
              <a:avLst/>
              <a:gdLst/>
              <a:ahLst/>
              <a:cxnLst/>
              <a:rect l="l" t="t" r="r" b="b"/>
              <a:pathLst>
                <a:path w="7197" h="3855" extrusionOk="0">
                  <a:moveTo>
                    <a:pt x="2744" y="1"/>
                  </a:moveTo>
                  <a:lnTo>
                    <a:pt x="265" y="136"/>
                  </a:lnTo>
                  <a:cubicBezTo>
                    <a:pt x="330" y="628"/>
                    <a:pt x="0" y="2438"/>
                    <a:pt x="29" y="2934"/>
                  </a:cubicBezTo>
                  <a:cubicBezTo>
                    <a:pt x="76" y="3733"/>
                    <a:pt x="1264" y="3618"/>
                    <a:pt x="2184" y="3734"/>
                  </a:cubicBezTo>
                  <a:cubicBezTo>
                    <a:pt x="2795" y="3811"/>
                    <a:pt x="3720" y="3854"/>
                    <a:pt x="4606" y="3854"/>
                  </a:cubicBezTo>
                  <a:cubicBezTo>
                    <a:pt x="5887" y="3854"/>
                    <a:pt x="7086" y="3764"/>
                    <a:pt x="7127" y="3557"/>
                  </a:cubicBezTo>
                  <a:cubicBezTo>
                    <a:pt x="7197" y="3205"/>
                    <a:pt x="6616" y="2645"/>
                    <a:pt x="6529" y="2560"/>
                  </a:cubicBezTo>
                  <a:cubicBezTo>
                    <a:pt x="5461" y="1498"/>
                    <a:pt x="4065" y="707"/>
                    <a:pt x="2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1769800" y="1760625"/>
              <a:ext cx="347325" cy="581800"/>
            </a:xfrm>
            <a:custGeom>
              <a:avLst/>
              <a:gdLst/>
              <a:ahLst/>
              <a:cxnLst/>
              <a:rect l="l" t="t" r="r" b="b"/>
              <a:pathLst>
                <a:path w="13893" h="23272" extrusionOk="0">
                  <a:moveTo>
                    <a:pt x="2801" y="0"/>
                  </a:moveTo>
                  <a:lnTo>
                    <a:pt x="2801" y="0"/>
                  </a:lnTo>
                  <a:cubicBezTo>
                    <a:pt x="0" y="5904"/>
                    <a:pt x="3715" y="9092"/>
                    <a:pt x="5334" y="13074"/>
                  </a:cubicBezTo>
                  <a:cubicBezTo>
                    <a:pt x="7026" y="17235"/>
                    <a:pt x="6218" y="22337"/>
                    <a:pt x="6492" y="22689"/>
                  </a:cubicBezTo>
                  <a:cubicBezTo>
                    <a:pt x="6773" y="23050"/>
                    <a:pt x="7738" y="23272"/>
                    <a:pt x="8690" y="23272"/>
                  </a:cubicBezTo>
                  <a:cubicBezTo>
                    <a:pt x="9556" y="23272"/>
                    <a:pt x="10412" y="23089"/>
                    <a:pt x="10734" y="22661"/>
                  </a:cubicBezTo>
                  <a:cubicBezTo>
                    <a:pt x="11408" y="21763"/>
                    <a:pt x="13420" y="17701"/>
                    <a:pt x="13657" y="13979"/>
                  </a:cubicBezTo>
                  <a:cubicBezTo>
                    <a:pt x="13893" y="10258"/>
                    <a:pt x="13298" y="6462"/>
                    <a:pt x="11964" y="3080"/>
                  </a:cubicBezTo>
                  <a:lnTo>
                    <a:pt x="2801" y="0"/>
                  </a:lnTo>
                  <a:close/>
                </a:path>
              </a:pathLst>
            </a:custGeom>
            <a:solidFill>
              <a:srgbClr val="365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1769800" y="1760625"/>
              <a:ext cx="347325" cy="581800"/>
            </a:xfrm>
            <a:custGeom>
              <a:avLst/>
              <a:gdLst/>
              <a:ahLst/>
              <a:cxnLst/>
              <a:rect l="l" t="t" r="r" b="b"/>
              <a:pathLst>
                <a:path w="13893" h="23272" extrusionOk="0">
                  <a:moveTo>
                    <a:pt x="2801" y="0"/>
                  </a:moveTo>
                  <a:lnTo>
                    <a:pt x="2801" y="0"/>
                  </a:lnTo>
                  <a:cubicBezTo>
                    <a:pt x="0" y="5904"/>
                    <a:pt x="3715" y="9092"/>
                    <a:pt x="5334" y="13074"/>
                  </a:cubicBezTo>
                  <a:cubicBezTo>
                    <a:pt x="7026" y="17235"/>
                    <a:pt x="6218" y="22337"/>
                    <a:pt x="6492" y="22689"/>
                  </a:cubicBezTo>
                  <a:cubicBezTo>
                    <a:pt x="6773" y="23050"/>
                    <a:pt x="7738" y="23272"/>
                    <a:pt x="8690" y="23272"/>
                  </a:cubicBezTo>
                  <a:cubicBezTo>
                    <a:pt x="9556" y="23272"/>
                    <a:pt x="10412" y="23089"/>
                    <a:pt x="10734" y="22661"/>
                  </a:cubicBezTo>
                  <a:cubicBezTo>
                    <a:pt x="11408" y="21763"/>
                    <a:pt x="13420" y="17701"/>
                    <a:pt x="13657" y="13979"/>
                  </a:cubicBezTo>
                  <a:cubicBezTo>
                    <a:pt x="13893" y="10258"/>
                    <a:pt x="13298" y="6462"/>
                    <a:pt x="11964" y="3080"/>
                  </a:cubicBezTo>
                  <a:lnTo>
                    <a:pt x="2801" y="0"/>
                  </a:lnTo>
                  <a:close/>
                </a:path>
              </a:pathLst>
            </a:custGeom>
            <a:solidFill>
              <a:srgbClr val="365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2346450" y="2275800"/>
              <a:ext cx="180275" cy="95550"/>
            </a:xfrm>
            <a:custGeom>
              <a:avLst/>
              <a:gdLst/>
              <a:ahLst/>
              <a:cxnLst/>
              <a:rect l="l" t="t" r="r" b="b"/>
              <a:pathLst>
                <a:path w="7211" h="3822" extrusionOk="0">
                  <a:moveTo>
                    <a:pt x="2696" y="0"/>
                  </a:moveTo>
                  <a:lnTo>
                    <a:pt x="220" y="185"/>
                  </a:lnTo>
                  <a:cubicBezTo>
                    <a:pt x="294" y="675"/>
                    <a:pt x="1" y="2491"/>
                    <a:pt x="38" y="2986"/>
                  </a:cubicBezTo>
                  <a:cubicBezTo>
                    <a:pt x="101" y="3785"/>
                    <a:pt x="1288" y="3646"/>
                    <a:pt x="2209" y="3743"/>
                  </a:cubicBezTo>
                  <a:cubicBezTo>
                    <a:pt x="2696" y="3795"/>
                    <a:pt x="3380" y="3821"/>
                    <a:pt x="4084" y="3821"/>
                  </a:cubicBezTo>
                  <a:cubicBezTo>
                    <a:pt x="5550" y="3821"/>
                    <a:pt x="7105" y="3707"/>
                    <a:pt x="7148" y="3470"/>
                  </a:cubicBezTo>
                  <a:cubicBezTo>
                    <a:pt x="7210" y="3117"/>
                    <a:pt x="6619" y="2569"/>
                    <a:pt x="6531" y="2485"/>
                  </a:cubicBezTo>
                  <a:cubicBezTo>
                    <a:pt x="5441" y="1443"/>
                    <a:pt x="4029" y="680"/>
                    <a:pt x="2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2174675" y="1732600"/>
              <a:ext cx="349425" cy="578825"/>
            </a:xfrm>
            <a:custGeom>
              <a:avLst/>
              <a:gdLst/>
              <a:ahLst/>
              <a:cxnLst/>
              <a:rect l="l" t="t" r="r" b="b"/>
              <a:pathLst>
                <a:path w="13977" h="23153" extrusionOk="0">
                  <a:moveTo>
                    <a:pt x="2685" y="0"/>
                  </a:moveTo>
                  <a:cubicBezTo>
                    <a:pt x="0" y="5958"/>
                    <a:pt x="3777" y="9072"/>
                    <a:pt x="5474" y="13022"/>
                  </a:cubicBezTo>
                  <a:cubicBezTo>
                    <a:pt x="7247" y="17149"/>
                    <a:pt x="6540" y="22266"/>
                    <a:pt x="6821" y="22612"/>
                  </a:cubicBezTo>
                  <a:cubicBezTo>
                    <a:pt x="7096" y="22953"/>
                    <a:pt x="7997" y="23153"/>
                    <a:pt x="8909" y="23153"/>
                  </a:cubicBezTo>
                  <a:cubicBezTo>
                    <a:pt x="9815" y="23153"/>
                    <a:pt x="10733" y="22955"/>
                    <a:pt x="11061" y="22501"/>
                  </a:cubicBezTo>
                  <a:cubicBezTo>
                    <a:pt x="11717" y="21591"/>
                    <a:pt x="13650" y="17489"/>
                    <a:pt x="13813" y="13763"/>
                  </a:cubicBezTo>
                  <a:cubicBezTo>
                    <a:pt x="13976" y="10039"/>
                    <a:pt x="13307" y="6255"/>
                    <a:pt x="11906" y="2900"/>
                  </a:cubicBezTo>
                  <a:lnTo>
                    <a:pt x="2685" y="0"/>
                  </a:lnTo>
                  <a:close/>
                </a:path>
              </a:pathLst>
            </a:custGeom>
            <a:solidFill>
              <a:srgbClr val="365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2174675" y="1732600"/>
              <a:ext cx="349425" cy="578825"/>
            </a:xfrm>
            <a:custGeom>
              <a:avLst/>
              <a:gdLst/>
              <a:ahLst/>
              <a:cxnLst/>
              <a:rect l="l" t="t" r="r" b="b"/>
              <a:pathLst>
                <a:path w="13977" h="23153" extrusionOk="0">
                  <a:moveTo>
                    <a:pt x="2685" y="0"/>
                  </a:moveTo>
                  <a:cubicBezTo>
                    <a:pt x="0" y="5958"/>
                    <a:pt x="3777" y="9072"/>
                    <a:pt x="5474" y="13022"/>
                  </a:cubicBezTo>
                  <a:cubicBezTo>
                    <a:pt x="7247" y="17149"/>
                    <a:pt x="6540" y="22266"/>
                    <a:pt x="6821" y="22612"/>
                  </a:cubicBezTo>
                  <a:cubicBezTo>
                    <a:pt x="7096" y="22953"/>
                    <a:pt x="7997" y="23153"/>
                    <a:pt x="8909" y="23153"/>
                  </a:cubicBezTo>
                  <a:cubicBezTo>
                    <a:pt x="9815" y="23153"/>
                    <a:pt x="10733" y="22955"/>
                    <a:pt x="11061" y="22501"/>
                  </a:cubicBezTo>
                  <a:cubicBezTo>
                    <a:pt x="11717" y="21591"/>
                    <a:pt x="13650" y="17489"/>
                    <a:pt x="13813" y="13763"/>
                  </a:cubicBezTo>
                  <a:cubicBezTo>
                    <a:pt x="13976" y="10039"/>
                    <a:pt x="13307" y="6255"/>
                    <a:pt x="11906" y="2900"/>
                  </a:cubicBezTo>
                  <a:lnTo>
                    <a:pt x="2685" y="0"/>
                  </a:lnTo>
                  <a:close/>
                </a:path>
              </a:pathLst>
            </a:custGeom>
            <a:solidFill>
              <a:srgbClr val="365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1783600" y="1624075"/>
              <a:ext cx="797825" cy="374300"/>
            </a:xfrm>
            <a:custGeom>
              <a:avLst/>
              <a:gdLst/>
              <a:ahLst/>
              <a:cxnLst/>
              <a:rect l="l" t="t" r="r" b="b"/>
              <a:pathLst>
                <a:path w="31913" h="14972" extrusionOk="0">
                  <a:moveTo>
                    <a:pt x="2749" y="0"/>
                  </a:moveTo>
                  <a:cubicBezTo>
                    <a:pt x="1362" y="875"/>
                    <a:pt x="1078" y="4450"/>
                    <a:pt x="245" y="5861"/>
                  </a:cubicBezTo>
                  <a:cubicBezTo>
                    <a:pt x="121" y="6071"/>
                    <a:pt x="1" y="6300"/>
                    <a:pt x="14" y="6544"/>
                  </a:cubicBezTo>
                  <a:cubicBezTo>
                    <a:pt x="25" y="6732"/>
                    <a:pt x="114" y="6906"/>
                    <a:pt x="208" y="7070"/>
                  </a:cubicBezTo>
                  <a:cubicBezTo>
                    <a:pt x="1689" y="9654"/>
                    <a:pt x="5737" y="12169"/>
                    <a:pt x="8439" y="13422"/>
                  </a:cubicBezTo>
                  <a:cubicBezTo>
                    <a:pt x="9683" y="14000"/>
                    <a:pt x="10952" y="14565"/>
                    <a:pt x="12304" y="14793"/>
                  </a:cubicBezTo>
                  <a:cubicBezTo>
                    <a:pt x="13355" y="14971"/>
                    <a:pt x="14428" y="14940"/>
                    <a:pt x="15494" y="14952"/>
                  </a:cubicBezTo>
                  <a:cubicBezTo>
                    <a:pt x="15568" y="14952"/>
                    <a:pt x="15641" y="14953"/>
                    <a:pt x="15714" y="14953"/>
                  </a:cubicBezTo>
                  <a:cubicBezTo>
                    <a:pt x="19106" y="14953"/>
                    <a:pt x="22373" y="14137"/>
                    <a:pt x="25762" y="14137"/>
                  </a:cubicBezTo>
                  <a:cubicBezTo>
                    <a:pt x="25864" y="14137"/>
                    <a:pt x="25966" y="14138"/>
                    <a:pt x="26068" y="14139"/>
                  </a:cubicBezTo>
                  <a:cubicBezTo>
                    <a:pt x="26150" y="14141"/>
                    <a:pt x="26231" y="14141"/>
                    <a:pt x="26312" y="14141"/>
                  </a:cubicBezTo>
                  <a:cubicBezTo>
                    <a:pt x="28167" y="14141"/>
                    <a:pt x="29732" y="13827"/>
                    <a:pt x="30114" y="13482"/>
                  </a:cubicBezTo>
                  <a:cubicBezTo>
                    <a:pt x="31046" y="12638"/>
                    <a:pt x="31463" y="11344"/>
                    <a:pt x="31912" y="8159"/>
                  </a:cubicBezTo>
                  <a:lnTo>
                    <a:pt x="27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1800400" y="1140900"/>
              <a:ext cx="843400" cy="767325"/>
            </a:xfrm>
            <a:custGeom>
              <a:avLst/>
              <a:gdLst/>
              <a:ahLst/>
              <a:cxnLst/>
              <a:rect l="l" t="t" r="r" b="b"/>
              <a:pathLst>
                <a:path w="33736" h="30693" extrusionOk="0">
                  <a:moveTo>
                    <a:pt x="11915" y="0"/>
                  </a:moveTo>
                  <a:cubicBezTo>
                    <a:pt x="3406" y="5024"/>
                    <a:pt x="1311" y="17594"/>
                    <a:pt x="576" y="19906"/>
                  </a:cubicBezTo>
                  <a:cubicBezTo>
                    <a:pt x="0" y="21713"/>
                    <a:pt x="2372" y="24702"/>
                    <a:pt x="3822" y="25682"/>
                  </a:cubicBezTo>
                  <a:cubicBezTo>
                    <a:pt x="5780" y="27006"/>
                    <a:pt x="7960" y="28790"/>
                    <a:pt x="10229" y="29350"/>
                  </a:cubicBezTo>
                  <a:cubicBezTo>
                    <a:pt x="12377" y="29880"/>
                    <a:pt x="14599" y="30397"/>
                    <a:pt x="16786" y="30663"/>
                  </a:cubicBezTo>
                  <a:cubicBezTo>
                    <a:pt x="16955" y="30684"/>
                    <a:pt x="17122" y="30693"/>
                    <a:pt x="17289" y="30693"/>
                  </a:cubicBezTo>
                  <a:cubicBezTo>
                    <a:pt x="18959" y="30693"/>
                    <a:pt x="20554" y="29757"/>
                    <a:pt x="22181" y="29757"/>
                  </a:cubicBezTo>
                  <a:cubicBezTo>
                    <a:pt x="22473" y="29757"/>
                    <a:pt x="22766" y="29787"/>
                    <a:pt x="23060" y="29858"/>
                  </a:cubicBezTo>
                  <a:cubicBezTo>
                    <a:pt x="24020" y="30089"/>
                    <a:pt x="25034" y="30203"/>
                    <a:pt x="26049" y="30203"/>
                  </a:cubicBezTo>
                  <a:cubicBezTo>
                    <a:pt x="27147" y="30203"/>
                    <a:pt x="28248" y="30070"/>
                    <a:pt x="29284" y="29809"/>
                  </a:cubicBezTo>
                  <a:cubicBezTo>
                    <a:pt x="32475" y="29003"/>
                    <a:pt x="33266" y="28666"/>
                    <a:pt x="31953" y="25509"/>
                  </a:cubicBezTo>
                  <a:cubicBezTo>
                    <a:pt x="30123" y="21111"/>
                    <a:pt x="33736" y="13417"/>
                    <a:pt x="29953" y="6594"/>
                  </a:cubicBezTo>
                  <a:lnTo>
                    <a:pt x="119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2585625" y="1375525"/>
              <a:ext cx="250100" cy="255675"/>
            </a:xfrm>
            <a:custGeom>
              <a:avLst/>
              <a:gdLst/>
              <a:ahLst/>
              <a:cxnLst/>
              <a:rect l="l" t="t" r="r" b="b"/>
              <a:pathLst>
                <a:path w="10004" h="10227" extrusionOk="0">
                  <a:moveTo>
                    <a:pt x="4334" y="0"/>
                  </a:moveTo>
                  <a:cubicBezTo>
                    <a:pt x="3939" y="0"/>
                    <a:pt x="3468" y="38"/>
                    <a:pt x="2914" y="138"/>
                  </a:cubicBezTo>
                  <a:cubicBezTo>
                    <a:pt x="1366" y="413"/>
                    <a:pt x="370" y="1214"/>
                    <a:pt x="185" y="1716"/>
                  </a:cubicBezTo>
                  <a:cubicBezTo>
                    <a:pt x="0" y="2219"/>
                    <a:pt x="303" y="7408"/>
                    <a:pt x="606" y="10227"/>
                  </a:cubicBezTo>
                  <a:lnTo>
                    <a:pt x="10003" y="6420"/>
                  </a:lnTo>
                  <a:cubicBezTo>
                    <a:pt x="9156" y="4921"/>
                    <a:pt x="6128" y="416"/>
                    <a:pt x="6128" y="416"/>
                  </a:cubicBezTo>
                  <a:cubicBezTo>
                    <a:pt x="6128" y="416"/>
                    <a:pt x="5640" y="0"/>
                    <a:pt x="43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2588675" y="1526225"/>
              <a:ext cx="254925" cy="131175"/>
            </a:xfrm>
            <a:custGeom>
              <a:avLst/>
              <a:gdLst/>
              <a:ahLst/>
              <a:cxnLst/>
              <a:rect l="l" t="t" r="r" b="b"/>
              <a:pathLst>
                <a:path w="10197" h="5247" extrusionOk="0">
                  <a:moveTo>
                    <a:pt x="8715" y="1"/>
                  </a:moveTo>
                  <a:cubicBezTo>
                    <a:pt x="7591" y="1"/>
                    <a:pt x="6054" y="493"/>
                    <a:pt x="5282" y="771"/>
                  </a:cubicBezTo>
                  <a:cubicBezTo>
                    <a:pt x="3638" y="1362"/>
                    <a:pt x="2637" y="1881"/>
                    <a:pt x="1245" y="2971"/>
                  </a:cubicBezTo>
                  <a:cubicBezTo>
                    <a:pt x="604" y="3472"/>
                    <a:pt x="0" y="4534"/>
                    <a:pt x="1019" y="4968"/>
                  </a:cubicBezTo>
                  <a:cubicBezTo>
                    <a:pt x="1486" y="5166"/>
                    <a:pt x="1969" y="5246"/>
                    <a:pt x="2455" y="5246"/>
                  </a:cubicBezTo>
                  <a:cubicBezTo>
                    <a:pt x="3202" y="5246"/>
                    <a:pt x="3957" y="5058"/>
                    <a:pt x="4677" y="4822"/>
                  </a:cubicBezTo>
                  <a:cubicBezTo>
                    <a:pt x="6440" y="4242"/>
                    <a:pt x="8216" y="3273"/>
                    <a:pt x="9685" y="1968"/>
                  </a:cubicBezTo>
                  <a:cubicBezTo>
                    <a:pt x="10035" y="1657"/>
                    <a:pt x="10196" y="1129"/>
                    <a:pt x="10015" y="652"/>
                  </a:cubicBezTo>
                  <a:cubicBezTo>
                    <a:pt x="9949" y="477"/>
                    <a:pt x="9861" y="329"/>
                    <a:pt x="9733" y="239"/>
                  </a:cubicBezTo>
                  <a:cubicBezTo>
                    <a:pt x="9490" y="68"/>
                    <a:pt x="9131" y="1"/>
                    <a:pt x="8715" y="1"/>
                  </a:cubicBezTo>
                  <a:close/>
                </a:path>
              </a:pathLst>
            </a:custGeom>
            <a:solidFill>
              <a:srgbClr val="7484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2636850" y="1581800"/>
              <a:ext cx="1550" cy="1250"/>
            </a:xfrm>
            <a:custGeom>
              <a:avLst/>
              <a:gdLst/>
              <a:ahLst/>
              <a:cxnLst/>
              <a:rect l="l" t="t" r="r" b="b"/>
              <a:pathLst>
                <a:path w="62" h="50" extrusionOk="0">
                  <a:moveTo>
                    <a:pt x="31" y="1"/>
                  </a:moveTo>
                  <a:cubicBezTo>
                    <a:pt x="1" y="3"/>
                    <a:pt x="1" y="47"/>
                    <a:pt x="31" y="49"/>
                  </a:cubicBezTo>
                  <a:cubicBezTo>
                    <a:pt x="61" y="47"/>
                    <a:pt x="61" y="3"/>
                    <a:pt x="31" y="1"/>
                  </a:cubicBezTo>
                  <a:close/>
                </a:path>
              </a:pathLst>
            </a:custGeom>
            <a:solidFill>
              <a:srgbClr val="494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2050900" y="1029075"/>
              <a:ext cx="674200" cy="347325"/>
            </a:xfrm>
            <a:custGeom>
              <a:avLst/>
              <a:gdLst/>
              <a:ahLst/>
              <a:cxnLst/>
              <a:rect l="l" t="t" r="r" b="b"/>
              <a:pathLst>
                <a:path w="26968" h="13893" extrusionOk="0">
                  <a:moveTo>
                    <a:pt x="3879" y="0"/>
                  </a:moveTo>
                  <a:cubicBezTo>
                    <a:pt x="2176" y="797"/>
                    <a:pt x="1011" y="2797"/>
                    <a:pt x="535" y="4200"/>
                  </a:cubicBezTo>
                  <a:cubicBezTo>
                    <a:pt x="0" y="5777"/>
                    <a:pt x="586" y="8450"/>
                    <a:pt x="2328" y="9506"/>
                  </a:cubicBezTo>
                  <a:cubicBezTo>
                    <a:pt x="5603" y="11492"/>
                    <a:pt x="10686" y="13485"/>
                    <a:pt x="14982" y="13787"/>
                  </a:cubicBezTo>
                  <a:cubicBezTo>
                    <a:pt x="15867" y="13849"/>
                    <a:pt x="16765" y="13892"/>
                    <a:pt x="17659" y="13892"/>
                  </a:cubicBezTo>
                  <a:cubicBezTo>
                    <a:pt x="19194" y="13892"/>
                    <a:pt x="20717" y="13763"/>
                    <a:pt x="22143" y="13376"/>
                  </a:cubicBezTo>
                  <a:cubicBezTo>
                    <a:pt x="26603" y="12167"/>
                    <a:pt x="26544" y="9089"/>
                    <a:pt x="26811" y="7392"/>
                  </a:cubicBezTo>
                  <a:cubicBezTo>
                    <a:pt x="26968" y="6397"/>
                    <a:pt x="26541" y="5407"/>
                    <a:pt x="26119" y="4452"/>
                  </a:cubicBezTo>
                  <a:lnTo>
                    <a:pt x="38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2743950" y="581325"/>
              <a:ext cx="210875" cy="331875"/>
            </a:xfrm>
            <a:custGeom>
              <a:avLst/>
              <a:gdLst/>
              <a:ahLst/>
              <a:cxnLst/>
              <a:rect l="l" t="t" r="r" b="b"/>
              <a:pathLst>
                <a:path w="8435" h="13275" extrusionOk="0">
                  <a:moveTo>
                    <a:pt x="989" y="0"/>
                  </a:moveTo>
                  <a:cubicBezTo>
                    <a:pt x="257" y="1416"/>
                    <a:pt x="1" y="3073"/>
                    <a:pt x="271" y="4645"/>
                  </a:cubicBezTo>
                  <a:cubicBezTo>
                    <a:pt x="444" y="5646"/>
                    <a:pt x="822" y="6600"/>
                    <a:pt x="1235" y="7529"/>
                  </a:cubicBezTo>
                  <a:cubicBezTo>
                    <a:pt x="1941" y="9121"/>
                    <a:pt x="2755" y="10664"/>
                    <a:pt x="3672" y="12145"/>
                  </a:cubicBezTo>
                  <a:cubicBezTo>
                    <a:pt x="3921" y="12550"/>
                    <a:pt x="4205" y="12972"/>
                    <a:pt x="4642" y="13159"/>
                  </a:cubicBezTo>
                  <a:cubicBezTo>
                    <a:pt x="4846" y="13246"/>
                    <a:pt x="5068" y="13274"/>
                    <a:pt x="5292" y="13274"/>
                  </a:cubicBezTo>
                  <a:cubicBezTo>
                    <a:pt x="5400" y="13274"/>
                    <a:pt x="5508" y="13268"/>
                    <a:pt x="5615" y="13258"/>
                  </a:cubicBezTo>
                  <a:cubicBezTo>
                    <a:pt x="6169" y="13210"/>
                    <a:pt x="6731" y="13078"/>
                    <a:pt x="7181" y="12752"/>
                  </a:cubicBezTo>
                  <a:cubicBezTo>
                    <a:pt x="8070" y="12106"/>
                    <a:pt x="8296" y="10889"/>
                    <a:pt x="8356" y="9792"/>
                  </a:cubicBezTo>
                  <a:cubicBezTo>
                    <a:pt x="8435" y="8333"/>
                    <a:pt x="8341" y="6848"/>
                    <a:pt x="7883" y="5460"/>
                  </a:cubicBezTo>
                  <a:cubicBezTo>
                    <a:pt x="7426" y="4074"/>
                    <a:pt x="6583" y="2784"/>
                    <a:pt x="5377" y="1960"/>
                  </a:cubicBezTo>
                  <a:lnTo>
                    <a:pt x="9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2858175" y="847750"/>
              <a:ext cx="102850" cy="150125"/>
            </a:xfrm>
            <a:custGeom>
              <a:avLst/>
              <a:gdLst/>
              <a:ahLst/>
              <a:cxnLst/>
              <a:rect l="l" t="t" r="r" b="b"/>
              <a:pathLst>
                <a:path w="4114" h="6005" extrusionOk="0">
                  <a:moveTo>
                    <a:pt x="2111" y="1"/>
                  </a:moveTo>
                  <a:cubicBezTo>
                    <a:pt x="1577" y="1"/>
                    <a:pt x="1049" y="222"/>
                    <a:pt x="660" y="588"/>
                  </a:cubicBezTo>
                  <a:cubicBezTo>
                    <a:pt x="330" y="899"/>
                    <a:pt x="101" y="1302"/>
                    <a:pt x="0" y="1745"/>
                  </a:cubicBezTo>
                  <a:lnTo>
                    <a:pt x="629" y="5300"/>
                  </a:lnTo>
                  <a:cubicBezTo>
                    <a:pt x="846" y="5705"/>
                    <a:pt x="1299" y="5951"/>
                    <a:pt x="1758" y="5995"/>
                  </a:cubicBezTo>
                  <a:cubicBezTo>
                    <a:pt x="1818" y="6001"/>
                    <a:pt x="1878" y="6004"/>
                    <a:pt x="1937" y="6004"/>
                  </a:cubicBezTo>
                  <a:cubicBezTo>
                    <a:pt x="2335" y="6004"/>
                    <a:pt x="2730" y="5878"/>
                    <a:pt x="3087" y="5698"/>
                  </a:cubicBezTo>
                  <a:cubicBezTo>
                    <a:pt x="3500" y="5489"/>
                    <a:pt x="3897" y="5176"/>
                    <a:pt x="4039" y="4735"/>
                  </a:cubicBezTo>
                  <a:cubicBezTo>
                    <a:pt x="4113" y="4501"/>
                    <a:pt x="4110" y="4251"/>
                    <a:pt x="4107" y="4005"/>
                  </a:cubicBezTo>
                  <a:cubicBezTo>
                    <a:pt x="4102" y="3617"/>
                    <a:pt x="4096" y="3229"/>
                    <a:pt x="4090" y="2839"/>
                  </a:cubicBezTo>
                  <a:cubicBezTo>
                    <a:pt x="4079" y="2112"/>
                    <a:pt x="4052" y="1330"/>
                    <a:pt x="3619" y="744"/>
                  </a:cubicBezTo>
                  <a:cubicBezTo>
                    <a:pt x="3288" y="295"/>
                    <a:pt x="2739" y="23"/>
                    <a:pt x="2182" y="2"/>
                  </a:cubicBezTo>
                  <a:cubicBezTo>
                    <a:pt x="2158" y="1"/>
                    <a:pt x="2135" y="1"/>
                    <a:pt x="2111" y="1"/>
                  </a:cubicBezTo>
                  <a:close/>
                </a:path>
              </a:pathLst>
            </a:custGeom>
            <a:solidFill>
              <a:srgbClr val="E2A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2026150" y="436600"/>
              <a:ext cx="912875" cy="801950"/>
            </a:xfrm>
            <a:custGeom>
              <a:avLst/>
              <a:gdLst/>
              <a:ahLst/>
              <a:cxnLst/>
              <a:rect l="l" t="t" r="r" b="b"/>
              <a:pathLst>
                <a:path w="36515" h="32078" extrusionOk="0">
                  <a:moveTo>
                    <a:pt x="19094" y="1"/>
                  </a:moveTo>
                  <a:cubicBezTo>
                    <a:pt x="19026" y="1"/>
                    <a:pt x="18958" y="1"/>
                    <a:pt x="18890" y="2"/>
                  </a:cubicBezTo>
                  <a:cubicBezTo>
                    <a:pt x="12251" y="72"/>
                    <a:pt x="5737" y="3697"/>
                    <a:pt x="1984" y="9407"/>
                  </a:cubicBezTo>
                  <a:lnTo>
                    <a:pt x="263" y="14819"/>
                  </a:lnTo>
                  <a:cubicBezTo>
                    <a:pt x="420" y="16943"/>
                    <a:pt x="0" y="19112"/>
                    <a:pt x="437" y="21193"/>
                  </a:cubicBezTo>
                  <a:cubicBezTo>
                    <a:pt x="834" y="23085"/>
                    <a:pt x="1919" y="24757"/>
                    <a:pt x="3223" y="26137"/>
                  </a:cubicBezTo>
                  <a:cubicBezTo>
                    <a:pt x="7346" y="30500"/>
                    <a:pt x="13484" y="32078"/>
                    <a:pt x="19400" y="32078"/>
                  </a:cubicBezTo>
                  <a:cubicBezTo>
                    <a:pt x="19831" y="32078"/>
                    <a:pt x="20261" y="32069"/>
                    <a:pt x="20690" y="32053"/>
                  </a:cubicBezTo>
                  <a:cubicBezTo>
                    <a:pt x="23657" y="31941"/>
                    <a:pt x="26667" y="31481"/>
                    <a:pt x="29339" y="30129"/>
                  </a:cubicBezTo>
                  <a:cubicBezTo>
                    <a:pt x="32010" y="28776"/>
                    <a:pt x="34322" y="26433"/>
                    <a:pt x="35188" y="23472"/>
                  </a:cubicBezTo>
                  <a:cubicBezTo>
                    <a:pt x="36514" y="18939"/>
                    <a:pt x="34312" y="14186"/>
                    <a:pt x="32174" y="10003"/>
                  </a:cubicBezTo>
                  <a:lnTo>
                    <a:pt x="30623" y="7998"/>
                  </a:lnTo>
                  <a:cubicBezTo>
                    <a:pt x="29362" y="5052"/>
                    <a:pt x="27281" y="2372"/>
                    <a:pt x="24457" y="1053"/>
                  </a:cubicBezTo>
                  <a:cubicBezTo>
                    <a:pt x="22784" y="272"/>
                    <a:pt x="20928" y="1"/>
                    <a:pt x="19094" y="1"/>
                  </a:cubicBezTo>
                  <a:close/>
                </a:path>
              </a:pathLst>
            </a:custGeom>
            <a:solidFill>
              <a:srgbClr val="FFD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1927175" y="720200"/>
              <a:ext cx="275525" cy="259750"/>
            </a:xfrm>
            <a:custGeom>
              <a:avLst/>
              <a:gdLst/>
              <a:ahLst/>
              <a:cxnLst/>
              <a:rect l="l" t="t" r="r" b="b"/>
              <a:pathLst>
                <a:path w="11021" h="10390" extrusionOk="0">
                  <a:moveTo>
                    <a:pt x="11021" y="0"/>
                  </a:moveTo>
                  <a:lnTo>
                    <a:pt x="1067" y="341"/>
                  </a:lnTo>
                  <a:cubicBezTo>
                    <a:pt x="1" y="3444"/>
                    <a:pt x="2002" y="10389"/>
                    <a:pt x="4804" y="10389"/>
                  </a:cubicBezTo>
                  <a:cubicBezTo>
                    <a:pt x="4840" y="10389"/>
                    <a:pt x="4877" y="10388"/>
                    <a:pt x="4913" y="10386"/>
                  </a:cubicBezTo>
                  <a:cubicBezTo>
                    <a:pt x="5060" y="10376"/>
                    <a:pt x="5164" y="10245"/>
                    <a:pt x="5250" y="10126"/>
                  </a:cubicBezTo>
                  <a:lnTo>
                    <a:pt x="7339" y="7212"/>
                  </a:lnTo>
                  <a:cubicBezTo>
                    <a:pt x="7389" y="7478"/>
                    <a:pt x="7439" y="7744"/>
                    <a:pt x="7489" y="8010"/>
                  </a:cubicBezTo>
                  <a:cubicBezTo>
                    <a:pt x="7921" y="7936"/>
                    <a:pt x="8229" y="7559"/>
                    <a:pt x="8479" y="7199"/>
                  </a:cubicBezTo>
                  <a:cubicBezTo>
                    <a:pt x="9946" y="5083"/>
                    <a:pt x="10834" y="2568"/>
                    <a:pt x="11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2285725" y="299550"/>
              <a:ext cx="685350" cy="528275"/>
            </a:xfrm>
            <a:custGeom>
              <a:avLst/>
              <a:gdLst/>
              <a:ahLst/>
              <a:cxnLst/>
              <a:rect l="l" t="t" r="r" b="b"/>
              <a:pathLst>
                <a:path w="27414" h="21131" extrusionOk="0">
                  <a:moveTo>
                    <a:pt x="13872" y="0"/>
                  </a:moveTo>
                  <a:cubicBezTo>
                    <a:pt x="12079" y="0"/>
                    <a:pt x="10295" y="497"/>
                    <a:pt x="8684" y="1742"/>
                  </a:cubicBezTo>
                  <a:cubicBezTo>
                    <a:pt x="6878" y="2004"/>
                    <a:pt x="6098" y="3797"/>
                    <a:pt x="4966" y="5166"/>
                  </a:cubicBezTo>
                  <a:lnTo>
                    <a:pt x="0" y="16323"/>
                  </a:lnTo>
                  <a:cubicBezTo>
                    <a:pt x="1215" y="17360"/>
                    <a:pt x="2691" y="18103"/>
                    <a:pt x="4260" y="18467"/>
                  </a:cubicBezTo>
                  <a:cubicBezTo>
                    <a:pt x="4342" y="18486"/>
                    <a:pt x="4429" y="18504"/>
                    <a:pt x="4513" y="18504"/>
                  </a:cubicBezTo>
                  <a:cubicBezTo>
                    <a:pt x="4579" y="18504"/>
                    <a:pt x="4642" y="18493"/>
                    <a:pt x="4701" y="18465"/>
                  </a:cubicBezTo>
                  <a:cubicBezTo>
                    <a:pt x="4985" y="18325"/>
                    <a:pt x="4929" y="17918"/>
                    <a:pt x="4829" y="17622"/>
                  </a:cubicBezTo>
                  <a:lnTo>
                    <a:pt x="4340" y="16175"/>
                  </a:lnTo>
                  <a:lnTo>
                    <a:pt x="4340" y="16175"/>
                  </a:lnTo>
                  <a:cubicBezTo>
                    <a:pt x="5005" y="16558"/>
                    <a:pt x="5699" y="16950"/>
                    <a:pt x="6468" y="17010"/>
                  </a:cubicBezTo>
                  <a:cubicBezTo>
                    <a:pt x="6522" y="17014"/>
                    <a:pt x="6576" y="17017"/>
                    <a:pt x="6630" y="17017"/>
                  </a:cubicBezTo>
                  <a:cubicBezTo>
                    <a:pt x="7354" y="17017"/>
                    <a:pt x="8117" y="16643"/>
                    <a:pt x="8327" y="15973"/>
                  </a:cubicBezTo>
                  <a:cubicBezTo>
                    <a:pt x="8359" y="15872"/>
                    <a:pt x="8383" y="15759"/>
                    <a:pt x="8468" y="15694"/>
                  </a:cubicBezTo>
                  <a:cubicBezTo>
                    <a:pt x="8514" y="15659"/>
                    <a:pt x="8566" y="15645"/>
                    <a:pt x="8620" y="15645"/>
                  </a:cubicBezTo>
                  <a:cubicBezTo>
                    <a:pt x="8735" y="15645"/>
                    <a:pt x="8862" y="15708"/>
                    <a:pt x="8966" y="15771"/>
                  </a:cubicBezTo>
                  <a:lnTo>
                    <a:pt x="11611" y="17380"/>
                  </a:lnTo>
                  <a:cubicBezTo>
                    <a:pt x="12640" y="18007"/>
                    <a:pt x="13741" y="18654"/>
                    <a:pt x="14953" y="18657"/>
                  </a:cubicBezTo>
                  <a:cubicBezTo>
                    <a:pt x="15190" y="18657"/>
                    <a:pt x="15440" y="18629"/>
                    <a:pt x="15632" y="18493"/>
                  </a:cubicBezTo>
                  <a:cubicBezTo>
                    <a:pt x="15868" y="18326"/>
                    <a:pt x="15970" y="18033"/>
                    <a:pt x="16035" y="17756"/>
                  </a:cubicBezTo>
                  <a:cubicBezTo>
                    <a:pt x="16308" y="16575"/>
                    <a:pt x="16185" y="15338"/>
                    <a:pt x="15684" y="14235"/>
                  </a:cubicBezTo>
                  <a:lnTo>
                    <a:pt x="15684" y="14235"/>
                  </a:lnTo>
                  <a:cubicBezTo>
                    <a:pt x="17123" y="15717"/>
                    <a:pt x="17851" y="17708"/>
                    <a:pt x="18965" y="19436"/>
                  </a:cubicBezTo>
                  <a:cubicBezTo>
                    <a:pt x="19367" y="20059"/>
                    <a:pt x="19908" y="20671"/>
                    <a:pt x="20583" y="20968"/>
                  </a:cubicBezTo>
                  <a:cubicBezTo>
                    <a:pt x="20827" y="21075"/>
                    <a:pt x="21084" y="21131"/>
                    <a:pt x="21338" y="21131"/>
                  </a:cubicBezTo>
                  <a:cubicBezTo>
                    <a:pt x="21767" y="21131"/>
                    <a:pt x="22187" y="20972"/>
                    <a:pt x="22514" y="20642"/>
                  </a:cubicBezTo>
                  <a:cubicBezTo>
                    <a:pt x="24245" y="18898"/>
                    <a:pt x="23311" y="15778"/>
                    <a:pt x="22599" y="13780"/>
                  </a:cubicBezTo>
                  <a:lnTo>
                    <a:pt x="22599" y="13780"/>
                  </a:lnTo>
                  <a:cubicBezTo>
                    <a:pt x="22944" y="14333"/>
                    <a:pt x="24138" y="16349"/>
                    <a:pt x="24630" y="16785"/>
                  </a:cubicBezTo>
                  <a:cubicBezTo>
                    <a:pt x="24797" y="16933"/>
                    <a:pt x="24935" y="16998"/>
                    <a:pt x="25048" y="16998"/>
                  </a:cubicBezTo>
                  <a:cubicBezTo>
                    <a:pt x="25810" y="16998"/>
                    <a:pt x="25381" y="13967"/>
                    <a:pt x="24694" y="12828"/>
                  </a:cubicBezTo>
                  <a:lnTo>
                    <a:pt x="24694" y="12828"/>
                  </a:lnTo>
                  <a:cubicBezTo>
                    <a:pt x="25485" y="13521"/>
                    <a:pt x="26018" y="13787"/>
                    <a:pt x="26371" y="13787"/>
                  </a:cubicBezTo>
                  <a:cubicBezTo>
                    <a:pt x="27414" y="13787"/>
                    <a:pt x="26882" y="11470"/>
                    <a:pt x="26783" y="11036"/>
                  </a:cubicBezTo>
                  <a:cubicBezTo>
                    <a:pt x="26391" y="9309"/>
                    <a:pt x="25332" y="8569"/>
                    <a:pt x="24328" y="7405"/>
                  </a:cubicBezTo>
                  <a:lnTo>
                    <a:pt x="24328" y="7405"/>
                  </a:lnTo>
                  <a:cubicBezTo>
                    <a:pt x="24762" y="7578"/>
                    <a:pt x="25210" y="7719"/>
                    <a:pt x="25551" y="7719"/>
                  </a:cubicBezTo>
                  <a:cubicBezTo>
                    <a:pt x="25774" y="7719"/>
                    <a:pt x="25951" y="7659"/>
                    <a:pt x="26048" y="7509"/>
                  </a:cubicBezTo>
                  <a:cubicBezTo>
                    <a:pt x="26093" y="7436"/>
                    <a:pt x="26082" y="7344"/>
                    <a:pt x="26076" y="7260"/>
                  </a:cubicBezTo>
                  <a:cubicBezTo>
                    <a:pt x="25947" y="5533"/>
                    <a:pt x="19856" y="0"/>
                    <a:pt x="138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2014325" y="1316275"/>
              <a:ext cx="496475" cy="312025"/>
            </a:xfrm>
            <a:custGeom>
              <a:avLst/>
              <a:gdLst/>
              <a:ahLst/>
              <a:cxnLst/>
              <a:rect l="l" t="t" r="r" b="b"/>
              <a:pathLst>
                <a:path w="19859" h="12481" extrusionOk="0">
                  <a:moveTo>
                    <a:pt x="7364" y="1"/>
                  </a:moveTo>
                  <a:lnTo>
                    <a:pt x="1" y="7767"/>
                  </a:lnTo>
                  <a:cubicBezTo>
                    <a:pt x="2334" y="10189"/>
                    <a:pt x="6259" y="11813"/>
                    <a:pt x="9641" y="12294"/>
                  </a:cubicBezTo>
                  <a:cubicBezTo>
                    <a:pt x="10502" y="12416"/>
                    <a:pt x="11395" y="12480"/>
                    <a:pt x="12297" y="12480"/>
                  </a:cubicBezTo>
                  <a:cubicBezTo>
                    <a:pt x="14937" y="12480"/>
                    <a:pt x="17651" y="11931"/>
                    <a:pt x="19858" y="10686"/>
                  </a:cubicBezTo>
                  <a:lnTo>
                    <a:pt x="17990" y="7178"/>
                  </a:lnTo>
                  <a:cubicBezTo>
                    <a:pt x="13660" y="6737"/>
                    <a:pt x="9347" y="3631"/>
                    <a:pt x="73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2536450" y="1453825"/>
              <a:ext cx="148425" cy="130250"/>
            </a:xfrm>
            <a:custGeom>
              <a:avLst/>
              <a:gdLst/>
              <a:ahLst/>
              <a:cxnLst/>
              <a:rect l="l" t="t" r="r" b="b"/>
              <a:pathLst>
                <a:path w="5937" h="5210" extrusionOk="0">
                  <a:moveTo>
                    <a:pt x="2832" y="0"/>
                  </a:moveTo>
                  <a:cubicBezTo>
                    <a:pt x="2579" y="0"/>
                    <a:pt x="2088" y="159"/>
                    <a:pt x="1465" y="384"/>
                  </a:cubicBezTo>
                  <a:cubicBezTo>
                    <a:pt x="790" y="629"/>
                    <a:pt x="693" y="1056"/>
                    <a:pt x="154" y="1582"/>
                  </a:cubicBezTo>
                  <a:lnTo>
                    <a:pt x="1" y="4927"/>
                  </a:lnTo>
                  <a:cubicBezTo>
                    <a:pt x="627" y="5111"/>
                    <a:pt x="1267" y="5209"/>
                    <a:pt x="1894" y="5209"/>
                  </a:cubicBezTo>
                  <a:cubicBezTo>
                    <a:pt x="2943" y="5209"/>
                    <a:pt x="3957" y="4934"/>
                    <a:pt x="4816" y="4317"/>
                  </a:cubicBezTo>
                  <a:cubicBezTo>
                    <a:pt x="5402" y="3896"/>
                    <a:pt x="5936" y="3089"/>
                    <a:pt x="5465" y="2247"/>
                  </a:cubicBezTo>
                  <a:cubicBezTo>
                    <a:pt x="5031" y="1474"/>
                    <a:pt x="4216" y="1184"/>
                    <a:pt x="3451" y="1184"/>
                  </a:cubicBezTo>
                  <a:cubicBezTo>
                    <a:pt x="3169" y="1184"/>
                    <a:pt x="2895" y="1223"/>
                    <a:pt x="2648" y="1292"/>
                  </a:cubicBezTo>
                  <a:cubicBezTo>
                    <a:pt x="2575" y="1312"/>
                    <a:pt x="2518" y="1322"/>
                    <a:pt x="2475" y="1322"/>
                  </a:cubicBezTo>
                  <a:cubicBezTo>
                    <a:pt x="2074" y="1322"/>
                    <a:pt x="2878" y="502"/>
                    <a:pt x="2993" y="230"/>
                  </a:cubicBezTo>
                  <a:cubicBezTo>
                    <a:pt x="3061" y="68"/>
                    <a:pt x="2997" y="0"/>
                    <a:pt x="28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683375" y="468775"/>
              <a:ext cx="220050" cy="205400"/>
            </a:xfrm>
            <a:custGeom>
              <a:avLst/>
              <a:gdLst/>
              <a:ahLst/>
              <a:cxnLst/>
              <a:rect l="l" t="t" r="r" b="b"/>
              <a:pathLst>
                <a:path w="8802" h="8216" extrusionOk="0">
                  <a:moveTo>
                    <a:pt x="5493" y="1"/>
                  </a:moveTo>
                  <a:cubicBezTo>
                    <a:pt x="5445" y="1"/>
                    <a:pt x="5397" y="9"/>
                    <a:pt x="5350" y="28"/>
                  </a:cubicBezTo>
                  <a:cubicBezTo>
                    <a:pt x="5237" y="73"/>
                    <a:pt x="5146" y="177"/>
                    <a:pt x="5025" y="193"/>
                  </a:cubicBezTo>
                  <a:cubicBezTo>
                    <a:pt x="5014" y="195"/>
                    <a:pt x="5002" y="196"/>
                    <a:pt x="4990" y="196"/>
                  </a:cubicBezTo>
                  <a:cubicBezTo>
                    <a:pt x="4924" y="196"/>
                    <a:pt x="4858" y="172"/>
                    <a:pt x="4792" y="158"/>
                  </a:cubicBezTo>
                  <a:cubicBezTo>
                    <a:pt x="4736" y="146"/>
                    <a:pt x="4679" y="140"/>
                    <a:pt x="4623" y="140"/>
                  </a:cubicBezTo>
                  <a:cubicBezTo>
                    <a:pt x="4433" y="140"/>
                    <a:pt x="4247" y="208"/>
                    <a:pt x="4101" y="334"/>
                  </a:cubicBezTo>
                  <a:cubicBezTo>
                    <a:pt x="3977" y="279"/>
                    <a:pt x="3845" y="253"/>
                    <a:pt x="3712" y="253"/>
                  </a:cubicBezTo>
                  <a:cubicBezTo>
                    <a:pt x="3335" y="253"/>
                    <a:pt x="2954" y="461"/>
                    <a:pt x="2768" y="804"/>
                  </a:cubicBezTo>
                  <a:cubicBezTo>
                    <a:pt x="2702" y="673"/>
                    <a:pt x="2557" y="597"/>
                    <a:pt x="2415" y="597"/>
                  </a:cubicBezTo>
                  <a:cubicBezTo>
                    <a:pt x="2337" y="597"/>
                    <a:pt x="2261" y="619"/>
                    <a:pt x="2198" y="667"/>
                  </a:cubicBezTo>
                  <a:cubicBezTo>
                    <a:pt x="2021" y="803"/>
                    <a:pt x="1998" y="1111"/>
                    <a:pt x="2155" y="1272"/>
                  </a:cubicBezTo>
                  <a:cubicBezTo>
                    <a:pt x="2071" y="1221"/>
                    <a:pt x="1975" y="1196"/>
                    <a:pt x="1878" y="1196"/>
                  </a:cubicBezTo>
                  <a:cubicBezTo>
                    <a:pt x="1741" y="1196"/>
                    <a:pt x="1603" y="1246"/>
                    <a:pt x="1501" y="1342"/>
                  </a:cubicBezTo>
                  <a:cubicBezTo>
                    <a:pt x="1326" y="1506"/>
                    <a:pt x="1271" y="1791"/>
                    <a:pt x="1371" y="2012"/>
                  </a:cubicBezTo>
                  <a:cubicBezTo>
                    <a:pt x="1066" y="2116"/>
                    <a:pt x="802" y="2315"/>
                    <a:pt x="617" y="2579"/>
                  </a:cubicBezTo>
                  <a:cubicBezTo>
                    <a:pt x="562" y="2657"/>
                    <a:pt x="512" y="2748"/>
                    <a:pt x="521" y="2844"/>
                  </a:cubicBezTo>
                  <a:cubicBezTo>
                    <a:pt x="527" y="2928"/>
                    <a:pt x="598" y="3009"/>
                    <a:pt x="675" y="3009"/>
                  </a:cubicBezTo>
                  <a:cubicBezTo>
                    <a:pt x="687" y="3009"/>
                    <a:pt x="698" y="3007"/>
                    <a:pt x="710" y="3003"/>
                  </a:cubicBezTo>
                  <a:lnTo>
                    <a:pt x="710" y="3003"/>
                  </a:lnTo>
                  <a:cubicBezTo>
                    <a:pt x="494" y="3226"/>
                    <a:pt x="595" y="3675"/>
                    <a:pt x="885" y="3774"/>
                  </a:cubicBezTo>
                  <a:cubicBezTo>
                    <a:pt x="515" y="3882"/>
                    <a:pt x="313" y="4385"/>
                    <a:pt x="500" y="4732"/>
                  </a:cubicBezTo>
                  <a:lnTo>
                    <a:pt x="500" y="4732"/>
                  </a:lnTo>
                  <a:cubicBezTo>
                    <a:pt x="484" y="4703"/>
                    <a:pt x="467" y="4691"/>
                    <a:pt x="449" y="4691"/>
                  </a:cubicBezTo>
                  <a:cubicBezTo>
                    <a:pt x="367" y="4691"/>
                    <a:pt x="275" y="4952"/>
                    <a:pt x="277" y="4996"/>
                  </a:cubicBezTo>
                  <a:cubicBezTo>
                    <a:pt x="285" y="5219"/>
                    <a:pt x="518" y="5376"/>
                    <a:pt x="712" y="5388"/>
                  </a:cubicBezTo>
                  <a:cubicBezTo>
                    <a:pt x="610" y="5428"/>
                    <a:pt x="471" y="5490"/>
                    <a:pt x="392" y="5586"/>
                  </a:cubicBezTo>
                  <a:cubicBezTo>
                    <a:pt x="296" y="5704"/>
                    <a:pt x="282" y="5907"/>
                    <a:pt x="399" y="6003"/>
                  </a:cubicBezTo>
                  <a:cubicBezTo>
                    <a:pt x="338" y="6013"/>
                    <a:pt x="0" y="6172"/>
                    <a:pt x="247" y="6435"/>
                  </a:cubicBezTo>
                  <a:cubicBezTo>
                    <a:pt x="330" y="6525"/>
                    <a:pt x="415" y="6552"/>
                    <a:pt x="500" y="6552"/>
                  </a:cubicBezTo>
                  <a:cubicBezTo>
                    <a:pt x="637" y="6552"/>
                    <a:pt x="778" y="6482"/>
                    <a:pt x="928" y="6482"/>
                  </a:cubicBezTo>
                  <a:cubicBezTo>
                    <a:pt x="960" y="6482"/>
                    <a:pt x="993" y="6486"/>
                    <a:pt x="1027" y="6494"/>
                  </a:cubicBezTo>
                  <a:cubicBezTo>
                    <a:pt x="1084" y="6507"/>
                    <a:pt x="1144" y="6520"/>
                    <a:pt x="1189" y="6557"/>
                  </a:cubicBezTo>
                  <a:cubicBezTo>
                    <a:pt x="1248" y="6606"/>
                    <a:pt x="1270" y="6688"/>
                    <a:pt x="1295" y="6763"/>
                  </a:cubicBezTo>
                  <a:cubicBezTo>
                    <a:pt x="1352" y="6935"/>
                    <a:pt x="1449" y="7099"/>
                    <a:pt x="1596" y="7197"/>
                  </a:cubicBezTo>
                  <a:cubicBezTo>
                    <a:pt x="1673" y="7249"/>
                    <a:pt x="1768" y="7276"/>
                    <a:pt x="1862" y="7276"/>
                  </a:cubicBezTo>
                  <a:cubicBezTo>
                    <a:pt x="2012" y="7276"/>
                    <a:pt x="2159" y="7207"/>
                    <a:pt x="2231" y="7060"/>
                  </a:cubicBezTo>
                  <a:cubicBezTo>
                    <a:pt x="2247" y="7073"/>
                    <a:pt x="2265" y="7082"/>
                    <a:pt x="2281" y="7094"/>
                  </a:cubicBezTo>
                  <a:cubicBezTo>
                    <a:pt x="2354" y="7401"/>
                    <a:pt x="2598" y="7662"/>
                    <a:pt x="2864" y="7835"/>
                  </a:cubicBezTo>
                  <a:cubicBezTo>
                    <a:pt x="2936" y="7881"/>
                    <a:pt x="3017" y="7926"/>
                    <a:pt x="3100" y="7926"/>
                  </a:cubicBezTo>
                  <a:cubicBezTo>
                    <a:pt x="3113" y="7926"/>
                    <a:pt x="3127" y="7925"/>
                    <a:pt x="3140" y="7922"/>
                  </a:cubicBezTo>
                  <a:cubicBezTo>
                    <a:pt x="3236" y="7904"/>
                    <a:pt x="3316" y="7781"/>
                    <a:pt x="3260" y="7696"/>
                  </a:cubicBezTo>
                  <a:lnTo>
                    <a:pt x="3260" y="7696"/>
                  </a:lnTo>
                  <a:cubicBezTo>
                    <a:pt x="3415" y="7911"/>
                    <a:pt x="3590" y="8142"/>
                    <a:pt x="3842" y="8205"/>
                  </a:cubicBezTo>
                  <a:cubicBezTo>
                    <a:pt x="3871" y="8212"/>
                    <a:pt x="3902" y="8215"/>
                    <a:pt x="3932" y="8215"/>
                  </a:cubicBezTo>
                  <a:cubicBezTo>
                    <a:pt x="4161" y="8215"/>
                    <a:pt x="4400" y="8019"/>
                    <a:pt x="4353" y="7795"/>
                  </a:cubicBezTo>
                  <a:lnTo>
                    <a:pt x="4353" y="7795"/>
                  </a:lnTo>
                  <a:cubicBezTo>
                    <a:pt x="4506" y="7984"/>
                    <a:pt x="4708" y="8156"/>
                    <a:pt x="4947" y="8167"/>
                  </a:cubicBezTo>
                  <a:cubicBezTo>
                    <a:pt x="4953" y="8167"/>
                    <a:pt x="4959" y="8167"/>
                    <a:pt x="4965" y="8167"/>
                  </a:cubicBezTo>
                  <a:cubicBezTo>
                    <a:pt x="5183" y="8167"/>
                    <a:pt x="5405" y="7974"/>
                    <a:pt x="5391" y="7757"/>
                  </a:cubicBezTo>
                  <a:cubicBezTo>
                    <a:pt x="5403" y="7755"/>
                    <a:pt x="5415" y="7751"/>
                    <a:pt x="5427" y="7749"/>
                  </a:cubicBezTo>
                  <a:cubicBezTo>
                    <a:pt x="5543" y="7901"/>
                    <a:pt x="5729" y="7992"/>
                    <a:pt x="5914" y="7992"/>
                  </a:cubicBezTo>
                  <a:cubicBezTo>
                    <a:pt x="5986" y="7992"/>
                    <a:pt x="6059" y="7978"/>
                    <a:pt x="6126" y="7948"/>
                  </a:cubicBezTo>
                  <a:cubicBezTo>
                    <a:pt x="6343" y="7855"/>
                    <a:pt x="6480" y="7616"/>
                    <a:pt x="6485" y="7375"/>
                  </a:cubicBezTo>
                  <a:cubicBezTo>
                    <a:pt x="6520" y="7356"/>
                    <a:pt x="6558" y="7339"/>
                    <a:pt x="6593" y="7318"/>
                  </a:cubicBezTo>
                  <a:cubicBezTo>
                    <a:pt x="6736" y="7419"/>
                    <a:pt x="6899" y="7492"/>
                    <a:pt x="7065" y="7492"/>
                  </a:cubicBezTo>
                  <a:cubicBezTo>
                    <a:pt x="7111" y="7492"/>
                    <a:pt x="7157" y="7487"/>
                    <a:pt x="7203" y="7475"/>
                  </a:cubicBezTo>
                  <a:cubicBezTo>
                    <a:pt x="7457" y="7407"/>
                    <a:pt x="7637" y="7061"/>
                    <a:pt x="7478" y="6843"/>
                  </a:cubicBezTo>
                  <a:lnTo>
                    <a:pt x="7478" y="6843"/>
                  </a:lnTo>
                  <a:cubicBezTo>
                    <a:pt x="7552" y="6911"/>
                    <a:pt x="7650" y="6944"/>
                    <a:pt x="7748" y="6944"/>
                  </a:cubicBezTo>
                  <a:cubicBezTo>
                    <a:pt x="7860" y="6944"/>
                    <a:pt x="7971" y="6901"/>
                    <a:pt x="8048" y="6817"/>
                  </a:cubicBezTo>
                  <a:cubicBezTo>
                    <a:pt x="8192" y="6659"/>
                    <a:pt x="8189" y="6381"/>
                    <a:pt x="8040" y="6226"/>
                  </a:cubicBezTo>
                  <a:lnTo>
                    <a:pt x="8040" y="6226"/>
                  </a:lnTo>
                  <a:cubicBezTo>
                    <a:pt x="8062" y="6229"/>
                    <a:pt x="8085" y="6230"/>
                    <a:pt x="8108" y="6230"/>
                  </a:cubicBezTo>
                  <a:cubicBezTo>
                    <a:pt x="8356" y="6230"/>
                    <a:pt x="8603" y="6098"/>
                    <a:pt x="8745" y="5885"/>
                  </a:cubicBezTo>
                  <a:cubicBezTo>
                    <a:pt x="8774" y="5840"/>
                    <a:pt x="8800" y="5786"/>
                    <a:pt x="8788" y="5734"/>
                  </a:cubicBezTo>
                  <a:cubicBezTo>
                    <a:pt x="8773" y="5667"/>
                    <a:pt x="8705" y="5630"/>
                    <a:pt x="8644" y="5602"/>
                  </a:cubicBezTo>
                  <a:lnTo>
                    <a:pt x="8177" y="5386"/>
                  </a:lnTo>
                  <a:cubicBezTo>
                    <a:pt x="8411" y="5238"/>
                    <a:pt x="8664" y="5063"/>
                    <a:pt x="8737" y="4788"/>
                  </a:cubicBezTo>
                  <a:cubicBezTo>
                    <a:pt x="8802" y="4549"/>
                    <a:pt x="8618" y="4253"/>
                    <a:pt x="8403" y="4253"/>
                  </a:cubicBezTo>
                  <a:cubicBezTo>
                    <a:pt x="8379" y="4253"/>
                    <a:pt x="8355" y="4257"/>
                    <a:pt x="8331" y="4264"/>
                  </a:cubicBezTo>
                  <a:lnTo>
                    <a:pt x="8331" y="4238"/>
                  </a:lnTo>
                  <a:cubicBezTo>
                    <a:pt x="8474" y="4099"/>
                    <a:pt x="8532" y="3869"/>
                    <a:pt x="8458" y="3678"/>
                  </a:cubicBezTo>
                  <a:cubicBezTo>
                    <a:pt x="8418" y="3578"/>
                    <a:pt x="8347" y="3492"/>
                    <a:pt x="8255" y="3436"/>
                  </a:cubicBezTo>
                  <a:cubicBezTo>
                    <a:pt x="8230" y="3312"/>
                    <a:pt x="8199" y="3189"/>
                    <a:pt x="8161" y="3069"/>
                  </a:cubicBezTo>
                  <a:lnTo>
                    <a:pt x="8385" y="2757"/>
                  </a:lnTo>
                  <a:cubicBezTo>
                    <a:pt x="8450" y="2667"/>
                    <a:pt x="8518" y="2557"/>
                    <a:pt x="8486" y="2450"/>
                  </a:cubicBezTo>
                  <a:cubicBezTo>
                    <a:pt x="8420" y="2230"/>
                    <a:pt x="8075" y="2314"/>
                    <a:pt x="7914" y="2156"/>
                  </a:cubicBezTo>
                  <a:cubicBezTo>
                    <a:pt x="8114" y="2043"/>
                    <a:pt x="8101" y="1712"/>
                    <a:pt x="7939" y="1546"/>
                  </a:cubicBezTo>
                  <a:cubicBezTo>
                    <a:pt x="7793" y="1397"/>
                    <a:pt x="7578" y="1355"/>
                    <a:pt x="7371" y="1350"/>
                  </a:cubicBezTo>
                  <a:lnTo>
                    <a:pt x="7328" y="1261"/>
                  </a:lnTo>
                  <a:cubicBezTo>
                    <a:pt x="7373" y="1105"/>
                    <a:pt x="7406" y="942"/>
                    <a:pt x="7350" y="794"/>
                  </a:cubicBezTo>
                  <a:cubicBezTo>
                    <a:pt x="7306" y="677"/>
                    <a:pt x="7179" y="593"/>
                    <a:pt x="7065" y="593"/>
                  </a:cubicBezTo>
                  <a:cubicBezTo>
                    <a:pt x="7021" y="593"/>
                    <a:pt x="6980" y="606"/>
                    <a:pt x="6945" y="633"/>
                  </a:cubicBezTo>
                  <a:lnTo>
                    <a:pt x="6945" y="633"/>
                  </a:lnTo>
                  <a:cubicBezTo>
                    <a:pt x="7038" y="509"/>
                    <a:pt x="6913" y="288"/>
                    <a:pt x="6753" y="241"/>
                  </a:cubicBezTo>
                  <a:cubicBezTo>
                    <a:pt x="6697" y="225"/>
                    <a:pt x="6640" y="220"/>
                    <a:pt x="6583" y="220"/>
                  </a:cubicBezTo>
                  <a:cubicBezTo>
                    <a:pt x="6493" y="220"/>
                    <a:pt x="6402" y="232"/>
                    <a:pt x="6312" y="232"/>
                  </a:cubicBezTo>
                  <a:cubicBezTo>
                    <a:pt x="6277" y="232"/>
                    <a:pt x="6243" y="231"/>
                    <a:pt x="6210" y="226"/>
                  </a:cubicBezTo>
                  <a:cubicBezTo>
                    <a:pt x="5963" y="191"/>
                    <a:pt x="5726" y="1"/>
                    <a:pt x="5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813100" y="238100"/>
              <a:ext cx="665375" cy="449775"/>
            </a:xfrm>
            <a:custGeom>
              <a:avLst/>
              <a:gdLst/>
              <a:ahLst/>
              <a:cxnLst/>
              <a:rect l="l" t="t" r="r" b="b"/>
              <a:pathLst>
                <a:path w="26615" h="17991" extrusionOk="0">
                  <a:moveTo>
                    <a:pt x="16861" y="1"/>
                  </a:moveTo>
                  <a:cubicBezTo>
                    <a:pt x="12780" y="1"/>
                    <a:pt x="8685" y="1514"/>
                    <a:pt x="5682" y="4374"/>
                  </a:cubicBezTo>
                  <a:cubicBezTo>
                    <a:pt x="3957" y="6018"/>
                    <a:pt x="2618" y="8046"/>
                    <a:pt x="1361" y="10096"/>
                  </a:cubicBezTo>
                  <a:cubicBezTo>
                    <a:pt x="685" y="11197"/>
                    <a:pt x="1" y="12465"/>
                    <a:pt x="282" y="13737"/>
                  </a:cubicBezTo>
                  <a:cubicBezTo>
                    <a:pt x="313" y="13879"/>
                    <a:pt x="362" y="14027"/>
                    <a:pt x="476" y="14112"/>
                  </a:cubicBezTo>
                  <a:cubicBezTo>
                    <a:pt x="552" y="14171"/>
                    <a:pt x="644" y="14190"/>
                    <a:pt x="741" y="14190"/>
                  </a:cubicBezTo>
                  <a:cubicBezTo>
                    <a:pt x="838" y="14190"/>
                    <a:pt x="940" y="14170"/>
                    <a:pt x="1036" y="14151"/>
                  </a:cubicBezTo>
                  <a:cubicBezTo>
                    <a:pt x="1409" y="14078"/>
                    <a:pt x="1706" y="14042"/>
                    <a:pt x="1969" y="14042"/>
                  </a:cubicBezTo>
                  <a:cubicBezTo>
                    <a:pt x="2595" y="14042"/>
                    <a:pt x="3031" y="14246"/>
                    <a:pt x="3848" y="14644"/>
                  </a:cubicBezTo>
                  <a:cubicBezTo>
                    <a:pt x="4189" y="14811"/>
                    <a:pt x="4524" y="15018"/>
                    <a:pt x="4752" y="15328"/>
                  </a:cubicBezTo>
                  <a:cubicBezTo>
                    <a:pt x="5176" y="15902"/>
                    <a:pt x="5162" y="16724"/>
                    <a:pt x="5560" y="17319"/>
                  </a:cubicBezTo>
                  <a:cubicBezTo>
                    <a:pt x="5851" y="17755"/>
                    <a:pt x="6366" y="17990"/>
                    <a:pt x="6875" y="17990"/>
                  </a:cubicBezTo>
                  <a:cubicBezTo>
                    <a:pt x="7216" y="17990"/>
                    <a:pt x="7554" y="17885"/>
                    <a:pt x="7823" y="17663"/>
                  </a:cubicBezTo>
                  <a:lnTo>
                    <a:pt x="23989" y="10177"/>
                  </a:lnTo>
                  <a:cubicBezTo>
                    <a:pt x="23999" y="10178"/>
                    <a:pt x="24010" y="10178"/>
                    <a:pt x="24020" y="10178"/>
                  </a:cubicBezTo>
                  <a:cubicBezTo>
                    <a:pt x="25210" y="10178"/>
                    <a:pt x="25975" y="8845"/>
                    <a:pt x="26308" y="7653"/>
                  </a:cubicBezTo>
                  <a:cubicBezTo>
                    <a:pt x="26484" y="7020"/>
                    <a:pt x="26615" y="6362"/>
                    <a:pt x="26548" y="5707"/>
                  </a:cubicBezTo>
                  <a:cubicBezTo>
                    <a:pt x="26450" y="4742"/>
                    <a:pt x="26614" y="2990"/>
                    <a:pt x="25977" y="2279"/>
                  </a:cubicBezTo>
                  <a:cubicBezTo>
                    <a:pt x="24203" y="300"/>
                    <a:pt x="20860" y="285"/>
                    <a:pt x="18263" y="60"/>
                  </a:cubicBezTo>
                  <a:cubicBezTo>
                    <a:pt x="17797" y="20"/>
                    <a:pt x="17329" y="1"/>
                    <a:pt x="168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901625" y="254300"/>
              <a:ext cx="729475" cy="557100"/>
            </a:xfrm>
            <a:custGeom>
              <a:avLst/>
              <a:gdLst/>
              <a:ahLst/>
              <a:cxnLst/>
              <a:rect l="l" t="t" r="r" b="b"/>
              <a:pathLst>
                <a:path w="29179" h="22284" extrusionOk="0">
                  <a:moveTo>
                    <a:pt x="23966" y="0"/>
                  </a:moveTo>
                  <a:cubicBezTo>
                    <a:pt x="23765" y="0"/>
                    <a:pt x="23563" y="69"/>
                    <a:pt x="23417" y="204"/>
                  </a:cubicBezTo>
                  <a:cubicBezTo>
                    <a:pt x="23321" y="197"/>
                    <a:pt x="23227" y="198"/>
                    <a:pt x="23132" y="196"/>
                  </a:cubicBezTo>
                  <a:cubicBezTo>
                    <a:pt x="23030" y="99"/>
                    <a:pt x="22885" y="46"/>
                    <a:pt x="22743" y="46"/>
                  </a:cubicBezTo>
                  <a:cubicBezTo>
                    <a:pt x="22588" y="46"/>
                    <a:pt x="22437" y="108"/>
                    <a:pt x="22347" y="240"/>
                  </a:cubicBezTo>
                  <a:cubicBezTo>
                    <a:pt x="22333" y="243"/>
                    <a:pt x="22319" y="247"/>
                    <a:pt x="22305" y="250"/>
                  </a:cubicBezTo>
                  <a:cubicBezTo>
                    <a:pt x="22177" y="153"/>
                    <a:pt x="22020" y="106"/>
                    <a:pt x="21861" y="106"/>
                  </a:cubicBezTo>
                  <a:cubicBezTo>
                    <a:pt x="21634" y="106"/>
                    <a:pt x="21405" y="203"/>
                    <a:pt x="21262" y="388"/>
                  </a:cubicBezTo>
                  <a:lnTo>
                    <a:pt x="21051" y="652"/>
                  </a:lnTo>
                  <a:lnTo>
                    <a:pt x="21088" y="676"/>
                  </a:lnTo>
                  <a:cubicBezTo>
                    <a:pt x="21004" y="700"/>
                    <a:pt x="20922" y="729"/>
                    <a:pt x="20852" y="782"/>
                  </a:cubicBezTo>
                  <a:cubicBezTo>
                    <a:pt x="20765" y="850"/>
                    <a:pt x="20700" y="958"/>
                    <a:pt x="20707" y="1072"/>
                  </a:cubicBezTo>
                  <a:cubicBezTo>
                    <a:pt x="20715" y="1177"/>
                    <a:pt x="20781" y="1266"/>
                    <a:pt x="20853" y="1340"/>
                  </a:cubicBezTo>
                  <a:cubicBezTo>
                    <a:pt x="20865" y="1354"/>
                    <a:pt x="20881" y="1363"/>
                    <a:pt x="20894" y="1376"/>
                  </a:cubicBezTo>
                  <a:lnTo>
                    <a:pt x="20659" y="1669"/>
                  </a:lnTo>
                  <a:cubicBezTo>
                    <a:pt x="20582" y="1627"/>
                    <a:pt x="20497" y="1602"/>
                    <a:pt x="20413" y="1602"/>
                  </a:cubicBezTo>
                  <a:cubicBezTo>
                    <a:pt x="20368" y="1602"/>
                    <a:pt x="20323" y="1609"/>
                    <a:pt x="20280" y="1624"/>
                  </a:cubicBezTo>
                  <a:cubicBezTo>
                    <a:pt x="20071" y="1698"/>
                    <a:pt x="19932" y="1927"/>
                    <a:pt x="19934" y="2155"/>
                  </a:cubicBezTo>
                  <a:cubicBezTo>
                    <a:pt x="19936" y="2339"/>
                    <a:pt x="20027" y="2513"/>
                    <a:pt x="20160" y="2637"/>
                  </a:cubicBezTo>
                  <a:cubicBezTo>
                    <a:pt x="20155" y="2713"/>
                    <a:pt x="20164" y="2791"/>
                    <a:pt x="20187" y="2864"/>
                  </a:cubicBezTo>
                  <a:cubicBezTo>
                    <a:pt x="20116" y="2866"/>
                    <a:pt x="20045" y="2881"/>
                    <a:pt x="19981" y="2910"/>
                  </a:cubicBezTo>
                  <a:cubicBezTo>
                    <a:pt x="19636" y="3062"/>
                    <a:pt x="19367" y="3388"/>
                    <a:pt x="19278" y="3766"/>
                  </a:cubicBezTo>
                  <a:cubicBezTo>
                    <a:pt x="19269" y="3793"/>
                    <a:pt x="19268" y="3822"/>
                    <a:pt x="19274" y="3850"/>
                  </a:cubicBezTo>
                  <a:cubicBezTo>
                    <a:pt x="19280" y="3867"/>
                    <a:pt x="19291" y="3884"/>
                    <a:pt x="19303" y="3897"/>
                  </a:cubicBezTo>
                  <a:cubicBezTo>
                    <a:pt x="19215" y="4082"/>
                    <a:pt x="19180" y="4289"/>
                    <a:pt x="19206" y="4494"/>
                  </a:cubicBezTo>
                  <a:cubicBezTo>
                    <a:pt x="19156" y="4441"/>
                    <a:pt x="19091" y="4419"/>
                    <a:pt x="19023" y="4419"/>
                  </a:cubicBezTo>
                  <a:cubicBezTo>
                    <a:pt x="18897" y="4419"/>
                    <a:pt x="18759" y="4494"/>
                    <a:pt x="18674" y="4598"/>
                  </a:cubicBezTo>
                  <a:cubicBezTo>
                    <a:pt x="18543" y="4758"/>
                    <a:pt x="18477" y="4967"/>
                    <a:pt x="18340" y="5123"/>
                  </a:cubicBezTo>
                  <a:cubicBezTo>
                    <a:pt x="18162" y="5325"/>
                    <a:pt x="17889" y="5408"/>
                    <a:pt x="17691" y="5588"/>
                  </a:cubicBezTo>
                  <a:cubicBezTo>
                    <a:pt x="17494" y="5769"/>
                    <a:pt x="17418" y="6159"/>
                    <a:pt x="17655" y="6282"/>
                  </a:cubicBezTo>
                  <a:cubicBezTo>
                    <a:pt x="17600" y="6258"/>
                    <a:pt x="17545" y="6247"/>
                    <a:pt x="17489" y="6247"/>
                  </a:cubicBezTo>
                  <a:cubicBezTo>
                    <a:pt x="17094" y="6247"/>
                    <a:pt x="16733" y="6804"/>
                    <a:pt x="16984" y="7163"/>
                  </a:cubicBezTo>
                  <a:cubicBezTo>
                    <a:pt x="16918" y="7141"/>
                    <a:pt x="16851" y="7131"/>
                    <a:pt x="16785" y="7131"/>
                  </a:cubicBezTo>
                  <a:cubicBezTo>
                    <a:pt x="16350" y="7131"/>
                    <a:pt x="15936" y="7567"/>
                    <a:pt x="15948" y="8021"/>
                  </a:cubicBezTo>
                  <a:cubicBezTo>
                    <a:pt x="15886" y="8068"/>
                    <a:pt x="15826" y="8118"/>
                    <a:pt x="15762" y="8166"/>
                  </a:cubicBezTo>
                  <a:cubicBezTo>
                    <a:pt x="15637" y="8146"/>
                    <a:pt x="15511" y="8132"/>
                    <a:pt x="15387" y="8132"/>
                  </a:cubicBezTo>
                  <a:cubicBezTo>
                    <a:pt x="15227" y="8132"/>
                    <a:pt x="15071" y="8156"/>
                    <a:pt x="14924" y="8223"/>
                  </a:cubicBezTo>
                  <a:cubicBezTo>
                    <a:pt x="14627" y="8359"/>
                    <a:pt x="14423" y="8749"/>
                    <a:pt x="14552" y="9042"/>
                  </a:cubicBezTo>
                  <a:cubicBezTo>
                    <a:pt x="14540" y="9050"/>
                    <a:pt x="14528" y="9059"/>
                    <a:pt x="14515" y="9068"/>
                  </a:cubicBezTo>
                  <a:cubicBezTo>
                    <a:pt x="14352" y="8945"/>
                    <a:pt x="14152" y="8869"/>
                    <a:pt x="13956" y="8869"/>
                  </a:cubicBezTo>
                  <a:cubicBezTo>
                    <a:pt x="13847" y="8869"/>
                    <a:pt x="13739" y="8893"/>
                    <a:pt x="13639" y="8945"/>
                  </a:cubicBezTo>
                  <a:cubicBezTo>
                    <a:pt x="13347" y="9101"/>
                    <a:pt x="13212" y="9535"/>
                    <a:pt x="13398" y="9807"/>
                  </a:cubicBezTo>
                  <a:lnTo>
                    <a:pt x="13376" y="9822"/>
                  </a:lnTo>
                  <a:lnTo>
                    <a:pt x="12848" y="9564"/>
                  </a:lnTo>
                  <a:cubicBezTo>
                    <a:pt x="12604" y="9685"/>
                    <a:pt x="12343" y="9823"/>
                    <a:pt x="12225" y="10075"/>
                  </a:cubicBezTo>
                  <a:cubicBezTo>
                    <a:pt x="12162" y="10210"/>
                    <a:pt x="12174" y="10383"/>
                    <a:pt x="12239" y="10515"/>
                  </a:cubicBezTo>
                  <a:cubicBezTo>
                    <a:pt x="12191" y="10544"/>
                    <a:pt x="12142" y="10572"/>
                    <a:pt x="12095" y="10600"/>
                  </a:cubicBezTo>
                  <a:cubicBezTo>
                    <a:pt x="11993" y="10585"/>
                    <a:pt x="11891" y="10577"/>
                    <a:pt x="11788" y="10577"/>
                  </a:cubicBezTo>
                  <a:cubicBezTo>
                    <a:pt x="11574" y="10577"/>
                    <a:pt x="11360" y="10611"/>
                    <a:pt x="11157" y="10685"/>
                  </a:cubicBezTo>
                  <a:cubicBezTo>
                    <a:pt x="11180" y="10821"/>
                    <a:pt x="11203" y="10958"/>
                    <a:pt x="11225" y="11095"/>
                  </a:cubicBezTo>
                  <a:cubicBezTo>
                    <a:pt x="11257" y="11285"/>
                    <a:pt x="10170" y="11243"/>
                    <a:pt x="10028" y="11374"/>
                  </a:cubicBezTo>
                  <a:cubicBezTo>
                    <a:pt x="9871" y="11515"/>
                    <a:pt x="9744" y="11700"/>
                    <a:pt x="9555" y="11789"/>
                  </a:cubicBezTo>
                  <a:cubicBezTo>
                    <a:pt x="9285" y="11914"/>
                    <a:pt x="8938" y="11818"/>
                    <a:pt x="8699" y="12000"/>
                  </a:cubicBezTo>
                  <a:cubicBezTo>
                    <a:pt x="8472" y="12172"/>
                    <a:pt x="8409" y="12550"/>
                    <a:pt x="8138" y="12634"/>
                  </a:cubicBezTo>
                  <a:cubicBezTo>
                    <a:pt x="8103" y="12644"/>
                    <a:pt x="8067" y="12649"/>
                    <a:pt x="8031" y="12649"/>
                  </a:cubicBezTo>
                  <a:cubicBezTo>
                    <a:pt x="7895" y="12649"/>
                    <a:pt x="7756" y="12585"/>
                    <a:pt x="7619" y="12555"/>
                  </a:cubicBezTo>
                  <a:cubicBezTo>
                    <a:pt x="7579" y="12546"/>
                    <a:pt x="7544" y="12542"/>
                    <a:pt x="7511" y="12542"/>
                  </a:cubicBezTo>
                  <a:cubicBezTo>
                    <a:pt x="7135" y="12542"/>
                    <a:pt x="7254" y="13092"/>
                    <a:pt x="6962" y="13092"/>
                  </a:cubicBezTo>
                  <a:cubicBezTo>
                    <a:pt x="6960" y="13092"/>
                    <a:pt x="6958" y="13092"/>
                    <a:pt x="6956" y="13092"/>
                  </a:cubicBezTo>
                  <a:cubicBezTo>
                    <a:pt x="6873" y="13090"/>
                    <a:pt x="6814" y="13014"/>
                    <a:pt x="6740" y="12974"/>
                  </a:cubicBezTo>
                  <a:cubicBezTo>
                    <a:pt x="6694" y="12949"/>
                    <a:pt x="6652" y="12938"/>
                    <a:pt x="6613" y="12938"/>
                  </a:cubicBezTo>
                  <a:cubicBezTo>
                    <a:pt x="6423" y="12938"/>
                    <a:pt x="6316" y="13203"/>
                    <a:pt x="6209" y="13338"/>
                  </a:cubicBezTo>
                  <a:cubicBezTo>
                    <a:pt x="6084" y="13496"/>
                    <a:pt x="5962" y="13533"/>
                    <a:pt x="5835" y="13533"/>
                  </a:cubicBezTo>
                  <a:cubicBezTo>
                    <a:pt x="5727" y="13533"/>
                    <a:pt x="5615" y="13506"/>
                    <a:pt x="5495" y="13506"/>
                  </a:cubicBezTo>
                  <a:cubicBezTo>
                    <a:pt x="5454" y="13506"/>
                    <a:pt x="5413" y="13509"/>
                    <a:pt x="5371" y="13517"/>
                  </a:cubicBezTo>
                  <a:cubicBezTo>
                    <a:pt x="4969" y="13592"/>
                    <a:pt x="4872" y="13965"/>
                    <a:pt x="4518" y="14082"/>
                  </a:cubicBezTo>
                  <a:cubicBezTo>
                    <a:pt x="4408" y="14119"/>
                    <a:pt x="4304" y="14151"/>
                    <a:pt x="4198" y="14185"/>
                  </a:cubicBezTo>
                  <a:cubicBezTo>
                    <a:pt x="4104" y="14116"/>
                    <a:pt x="3989" y="14077"/>
                    <a:pt x="3875" y="14077"/>
                  </a:cubicBezTo>
                  <a:cubicBezTo>
                    <a:pt x="3818" y="14077"/>
                    <a:pt x="3762" y="14086"/>
                    <a:pt x="3708" y="14107"/>
                  </a:cubicBezTo>
                  <a:cubicBezTo>
                    <a:pt x="3571" y="14159"/>
                    <a:pt x="3468" y="14279"/>
                    <a:pt x="3411" y="14418"/>
                  </a:cubicBezTo>
                  <a:cubicBezTo>
                    <a:pt x="3329" y="14440"/>
                    <a:pt x="3250" y="14459"/>
                    <a:pt x="3172" y="14480"/>
                  </a:cubicBezTo>
                  <a:cubicBezTo>
                    <a:pt x="3019" y="14355"/>
                    <a:pt x="2823" y="14283"/>
                    <a:pt x="2629" y="14283"/>
                  </a:cubicBezTo>
                  <a:cubicBezTo>
                    <a:pt x="2545" y="14283"/>
                    <a:pt x="2460" y="14297"/>
                    <a:pt x="2380" y="14325"/>
                  </a:cubicBezTo>
                  <a:cubicBezTo>
                    <a:pt x="2326" y="14438"/>
                    <a:pt x="2283" y="14554"/>
                    <a:pt x="2248" y="14675"/>
                  </a:cubicBezTo>
                  <a:cubicBezTo>
                    <a:pt x="2158" y="14688"/>
                    <a:pt x="2067" y="14704"/>
                    <a:pt x="1985" y="14712"/>
                  </a:cubicBezTo>
                  <a:cubicBezTo>
                    <a:pt x="1930" y="14746"/>
                    <a:pt x="1878" y="14786"/>
                    <a:pt x="1830" y="14830"/>
                  </a:cubicBezTo>
                  <a:cubicBezTo>
                    <a:pt x="1791" y="14819"/>
                    <a:pt x="1751" y="14813"/>
                    <a:pt x="1712" y="14813"/>
                  </a:cubicBezTo>
                  <a:cubicBezTo>
                    <a:pt x="1625" y="14813"/>
                    <a:pt x="1541" y="14843"/>
                    <a:pt x="1483" y="14912"/>
                  </a:cubicBezTo>
                  <a:cubicBezTo>
                    <a:pt x="1392" y="15020"/>
                    <a:pt x="1401" y="15176"/>
                    <a:pt x="1463" y="15301"/>
                  </a:cubicBezTo>
                  <a:cubicBezTo>
                    <a:pt x="1437" y="15344"/>
                    <a:pt x="1412" y="15391"/>
                    <a:pt x="1387" y="15436"/>
                  </a:cubicBezTo>
                  <a:cubicBezTo>
                    <a:pt x="1340" y="15431"/>
                    <a:pt x="1293" y="15429"/>
                    <a:pt x="1245" y="15429"/>
                  </a:cubicBezTo>
                  <a:cubicBezTo>
                    <a:pt x="1145" y="15429"/>
                    <a:pt x="1045" y="15441"/>
                    <a:pt x="948" y="15472"/>
                  </a:cubicBezTo>
                  <a:cubicBezTo>
                    <a:pt x="718" y="15547"/>
                    <a:pt x="515" y="15749"/>
                    <a:pt x="494" y="15996"/>
                  </a:cubicBezTo>
                  <a:cubicBezTo>
                    <a:pt x="474" y="16229"/>
                    <a:pt x="645" y="16361"/>
                    <a:pt x="807" y="16476"/>
                  </a:cubicBezTo>
                  <a:cubicBezTo>
                    <a:pt x="657" y="16599"/>
                    <a:pt x="512" y="16724"/>
                    <a:pt x="489" y="16937"/>
                  </a:cubicBezTo>
                  <a:cubicBezTo>
                    <a:pt x="467" y="17132"/>
                    <a:pt x="561" y="17328"/>
                    <a:pt x="711" y="17443"/>
                  </a:cubicBezTo>
                  <a:cubicBezTo>
                    <a:pt x="707" y="17466"/>
                    <a:pt x="703" y="17488"/>
                    <a:pt x="697" y="17509"/>
                  </a:cubicBezTo>
                  <a:cubicBezTo>
                    <a:pt x="450" y="17536"/>
                    <a:pt x="226" y="17774"/>
                    <a:pt x="231" y="18037"/>
                  </a:cubicBezTo>
                  <a:cubicBezTo>
                    <a:pt x="234" y="18236"/>
                    <a:pt x="370" y="18412"/>
                    <a:pt x="542" y="18495"/>
                  </a:cubicBezTo>
                  <a:cubicBezTo>
                    <a:pt x="343" y="18536"/>
                    <a:pt x="154" y="18701"/>
                    <a:pt x="93" y="18910"/>
                  </a:cubicBezTo>
                  <a:cubicBezTo>
                    <a:pt x="1" y="19223"/>
                    <a:pt x="129" y="19566"/>
                    <a:pt x="330" y="19821"/>
                  </a:cubicBezTo>
                  <a:cubicBezTo>
                    <a:pt x="389" y="19895"/>
                    <a:pt x="470" y="19970"/>
                    <a:pt x="558" y="19988"/>
                  </a:cubicBezTo>
                  <a:cubicBezTo>
                    <a:pt x="526" y="20201"/>
                    <a:pt x="584" y="20431"/>
                    <a:pt x="732" y="20585"/>
                  </a:cubicBezTo>
                  <a:cubicBezTo>
                    <a:pt x="855" y="20713"/>
                    <a:pt x="1028" y="20779"/>
                    <a:pt x="1202" y="20779"/>
                  </a:cubicBezTo>
                  <a:cubicBezTo>
                    <a:pt x="1262" y="20779"/>
                    <a:pt x="1323" y="20771"/>
                    <a:pt x="1381" y="20755"/>
                  </a:cubicBezTo>
                  <a:lnTo>
                    <a:pt x="1381" y="20755"/>
                  </a:lnTo>
                  <a:cubicBezTo>
                    <a:pt x="1327" y="20817"/>
                    <a:pt x="1294" y="20904"/>
                    <a:pt x="1306" y="20988"/>
                  </a:cubicBezTo>
                  <a:cubicBezTo>
                    <a:pt x="1328" y="21144"/>
                    <a:pt x="1448" y="21266"/>
                    <a:pt x="1573" y="21355"/>
                  </a:cubicBezTo>
                  <a:cubicBezTo>
                    <a:pt x="1748" y="21482"/>
                    <a:pt x="1959" y="21572"/>
                    <a:pt x="2170" y="21572"/>
                  </a:cubicBezTo>
                  <a:cubicBezTo>
                    <a:pt x="2216" y="21572"/>
                    <a:pt x="2262" y="21568"/>
                    <a:pt x="2308" y="21559"/>
                  </a:cubicBezTo>
                  <a:cubicBezTo>
                    <a:pt x="2408" y="21538"/>
                    <a:pt x="2499" y="21484"/>
                    <a:pt x="2578" y="21416"/>
                  </a:cubicBezTo>
                  <a:cubicBezTo>
                    <a:pt x="2705" y="21474"/>
                    <a:pt x="2832" y="21527"/>
                    <a:pt x="2962" y="21573"/>
                  </a:cubicBezTo>
                  <a:cubicBezTo>
                    <a:pt x="3036" y="21685"/>
                    <a:pt x="3126" y="21782"/>
                    <a:pt x="3248" y="21837"/>
                  </a:cubicBezTo>
                  <a:cubicBezTo>
                    <a:pt x="3312" y="21866"/>
                    <a:pt x="3381" y="21880"/>
                    <a:pt x="3451" y="21880"/>
                  </a:cubicBezTo>
                  <a:cubicBezTo>
                    <a:pt x="3561" y="21880"/>
                    <a:pt x="3672" y="21846"/>
                    <a:pt x="3765" y="21788"/>
                  </a:cubicBezTo>
                  <a:cubicBezTo>
                    <a:pt x="3866" y="21807"/>
                    <a:pt x="3967" y="21822"/>
                    <a:pt x="4070" y="21837"/>
                  </a:cubicBezTo>
                  <a:cubicBezTo>
                    <a:pt x="4155" y="21985"/>
                    <a:pt x="4292" y="22103"/>
                    <a:pt x="4458" y="22132"/>
                  </a:cubicBezTo>
                  <a:cubicBezTo>
                    <a:pt x="4484" y="22136"/>
                    <a:pt x="4510" y="22139"/>
                    <a:pt x="4536" y="22139"/>
                  </a:cubicBezTo>
                  <a:cubicBezTo>
                    <a:pt x="4706" y="22139"/>
                    <a:pt x="4870" y="22047"/>
                    <a:pt x="4982" y="21911"/>
                  </a:cubicBezTo>
                  <a:cubicBezTo>
                    <a:pt x="5077" y="21915"/>
                    <a:pt x="5172" y="21916"/>
                    <a:pt x="5267" y="21917"/>
                  </a:cubicBezTo>
                  <a:cubicBezTo>
                    <a:pt x="5397" y="22092"/>
                    <a:pt x="5583" y="22224"/>
                    <a:pt x="5794" y="22262"/>
                  </a:cubicBezTo>
                  <a:cubicBezTo>
                    <a:pt x="5839" y="22270"/>
                    <a:pt x="5885" y="22274"/>
                    <a:pt x="5930" y="22274"/>
                  </a:cubicBezTo>
                  <a:cubicBezTo>
                    <a:pt x="6203" y="22274"/>
                    <a:pt x="6474" y="22134"/>
                    <a:pt x="6632" y="21903"/>
                  </a:cubicBezTo>
                  <a:cubicBezTo>
                    <a:pt x="6860" y="22080"/>
                    <a:pt x="7104" y="22264"/>
                    <a:pt x="7390" y="22282"/>
                  </a:cubicBezTo>
                  <a:cubicBezTo>
                    <a:pt x="7401" y="22283"/>
                    <a:pt x="7411" y="22283"/>
                    <a:pt x="7422" y="22283"/>
                  </a:cubicBezTo>
                  <a:cubicBezTo>
                    <a:pt x="7698" y="22283"/>
                    <a:pt x="7990" y="22059"/>
                    <a:pt x="7959" y="21777"/>
                  </a:cubicBezTo>
                  <a:lnTo>
                    <a:pt x="7959" y="21777"/>
                  </a:lnTo>
                  <a:cubicBezTo>
                    <a:pt x="8049" y="22025"/>
                    <a:pt x="8303" y="22153"/>
                    <a:pt x="8555" y="22153"/>
                  </a:cubicBezTo>
                  <a:cubicBezTo>
                    <a:pt x="8780" y="22153"/>
                    <a:pt x="9003" y="22051"/>
                    <a:pt x="9105" y="21839"/>
                  </a:cubicBezTo>
                  <a:cubicBezTo>
                    <a:pt x="9205" y="21999"/>
                    <a:pt x="9390" y="22095"/>
                    <a:pt x="9573" y="22095"/>
                  </a:cubicBezTo>
                  <a:cubicBezTo>
                    <a:pt x="9628" y="22095"/>
                    <a:pt x="9682" y="22086"/>
                    <a:pt x="9735" y="22068"/>
                  </a:cubicBezTo>
                  <a:cubicBezTo>
                    <a:pt x="9962" y="21989"/>
                    <a:pt x="10122" y="21742"/>
                    <a:pt x="10107" y="21494"/>
                  </a:cubicBezTo>
                  <a:lnTo>
                    <a:pt x="10107" y="21494"/>
                  </a:lnTo>
                  <a:cubicBezTo>
                    <a:pt x="10218" y="21736"/>
                    <a:pt x="10480" y="21864"/>
                    <a:pt x="10742" y="21864"/>
                  </a:cubicBezTo>
                  <a:cubicBezTo>
                    <a:pt x="10825" y="21864"/>
                    <a:pt x="10907" y="21851"/>
                    <a:pt x="10985" y="21825"/>
                  </a:cubicBezTo>
                  <a:cubicBezTo>
                    <a:pt x="11287" y="21723"/>
                    <a:pt x="11515" y="21467"/>
                    <a:pt x="11677" y="21182"/>
                  </a:cubicBezTo>
                  <a:lnTo>
                    <a:pt x="11747" y="21167"/>
                  </a:lnTo>
                  <a:cubicBezTo>
                    <a:pt x="11864" y="21378"/>
                    <a:pt x="12093" y="21518"/>
                    <a:pt x="12328" y="21518"/>
                  </a:cubicBezTo>
                  <a:cubicBezTo>
                    <a:pt x="12358" y="21518"/>
                    <a:pt x="12388" y="21516"/>
                    <a:pt x="12418" y="21511"/>
                  </a:cubicBezTo>
                  <a:cubicBezTo>
                    <a:pt x="12699" y="21466"/>
                    <a:pt x="12938" y="21214"/>
                    <a:pt x="12976" y="20921"/>
                  </a:cubicBezTo>
                  <a:cubicBezTo>
                    <a:pt x="13111" y="21107"/>
                    <a:pt x="13335" y="21217"/>
                    <a:pt x="13559" y="21217"/>
                  </a:cubicBezTo>
                  <a:cubicBezTo>
                    <a:pt x="13617" y="21217"/>
                    <a:pt x="13676" y="21209"/>
                    <a:pt x="13733" y="21193"/>
                  </a:cubicBezTo>
                  <a:cubicBezTo>
                    <a:pt x="14007" y="21117"/>
                    <a:pt x="14224" y="20857"/>
                    <a:pt x="14258" y="20565"/>
                  </a:cubicBezTo>
                  <a:cubicBezTo>
                    <a:pt x="14431" y="20662"/>
                    <a:pt x="14616" y="20761"/>
                    <a:pt x="14812" y="20761"/>
                  </a:cubicBezTo>
                  <a:cubicBezTo>
                    <a:pt x="14824" y="20761"/>
                    <a:pt x="14836" y="20760"/>
                    <a:pt x="14847" y="20759"/>
                  </a:cubicBezTo>
                  <a:cubicBezTo>
                    <a:pt x="15055" y="20746"/>
                    <a:pt x="15268" y="20563"/>
                    <a:pt x="15238" y="20348"/>
                  </a:cubicBezTo>
                  <a:lnTo>
                    <a:pt x="15238" y="20348"/>
                  </a:lnTo>
                  <a:cubicBezTo>
                    <a:pt x="15438" y="20452"/>
                    <a:pt x="15677" y="20550"/>
                    <a:pt x="15893" y="20550"/>
                  </a:cubicBezTo>
                  <a:cubicBezTo>
                    <a:pt x="16025" y="20550"/>
                    <a:pt x="16149" y="20513"/>
                    <a:pt x="16250" y="20417"/>
                  </a:cubicBezTo>
                  <a:cubicBezTo>
                    <a:pt x="16327" y="20343"/>
                    <a:pt x="16378" y="20244"/>
                    <a:pt x="16451" y="20167"/>
                  </a:cubicBezTo>
                  <a:cubicBezTo>
                    <a:pt x="16553" y="20062"/>
                    <a:pt x="16693" y="20007"/>
                    <a:pt x="16827" y="19955"/>
                  </a:cubicBezTo>
                  <a:lnTo>
                    <a:pt x="17949" y="19520"/>
                  </a:lnTo>
                  <a:cubicBezTo>
                    <a:pt x="18168" y="19435"/>
                    <a:pt x="18436" y="19206"/>
                    <a:pt x="18297" y="19011"/>
                  </a:cubicBezTo>
                  <a:cubicBezTo>
                    <a:pt x="18937" y="18902"/>
                    <a:pt x="19533" y="18536"/>
                    <a:pt x="19931" y="18004"/>
                  </a:cubicBezTo>
                  <a:cubicBezTo>
                    <a:pt x="19988" y="18036"/>
                    <a:pt x="20051" y="18050"/>
                    <a:pt x="20114" y="18050"/>
                  </a:cubicBezTo>
                  <a:cubicBezTo>
                    <a:pt x="20326" y="18050"/>
                    <a:pt x="20544" y="17887"/>
                    <a:pt x="20571" y="17663"/>
                  </a:cubicBezTo>
                  <a:cubicBezTo>
                    <a:pt x="20606" y="17773"/>
                    <a:pt x="20705" y="17820"/>
                    <a:pt x="20816" y="17820"/>
                  </a:cubicBezTo>
                  <a:cubicBezTo>
                    <a:pt x="20922" y="17820"/>
                    <a:pt x="21037" y="17778"/>
                    <a:pt x="21117" y="17707"/>
                  </a:cubicBezTo>
                  <a:cubicBezTo>
                    <a:pt x="21281" y="17561"/>
                    <a:pt x="21384" y="17341"/>
                    <a:pt x="21577" y="17239"/>
                  </a:cubicBezTo>
                  <a:cubicBezTo>
                    <a:pt x="21674" y="17187"/>
                    <a:pt x="21793" y="17164"/>
                    <a:pt x="21880" y="17102"/>
                  </a:cubicBezTo>
                  <a:cubicBezTo>
                    <a:pt x="21953" y="17141"/>
                    <a:pt x="22034" y="17162"/>
                    <a:pt x="22117" y="17162"/>
                  </a:cubicBezTo>
                  <a:cubicBezTo>
                    <a:pt x="22119" y="17162"/>
                    <a:pt x="22121" y="17162"/>
                    <a:pt x="22123" y="17162"/>
                  </a:cubicBezTo>
                  <a:cubicBezTo>
                    <a:pt x="22471" y="17152"/>
                    <a:pt x="22758" y="16892"/>
                    <a:pt x="23013" y="16646"/>
                  </a:cubicBezTo>
                  <a:cubicBezTo>
                    <a:pt x="23105" y="16696"/>
                    <a:pt x="23204" y="16719"/>
                    <a:pt x="23302" y="16719"/>
                  </a:cubicBezTo>
                  <a:cubicBezTo>
                    <a:pt x="23765" y="16719"/>
                    <a:pt x="24234" y="16222"/>
                    <a:pt x="24106" y="15734"/>
                  </a:cubicBezTo>
                  <a:lnTo>
                    <a:pt x="24106" y="15734"/>
                  </a:lnTo>
                  <a:cubicBezTo>
                    <a:pt x="24134" y="15739"/>
                    <a:pt x="24162" y="15742"/>
                    <a:pt x="24190" y="15742"/>
                  </a:cubicBezTo>
                  <a:cubicBezTo>
                    <a:pt x="24576" y="15742"/>
                    <a:pt x="24923" y="15308"/>
                    <a:pt x="24821" y="14914"/>
                  </a:cubicBezTo>
                  <a:lnTo>
                    <a:pt x="24821" y="14914"/>
                  </a:lnTo>
                  <a:cubicBezTo>
                    <a:pt x="24833" y="14914"/>
                    <a:pt x="24846" y="14915"/>
                    <a:pt x="24858" y="14915"/>
                  </a:cubicBezTo>
                  <a:cubicBezTo>
                    <a:pt x="25264" y="14915"/>
                    <a:pt x="25606" y="14428"/>
                    <a:pt x="25465" y="14028"/>
                  </a:cubicBezTo>
                  <a:cubicBezTo>
                    <a:pt x="25688" y="13967"/>
                    <a:pt x="25921" y="13902"/>
                    <a:pt x="26092" y="13744"/>
                  </a:cubicBezTo>
                  <a:cubicBezTo>
                    <a:pt x="26266" y="13586"/>
                    <a:pt x="26357" y="13305"/>
                    <a:pt x="26235" y="13102"/>
                  </a:cubicBezTo>
                  <a:cubicBezTo>
                    <a:pt x="26684" y="13084"/>
                    <a:pt x="27110" y="12783"/>
                    <a:pt x="27292" y="12358"/>
                  </a:cubicBezTo>
                  <a:cubicBezTo>
                    <a:pt x="27236" y="12198"/>
                    <a:pt x="27115" y="12069"/>
                    <a:pt x="26958" y="12003"/>
                  </a:cubicBezTo>
                  <a:lnTo>
                    <a:pt x="26958" y="12003"/>
                  </a:lnTo>
                  <a:cubicBezTo>
                    <a:pt x="26962" y="12003"/>
                    <a:pt x="26966" y="12003"/>
                    <a:pt x="26971" y="12003"/>
                  </a:cubicBezTo>
                  <a:cubicBezTo>
                    <a:pt x="27349" y="12003"/>
                    <a:pt x="27711" y="11723"/>
                    <a:pt x="27818" y="11348"/>
                  </a:cubicBezTo>
                  <a:lnTo>
                    <a:pt x="27482" y="11154"/>
                  </a:lnTo>
                  <a:lnTo>
                    <a:pt x="27482" y="11154"/>
                  </a:lnTo>
                  <a:cubicBezTo>
                    <a:pt x="27527" y="11165"/>
                    <a:pt x="27573" y="11171"/>
                    <a:pt x="27619" y="11171"/>
                  </a:cubicBezTo>
                  <a:cubicBezTo>
                    <a:pt x="27977" y="11171"/>
                    <a:pt x="28325" y="10837"/>
                    <a:pt x="28317" y="10457"/>
                  </a:cubicBezTo>
                  <a:lnTo>
                    <a:pt x="27878" y="10190"/>
                  </a:lnTo>
                  <a:cubicBezTo>
                    <a:pt x="28270" y="10183"/>
                    <a:pt x="28485" y="9616"/>
                    <a:pt x="28276" y="9300"/>
                  </a:cubicBezTo>
                  <a:cubicBezTo>
                    <a:pt x="28555" y="9081"/>
                    <a:pt x="28658" y="8624"/>
                    <a:pt x="28441" y="8339"/>
                  </a:cubicBezTo>
                  <a:cubicBezTo>
                    <a:pt x="28433" y="8330"/>
                    <a:pt x="28422" y="8324"/>
                    <a:pt x="28416" y="8315"/>
                  </a:cubicBezTo>
                  <a:lnTo>
                    <a:pt x="28447" y="8193"/>
                  </a:lnTo>
                  <a:cubicBezTo>
                    <a:pt x="28565" y="8175"/>
                    <a:pt x="28677" y="8135"/>
                    <a:pt x="28762" y="8046"/>
                  </a:cubicBezTo>
                  <a:cubicBezTo>
                    <a:pt x="28959" y="7837"/>
                    <a:pt x="28950" y="7485"/>
                    <a:pt x="28810" y="7231"/>
                  </a:cubicBezTo>
                  <a:cubicBezTo>
                    <a:pt x="28783" y="7186"/>
                    <a:pt x="28753" y="7141"/>
                    <a:pt x="28720" y="7100"/>
                  </a:cubicBezTo>
                  <a:cubicBezTo>
                    <a:pt x="28756" y="6850"/>
                    <a:pt x="28726" y="6571"/>
                    <a:pt x="28536" y="6488"/>
                  </a:cubicBezTo>
                  <a:cubicBezTo>
                    <a:pt x="28537" y="6472"/>
                    <a:pt x="28538" y="6456"/>
                    <a:pt x="28539" y="6439"/>
                  </a:cubicBezTo>
                  <a:cubicBezTo>
                    <a:pt x="28688" y="6376"/>
                    <a:pt x="28831" y="6284"/>
                    <a:pt x="28901" y="6136"/>
                  </a:cubicBezTo>
                  <a:cubicBezTo>
                    <a:pt x="28981" y="5967"/>
                    <a:pt x="28920" y="5719"/>
                    <a:pt x="28744" y="5668"/>
                  </a:cubicBezTo>
                  <a:cubicBezTo>
                    <a:pt x="28899" y="5563"/>
                    <a:pt x="29011" y="5405"/>
                    <a:pt x="29058" y="5225"/>
                  </a:cubicBezTo>
                  <a:cubicBezTo>
                    <a:pt x="28981" y="5142"/>
                    <a:pt x="28894" y="5069"/>
                    <a:pt x="28799" y="5009"/>
                  </a:cubicBezTo>
                  <a:cubicBezTo>
                    <a:pt x="28844" y="4970"/>
                    <a:pt x="28887" y="4927"/>
                    <a:pt x="28926" y="4883"/>
                  </a:cubicBezTo>
                  <a:cubicBezTo>
                    <a:pt x="29068" y="4720"/>
                    <a:pt x="29178" y="4502"/>
                    <a:pt x="29135" y="4288"/>
                  </a:cubicBezTo>
                  <a:cubicBezTo>
                    <a:pt x="29080" y="4007"/>
                    <a:pt x="28780" y="3851"/>
                    <a:pt x="28500" y="3851"/>
                  </a:cubicBezTo>
                  <a:cubicBezTo>
                    <a:pt x="28494" y="3770"/>
                    <a:pt x="28483" y="3690"/>
                    <a:pt x="28471" y="3611"/>
                  </a:cubicBezTo>
                  <a:cubicBezTo>
                    <a:pt x="28577" y="3501"/>
                    <a:pt x="28654" y="3363"/>
                    <a:pt x="28676" y="3210"/>
                  </a:cubicBezTo>
                  <a:cubicBezTo>
                    <a:pt x="28687" y="3133"/>
                    <a:pt x="28687" y="3053"/>
                    <a:pt x="28659" y="2981"/>
                  </a:cubicBezTo>
                  <a:cubicBezTo>
                    <a:pt x="28593" y="2806"/>
                    <a:pt x="28399" y="2738"/>
                    <a:pt x="28215" y="2721"/>
                  </a:cubicBezTo>
                  <a:cubicBezTo>
                    <a:pt x="28191" y="2666"/>
                    <a:pt x="28165" y="2612"/>
                    <a:pt x="28139" y="2559"/>
                  </a:cubicBezTo>
                  <a:cubicBezTo>
                    <a:pt x="28146" y="2549"/>
                    <a:pt x="28155" y="2539"/>
                    <a:pt x="28162" y="2530"/>
                  </a:cubicBezTo>
                  <a:cubicBezTo>
                    <a:pt x="28269" y="2373"/>
                    <a:pt x="28338" y="2159"/>
                    <a:pt x="28248" y="1991"/>
                  </a:cubicBezTo>
                  <a:cubicBezTo>
                    <a:pt x="28149" y="1804"/>
                    <a:pt x="27914" y="1765"/>
                    <a:pt x="27705" y="1765"/>
                  </a:cubicBezTo>
                  <a:cubicBezTo>
                    <a:pt x="27693" y="1765"/>
                    <a:pt x="27682" y="1765"/>
                    <a:pt x="27670" y="1765"/>
                  </a:cubicBezTo>
                  <a:cubicBezTo>
                    <a:pt x="27634" y="1765"/>
                    <a:pt x="27596" y="1769"/>
                    <a:pt x="27558" y="1772"/>
                  </a:cubicBezTo>
                  <a:cubicBezTo>
                    <a:pt x="27480" y="1724"/>
                    <a:pt x="27396" y="1692"/>
                    <a:pt x="27320" y="1692"/>
                  </a:cubicBezTo>
                  <a:cubicBezTo>
                    <a:pt x="27260" y="1692"/>
                    <a:pt x="27205" y="1712"/>
                    <a:pt x="27161" y="1758"/>
                  </a:cubicBezTo>
                  <a:cubicBezTo>
                    <a:pt x="27145" y="1744"/>
                    <a:pt x="27128" y="1732"/>
                    <a:pt x="27111" y="1719"/>
                  </a:cubicBezTo>
                  <a:cubicBezTo>
                    <a:pt x="26943" y="1345"/>
                    <a:pt x="26757" y="963"/>
                    <a:pt x="26441" y="716"/>
                  </a:cubicBezTo>
                  <a:cubicBezTo>
                    <a:pt x="26267" y="580"/>
                    <a:pt x="26043" y="502"/>
                    <a:pt x="25828" y="502"/>
                  </a:cubicBezTo>
                  <a:cubicBezTo>
                    <a:pt x="25644" y="502"/>
                    <a:pt x="25467" y="559"/>
                    <a:pt x="25332" y="687"/>
                  </a:cubicBezTo>
                  <a:cubicBezTo>
                    <a:pt x="25319" y="680"/>
                    <a:pt x="25304" y="675"/>
                    <a:pt x="25290" y="669"/>
                  </a:cubicBezTo>
                  <a:cubicBezTo>
                    <a:pt x="25283" y="429"/>
                    <a:pt x="25099" y="203"/>
                    <a:pt x="24866" y="176"/>
                  </a:cubicBezTo>
                  <a:lnTo>
                    <a:pt x="24617" y="357"/>
                  </a:lnTo>
                  <a:cubicBezTo>
                    <a:pt x="24486" y="117"/>
                    <a:pt x="24227" y="0"/>
                    <a:pt x="23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994175" y="954325"/>
              <a:ext cx="154400" cy="159200"/>
            </a:xfrm>
            <a:custGeom>
              <a:avLst/>
              <a:gdLst/>
              <a:ahLst/>
              <a:cxnLst/>
              <a:rect l="l" t="t" r="r" b="b"/>
              <a:pathLst>
                <a:path w="6176" h="6368" extrusionOk="0">
                  <a:moveTo>
                    <a:pt x="2903" y="1"/>
                  </a:moveTo>
                  <a:cubicBezTo>
                    <a:pt x="2056" y="1"/>
                    <a:pt x="1218" y="417"/>
                    <a:pt x="716" y="1060"/>
                  </a:cubicBezTo>
                  <a:cubicBezTo>
                    <a:pt x="147" y="1788"/>
                    <a:pt x="1" y="2769"/>
                    <a:pt x="257" y="3638"/>
                  </a:cubicBezTo>
                  <a:cubicBezTo>
                    <a:pt x="515" y="4506"/>
                    <a:pt x="1150" y="5258"/>
                    <a:pt x="1952" y="5762"/>
                  </a:cubicBezTo>
                  <a:cubicBezTo>
                    <a:pt x="2532" y="6126"/>
                    <a:pt x="3228" y="6367"/>
                    <a:pt x="3921" y="6367"/>
                  </a:cubicBezTo>
                  <a:cubicBezTo>
                    <a:pt x="4116" y="6367"/>
                    <a:pt x="4311" y="6348"/>
                    <a:pt x="4502" y="6307"/>
                  </a:cubicBezTo>
                  <a:cubicBezTo>
                    <a:pt x="5376" y="6121"/>
                    <a:pt x="6145" y="5410"/>
                    <a:pt x="6176" y="4575"/>
                  </a:cubicBezTo>
                  <a:lnTo>
                    <a:pt x="4557" y="1094"/>
                  </a:lnTo>
                  <a:cubicBezTo>
                    <a:pt x="4508" y="509"/>
                    <a:pt x="3865" y="107"/>
                    <a:pt x="3242" y="23"/>
                  </a:cubicBezTo>
                  <a:cubicBezTo>
                    <a:pt x="3130" y="8"/>
                    <a:pt x="3017" y="1"/>
                    <a:pt x="2903" y="1"/>
                  </a:cubicBezTo>
                  <a:close/>
                </a:path>
              </a:pathLst>
            </a:custGeom>
            <a:solidFill>
              <a:srgbClr val="FFD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2433325" y="1461025"/>
              <a:ext cx="113575" cy="145075"/>
            </a:xfrm>
            <a:custGeom>
              <a:avLst/>
              <a:gdLst/>
              <a:ahLst/>
              <a:cxnLst/>
              <a:rect l="l" t="t" r="r" b="b"/>
              <a:pathLst>
                <a:path w="4543" h="5803" extrusionOk="0">
                  <a:moveTo>
                    <a:pt x="3174" y="0"/>
                  </a:moveTo>
                  <a:cubicBezTo>
                    <a:pt x="2799" y="0"/>
                    <a:pt x="2356" y="87"/>
                    <a:pt x="1840" y="330"/>
                  </a:cubicBezTo>
                  <a:lnTo>
                    <a:pt x="1842" y="329"/>
                  </a:lnTo>
                  <a:cubicBezTo>
                    <a:pt x="1705" y="247"/>
                    <a:pt x="1553" y="210"/>
                    <a:pt x="1398" y="210"/>
                  </a:cubicBezTo>
                  <a:cubicBezTo>
                    <a:pt x="1030" y="210"/>
                    <a:pt x="647" y="419"/>
                    <a:pt x="421" y="725"/>
                  </a:cubicBezTo>
                  <a:cubicBezTo>
                    <a:pt x="101" y="1159"/>
                    <a:pt x="29" y="1724"/>
                    <a:pt x="14" y="2263"/>
                  </a:cubicBezTo>
                  <a:cubicBezTo>
                    <a:pt x="1" y="2735"/>
                    <a:pt x="24" y="3207"/>
                    <a:pt x="84" y="3676"/>
                  </a:cubicBezTo>
                  <a:cubicBezTo>
                    <a:pt x="162" y="4282"/>
                    <a:pt x="321" y="4920"/>
                    <a:pt x="770" y="5336"/>
                  </a:cubicBezTo>
                  <a:cubicBezTo>
                    <a:pt x="1123" y="5663"/>
                    <a:pt x="1613" y="5802"/>
                    <a:pt x="2101" y="5802"/>
                  </a:cubicBezTo>
                  <a:cubicBezTo>
                    <a:pt x="2223" y="5802"/>
                    <a:pt x="2345" y="5794"/>
                    <a:pt x="2464" y="5777"/>
                  </a:cubicBezTo>
                  <a:cubicBezTo>
                    <a:pt x="3063" y="5695"/>
                    <a:pt x="3621" y="5438"/>
                    <a:pt x="4168" y="5185"/>
                  </a:cubicBezTo>
                  <a:cubicBezTo>
                    <a:pt x="4299" y="5125"/>
                    <a:pt x="4442" y="5052"/>
                    <a:pt x="4495" y="4918"/>
                  </a:cubicBezTo>
                  <a:cubicBezTo>
                    <a:pt x="4542" y="4796"/>
                    <a:pt x="4501" y="4659"/>
                    <a:pt x="4461" y="4533"/>
                  </a:cubicBezTo>
                  <a:cubicBezTo>
                    <a:pt x="4028" y="3171"/>
                    <a:pt x="3816" y="1651"/>
                    <a:pt x="4386" y="342"/>
                  </a:cubicBezTo>
                  <a:cubicBezTo>
                    <a:pt x="4118" y="184"/>
                    <a:pt x="3718" y="0"/>
                    <a:pt x="3174" y="0"/>
                  </a:cubicBezTo>
                  <a:close/>
                </a:path>
              </a:pathLst>
            </a:custGeom>
            <a:solidFill>
              <a:srgbClr val="F4B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2591475" y="1818100"/>
              <a:ext cx="746025" cy="622725"/>
            </a:xfrm>
            <a:custGeom>
              <a:avLst/>
              <a:gdLst/>
              <a:ahLst/>
              <a:cxnLst/>
              <a:rect l="l" t="t" r="r" b="b"/>
              <a:pathLst>
                <a:path w="29841" h="24909" extrusionOk="0">
                  <a:moveTo>
                    <a:pt x="15430" y="1"/>
                  </a:moveTo>
                  <a:cubicBezTo>
                    <a:pt x="12865" y="1"/>
                    <a:pt x="10267" y="718"/>
                    <a:pt x="8176" y="2154"/>
                  </a:cubicBezTo>
                  <a:cubicBezTo>
                    <a:pt x="4463" y="4703"/>
                    <a:pt x="1130" y="8369"/>
                    <a:pt x="481" y="12862"/>
                  </a:cubicBezTo>
                  <a:cubicBezTo>
                    <a:pt x="1" y="16194"/>
                    <a:pt x="906" y="19836"/>
                    <a:pt x="3447" y="22218"/>
                  </a:cubicBezTo>
                  <a:cubicBezTo>
                    <a:pt x="5633" y="24268"/>
                    <a:pt x="8790" y="24908"/>
                    <a:pt x="11757" y="24908"/>
                  </a:cubicBezTo>
                  <a:cubicBezTo>
                    <a:pt x="11836" y="24908"/>
                    <a:pt x="11915" y="24908"/>
                    <a:pt x="11994" y="24907"/>
                  </a:cubicBezTo>
                  <a:cubicBezTo>
                    <a:pt x="17873" y="24839"/>
                    <a:pt x="26655" y="24614"/>
                    <a:pt x="29252" y="18254"/>
                  </a:cubicBezTo>
                  <a:cubicBezTo>
                    <a:pt x="29777" y="16967"/>
                    <a:pt x="29840" y="15657"/>
                    <a:pt x="29649" y="14357"/>
                  </a:cubicBezTo>
                  <a:cubicBezTo>
                    <a:pt x="28778" y="8441"/>
                    <a:pt x="25027" y="2038"/>
                    <a:pt x="18732" y="413"/>
                  </a:cubicBezTo>
                  <a:cubicBezTo>
                    <a:pt x="17668" y="138"/>
                    <a:pt x="16552" y="1"/>
                    <a:pt x="154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2831550" y="2303675"/>
              <a:ext cx="22425" cy="16200"/>
            </a:xfrm>
            <a:custGeom>
              <a:avLst/>
              <a:gdLst/>
              <a:ahLst/>
              <a:cxnLst/>
              <a:rect l="l" t="t" r="r" b="b"/>
              <a:pathLst>
                <a:path w="897" h="648" extrusionOk="0">
                  <a:moveTo>
                    <a:pt x="230" y="0"/>
                  </a:moveTo>
                  <a:cubicBezTo>
                    <a:pt x="114" y="0"/>
                    <a:pt x="1" y="117"/>
                    <a:pt x="84" y="235"/>
                  </a:cubicBezTo>
                  <a:cubicBezTo>
                    <a:pt x="219" y="425"/>
                    <a:pt x="430" y="647"/>
                    <a:pt x="675" y="647"/>
                  </a:cubicBezTo>
                  <a:cubicBezTo>
                    <a:pt x="704" y="647"/>
                    <a:pt x="734" y="644"/>
                    <a:pt x="765" y="637"/>
                  </a:cubicBezTo>
                  <a:cubicBezTo>
                    <a:pt x="845" y="620"/>
                    <a:pt x="897" y="509"/>
                    <a:pt x="846" y="438"/>
                  </a:cubicBezTo>
                  <a:cubicBezTo>
                    <a:pt x="720" y="264"/>
                    <a:pt x="495" y="187"/>
                    <a:pt x="336" y="41"/>
                  </a:cubicBezTo>
                  <a:cubicBezTo>
                    <a:pt x="305" y="13"/>
                    <a:pt x="267" y="0"/>
                    <a:pt x="230" y="0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2872350" y="2323700"/>
              <a:ext cx="24825" cy="13325"/>
            </a:xfrm>
            <a:custGeom>
              <a:avLst/>
              <a:gdLst/>
              <a:ahLst/>
              <a:cxnLst/>
              <a:rect l="l" t="t" r="r" b="b"/>
              <a:pathLst>
                <a:path w="993" h="533" extrusionOk="0">
                  <a:moveTo>
                    <a:pt x="186" y="1"/>
                  </a:moveTo>
                  <a:cubicBezTo>
                    <a:pt x="49" y="1"/>
                    <a:pt x="0" y="208"/>
                    <a:pt x="119" y="293"/>
                  </a:cubicBezTo>
                  <a:cubicBezTo>
                    <a:pt x="299" y="421"/>
                    <a:pt x="534" y="532"/>
                    <a:pt x="761" y="532"/>
                  </a:cubicBezTo>
                  <a:cubicBezTo>
                    <a:pt x="798" y="532"/>
                    <a:pt x="835" y="529"/>
                    <a:pt x="871" y="523"/>
                  </a:cubicBezTo>
                  <a:cubicBezTo>
                    <a:pt x="993" y="503"/>
                    <a:pt x="980" y="345"/>
                    <a:pt x="901" y="286"/>
                  </a:cubicBezTo>
                  <a:cubicBezTo>
                    <a:pt x="718" y="151"/>
                    <a:pt x="452" y="85"/>
                    <a:pt x="239" y="10"/>
                  </a:cubicBezTo>
                  <a:cubicBezTo>
                    <a:pt x="220" y="4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2844200" y="2327975"/>
              <a:ext cx="14975" cy="7625"/>
            </a:xfrm>
            <a:custGeom>
              <a:avLst/>
              <a:gdLst/>
              <a:ahLst/>
              <a:cxnLst/>
              <a:rect l="l" t="t" r="r" b="b"/>
              <a:pathLst>
                <a:path w="599" h="305" extrusionOk="0">
                  <a:moveTo>
                    <a:pt x="230" y="1"/>
                  </a:moveTo>
                  <a:cubicBezTo>
                    <a:pt x="62" y="1"/>
                    <a:pt x="0" y="262"/>
                    <a:pt x="176" y="287"/>
                  </a:cubicBezTo>
                  <a:cubicBezTo>
                    <a:pt x="248" y="296"/>
                    <a:pt x="308" y="305"/>
                    <a:pt x="371" y="305"/>
                  </a:cubicBezTo>
                  <a:cubicBezTo>
                    <a:pt x="405" y="305"/>
                    <a:pt x="440" y="302"/>
                    <a:pt x="478" y="296"/>
                  </a:cubicBezTo>
                  <a:cubicBezTo>
                    <a:pt x="581" y="280"/>
                    <a:pt x="598" y="116"/>
                    <a:pt x="507" y="73"/>
                  </a:cubicBezTo>
                  <a:cubicBezTo>
                    <a:pt x="422" y="32"/>
                    <a:pt x="351" y="18"/>
                    <a:pt x="255" y="3"/>
                  </a:cubicBezTo>
                  <a:cubicBezTo>
                    <a:pt x="247" y="1"/>
                    <a:pt x="238" y="1"/>
                    <a:pt x="230" y="1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2813025" y="2260825"/>
              <a:ext cx="17800" cy="12525"/>
            </a:xfrm>
            <a:custGeom>
              <a:avLst/>
              <a:gdLst/>
              <a:ahLst/>
              <a:cxnLst/>
              <a:rect l="l" t="t" r="r" b="b"/>
              <a:pathLst>
                <a:path w="712" h="501" extrusionOk="0">
                  <a:moveTo>
                    <a:pt x="183" y="0"/>
                  </a:moveTo>
                  <a:cubicBezTo>
                    <a:pt x="65" y="0"/>
                    <a:pt x="1" y="170"/>
                    <a:pt x="117" y="257"/>
                  </a:cubicBezTo>
                  <a:lnTo>
                    <a:pt x="116" y="257"/>
                  </a:lnTo>
                  <a:cubicBezTo>
                    <a:pt x="252" y="360"/>
                    <a:pt x="376" y="456"/>
                    <a:pt x="544" y="496"/>
                  </a:cubicBezTo>
                  <a:cubicBezTo>
                    <a:pt x="555" y="499"/>
                    <a:pt x="565" y="500"/>
                    <a:pt x="575" y="500"/>
                  </a:cubicBezTo>
                  <a:cubicBezTo>
                    <a:pt x="669" y="500"/>
                    <a:pt x="711" y="387"/>
                    <a:pt x="652" y="311"/>
                  </a:cubicBezTo>
                  <a:cubicBezTo>
                    <a:pt x="547" y="175"/>
                    <a:pt x="406" y="102"/>
                    <a:pt x="255" y="21"/>
                  </a:cubicBezTo>
                  <a:cubicBezTo>
                    <a:pt x="230" y="7"/>
                    <a:pt x="206" y="0"/>
                    <a:pt x="183" y="0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2755925" y="2216625"/>
              <a:ext cx="28100" cy="20975"/>
            </a:xfrm>
            <a:custGeom>
              <a:avLst/>
              <a:gdLst/>
              <a:ahLst/>
              <a:cxnLst/>
              <a:rect l="l" t="t" r="r" b="b"/>
              <a:pathLst>
                <a:path w="1124" h="839" extrusionOk="0">
                  <a:moveTo>
                    <a:pt x="188" y="1"/>
                  </a:moveTo>
                  <a:cubicBezTo>
                    <a:pt x="66" y="1"/>
                    <a:pt x="0" y="196"/>
                    <a:pt x="124" y="259"/>
                  </a:cubicBezTo>
                  <a:lnTo>
                    <a:pt x="123" y="259"/>
                  </a:lnTo>
                  <a:cubicBezTo>
                    <a:pt x="272" y="336"/>
                    <a:pt x="412" y="430"/>
                    <a:pt x="539" y="539"/>
                  </a:cubicBezTo>
                  <a:cubicBezTo>
                    <a:pt x="650" y="634"/>
                    <a:pt x="734" y="756"/>
                    <a:pt x="865" y="823"/>
                  </a:cubicBezTo>
                  <a:cubicBezTo>
                    <a:pt x="887" y="834"/>
                    <a:pt x="911" y="839"/>
                    <a:pt x="935" y="839"/>
                  </a:cubicBezTo>
                  <a:cubicBezTo>
                    <a:pt x="1029" y="839"/>
                    <a:pt x="1123" y="758"/>
                    <a:pt x="1087" y="652"/>
                  </a:cubicBezTo>
                  <a:cubicBezTo>
                    <a:pt x="972" y="313"/>
                    <a:pt x="544" y="120"/>
                    <a:pt x="230" y="8"/>
                  </a:cubicBezTo>
                  <a:cubicBezTo>
                    <a:pt x="216" y="3"/>
                    <a:pt x="202" y="1"/>
                    <a:pt x="188" y="1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2720600" y="2193175"/>
              <a:ext cx="17300" cy="10375"/>
            </a:xfrm>
            <a:custGeom>
              <a:avLst/>
              <a:gdLst/>
              <a:ahLst/>
              <a:cxnLst/>
              <a:rect l="l" t="t" r="r" b="b"/>
              <a:pathLst>
                <a:path w="692" h="415" extrusionOk="0">
                  <a:moveTo>
                    <a:pt x="186" y="1"/>
                  </a:moveTo>
                  <a:cubicBezTo>
                    <a:pt x="71" y="1"/>
                    <a:pt x="0" y="148"/>
                    <a:pt x="84" y="253"/>
                  </a:cubicBezTo>
                  <a:cubicBezTo>
                    <a:pt x="160" y="349"/>
                    <a:pt x="288" y="414"/>
                    <a:pt x="410" y="414"/>
                  </a:cubicBezTo>
                  <a:cubicBezTo>
                    <a:pt x="494" y="414"/>
                    <a:pt x="575" y="384"/>
                    <a:pt x="635" y="311"/>
                  </a:cubicBezTo>
                  <a:cubicBezTo>
                    <a:pt x="691" y="244"/>
                    <a:pt x="668" y="158"/>
                    <a:pt x="586" y="126"/>
                  </a:cubicBezTo>
                  <a:cubicBezTo>
                    <a:pt x="477" y="84"/>
                    <a:pt x="369" y="80"/>
                    <a:pt x="262" y="22"/>
                  </a:cubicBezTo>
                  <a:cubicBezTo>
                    <a:pt x="235" y="7"/>
                    <a:pt x="210" y="1"/>
                    <a:pt x="186" y="1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2750925" y="2168650"/>
              <a:ext cx="20175" cy="13575"/>
            </a:xfrm>
            <a:custGeom>
              <a:avLst/>
              <a:gdLst/>
              <a:ahLst/>
              <a:cxnLst/>
              <a:rect l="l" t="t" r="r" b="b"/>
              <a:pathLst>
                <a:path w="807" h="543" extrusionOk="0">
                  <a:moveTo>
                    <a:pt x="230" y="1"/>
                  </a:moveTo>
                  <a:cubicBezTo>
                    <a:pt x="92" y="1"/>
                    <a:pt x="0" y="210"/>
                    <a:pt x="149" y="302"/>
                  </a:cubicBezTo>
                  <a:cubicBezTo>
                    <a:pt x="292" y="390"/>
                    <a:pt x="427" y="487"/>
                    <a:pt x="588" y="536"/>
                  </a:cubicBezTo>
                  <a:cubicBezTo>
                    <a:pt x="602" y="541"/>
                    <a:pt x="615" y="543"/>
                    <a:pt x="628" y="543"/>
                  </a:cubicBezTo>
                  <a:cubicBezTo>
                    <a:pt x="739" y="543"/>
                    <a:pt x="807" y="392"/>
                    <a:pt x="722" y="306"/>
                  </a:cubicBezTo>
                  <a:cubicBezTo>
                    <a:pt x="603" y="186"/>
                    <a:pt x="455" y="111"/>
                    <a:pt x="311" y="25"/>
                  </a:cubicBezTo>
                  <a:cubicBezTo>
                    <a:pt x="283" y="8"/>
                    <a:pt x="256" y="1"/>
                    <a:pt x="230" y="1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2794575" y="2217925"/>
              <a:ext cx="19175" cy="10075"/>
            </a:xfrm>
            <a:custGeom>
              <a:avLst/>
              <a:gdLst/>
              <a:ahLst/>
              <a:cxnLst/>
              <a:rect l="l" t="t" r="r" b="b"/>
              <a:pathLst>
                <a:path w="767" h="403" extrusionOk="0">
                  <a:moveTo>
                    <a:pt x="135" y="1"/>
                  </a:moveTo>
                  <a:cubicBezTo>
                    <a:pt x="55" y="1"/>
                    <a:pt x="0" y="111"/>
                    <a:pt x="87" y="153"/>
                  </a:cubicBezTo>
                  <a:cubicBezTo>
                    <a:pt x="264" y="240"/>
                    <a:pt x="443" y="343"/>
                    <a:pt x="633" y="399"/>
                  </a:cubicBezTo>
                  <a:cubicBezTo>
                    <a:pt x="642" y="401"/>
                    <a:pt x="650" y="402"/>
                    <a:pt x="658" y="402"/>
                  </a:cubicBezTo>
                  <a:cubicBezTo>
                    <a:pt x="733" y="402"/>
                    <a:pt x="767" y="293"/>
                    <a:pt x="697" y="249"/>
                  </a:cubicBezTo>
                  <a:cubicBezTo>
                    <a:pt x="536" y="146"/>
                    <a:pt x="347" y="83"/>
                    <a:pt x="171" y="8"/>
                  </a:cubicBezTo>
                  <a:cubicBezTo>
                    <a:pt x="159" y="3"/>
                    <a:pt x="147" y="1"/>
                    <a:pt x="135" y="1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2797175" y="2241225"/>
              <a:ext cx="15125" cy="13675"/>
            </a:xfrm>
            <a:custGeom>
              <a:avLst/>
              <a:gdLst/>
              <a:ahLst/>
              <a:cxnLst/>
              <a:rect l="l" t="t" r="r" b="b"/>
              <a:pathLst>
                <a:path w="605" h="547" extrusionOk="0">
                  <a:moveTo>
                    <a:pt x="186" y="0"/>
                  </a:moveTo>
                  <a:cubicBezTo>
                    <a:pt x="73" y="0"/>
                    <a:pt x="0" y="177"/>
                    <a:pt x="119" y="261"/>
                  </a:cubicBezTo>
                  <a:lnTo>
                    <a:pt x="119" y="262"/>
                  </a:lnTo>
                  <a:cubicBezTo>
                    <a:pt x="236" y="344"/>
                    <a:pt x="317" y="460"/>
                    <a:pt x="440" y="532"/>
                  </a:cubicBezTo>
                  <a:cubicBezTo>
                    <a:pt x="458" y="542"/>
                    <a:pt x="475" y="547"/>
                    <a:pt x="492" y="547"/>
                  </a:cubicBezTo>
                  <a:cubicBezTo>
                    <a:pt x="554" y="547"/>
                    <a:pt x="605" y="483"/>
                    <a:pt x="592" y="415"/>
                  </a:cubicBezTo>
                  <a:cubicBezTo>
                    <a:pt x="557" y="232"/>
                    <a:pt x="407" y="121"/>
                    <a:pt x="258" y="24"/>
                  </a:cubicBezTo>
                  <a:cubicBezTo>
                    <a:pt x="233" y="7"/>
                    <a:pt x="209" y="0"/>
                    <a:pt x="186" y="0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2710425" y="2166175"/>
              <a:ext cx="6900" cy="11250"/>
            </a:xfrm>
            <a:custGeom>
              <a:avLst/>
              <a:gdLst/>
              <a:ahLst/>
              <a:cxnLst/>
              <a:rect l="l" t="t" r="r" b="b"/>
              <a:pathLst>
                <a:path w="276" h="450" extrusionOk="0">
                  <a:moveTo>
                    <a:pt x="89" y="0"/>
                  </a:moveTo>
                  <a:cubicBezTo>
                    <a:pt x="45" y="0"/>
                    <a:pt x="0" y="30"/>
                    <a:pt x="7" y="81"/>
                  </a:cubicBezTo>
                  <a:cubicBezTo>
                    <a:pt x="18" y="193"/>
                    <a:pt x="50" y="302"/>
                    <a:pt x="101" y="404"/>
                  </a:cubicBezTo>
                  <a:cubicBezTo>
                    <a:pt x="117" y="436"/>
                    <a:pt x="143" y="450"/>
                    <a:pt x="169" y="450"/>
                  </a:cubicBezTo>
                  <a:cubicBezTo>
                    <a:pt x="221" y="450"/>
                    <a:pt x="276" y="397"/>
                    <a:pt x="266" y="335"/>
                  </a:cubicBezTo>
                  <a:cubicBezTo>
                    <a:pt x="248" y="230"/>
                    <a:pt x="213" y="130"/>
                    <a:pt x="160" y="39"/>
                  </a:cubicBezTo>
                  <a:cubicBezTo>
                    <a:pt x="145" y="13"/>
                    <a:pt x="117" y="0"/>
                    <a:pt x="89" y="0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2907675" y="2347975"/>
              <a:ext cx="24375" cy="18175"/>
            </a:xfrm>
            <a:custGeom>
              <a:avLst/>
              <a:gdLst/>
              <a:ahLst/>
              <a:cxnLst/>
              <a:rect l="l" t="t" r="r" b="b"/>
              <a:pathLst>
                <a:path w="975" h="727" extrusionOk="0">
                  <a:moveTo>
                    <a:pt x="159" y="0"/>
                  </a:moveTo>
                  <a:cubicBezTo>
                    <a:pt x="83" y="0"/>
                    <a:pt x="0" y="75"/>
                    <a:pt x="33" y="156"/>
                  </a:cubicBezTo>
                  <a:cubicBezTo>
                    <a:pt x="140" y="421"/>
                    <a:pt x="415" y="727"/>
                    <a:pt x="725" y="727"/>
                  </a:cubicBezTo>
                  <a:cubicBezTo>
                    <a:pt x="762" y="727"/>
                    <a:pt x="801" y="722"/>
                    <a:pt x="839" y="713"/>
                  </a:cubicBezTo>
                  <a:cubicBezTo>
                    <a:pt x="961" y="681"/>
                    <a:pt x="974" y="515"/>
                    <a:pt x="872" y="451"/>
                  </a:cubicBezTo>
                  <a:cubicBezTo>
                    <a:pt x="767" y="385"/>
                    <a:pt x="645" y="368"/>
                    <a:pt x="536" y="306"/>
                  </a:cubicBezTo>
                  <a:cubicBezTo>
                    <a:pt x="415" y="239"/>
                    <a:pt x="323" y="144"/>
                    <a:pt x="236" y="37"/>
                  </a:cubicBezTo>
                  <a:cubicBezTo>
                    <a:pt x="216" y="11"/>
                    <a:pt x="188" y="0"/>
                    <a:pt x="159" y="0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2944975" y="2361750"/>
              <a:ext cx="24350" cy="14600"/>
            </a:xfrm>
            <a:custGeom>
              <a:avLst/>
              <a:gdLst/>
              <a:ahLst/>
              <a:cxnLst/>
              <a:rect l="l" t="t" r="r" b="b"/>
              <a:pathLst>
                <a:path w="974" h="584" extrusionOk="0">
                  <a:moveTo>
                    <a:pt x="160" y="1"/>
                  </a:moveTo>
                  <a:cubicBezTo>
                    <a:pt x="57" y="1"/>
                    <a:pt x="1" y="153"/>
                    <a:pt x="102" y="231"/>
                  </a:cubicBezTo>
                  <a:cubicBezTo>
                    <a:pt x="293" y="376"/>
                    <a:pt x="514" y="545"/>
                    <a:pt x="756" y="582"/>
                  </a:cubicBezTo>
                  <a:cubicBezTo>
                    <a:pt x="762" y="583"/>
                    <a:pt x="768" y="584"/>
                    <a:pt x="774" y="584"/>
                  </a:cubicBezTo>
                  <a:cubicBezTo>
                    <a:pt x="872" y="584"/>
                    <a:pt x="974" y="461"/>
                    <a:pt x="873" y="381"/>
                  </a:cubicBezTo>
                  <a:cubicBezTo>
                    <a:pt x="680" y="231"/>
                    <a:pt x="437" y="144"/>
                    <a:pt x="225" y="20"/>
                  </a:cubicBezTo>
                  <a:cubicBezTo>
                    <a:pt x="202" y="6"/>
                    <a:pt x="180" y="1"/>
                    <a:pt x="160" y="1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2935350" y="2329925"/>
              <a:ext cx="14800" cy="6525"/>
            </a:xfrm>
            <a:custGeom>
              <a:avLst/>
              <a:gdLst/>
              <a:ahLst/>
              <a:cxnLst/>
              <a:rect l="l" t="t" r="r" b="b"/>
              <a:pathLst>
                <a:path w="592" h="261" extrusionOk="0">
                  <a:moveTo>
                    <a:pt x="136" y="0"/>
                  </a:moveTo>
                  <a:cubicBezTo>
                    <a:pt x="0" y="0"/>
                    <a:pt x="5" y="228"/>
                    <a:pt x="154" y="246"/>
                  </a:cubicBezTo>
                  <a:cubicBezTo>
                    <a:pt x="224" y="253"/>
                    <a:pt x="289" y="260"/>
                    <a:pt x="354" y="260"/>
                  </a:cubicBezTo>
                  <a:cubicBezTo>
                    <a:pt x="403" y="260"/>
                    <a:pt x="453" y="256"/>
                    <a:pt x="505" y="246"/>
                  </a:cubicBezTo>
                  <a:cubicBezTo>
                    <a:pt x="574" y="233"/>
                    <a:pt x="592" y="121"/>
                    <a:pt x="526" y="89"/>
                  </a:cubicBezTo>
                  <a:cubicBezTo>
                    <a:pt x="403" y="32"/>
                    <a:pt x="288" y="19"/>
                    <a:pt x="154" y="2"/>
                  </a:cubicBezTo>
                  <a:cubicBezTo>
                    <a:pt x="147" y="1"/>
                    <a:pt x="142" y="0"/>
                    <a:pt x="136" y="0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2894150" y="2262375"/>
              <a:ext cx="16050" cy="15850"/>
            </a:xfrm>
            <a:custGeom>
              <a:avLst/>
              <a:gdLst/>
              <a:ahLst/>
              <a:cxnLst/>
              <a:rect l="l" t="t" r="r" b="b"/>
              <a:pathLst>
                <a:path w="642" h="634" extrusionOk="0">
                  <a:moveTo>
                    <a:pt x="202" y="0"/>
                  </a:moveTo>
                  <a:cubicBezTo>
                    <a:pt x="97" y="0"/>
                    <a:pt x="0" y="144"/>
                    <a:pt x="92" y="251"/>
                  </a:cubicBezTo>
                  <a:lnTo>
                    <a:pt x="94" y="249"/>
                  </a:lnTo>
                  <a:cubicBezTo>
                    <a:pt x="217" y="392"/>
                    <a:pt x="322" y="501"/>
                    <a:pt x="470" y="615"/>
                  </a:cubicBezTo>
                  <a:cubicBezTo>
                    <a:pt x="487" y="628"/>
                    <a:pt x="504" y="633"/>
                    <a:pt x="520" y="633"/>
                  </a:cubicBezTo>
                  <a:cubicBezTo>
                    <a:pt x="587" y="633"/>
                    <a:pt x="641" y="543"/>
                    <a:pt x="605" y="479"/>
                  </a:cubicBezTo>
                  <a:cubicBezTo>
                    <a:pt x="517" y="314"/>
                    <a:pt x="417" y="192"/>
                    <a:pt x="295" y="47"/>
                  </a:cubicBezTo>
                  <a:cubicBezTo>
                    <a:pt x="267" y="14"/>
                    <a:pt x="234" y="0"/>
                    <a:pt x="202" y="0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2882675" y="2295700"/>
              <a:ext cx="9775" cy="8500"/>
            </a:xfrm>
            <a:custGeom>
              <a:avLst/>
              <a:gdLst/>
              <a:ahLst/>
              <a:cxnLst/>
              <a:rect l="l" t="t" r="r" b="b"/>
              <a:pathLst>
                <a:path w="391" h="340" extrusionOk="0">
                  <a:moveTo>
                    <a:pt x="156" y="1"/>
                  </a:moveTo>
                  <a:cubicBezTo>
                    <a:pt x="77" y="1"/>
                    <a:pt x="1" y="61"/>
                    <a:pt x="35" y="157"/>
                  </a:cubicBezTo>
                  <a:cubicBezTo>
                    <a:pt x="75" y="271"/>
                    <a:pt x="129" y="338"/>
                    <a:pt x="255" y="340"/>
                  </a:cubicBezTo>
                  <a:cubicBezTo>
                    <a:pt x="256" y="340"/>
                    <a:pt x="256" y="340"/>
                    <a:pt x="257" y="340"/>
                  </a:cubicBezTo>
                  <a:cubicBezTo>
                    <a:pt x="360" y="340"/>
                    <a:pt x="390" y="221"/>
                    <a:pt x="333" y="151"/>
                  </a:cubicBezTo>
                  <a:cubicBezTo>
                    <a:pt x="316" y="131"/>
                    <a:pt x="300" y="109"/>
                    <a:pt x="285" y="88"/>
                  </a:cubicBezTo>
                  <a:cubicBezTo>
                    <a:pt x="261" y="27"/>
                    <a:pt x="208" y="1"/>
                    <a:pt x="156" y="1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2992775" y="2347225"/>
              <a:ext cx="16350" cy="8750"/>
            </a:xfrm>
            <a:custGeom>
              <a:avLst/>
              <a:gdLst/>
              <a:ahLst/>
              <a:cxnLst/>
              <a:rect l="l" t="t" r="r" b="b"/>
              <a:pathLst>
                <a:path w="654" h="350" extrusionOk="0">
                  <a:moveTo>
                    <a:pt x="217" y="1"/>
                  </a:moveTo>
                  <a:cubicBezTo>
                    <a:pt x="58" y="1"/>
                    <a:pt x="1" y="272"/>
                    <a:pt x="181" y="310"/>
                  </a:cubicBezTo>
                  <a:cubicBezTo>
                    <a:pt x="279" y="330"/>
                    <a:pt x="365" y="349"/>
                    <a:pt x="463" y="349"/>
                  </a:cubicBezTo>
                  <a:cubicBezTo>
                    <a:pt x="471" y="349"/>
                    <a:pt x="478" y="349"/>
                    <a:pt x="486" y="349"/>
                  </a:cubicBezTo>
                  <a:cubicBezTo>
                    <a:pt x="606" y="345"/>
                    <a:pt x="654" y="185"/>
                    <a:pt x="548" y="122"/>
                  </a:cubicBezTo>
                  <a:cubicBezTo>
                    <a:pt x="456" y="67"/>
                    <a:pt x="367" y="41"/>
                    <a:pt x="264" y="8"/>
                  </a:cubicBezTo>
                  <a:cubicBezTo>
                    <a:pt x="248" y="3"/>
                    <a:pt x="232" y="1"/>
                    <a:pt x="217" y="1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2991075" y="2372325"/>
              <a:ext cx="21950" cy="12225"/>
            </a:xfrm>
            <a:custGeom>
              <a:avLst/>
              <a:gdLst/>
              <a:ahLst/>
              <a:cxnLst/>
              <a:rect l="l" t="t" r="r" b="b"/>
              <a:pathLst>
                <a:path w="878" h="489" extrusionOk="0">
                  <a:moveTo>
                    <a:pt x="206" y="1"/>
                  </a:moveTo>
                  <a:cubicBezTo>
                    <a:pt x="22" y="1"/>
                    <a:pt x="0" y="254"/>
                    <a:pt x="131" y="346"/>
                  </a:cubicBezTo>
                  <a:cubicBezTo>
                    <a:pt x="254" y="433"/>
                    <a:pt x="389" y="489"/>
                    <a:pt x="526" y="489"/>
                  </a:cubicBezTo>
                  <a:cubicBezTo>
                    <a:pt x="598" y="489"/>
                    <a:pt x="671" y="473"/>
                    <a:pt x="743" y="438"/>
                  </a:cubicBezTo>
                  <a:cubicBezTo>
                    <a:pt x="877" y="375"/>
                    <a:pt x="842" y="202"/>
                    <a:pt x="743" y="129"/>
                  </a:cubicBezTo>
                  <a:cubicBezTo>
                    <a:pt x="604" y="25"/>
                    <a:pt x="395" y="17"/>
                    <a:pt x="224" y="1"/>
                  </a:cubicBezTo>
                  <a:cubicBezTo>
                    <a:pt x="218" y="1"/>
                    <a:pt x="212" y="1"/>
                    <a:pt x="206" y="1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3047225" y="2378875"/>
              <a:ext cx="15400" cy="10175"/>
            </a:xfrm>
            <a:custGeom>
              <a:avLst/>
              <a:gdLst/>
              <a:ahLst/>
              <a:cxnLst/>
              <a:rect l="l" t="t" r="r" b="b"/>
              <a:pathLst>
                <a:path w="616" h="407" extrusionOk="0">
                  <a:moveTo>
                    <a:pt x="400" y="0"/>
                  </a:moveTo>
                  <a:cubicBezTo>
                    <a:pt x="279" y="0"/>
                    <a:pt x="169" y="73"/>
                    <a:pt x="86" y="170"/>
                  </a:cubicBezTo>
                  <a:cubicBezTo>
                    <a:pt x="0" y="270"/>
                    <a:pt x="90" y="406"/>
                    <a:pt x="188" y="406"/>
                  </a:cubicBezTo>
                  <a:cubicBezTo>
                    <a:pt x="219" y="406"/>
                    <a:pt x="250" y="393"/>
                    <a:pt x="277" y="361"/>
                  </a:cubicBezTo>
                  <a:cubicBezTo>
                    <a:pt x="349" y="278"/>
                    <a:pt x="410" y="271"/>
                    <a:pt x="508" y="237"/>
                  </a:cubicBezTo>
                  <a:cubicBezTo>
                    <a:pt x="616" y="199"/>
                    <a:pt x="613" y="59"/>
                    <a:pt x="508" y="20"/>
                  </a:cubicBezTo>
                  <a:cubicBezTo>
                    <a:pt x="471" y="6"/>
                    <a:pt x="435" y="0"/>
                    <a:pt x="400" y="0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3106100" y="2389550"/>
              <a:ext cx="10750" cy="7625"/>
            </a:xfrm>
            <a:custGeom>
              <a:avLst/>
              <a:gdLst/>
              <a:ahLst/>
              <a:cxnLst/>
              <a:rect l="l" t="t" r="r" b="b"/>
              <a:pathLst>
                <a:path w="430" h="305" extrusionOk="0">
                  <a:moveTo>
                    <a:pt x="285" y="0"/>
                  </a:moveTo>
                  <a:cubicBezTo>
                    <a:pt x="155" y="0"/>
                    <a:pt x="0" y="218"/>
                    <a:pt x="220" y="287"/>
                  </a:cubicBezTo>
                  <a:lnTo>
                    <a:pt x="259" y="299"/>
                  </a:lnTo>
                  <a:cubicBezTo>
                    <a:pt x="270" y="303"/>
                    <a:pt x="282" y="304"/>
                    <a:pt x="293" y="304"/>
                  </a:cubicBezTo>
                  <a:cubicBezTo>
                    <a:pt x="369" y="304"/>
                    <a:pt x="430" y="225"/>
                    <a:pt x="409" y="150"/>
                  </a:cubicBezTo>
                  <a:lnTo>
                    <a:pt x="398" y="108"/>
                  </a:lnTo>
                  <a:cubicBezTo>
                    <a:pt x="377" y="30"/>
                    <a:pt x="333" y="0"/>
                    <a:pt x="285" y="0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2734675" y="2087775"/>
              <a:ext cx="6800" cy="17650"/>
            </a:xfrm>
            <a:custGeom>
              <a:avLst/>
              <a:gdLst/>
              <a:ahLst/>
              <a:cxnLst/>
              <a:rect l="l" t="t" r="r" b="b"/>
              <a:pathLst>
                <a:path w="272" h="706" extrusionOk="0">
                  <a:moveTo>
                    <a:pt x="171" y="1"/>
                  </a:moveTo>
                  <a:cubicBezTo>
                    <a:pt x="123" y="1"/>
                    <a:pt x="72" y="33"/>
                    <a:pt x="65" y="94"/>
                  </a:cubicBezTo>
                  <a:cubicBezTo>
                    <a:pt x="42" y="274"/>
                    <a:pt x="1" y="455"/>
                    <a:pt x="27" y="635"/>
                  </a:cubicBezTo>
                  <a:cubicBezTo>
                    <a:pt x="34" y="684"/>
                    <a:pt x="72" y="706"/>
                    <a:pt x="113" y="706"/>
                  </a:cubicBezTo>
                  <a:cubicBezTo>
                    <a:pt x="157" y="706"/>
                    <a:pt x="205" y="679"/>
                    <a:pt x="218" y="635"/>
                  </a:cubicBezTo>
                  <a:cubicBezTo>
                    <a:pt x="271" y="464"/>
                    <a:pt x="254" y="271"/>
                    <a:pt x="259" y="94"/>
                  </a:cubicBezTo>
                  <a:cubicBezTo>
                    <a:pt x="261" y="31"/>
                    <a:pt x="218" y="1"/>
                    <a:pt x="171" y="1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2761000" y="2106400"/>
              <a:ext cx="7975" cy="15500"/>
            </a:xfrm>
            <a:custGeom>
              <a:avLst/>
              <a:gdLst/>
              <a:ahLst/>
              <a:cxnLst/>
              <a:rect l="l" t="t" r="r" b="b"/>
              <a:pathLst>
                <a:path w="319" h="620" extrusionOk="0">
                  <a:moveTo>
                    <a:pt x="159" y="1"/>
                  </a:moveTo>
                  <a:cubicBezTo>
                    <a:pt x="118" y="1"/>
                    <a:pt x="79" y="24"/>
                    <a:pt x="62" y="79"/>
                  </a:cubicBezTo>
                  <a:lnTo>
                    <a:pt x="62" y="78"/>
                  </a:lnTo>
                  <a:lnTo>
                    <a:pt x="62" y="78"/>
                  </a:lnTo>
                  <a:cubicBezTo>
                    <a:pt x="0" y="286"/>
                    <a:pt x="15" y="498"/>
                    <a:pt x="220" y="612"/>
                  </a:cubicBezTo>
                  <a:cubicBezTo>
                    <a:pt x="228" y="617"/>
                    <a:pt x="238" y="619"/>
                    <a:pt x="249" y="619"/>
                  </a:cubicBezTo>
                  <a:cubicBezTo>
                    <a:pt x="283" y="619"/>
                    <a:pt x="319" y="595"/>
                    <a:pt x="314" y="558"/>
                  </a:cubicBezTo>
                  <a:cubicBezTo>
                    <a:pt x="296" y="423"/>
                    <a:pt x="252" y="269"/>
                    <a:pt x="272" y="136"/>
                  </a:cubicBezTo>
                  <a:cubicBezTo>
                    <a:pt x="283" y="55"/>
                    <a:pt x="220" y="1"/>
                    <a:pt x="159" y="1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817800" y="2137250"/>
              <a:ext cx="7775" cy="18200"/>
            </a:xfrm>
            <a:custGeom>
              <a:avLst/>
              <a:gdLst/>
              <a:ahLst/>
              <a:cxnLst/>
              <a:rect l="l" t="t" r="r" b="b"/>
              <a:pathLst>
                <a:path w="311" h="728" extrusionOk="0">
                  <a:moveTo>
                    <a:pt x="156" y="0"/>
                  </a:moveTo>
                  <a:cubicBezTo>
                    <a:pt x="107" y="0"/>
                    <a:pt x="58" y="26"/>
                    <a:pt x="50" y="78"/>
                  </a:cubicBezTo>
                  <a:cubicBezTo>
                    <a:pt x="23" y="268"/>
                    <a:pt x="0" y="464"/>
                    <a:pt x="52" y="651"/>
                  </a:cubicBezTo>
                  <a:cubicBezTo>
                    <a:pt x="66" y="702"/>
                    <a:pt x="111" y="728"/>
                    <a:pt x="155" y="728"/>
                  </a:cubicBezTo>
                  <a:cubicBezTo>
                    <a:pt x="200" y="728"/>
                    <a:pt x="244" y="702"/>
                    <a:pt x="259" y="651"/>
                  </a:cubicBezTo>
                  <a:cubicBezTo>
                    <a:pt x="311" y="464"/>
                    <a:pt x="287" y="268"/>
                    <a:pt x="260" y="78"/>
                  </a:cubicBezTo>
                  <a:cubicBezTo>
                    <a:pt x="253" y="26"/>
                    <a:pt x="204" y="0"/>
                    <a:pt x="156" y="0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2792400" y="2173125"/>
              <a:ext cx="8150" cy="12975"/>
            </a:xfrm>
            <a:custGeom>
              <a:avLst/>
              <a:gdLst/>
              <a:ahLst/>
              <a:cxnLst/>
              <a:rect l="l" t="t" r="r" b="b"/>
              <a:pathLst>
                <a:path w="326" h="519" extrusionOk="0">
                  <a:moveTo>
                    <a:pt x="127" y="1"/>
                  </a:moveTo>
                  <a:cubicBezTo>
                    <a:pt x="67" y="1"/>
                    <a:pt x="3" y="43"/>
                    <a:pt x="2" y="115"/>
                  </a:cubicBezTo>
                  <a:cubicBezTo>
                    <a:pt x="1" y="270"/>
                    <a:pt x="32" y="388"/>
                    <a:pt x="150" y="491"/>
                  </a:cubicBezTo>
                  <a:cubicBezTo>
                    <a:pt x="170" y="510"/>
                    <a:pt x="193" y="518"/>
                    <a:pt x="215" y="518"/>
                  </a:cubicBezTo>
                  <a:cubicBezTo>
                    <a:pt x="273" y="518"/>
                    <a:pt x="326" y="465"/>
                    <a:pt x="310" y="398"/>
                  </a:cubicBezTo>
                  <a:cubicBezTo>
                    <a:pt x="288" y="292"/>
                    <a:pt x="253" y="191"/>
                    <a:pt x="231" y="84"/>
                  </a:cubicBezTo>
                  <a:cubicBezTo>
                    <a:pt x="219" y="26"/>
                    <a:pt x="174" y="1"/>
                    <a:pt x="127" y="1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2843425" y="2218150"/>
              <a:ext cx="12925" cy="17300"/>
            </a:xfrm>
            <a:custGeom>
              <a:avLst/>
              <a:gdLst/>
              <a:ahLst/>
              <a:cxnLst/>
              <a:rect l="l" t="t" r="r" b="b"/>
              <a:pathLst>
                <a:path w="517" h="692" extrusionOk="0">
                  <a:moveTo>
                    <a:pt x="181" y="0"/>
                  </a:moveTo>
                  <a:cubicBezTo>
                    <a:pt x="95" y="0"/>
                    <a:pt x="1" y="79"/>
                    <a:pt x="34" y="177"/>
                  </a:cubicBezTo>
                  <a:cubicBezTo>
                    <a:pt x="95" y="353"/>
                    <a:pt x="153" y="539"/>
                    <a:pt x="300" y="661"/>
                  </a:cubicBezTo>
                  <a:cubicBezTo>
                    <a:pt x="326" y="682"/>
                    <a:pt x="356" y="692"/>
                    <a:pt x="384" y="692"/>
                  </a:cubicBezTo>
                  <a:cubicBezTo>
                    <a:pt x="454" y="692"/>
                    <a:pt x="516" y="632"/>
                    <a:pt x="498" y="545"/>
                  </a:cubicBezTo>
                  <a:cubicBezTo>
                    <a:pt x="464" y="376"/>
                    <a:pt x="359" y="226"/>
                    <a:pt x="288" y="69"/>
                  </a:cubicBezTo>
                  <a:cubicBezTo>
                    <a:pt x="267" y="21"/>
                    <a:pt x="225" y="0"/>
                    <a:pt x="181" y="0"/>
                  </a:cubicBezTo>
                  <a:close/>
                </a:path>
              </a:pathLst>
            </a:custGeom>
            <a:solidFill>
              <a:srgbClr val="D7E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2660600" y="1836500"/>
              <a:ext cx="442425" cy="196750"/>
            </a:xfrm>
            <a:custGeom>
              <a:avLst/>
              <a:gdLst/>
              <a:ahLst/>
              <a:cxnLst/>
              <a:rect l="l" t="t" r="r" b="b"/>
              <a:pathLst>
                <a:path w="17697" h="7870" extrusionOk="0">
                  <a:moveTo>
                    <a:pt x="3794" y="1"/>
                  </a:moveTo>
                  <a:cubicBezTo>
                    <a:pt x="1726" y="1"/>
                    <a:pt x="2005" y="2315"/>
                    <a:pt x="1317" y="3160"/>
                  </a:cubicBezTo>
                  <a:cubicBezTo>
                    <a:pt x="0" y="4775"/>
                    <a:pt x="1861" y="5528"/>
                    <a:pt x="3215" y="6005"/>
                  </a:cubicBezTo>
                  <a:cubicBezTo>
                    <a:pt x="6104" y="7021"/>
                    <a:pt x="8107" y="7510"/>
                    <a:pt x="11154" y="7771"/>
                  </a:cubicBezTo>
                  <a:cubicBezTo>
                    <a:pt x="11749" y="7822"/>
                    <a:pt x="12320" y="7870"/>
                    <a:pt x="12871" y="7870"/>
                  </a:cubicBezTo>
                  <a:cubicBezTo>
                    <a:pt x="13907" y="7870"/>
                    <a:pt x="14874" y="7701"/>
                    <a:pt x="15800" y="7067"/>
                  </a:cubicBezTo>
                  <a:cubicBezTo>
                    <a:pt x="15980" y="6944"/>
                    <a:pt x="17373" y="5555"/>
                    <a:pt x="17483" y="5367"/>
                  </a:cubicBezTo>
                  <a:cubicBezTo>
                    <a:pt x="17697" y="4994"/>
                    <a:pt x="17153" y="3876"/>
                    <a:pt x="16208" y="3720"/>
                  </a:cubicBezTo>
                  <a:cubicBezTo>
                    <a:pt x="13320" y="3242"/>
                    <a:pt x="11011" y="1418"/>
                    <a:pt x="8261" y="411"/>
                  </a:cubicBezTo>
                  <a:lnTo>
                    <a:pt x="4245" y="33"/>
                  </a:lnTo>
                  <a:cubicBezTo>
                    <a:pt x="4084" y="11"/>
                    <a:pt x="3934" y="1"/>
                    <a:pt x="37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2875500" y="1801200"/>
              <a:ext cx="292200" cy="357625"/>
            </a:xfrm>
            <a:custGeom>
              <a:avLst/>
              <a:gdLst/>
              <a:ahLst/>
              <a:cxnLst/>
              <a:rect l="l" t="t" r="r" b="b"/>
              <a:pathLst>
                <a:path w="11688" h="14305" extrusionOk="0">
                  <a:moveTo>
                    <a:pt x="7701" y="0"/>
                  </a:moveTo>
                  <a:lnTo>
                    <a:pt x="8135" y="1361"/>
                  </a:lnTo>
                  <a:cubicBezTo>
                    <a:pt x="7115" y="3177"/>
                    <a:pt x="5085" y="4144"/>
                    <a:pt x="3591" y="5596"/>
                  </a:cubicBezTo>
                  <a:cubicBezTo>
                    <a:pt x="3001" y="6171"/>
                    <a:pt x="2492" y="6824"/>
                    <a:pt x="2007" y="7488"/>
                  </a:cubicBezTo>
                  <a:cubicBezTo>
                    <a:pt x="1412" y="8303"/>
                    <a:pt x="840" y="9148"/>
                    <a:pt x="484" y="10091"/>
                  </a:cubicBezTo>
                  <a:cubicBezTo>
                    <a:pt x="128" y="11035"/>
                    <a:pt x="1" y="12093"/>
                    <a:pt x="303" y="13055"/>
                  </a:cubicBezTo>
                  <a:cubicBezTo>
                    <a:pt x="1824" y="13633"/>
                    <a:pt x="3402" y="14046"/>
                    <a:pt x="5010" y="14291"/>
                  </a:cubicBezTo>
                  <a:cubicBezTo>
                    <a:pt x="5058" y="14298"/>
                    <a:pt x="5108" y="14304"/>
                    <a:pt x="5158" y="14304"/>
                  </a:cubicBezTo>
                  <a:cubicBezTo>
                    <a:pt x="5247" y="14304"/>
                    <a:pt x="5332" y="14285"/>
                    <a:pt x="5389" y="14221"/>
                  </a:cubicBezTo>
                  <a:cubicBezTo>
                    <a:pt x="5432" y="14171"/>
                    <a:pt x="5448" y="14104"/>
                    <a:pt x="5462" y="14039"/>
                  </a:cubicBezTo>
                  <a:cubicBezTo>
                    <a:pt x="5765" y="12649"/>
                    <a:pt x="5677" y="11159"/>
                    <a:pt x="6255" y="9858"/>
                  </a:cubicBezTo>
                  <a:cubicBezTo>
                    <a:pt x="6442" y="9436"/>
                    <a:pt x="6698" y="9046"/>
                    <a:pt x="6969" y="8671"/>
                  </a:cubicBezTo>
                  <a:cubicBezTo>
                    <a:pt x="7420" y="8049"/>
                    <a:pt x="7927" y="7463"/>
                    <a:pt x="8520" y="6974"/>
                  </a:cubicBezTo>
                  <a:cubicBezTo>
                    <a:pt x="9059" y="6530"/>
                    <a:pt x="9663" y="6170"/>
                    <a:pt x="10202" y="5725"/>
                  </a:cubicBezTo>
                  <a:cubicBezTo>
                    <a:pt x="10740" y="5281"/>
                    <a:pt x="11225" y="4728"/>
                    <a:pt x="11412" y="4055"/>
                  </a:cubicBezTo>
                  <a:cubicBezTo>
                    <a:pt x="11688" y="3060"/>
                    <a:pt x="11241" y="1962"/>
                    <a:pt x="10486" y="1258"/>
                  </a:cubicBezTo>
                  <a:cubicBezTo>
                    <a:pt x="9731" y="554"/>
                    <a:pt x="8715" y="192"/>
                    <a:pt x="7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2718675" y="1543500"/>
              <a:ext cx="468650" cy="380375"/>
            </a:xfrm>
            <a:custGeom>
              <a:avLst/>
              <a:gdLst/>
              <a:ahLst/>
              <a:cxnLst/>
              <a:rect l="l" t="t" r="r" b="b"/>
              <a:pathLst>
                <a:path w="18746" h="15215" extrusionOk="0">
                  <a:moveTo>
                    <a:pt x="8625" y="0"/>
                  </a:moveTo>
                  <a:cubicBezTo>
                    <a:pt x="7750" y="0"/>
                    <a:pt x="6883" y="76"/>
                    <a:pt x="6035" y="243"/>
                  </a:cubicBezTo>
                  <a:cubicBezTo>
                    <a:pt x="4335" y="579"/>
                    <a:pt x="2611" y="1741"/>
                    <a:pt x="1618" y="3217"/>
                  </a:cubicBezTo>
                  <a:cubicBezTo>
                    <a:pt x="680" y="4612"/>
                    <a:pt x="243" y="6494"/>
                    <a:pt x="141" y="8159"/>
                  </a:cubicBezTo>
                  <a:cubicBezTo>
                    <a:pt x="0" y="10497"/>
                    <a:pt x="1229" y="12625"/>
                    <a:pt x="3227" y="13806"/>
                  </a:cubicBezTo>
                  <a:cubicBezTo>
                    <a:pt x="4854" y="14767"/>
                    <a:pt x="6840" y="15214"/>
                    <a:pt x="8821" y="15214"/>
                  </a:cubicBezTo>
                  <a:cubicBezTo>
                    <a:pt x="10436" y="15214"/>
                    <a:pt x="12047" y="14918"/>
                    <a:pt x="13457" y="14360"/>
                  </a:cubicBezTo>
                  <a:cubicBezTo>
                    <a:pt x="18125" y="12517"/>
                    <a:pt x="18745" y="5599"/>
                    <a:pt x="15503" y="2199"/>
                  </a:cubicBezTo>
                  <a:cubicBezTo>
                    <a:pt x="14557" y="1207"/>
                    <a:pt x="13317" y="592"/>
                    <a:pt x="11979" y="336"/>
                  </a:cubicBezTo>
                  <a:cubicBezTo>
                    <a:pt x="10861" y="123"/>
                    <a:pt x="9736" y="0"/>
                    <a:pt x="86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2950175" y="1747575"/>
              <a:ext cx="206150" cy="59325"/>
            </a:xfrm>
            <a:custGeom>
              <a:avLst/>
              <a:gdLst/>
              <a:ahLst/>
              <a:cxnLst/>
              <a:rect l="l" t="t" r="r" b="b"/>
              <a:pathLst>
                <a:path w="8246" h="2373" extrusionOk="0">
                  <a:moveTo>
                    <a:pt x="1061" y="1"/>
                  </a:moveTo>
                  <a:cubicBezTo>
                    <a:pt x="333" y="1"/>
                    <a:pt x="1" y="1561"/>
                    <a:pt x="296" y="1909"/>
                  </a:cubicBezTo>
                  <a:cubicBezTo>
                    <a:pt x="506" y="2153"/>
                    <a:pt x="862" y="2352"/>
                    <a:pt x="1550" y="2352"/>
                  </a:cubicBezTo>
                  <a:cubicBezTo>
                    <a:pt x="1587" y="2352"/>
                    <a:pt x="1625" y="2351"/>
                    <a:pt x="1663" y="2350"/>
                  </a:cubicBezTo>
                  <a:cubicBezTo>
                    <a:pt x="4217" y="2276"/>
                    <a:pt x="8246" y="2373"/>
                    <a:pt x="8246" y="2101"/>
                  </a:cubicBezTo>
                  <a:cubicBezTo>
                    <a:pt x="8246" y="1830"/>
                    <a:pt x="3707" y="640"/>
                    <a:pt x="1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2946300" y="1815650"/>
              <a:ext cx="72500" cy="41800"/>
            </a:xfrm>
            <a:custGeom>
              <a:avLst/>
              <a:gdLst/>
              <a:ahLst/>
              <a:cxnLst/>
              <a:rect l="l" t="t" r="r" b="b"/>
              <a:pathLst>
                <a:path w="2900" h="1672" extrusionOk="0">
                  <a:moveTo>
                    <a:pt x="2521" y="1"/>
                  </a:moveTo>
                  <a:cubicBezTo>
                    <a:pt x="2456" y="1"/>
                    <a:pt x="2394" y="56"/>
                    <a:pt x="2412" y="137"/>
                  </a:cubicBezTo>
                  <a:cubicBezTo>
                    <a:pt x="2470" y="390"/>
                    <a:pt x="2556" y="662"/>
                    <a:pt x="2481" y="919"/>
                  </a:cubicBezTo>
                  <a:cubicBezTo>
                    <a:pt x="2371" y="1309"/>
                    <a:pt x="2109" y="1324"/>
                    <a:pt x="1763" y="1347"/>
                  </a:cubicBezTo>
                  <a:cubicBezTo>
                    <a:pt x="1597" y="1357"/>
                    <a:pt x="1422" y="1385"/>
                    <a:pt x="1250" y="1385"/>
                  </a:cubicBezTo>
                  <a:cubicBezTo>
                    <a:pt x="1149" y="1385"/>
                    <a:pt x="1048" y="1375"/>
                    <a:pt x="952" y="1345"/>
                  </a:cubicBezTo>
                  <a:cubicBezTo>
                    <a:pt x="509" y="1208"/>
                    <a:pt x="200" y="724"/>
                    <a:pt x="471" y="294"/>
                  </a:cubicBezTo>
                  <a:cubicBezTo>
                    <a:pt x="522" y="213"/>
                    <a:pt x="448" y="128"/>
                    <a:pt x="371" y="128"/>
                  </a:cubicBezTo>
                  <a:cubicBezTo>
                    <a:pt x="345" y="128"/>
                    <a:pt x="319" y="138"/>
                    <a:pt x="298" y="159"/>
                  </a:cubicBezTo>
                  <a:cubicBezTo>
                    <a:pt x="0" y="452"/>
                    <a:pt x="9" y="862"/>
                    <a:pt x="254" y="1192"/>
                  </a:cubicBezTo>
                  <a:cubicBezTo>
                    <a:pt x="534" y="1567"/>
                    <a:pt x="919" y="1671"/>
                    <a:pt x="1344" y="1671"/>
                  </a:cubicBezTo>
                  <a:cubicBezTo>
                    <a:pt x="1429" y="1671"/>
                    <a:pt x="1516" y="1667"/>
                    <a:pt x="1604" y="1660"/>
                  </a:cubicBezTo>
                  <a:cubicBezTo>
                    <a:pt x="2012" y="1628"/>
                    <a:pt x="2395" y="1665"/>
                    <a:pt x="2649" y="1287"/>
                  </a:cubicBezTo>
                  <a:cubicBezTo>
                    <a:pt x="2900" y="916"/>
                    <a:pt x="2853" y="412"/>
                    <a:pt x="2615" y="53"/>
                  </a:cubicBezTo>
                  <a:cubicBezTo>
                    <a:pt x="2591" y="16"/>
                    <a:pt x="2556" y="1"/>
                    <a:pt x="2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2879325" y="2126275"/>
              <a:ext cx="10975" cy="39875"/>
            </a:xfrm>
            <a:custGeom>
              <a:avLst/>
              <a:gdLst/>
              <a:ahLst/>
              <a:cxnLst/>
              <a:rect l="l" t="t" r="r" b="b"/>
              <a:pathLst>
                <a:path w="439" h="1595" extrusionOk="0">
                  <a:moveTo>
                    <a:pt x="251" y="0"/>
                  </a:moveTo>
                  <a:cubicBezTo>
                    <a:pt x="233" y="0"/>
                    <a:pt x="215" y="7"/>
                    <a:pt x="201" y="22"/>
                  </a:cubicBezTo>
                  <a:lnTo>
                    <a:pt x="200" y="22"/>
                  </a:lnTo>
                  <a:cubicBezTo>
                    <a:pt x="45" y="195"/>
                    <a:pt x="68" y="451"/>
                    <a:pt x="54" y="673"/>
                  </a:cubicBezTo>
                  <a:cubicBezTo>
                    <a:pt x="36" y="953"/>
                    <a:pt x="0" y="1251"/>
                    <a:pt x="98" y="1520"/>
                  </a:cubicBezTo>
                  <a:cubicBezTo>
                    <a:pt x="116" y="1569"/>
                    <a:pt x="160" y="1595"/>
                    <a:pt x="203" y="1595"/>
                  </a:cubicBezTo>
                  <a:cubicBezTo>
                    <a:pt x="244" y="1595"/>
                    <a:pt x="285" y="1571"/>
                    <a:pt x="301" y="1520"/>
                  </a:cubicBezTo>
                  <a:cubicBezTo>
                    <a:pt x="382" y="1264"/>
                    <a:pt x="354" y="993"/>
                    <a:pt x="360" y="728"/>
                  </a:cubicBezTo>
                  <a:cubicBezTo>
                    <a:pt x="367" y="500"/>
                    <a:pt x="438" y="240"/>
                    <a:pt x="318" y="37"/>
                  </a:cubicBezTo>
                  <a:cubicBezTo>
                    <a:pt x="304" y="14"/>
                    <a:pt x="277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2892150" y="2125700"/>
              <a:ext cx="16850" cy="59625"/>
            </a:xfrm>
            <a:custGeom>
              <a:avLst/>
              <a:gdLst/>
              <a:ahLst/>
              <a:cxnLst/>
              <a:rect l="l" t="t" r="r" b="b"/>
              <a:pathLst>
                <a:path w="674" h="2385" extrusionOk="0">
                  <a:moveTo>
                    <a:pt x="312" y="0"/>
                  </a:moveTo>
                  <a:cubicBezTo>
                    <a:pt x="284" y="0"/>
                    <a:pt x="258" y="16"/>
                    <a:pt x="251" y="52"/>
                  </a:cubicBezTo>
                  <a:cubicBezTo>
                    <a:pt x="115" y="720"/>
                    <a:pt x="1" y="1785"/>
                    <a:pt x="465" y="2351"/>
                  </a:cubicBezTo>
                  <a:cubicBezTo>
                    <a:pt x="484" y="2375"/>
                    <a:pt x="510" y="2385"/>
                    <a:pt x="536" y="2385"/>
                  </a:cubicBezTo>
                  <a:cubicBezTo>
                    <a:pt x="603" y="2385"/>
                    <a:pt x="673" y="2316"/>
                    <a:pt x="650" y="2242"/>
                  </a:cubicBezTo>
                  <a:cubicBezTo>
                    <a:pt x="415" y="1511"/>
                    <a:pt x="457" y="829"/>
                    <a:pt x="393" y="72"/>
                  </a:cubicBezTo>
                  <a:cubicBezTo>
                    <a:pt x="390" y="28"/>
                    <a:pt x="349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2908675" y="2132150"/>
              <a:ext cx="23075" cy="55550"/>
            </a:xfrm>
            <a:custGeom>
              <a:avLst/>
              <a:gdLst/>
              <a:ahLst/>
              <a:cxnLst/>
              <a:rect l="l" t="t" r="r" b="b"/>
              <a:pathLst>
                <a:path w="923" h="2222" extrusionOk="0">
                  <a:moveTo>
                    <a:pt x="283" y="1"/>
                  </a:moveTo>
                  <a:cubicBezTo>
                    <a:pt x="234" y="1"/>
                    <a:pt x="183" y="29"/>
                    <a:pt x="170" y="79"/>
                  </a:cubicBezTo>
                  <a:cubicBezTo>
                    <a:pt x="1" y="730"/>
                    <a:pt x="202" y="1740"/>
                    <a:pt x="725" y="2194"/>
                  </a:cubicBezTo>
                  <a:cubicBezTo>
                    <a:pt x="747" y="2213"/>
                    <a:pt x="773" y="2222"/>
                    <a:pt x="799" y="2222"/>
                  </a:cubicBezTo>
                  <a:cubicBezTo>
                    <a:pt x="863" y="2222"/>
                    <a:pt x="922" y="2168"/>
                    <a:pt x="902" y="2092"/>
                  </a:cubicBezTo>
                  <a:cubicBezTo>
                    <a:pt x="809" y="1754"/>
                    <a:pt x="626" y="1451"/>
                    <a:pt x="534" y="1113"/>
                  </a:cubicBezTo>
                  <a:cubicBezTo>
                    <a:pt x="442" y="773"/>
                    <a:pt x="431" y="425"/>
                    <a:pt x="380" y="79"/>
                  </a:cubicBezTo>
                  <a:cubicBezTo>
                    <a:pt x="372" y="25"/>
                    <a:pt x="329" y="1"/>
                    <a:pt x="2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2931550" y="2139075"/>
              <a:ext cx="11525" cy="42700"/>
            </a:xfrm>
            <a:custGeom>
              <a:avLst/>
              <a:gdLst/>
              <a:ahLst/>
              <a:cxnLst/>
              <a:rect l="l" t="t" r="r" b="b"/>
              <a:pathLst>
                <a:path w="461" h="1708" extrusionOk="0">
                  <a:moveTo>
                    <a:pt x="119" y="0"/>
                  </a:moveTo>
                  <a:cubicBezTo>
                    <a:pt x="88" y="0"/>
                    <a:pt x="59" y="17"/>
                    <a:pt x="51" y="55"/>
                  </a:cubicBezTo>
                  <a:cubicBezTo>
                    <a:pt x="1" y="317"/>
                    <a:pt x="33" y="583"/>
                    <a:pt x="69" y="844"/>
                  </a:cubicBezTo>
                  <a:cubicBezTo>
                    <a:pt x="110" y="1140"/>
                    <a:pt x="144" y="1426"/>
                    <a:pt x="316" y="1676"/>
                  </a:cubicBezTo>
                  <a:cubicBezTo>
                    <a:pt x="329" y="1698"/>
                    <a:pt x="350" y="1707"/>
                    <a:pt x="371" y="1707"/>
                  </a:cubicBezTo>
                  <a:cubicBezTo>
                    <a:pt x="403" y="1707"/>
                    <a:pt x="435" y="1683"/>
                    <a:pt x="436" y="1644"/>
                  </a:cubicBezTo>
                  <a:cubicBezTo>
                    <a:pt x="460" y="1380"/>
                    <a:pt x="392" y="1143"/>
                    <a:pt x="346" y="887"/>
                  </a:cubicBezTo>
                  <a:cubicBezTo>
                    <a:pt x="296" y="611"/>
                    <a:pt x="282" y="322"/>
                    <a:pt x="199" y="55"/>
                  </a:cubicBezTo>
                  <a:cubicBezTo>
                    <a:pt x="187" y="20"/>
                    <a:pt x="153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2949675" y="2146775"/>
              <a:ext cx="13575" cy="42125"/>
            </a:xfrm>
            <a:custGeom>
              <a:avLst/>
              <a:gdLst/>
              <a:ahLst/>
              <a:cxnLst/>
              <a:rect l="l" t="t" r="r" b="b"/>
              <a:pathLst>
                <a:path w="543" h="1685" extrusionOk="0">
                  <a:moveTo>
                    <a:pt x="169" y="0"/>
                  </a:moveTo>
                  <a:cubicBezTo>
                    <a:pt x="112" y="0"/>
                    <a:pt x="53" y="38"/>
                    <a:pt x="46" y="110"/>
                  </a:cubicBezTo>
                  <a:cubicBezTo>
                    <a:pt x="0" y="569"/>
                    <a:pt x="5" y="1371"/>
                    <a:pt x="421" y="1672"/>
                  </a:cubicBezTo>
                  <a:cubicBezTo>
                    <a:pt x="433" y="1681"/>
                    <a:pt x="446" y="1684"/>
                    <a:pt x="459" y="1684"/>
                  </a:cubicBezTo>
                  <a:cubicBezTo>
                    <a:pt x="500" y="1684"/>
                    <a:pt x="538" y="1646"/>
                    <a:pt x="539" y="1604"/>
                  </a:cubicBezTo>
                  <a:cubicBezTo>
                    <a:pt x="542" y="1375"/>
                    <a:pt x="411" y="1164"/>
                    <a:pt x="356" y="943"/>
                  </a:cubicBezTo>
                  <a:cubicBezTo>
                    <a:pt x="289" y="670"/>
                    <a:pt x="262" y="390"/>
                    <a:pt x="274" y="110"/>
                  </a:cubicBezTo>
                  <a:cubicBezTo>
                    <a:pt x="277" y="36"/>
                    <a:pt x="225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2967625" y="2151950"/>
              <a:ext cx="14000" cy="43400"/>
            </a:xfrm>
            <a:custGeom>
              <a:avLst/>
              <a:gdLst/>
              <a:ahLst/>
              <a:cxnLst/>
              <a:rect l="l" t="t" r="r" b="b"/>
              <a:pathLst>
                <a:path w="560" h="1736" extrusionOk="0">
                  <a:moveTo>
                    <a:pt x="150" y="0"/>
                  </a:moveTo>
                  <a:cubicBezTo>
                    <a:pt x="75" y="0"/>
                    <a:pt x="1" y="49"/>
                    <a:pt x="4" y="148"/>
                  </a:cubicBezTo>
                  <a:cubicBezTo>
                    <a:pt x="20" y="647"/>
                    <a:pt x="48" y="1316"/>
                    <a:pt x="393" y="1706"/>
                  </a:cubicBezTo>
                  <a:cubicBezTo>
                    <a:pt x="411" y="1726"/>
                    <a:pt x="434" y="1735"/>
                    <a:pt x="457" y="1735"/>
                  </a:cubicBezTo>
                  <a:cubicBezTo>
                    <a:pt x="508" y="1735"/>
                    <a:pt x="560" y="1693"/>
                    <a:pt x="560" y="1637"/>
                  </a:cubicBezTo>
                  <a:cubicBezTo>
                    <a:pt x="560" y="1399"/>
                    <a:pt x="478" y="1198"/>
                    <a:pt x="423" y="970"/>
                  </a:cubicBezTo>
                  <a:cubicBezTo>
                    <a:pt x="360" y="699"/>
                    <a:pt x="322" y="425"/>
                    <a:pt x="310" y="148"/>
                  </a:cubicBezTo>
                  <a:cubicBezTo>
                    <a:pt x="305" y="50"/>
                    <a:pt x="227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2984875" y="2153150"/>
              <a:ext cx="16175" cy="41400"/>
            </a:xfrm>
            <a:custGeom>
              <a:avLst/>
              <a:gdLst/>
              <a:ahLst/>
              <a:cxnLst/>
              <a:rect l="l" t="t" r="r" b="b"/>
              <a:pathLst>
                <a:path w="647" h="1656" extrusionOk="0">
                  <a:moveTo>
                    <a:pt x="184" y="0"/>
                  </a:moveTo>
                  <a:cubicBezTo>
                    <a:pt x="128" y="0"/>
                    <a:pt x="73" y="30"/>
                    <a:pt x="64" y="90"/>
                  </a:cubicBezTo>
                  <a:lnTo>
                    <a:pt x="65" y="90"/>
                  </a:lnTo>
                  <a:cubicBezTo>
                    <a:pt x="0" y="545"/>
                    <a:pt x="84" y="1284"/>
                    <a:pt x="428" y="1623"/>
                  </a:cubicBezTo>
                  <a:cubicBezTo>
                    <a:pt x="451" y="1645"/>
                    <a:pt x="482" y="1656"/>
                    <a:pt x="514" y="1656"/>
                  </a:cubicBezTo>
                  <a:cubicBezTo>
                    <a:pt x="580" y="1656"/>
                    <a:pt x="646" y="1610"/>
                    <a:pt x="640" y="1535"/>
                  </a:cubicBezTo>
                  <a:cubicBezTo>
                    <a:pt x="619" y="1299"/>
                    <a:pt x="498" y="1082"/>
                    <a:pt x="440" y="852"/>
                  </a:cubicBezTo>
                  <a:cubicBezTo>
                    <a:pt x="376" y="600"/>
                    <a:pt x="353" y="344"/>
                    <a:pt x="308" y="90"/>
                  </a:cubicBezTo>
                  <a:cubicBezTo>
                    <a:pt x="297" y="31"/>
                    <a:pt x="240" y="0"/>
                    <a:pt x="1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3002250" y="2152250"/>
              <a:ext cx="18875" cy="40400"/>
            </a:xfrm>
            <a:custGeom>
              <a:avLst/>
              <a:gdLst/>
              <a:ahLst/>
              <a:cxnLst/>
              <a:rect l="l" t="t" r="r" b="b"/>
              <a:pathLst>
                <a:path w="755" h="1616" extrusionOk="0">
                  <a:moveTo>
                    <a:pt x="121" y="1"/>
                  </a:moveTo>
                  <a:cubicBezTo>
                    <a:pt x="62" y="1"/>
                    <a:pt x="0" y="41"/>
                    <a:pt x="2" y="111"/>
                  </a:cubicBezTo>
                  <a:lnTo>
                    <a:pt x="2" y="112"/>
                  </a:lnTo>
                  <a:cubicBezTo>
                    <a:pt x="17" y="640"/>
                    <a:pt x="149" y="1202"/>
                    <a:pt x="532" y="1585"/>
                  </a:cubicBezTo>
                  <a:cubicBezTo>
                    <a:pt x="553" y="1606"/>
                    <a:pt x="581" y="1616"/>
                    <a:pt x="609" y="1616"/>
                  </a:cubicBezTo>
                  <a:cubicBezTo>
                    <a:pt x="681" y="1616"/>
                    <a:pt x="755" y="1554"/>
                    <a:pt x="723" y="1474"/>
                  </a:cubicBezTo>
                  <a:cubicBezTo>
                    <a:pt x="541" y="1009"/>
                    <a:pt x="318" y="578"/>
                    <a:pt x="223" y="82"/>
                  </a:cubicBezTo>
                  <a:cubicBezTo>
                    <a:pt x="213" y="26"/>
                    <a:pt x="168" y="1"/>
                    <a:pt x="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2747825" y="1410200"/>
              <a:ext cx="77700" cy="82925"/>
            </a:xfrm>
            <a:custGeom>
              <a:avLst/>
              <a:gdLst/>
              <a:ahLst/>
              <a:cxnLst/>
              <a:rect l="l" t="t" r="r" b="b"/>
              <a:pathLst>
                <a:path w="3108" h="3317" extrusionOk="0">
                  <a:moveTo>
                    <a:pt x="778" y="0"/>
                  </a:moveTo>
                  <a:cubicBezTo>
                    <a:pt x="452" y="0"/>
                    <a:pt x="182" y="225"/>
                    <a:pt x="70" y="823"/>
                  </a:cubicBezTo>
                  <a:cubicBezTo>
                    <a:pt x="0" y="1186"/>
                    <a:pt x="77" y="1564"/>
                    <a:pt x="220" y="1907"/>
                  </a:cubicBezTo>
                  <a:cubicBezTo>
                    <a:pt x="394" y="2327"/>
                    <a:pt x="674" y="2716"/>
                    <a:pt x="1057" y="2983"/>
                  </a:cubicBezTo>
                  <a:cubicBezTo>
                    <a:pt x="1312" y="3161"/>
                    <a:pt x="1709" y="3317"/>
                    <a:pt x="2074" y="3317"/>
                  </a:cubicBezTo>
                  <a:cubicBezTo>
                    <a:pt x="2216" y="3317"/>
                    <a:pt x="2354" y="3293"/>
                    <a:pt x="2476" y="3238"/>
                  </a:cubicBezTo>
                  <a:cubicBezTo>
                    <a:pt x="3108" y="2954"/>
                    <a:pt x="2861" y="1989"/>
                    <a:pt x="2630" y="1522"/>
                  </a:cubicBezTo>
                  <a:cubicBezTo>
                    <a:pt x="2334" y="921"/>
                    <a:pt x="1439" y="0"/>
                    <a:pt x="7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2578725" y="910575"/>
              <a:ext cx="87325" cy="101525"/>
            </a:xfrm>
            <a:custGeom>
              <a:avLst/>
              <a:gdLst/>
              <a:ahLst/>
              <a:cxnLst/>
              <a:rect l="l" t="t" r="r" b="b"/>
              <a:pathLst>
                <a:path w="3493" h="4061" extrusionOk="0">
                  <a:moveTo>
                    <a:pt x="471" y="1"/>
                  </a:moveTo>
                  <a:cubicBezTo>
                    <a:pt x="399" y="1"/>
                    <a:pt x="326" y="31"/>
                    <a:pt x="268" y="104"/>
                  </a:cubicBezTo>
                  <a:cubicBezTo>
                    <a:pt x="41" y="393"/>
                    <a:pt x="55" y="839"/>
                    <a:pt x="40" y="1188"/>
                  </a:cubicBezTo>
                  <a:cubicBezTo>
                    <a:pt x="16" y="1751"/>
                    <a:pt x="0" y="2350"/>
                    <a:pt x="203" y="2886"/>
                  </a:cubicBezTo>
                  <a:cubicBezTo>
                    <a:pt x="449" y="3542"/>
                    <a:pt x="1053" y="4061"/>
                    <a:pt x="1736" y="4061"/>
                  </a:cubicBezTo>
                  <a:cubicBezTo>
                    <a:pt x="1897" y="4061"/>
                    <a:pt x="2063" y="4032"/>
                    <a:pt x="2229" y="3969"/>
                  </a:cubicBezTo>
                  <a:cubicBezTo>
                    <a:pt x="2892" y="3717"/>
                    <a:pt x="3493" y="2758"/>
                    <a:pt x="2920" y="2136"/>
                  </a:cubicBezTo>
                  <a:cubicBezTo>
                    <a:pt x="2661" y="1854"/>
                    <a:pt x="2264" y="1816"/>
                    <a:pt x="1914" y="1729"/>
                  </a:cubicBezTo>
                  <a:cubicBezTo>
                    <a:pt x="1178" y="1548"/>
                    <a:pt x="981" y="932"/>
                    <a:pt x="813" y="265"/>
                  </a:cubicBezTo>
                  <a:cubicBezTo>
                    <a:pt x="800" y="207"/>
                    <a:pt x="762" y="160"/>
                    <a:pt x="710" y="134"/>
                  </a:cubicBezTo>
                  <a:cubicBezTo>
                    <a:pt x="660" y="55"/>
                    <a:pt x="566" y="1"/>
                    <a:pt x="471" y="1"/>
                  </a:cubicBezTo>
                  <a:close/>
                </a:path>
              </a:pathLst>
            </a:custGeom>
            <a:solidFill>
              <a:srgbClr val="EBB8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692975" y="949250"/>
              <a:ext cx="142350" cy="94425"/>
            </a:xfrm>
            <a:custGeom>
              <a:avLst/>
              <a:gdLst/>
              <a:ahLst/>
              <a:cxnLst/>
              <a:rect l="l" t="t" r="r" b="b"/>
              <a:pathLst>
                <a:path w="5694" h="3777" extrusionOk="0">
                  <a:moveTo>
                    <a:pt x="3556" y="0"/>
                  </a:moveTo>
                  <a:cubicBezTo>
                    <a:pt x="2051" y="0"/>
                    <a:pt x="0" y="1151"/>
                    <a:pt x="670" y="2746"/>
                  </a:cubicBezTo>
                  <a:cubicBezTo>
                    <a:pt x="975" y="3471"/>
                    <a:pt x="1731" y="3776"/>
                    <a:pt x="2548" y="3776"/>
                  </a:cubicBezTo>
                  <a:cubicBezTo>
                    <a:pt x="3374" y="3776"/>
                    <a:pt x="4262" y="3465"/>
                    <a:pt x="4812" y="2961"/>
                  </a:cubicBezTo>
                  <a:cubicBezTo>
                    <a:pt x="5174" y="2831"/>
                    <a:pt x="5409" y="2351"/>
                    <a:pt x="5500" y="1936"/>
                  </a:cubicBezTo>
                  <a:cubicBezTo>
                    <a:pt x="5693" y="1052"/>
                    <a:pt x="5084" y="377"/>
                    <a:pt x="4255" y="102"/>
                  </a:cubicBezTo>
                  <a:cubicBezTo>
                    <a:pt x="4048" y="33"/>
                    <a:pt x="3809" y="0"/>
                    <a:pt x="3556" y="0"/>
                  </a:cubicBezTo>
                  <a:close/>
                </a:path>
              </a:pathLst>
            </a:custGeom>
            <a:solidFill>
              <a:srgbClr val="E87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2346225" y="1018775"/>
              <a:ext cx="142350" cy="94425"/>
            </a:xfrm>
            <a:custGeom>
              <a:avLst/>
              <a:gdLst/>
              <a:ahLst/>
              <a:cxnLst/>
              <a:rect l="l" t="t" r="r" b="b"/>
              <a:pathLst>
                <a:path w="5694" h="3777" extrusionOk="0">
                  <a:moveTo>
                    <a:pt x="3556" y="0"/>
                  </a:moveTo>
                  <a:cubicBezTo>
                    <a:pt x="2051" y="0"/>
                    <a:pt x="0" y="1151"/>
                    <a:pt x="669" y="2746"/>
                  </a:cubicBezTo>
                  <a:cubicBezTo>
                    <a:pt x="974" y="3471"/>
                    <a:pt x="1730" y="3776"/>
                    <a:pt x="2548" y="3776"/>
                  </a:cubicBezTo>
                  <a:cubicBezTo>
                    <a:pt x="3373" y="3776"/>
                    <a:pt x="4261" y="3466"/>
                    <a:pt x="4811" y="2961"/>
                  </a:cubicBezTo>
                  <a:cubicBezTo>
                    <a:pt x="5174" y="2832"/>
                    <a:pt x="5409" y="2351"/>
                    <a:pt x="5500" y="1937"/>
                  </a:cubicBezTo>
                  <a:cubicBezTo>
                    <a:pt x="5693" y="1051"/>
                    <a:pt x="5084" y="377"/>
                    <a:pt x="4255" y="102"/>
                  </a:cubicBezTo>
                  <a:cubicBezTo>
                    <a:pt x="4048" y="33"/>
                    <a:pt x="3810" y="0"/>
                    <a:pt x="3556" y="0"/>
                  </a:cubicBezTo>
                  <a:close/>
                </a:path>
              </a:pathLst>
            </a:custGeom>
            <a:solidFill>
              <a:srgbClr val="E87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2581000" y="1099375"/>
              <a:ext cx="86100" cy="53800"/>
            </a:xfrm>
            <a:custGeom>
              <a:avLst/>
              <a:gdLst/>
              <a:ahLst/>
              <a:cxnLst/>
              <a:rect l="l" t="t" r="r" b="b"/>
              <a:pathLst>
                <a:path w="3444" h="2152" extrusionOk="0">
                  <a:moveTo>
                    <a:pt x="3010" y="0"/>
                  </a:moveTo>
                  <a:cubicBezTo>
                    <a:pt x="2891" y="0"/>
                    <a:pt x="2774" y="89"/>
                    <a:pt x="2799" y="245"/>
                  </a:cubicBezTo>
                  <a:cubicBezTo>
                    <a:pt x="2900" y="853"/>
                    <a:pt x="2471" y="1642"/>
                    <a:pt x="1820" y="1642"/>
                  </a:cubicBezTo>
                  <a:cubicBezTo>
                    <a:pt x="1758" y="1642"/>
                    <a:pt x="1694" y="1635"/>
                    <a:pt x="1629" y="1620"/>
                  </a:cubicBezTo>
                  <a:cubicBezTo>
                    <a:pt x="1180" y="1519"/>
                    <a:pt x="682" y="992"/>
                    <a:pt x="618" y="531"/>
                  </a:cubicBezTo>
                  <a:cubicBezTo>
                    <a:pt x="600" y="401"/>
                    <a:pt x="495" y="337"/>
                    <a:pt x="387" y="337"/>
                  </a:cubicBezTo>
                  <a:cubicBezTo>
                    <a:pt x="292" y="337"/>
                    <a:pt x="195" y="387"/>
                    <a:pt x="155" y="487"/>
                  </a:cubicBezTo>
                  <a:cubicBezTo>
                    <a:pt x="0" y="861"/>
                    <a:pt x="364" y="1280"/>
                    <a:pt x="601" y="1537"/>
                  </a:cubicBezTo>
                  <a:cubicBezTo>
                    <a:pt x="905" y="1866"/>
                    <a:pt x="1306" y="2130"/>
                    <a:pt x="1764" y="2150"/>
                  </a:cubicBezTo>
                  <a:cubicBezTo>
                    <a:pt x="1784" y="2151"/>
                    <a:pt x="1803" y="2152"/>
                    <a:pt x="1823" y="2152"/>
                  </a:cubicBezTo>
                  <a:cubicBezTo>
                    <a:pt x="2777" y="2152"/>
                    <a:pt x="3444" y="1044"/>
                    <a:pt x="3226" y="172"/>
                  </a:cubicBezTo>
                  <a:cubicBezTo>
                    <a:pt x="3197" y="54"/>
                    <a:pt x="3103" y="0"/>
                    <a:pt x="3010" y="0"/>
                  </a:cubicBezTo>
                  <a:close/>
                </a:path>
              </a:pathLst>
            </a:custGeom>
            <a:solidFill>
              <a:srgbClr val="E87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2321625" y="836150"/>
              <a:ext cx="54900" cy="36850"/>
            </a:xfrm>
            <a:custGeom>
              <a:avLst/>
              <a:gdLst/>
              <a:ahLst/>
              <a:cxnLst/>
              <a:rect l="l" t="t" r="r" b="b"/>
              <a:pathLst>
                <a:path w="2196" h="1474" extrusionOk="0">
                  <a:moveTo>
                    <a:pt x="1603" y="0"/>
                  </a:moveTo>
                  <a:cubicBezTo>
                    <a:pt x="1592" y="0"/>
                    <a:pt x="1581" y="1"/>
                    <a:pt x="1570" y="2"/>
                  </a:cubicBezTo>
                  <a:cubicBezTo>
                    <a:pt x="1373" y="26"/>
                    <a:pt x="1195" y="108"/>
                    <a:pt x="1026" y="210"/>
                  </a:cubicBezTo>
                  <a:cubicBezTo>
                    <a:pt x="614" y="357"/>
                    <a:pt x="1" y="675"/>
                    <a:pt x="55" y="1165"/>
                  </a:cubicBezTo>
                  <a:cubicBezTo>
                    <a:pt x="67" y="1271"/>
                    <a:pt x="151" y="1346"/>
                    <a:pt x="248" y="1374"/>
                  </a:cubicBezTo>
                  <a:cubicBezTo>
                    <a:pt x="322" y="1436"/>
                    <a:pt x="416" y="1471"/>
                    <a:pt x="512" y="1473"/>
                  </a:cubicBezTo>
                  <a:cubicBezTo>
                    <a:pt x="517" y="1473"/>
                    <a:pt x="523" y="1473"/>
                    <a:pt x="528" y="1473"/>
                  </a:cubicBezTo>
                  <a:cubicBezTo>
                    <a:pt x="743" y="1473"/>
                    <a:pt x="987" y="1386"/>
                    <a:pt x="1187" y="1314"/>
                  </a:cubicBezTo>
                  <a:cubicBezTo>
                    <a:pt x="1529" y="1192"/>
                    <a:pt x="2195" y="840"/>
                    <a:pt x="1952" y="387"/>
                  </a:cubicBezTo>
                  <a:cubicBezTo>
                    <a:pt x="1941" y="332"/>
                    <a:pt x="1915" y="282"/>
                    <a:pt x="1878" y="240"/>
                  </a:cubicBezTo>
                  <a:lnTo>
                    <a:pt x="1878" y="221"/>
                  </a:lnTo>
                  <a:cubicBezTo>
                    <a:pt x="1865" y="84"/>
                    <a:pt x="1730" y="0"/>
                    <a:pt x="1603" y="0"/>
                  </a:cubicBezTo>
                  <a:close/>
                </a:path>
              </a:pathLst>
            </a:custGeom>
            <a:solidFill>
              <a:srgbClr val="B08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2675575" y="779325"/>
              <a:ext cx="56825" cy="28300"/>
            </a:xfrm>
            <a:custGeom>
              <a:avLst/>
              <a:gdLst/>
              <a:ahLst/>
              <a:cxnLst/>
              <a:rect l="l" t="t" r="r" b="b"/>
              <a:pathLst>
                <a:path w="2273" h="1132" extrusionOk="0">
                  <a:moveTo>
                    <a:pt x="1283" y="1"/>
                  </a:moveTo>
                  <a:cubicBezTo>
                    <a:pt x="1232" y="1"/>
                    <a:pt x="1181" y="3"/>
                    <a:pt x="1131" y="8"/>
                  </a:cubicBezTo>
                  <a:cubicBezTo>
                    <a:pt x="1057" y="9"/>
                    <a:pt x="985" y="18"/>
                    <a:pt x="914" y="33"/>
                  </a:cubicBezTo>
                  <a:cubicBezTo>
                    <a:pt x="876" y="30"/>
                    <a:pt x="839" y="28"/>
                    <a:pt x="801" y="28"/>
                  </a:cubicBezTo>
                  <a:cubicBezTo>
                    <a:pt x="719" y="28"/>
                    <a:pt x="637" y="36"/>
                    <a:pt x="557" y="52"/>
                  </a:cubicBezTo>
                  <a:cubicBezTo>
                    <a:pt x="407" y="71"/>
                    <a:pt x="268" y="114"/>
                    <a:pt x="165" y="196"/>
                  </a:cubicBezTo>
                  <a:cubicBezTo>
                    <a:pt x="16" y="315"/>
                    <a:pt x="0" y="489"/>
                    <a:pt x="70" y="640"/>
                  </a:cubicBezTo>
                  <a:cubicBezTo>
                    <a:pt x="84" y="790"/>
                    <a:pt x="156" y="932"/>
                    <a:pt x="296" y="1017"/>
                  </a:cubicBezTo>
                  <a:cubicBezTo>
                    <a:pt x="444" y="1108"/>
                    <a:pt x="622" y="1132"/>
                    <a:pt x="798" y="1132"/>
                  </a:cubicBezTo>
                  <a:cubicBezTo>
                    <a:pt x="897" y="1132"/>
                    <a:pt x="996" y="1124"/>
                    <a:pt x="1090" y="1117"/>
                  </a:cubicBezTo>
                  <a:cubicBezTo>
                    <a:pt x="1434" y="1089"/>
                    <a:pt x="2273" y="1038"/>
                    <a:pt x="2198" y="514"/>
                  </a:cubicBezTo>
                  <a:cubicBezTo>
                    <a:pt x="2156" y="226"/>
                    <a:pt x="1797" y="70"/>
                    <a:pt x="1547" y="23"/>
                  </a:cubicBezTo>
                  <a:cubicBezTo>
                    <a:pt x="1460" y="8"/>
                    <a:pt x="1371" y="1"/>
                    <a:pt x="1283" y="1"/>
                  </a:cubicBezTo>
                  <a:close/>
                </a:path>
              </a:pathLst>
            </a:custGeom>
            <a:solidFill>
              <a:srgbClr val="B08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2363075" y="898950"/>
              <a:ext cx="52625" cy="47725"/>
            </a:xfrm>
            <a:custGeom>
              <a:avLst/>
              <a:gdLst/>
              <a:ahLst/>
              <a:cxnLst/>
              <a:rect l="l" t="t" r="r" b="b"/>
              <a:pathLst>
                <a:path w="2105" h="1909" extrusionOk="0">
                  <a:moveTo>
                    <a:pt x="1219" y="0"/>
                  </a:moveTo>
                  <a:cubicBezTo>
                    <a:pt x="1128" y="0"/>
                    <a:pt x="1035" y="15"/>
                    <a:pt x="943" y="46"/>
                  </a:cubicBezTo>
                  <a:cubicBezTo>
                    <a:pt x="777" y="74"/>
                    <a:pt x="621" y="146"/>
                    <a:pt x="490" y="250"/>
                  </a:cubicBezTo>
                  <a:cubicBezTo>
                    <a:pt x="1" y="639"/>
                    <a:pt x="23" y="1459"/>
                    <a:pt x="579" y="1781"/>
                  </a:cubicBezTo>
                  <a:cubicBezTo>
                    <a:pt x="704" y="1852"/>
                    <a:pt x="844" y="1892"/>
                    <a:pt x="988" y="1896"/>
                  </a:cubicBezTo>
                  <a:cubicBezTo>
                    <a:pt x="991" y="1896"/>
                    <a:pt x="993" y="1897"/>
                    <a:pt x="995" y="1897"/>
                  </a:cubicBezTo>
                  <a:cubicBezTo>
                    <a:pt x="1046" y="1905"/>
                    <a:pt x="1096" y="1909"/>
                    <a:pt x="1145" y="1909"/>
                  </a:cubicBezTo>
                  <a:cubicBezTo>
                    <a:pt x="1527" y="1909"/>
                    <a:pt x="1821" y="1663"/>
                    <a:pt x="1950" y="1335"/>
                  </a:cubicBezTo>
                  <a:cubicBezTo>
                    <a:pt x="2019" y="1214"/>
                    <a:pt x="2060" y="1080"/>
                    <a:pt x="2070" y="940"/>
                  </a:cubicBezTo>
                  <a:cubicBezTo>
                    <a:pt x="2104" y="404"/>
                    <a:pt x="1695" y="0"/>
                    <a:pt x="12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2690625" y="854550"/>
              <a:ext cx="52600" cy="47775"/>
            </a:xfrm>
            <a:custGeom>
              <a:avLst/>
              <a:gdLst/>
              <a:ahLst/>
              <a:cxnLst/>
              <a:rect l="l" t="t" r="r" b="b"/>
              <a:pathLst>
                <a:path w="2104" h="1911" extrusionOk="0">
                  <a:moveTo>
                    <a:pt x="1218" y="1"/>
                  </a:moveTo>
                  <a:cubicBezTo>
                    <a:pt x="1128" y="1"/>
                    <a:pt x="1035" y="15"/>
                    <a:pt x="943" y="46"/>
                  </a:cubicBezTo>
                  <a:cubicBezTo>
                    <a:pt x="776" y="75"/>
                    <a:pt x="620" y="146"/>
                    <a:pt x="489" y="252"/>
                  </a:cubicBezTo>
                  <a:cubicBezTo>
                    <a:pt x="1" y="640"/>
                    <a:pt x="23" y="1458"/>
                    <a:pt x="578" y="1781"/>
                  </a:cubicBezTo>
                  <a:cubicBezTo>
                    <a:pt x="703" y="1853"/>
                    <a:pt x="844" y="1892"/>
                    <a:pt x="988" y="1896"/>
                  </a:cubicBezTo>
                  <a:cubicBezTo>
                    <a:pt x="991" y="1897"/>
                    <a:pt x="993" y="1898"/>
                    <a:pt x="995" y="1898"/>
                  </a:cubicBezTo>
                  <a:cubicBezTo>
                    <a:pt x="1046" y="1906"/>
                    <a:pt x="1096" y="1910"/>
                    <a:pt x="1145" y="1910"/>
                  </a:cubicBezTo>
                  <a:cubicBezTo>
                    <a:pt x="1526" y="1910"/>
                    <a:pt x="1821" y="1664"/>
                    <a:pt x="1949" y="1336"/>
                  </a:cubicBezTo>
                  <a:cubicBezTo>
                    <a:pt x="2018" y="1215"/>
                    <a:pt x="2059" y="1080"/>
                    <a:pt x="2069" y="942"/>
                  </a:cubicBezTo>
                  <a:cubicBezTo>
                    <a:pt x="2103" y="405"/>
                    <a:pt x="1694" y="1"/>
                    <a:pt x="12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746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omb/>
      </p:transition>
    </mc:Choice>
    <mc:Fallback xmlns="">
      <p:transition>
        <p:comb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8E8E8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2"/>
          <p:cNvSpPr/>
          <p:nvPr/>
        </p:nvSpPr>
        <p:spPr>
          <a:xfrm rot="15438932">
            <a:off x="1913106" y="-2585048"/>
            <a:ext cx="8041461" cy="11829395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HP001" panose="020B0603050302020204" pitchFamily="34" charset="0"/>
              <a:ea typeface="HP001" panose="020B0603050302020204" pitchFamily="34" charset="0"/>
              <a:cs typeface="Calibri"/>
              <a:sym typeface="Calibri"/>
            </a:endParaRPr>
          </a:p>
        </p:txBody>
      </p:sp>
      <p:grpSp>
        <p:nvGrpSpPr>
          <p:cNvPr id="512" name="Google Shape;512;p32"/>
          <p:cNvGrpSpPr/>
          <p:nvPr/>
        </p:nvGrpSpPr>
        <p:grpSpPr>
          <a:xfrm rot="2112144">
            <a:off x="-311126" y="5602241"/>
            <a:ext cx="2529871" cy="579563"/>
            <a:chOff x="5438339" y="233749"/>
            <a:chExt cx="5585545" cy="1279581"/>
          </a:xfrm>
        </p:grpSpPr>
        <p:sp>
          <p:nvSpPr>
            <p:cNvPr id="513" name="Google Shape;513;p32"/>
            <p:cNvSpPr/>
            <p:nvPr/>
          </p:nvSpPr>
          <p:spPr>
            <a:xfrm>
              <a:off x="5438339" y="233749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sym typeface="Arial"/>
              </a:endParaRPr>
            </a:p>
          </p:txBody>
        </p:sp>
        <p:sp>
          <p:nvSpPr>
            <p:cNvPr id="514" name="Google Shape;514;p32"/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sym typeface="Arial"/>
              </a:endParaRPr>
            </a:p>
          </p:txBody>
        </p:sp>
        <p:sp>
          <p:nvSpPr>
            <p:cNvPr id="515" name="Google Shape;515;p32"/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sym typeface="Arial"/>
              </a:endParaRPr>
            </a:p>
          </p:txBody>
        </p:sp>
        <p:sp>
          <p:nvSpPr>
            <p:cNvPr id="516" name="Google Shape;516;p32"/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sym typeface="Arial"/>
              </a:endParaRPr>
            </a:p>
          </p:txBody>
        </p:sp>
        <p:sp>
          <p:nvSpPr>
            <p:cNvPr id="517" name="Google Shape;517;p32"/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sym typeface="Arial"/>
              </a:endParaRPr>
            </a:p>
          </p:txBody>
        </p:sp>
        <p:sp>
          <p:nvSpPr>
            <p:cNvPr id="518" name="Google Shape;518;p32"/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sym typeface="Arial"/>
              </a:endParaRPr>
            </a:p>
          </p:txBody>
        </p:sp>
        <p:sp>
          <p:nvSpPr>
            <p:cNvPr id="519" name="Google Shape;519;p32"/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sym typeface="Arial"/>
              </a:endParaRPr>
            </a:p>
          </p:txBody>
        </p:sp>
        <p:sp>
          <p:nvSpPr>
            <p:cNvPr id="520" name="Google Shape;520;p32"/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sym typeface="Arial"/>
              </a:endParaRPr>
            </a:p>
          </p:txBody>
        </p:sp>
        <p:sp>
          <p:nvSpPr>
            <p:cNvPr id="521" name="Google Shape;521;p32"/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sym typeface="Arial"/>
              </a:endParaRPr>
            </a:p>
          </p:txBody>
        </p:sp>
        <p:sp>
          <p:nvSpPr>
            <p:cNvPr id="522" name="Google Shape;522;p32"/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sym typeface="Arial"/>
              </a:endParaRPr>
            </a:p>
          </p:txBody>
        </p:sp>
        <p:sp>
          <p:nvSpPr>
            <p:cNvPr id="523" name="Google Shape;523;p32"/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sym typeface="Arial"/>
              </a:endParaRPr>
            </a:p>
          </p:txBody>
        </p:sp>
        <p:sp>
          <p:nvSpPr>
            <p:cNvPr id="524" name="Google Shape;524;p32"/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sym typeface="Arial"/>
              </a:endParaRPr>
            </a:p>
          </p:txBody>
        </p:sp>
      </p:grpSp>
      <p:grpSp>
        <p:nvGrpSpPr>
          <p:cNvPr id="525" name="Google Shape;525;p32"/>
          <p:cNvGrpSpPr/>
          <p:nvPr/>
        </p:nvGrpSpPr>
        <p:grpSpPr>
          <a:xfrm rot="2112144">
            <a:off x="9561421" y="899391"/>
            <a:ext cx="2529871" cy="579563"/>
            <a:chOff x="5438339" y="233749"/>
            <a:chExt cx="5585545" cy="1279581"/>
          </a:xfrm>
        </p:grpSpPr>
        <p:sp>
          <p:nvSpPr>
            <p:cNvPr id="526" name="Google Shape;526;p32"/>
            <p:cNvSpPr/>
            <p:nvPr/>
          </p:nvSpPr>
          <p:spPr>
            <a:xfrm>
              <a:off x="5438339" y="233749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sym typeface="Arial"/>
              </a:endParaRPr>
            </a:p>
          </p:txBody>
        </p:sp>
        <p:sp>
          <p:nvSpPr>
            <p:cNvPr id="527" name="Google Shape;527;p32"/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sym typeface="Arial"/>
              </a:endParaRPr>
            </a:p>
          </p:txBody>
        </p:sp>
        <p:sp>
          <p:nvSpPr>
            <p:cNvPr id="528" name="Google Shape;528;p32"/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sym typeface="Arial"/>
              </a:endParaRPr>
            </a:p>
          </p:txBody>
        </p:sp>
        <p:sp>
          <p:nvSpPr>
            <p:cNvPr id="529" name="Google Shape;529;p32"/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sym typeface="Arial"/>
              </a:endParaRPr>
            </a:p>
          </p:txBody>
        </p:sp>
        <p:sp>
          <p:nvSpPr>
            <p:cNvPr id="530" name="Google Shape;530;p32"/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sym typeface="Arial"/>
              </a:endParaRPr>
            </a:p>
          </p:txBody>
        </p:sp>
        <p:sp>
          <p:nvSpPr>
            <p:cNvPr id="531" name="Google Shape;531;p32"/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sym typeface="Arial"/>
              </a:endParaRPr>
            </a:p>
          </p:txBody>
        </p:sp>
        <p:sp>
          <p:nvSpPr>
            <p:cNvPr id="532" name="Google Shape;532;p32"/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sym typeface="Arial"/>
              </a:endParaRPr>
            </a:p>
          </p:txBody>
        </p:sp>
        <p:sp>
          <p:nvSpPr>
            <p:cNvPr id="533" name="Google Shape;533;p32"/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sym typeface="Arial"/>
              </a:endParaRPr>
            </a:p>
          </p:txBody>
        </p:sp>
        <p:sp>
          <p:nvSpPr>
            <p:cNvPr id="534" name="Google Shape;534;p32"/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sym typeface="Arial"/>
              </a:endParaRPr>
            </a:p>
          </p:txBody>
        </p:sp>
        <p:sp>
          <p:nvSpPr>
            <p:cNvPr id="535" name="Google Shape;535;p32"/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sym typeface="Arial"/>
              </a:endParaRPr>
            </a:p>
          </p:txBody>
        </p:sp>
        <p:sp>
          <p:nvSpPr>
            <p:cNvPr id="536" name="Google Shape;536;p32"/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sym typeface="Arial"/>
              </a:endParaRPr>
            </a:p>
          </p:txBody>
        </p:sp>
        <p:sp>
          <p:nvSpPr>
            <p:cNvPr id="537" name="Google Shape;537;p32"/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C54A930-D21C-41B5-8450-774782378C19}"/>
              </a:ext>
            </a:extLst>
          </p:cNvPr>
          <p:cNvSpPr txBox="1"/>
          <p:nvPr/>
        </p:nvSpPr>
        <p:spPr>
          <a:xfrm>
            <a:off x="4477680" y="1052593"/>
            <a:ext cx="3456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P001" panose="020B0603050302020204" pitchFamily="34" charset="0"/>
                <a:cs typeface="Times New Roman" panose="02020603050405020304" pitchFamily="18" charset="0"/>
              </a:rPr>
              <a:t>Buổi học thể dục</a:t>
            </a:r>
            <a:endParaRPr lang="en-US" sz="3600" b="1" dirty="0">
              <a:solidFill>
                <a:schemeClr val="accent6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41400" y="1838309"/>
            <a:ext cx="10909200" cy="4229116"/>
          </a:xfrm>
        </p:spPr>
        <p:txBody>
          <a:bodyPr/>
          <a:lstStyle/>
          <a:p>
            <a:pPr marL="107950" indent="0" algn="just" eaLnBrk="1" hangingPunct="1">
              <a:buNone/>
            </a:pP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	1.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leo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xà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0" dirty="0">
              <a:latin typeface="Times New Roman" pitchFamily="18" charset="0"/>
              <a:cs typeface="Times New Roman" pitchFamily="18" charset="0"/>
            </a:endParaRPr>
          </a:p>
          <a:p>
            <a:pPr marL="107950" indent="0" algn="just" eaLnBrk="1" hangingPunct="1">
              <a:buNone/>
            </a:pP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-xi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Cô-rét-ti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leo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khỉ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Xtác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hộc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Ga-rô-nê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leo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. T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ưởng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chừng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vác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mộng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non.</a:t>
            </a:r>
            <a:endParaRPr lang="en-US" sz="3200" b="0" dirty="0"/>
          </a:p>
        </p:txBody>
      </p:sp>
      <p:sp>
        <p:nvSpPr>
          <p:cNvPr id="32" name="文本框 11">
            <a:extLst>
              <a:ext uri="{FF2B5EF4-FFF2-40B4-BE49-F238E27FC236}">
                <a16:creationId xmlns:a16="http://schemas.microsoft.com/office/drawing/2014/main" id="{ACDF48A0-FD39-4554-966C-34B8EFE13D9C}"/>
              </a:ext>
            </a:extLst>
          </p:cNvPr>
          <p:cNvSpPr txBox="1"/>
          <p:nvPr/>
        </p:nvSpPr>
        <p:spPr>
          <a:xfrm rot="2052383">
            <a:off x="10138070" y="1053340"/>
            <a:ext cx="1648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  <a:defRPr/>
            </a:pPr>
            <a:r>
              <a:rPr lang="vi-VN" altLang="zh-CN" sz="2400" kern="1200" dirty="0">
                <a:solidFill>
                  <a:srgbClr val="008000"/>
                </a:solidFill>
                <a:latin typeface="Calibri"/>
                <a:ea typeface="印品黑体" panose="00000500000000000000" pitchFamily="2" charset="-122"/>
                <a:cs typeface="+mn-cs"/>
                <a:sym typeface="印品黑体" panose="00000500000000000000" pitchFamily="2" charset="-122"/>
              </a:rPr>
              <a:t>SGK/89</a:t>
            </a:r>
            <a:endParaRPr lang="zh-CN" altLang="en-US" sz="2400" kern="1200" dirty="0">
              <a:solidFill>
                <a:srgbClr val="008000"/>
              </a:solidFill>
              <a:latin typeface="Calibri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8E8E8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2"/>
          <p:cNvSpPr/>
          <p:nvPr/>
        </p:nvSpPr>
        <p:spPr>
          <a:xfrm rot="15438932">
            <a:off x="1913106" y="-2585048"/>
            <a:ext cx="8041461" cy="11829395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1800"/>
            </a:pPr>
            <a:endParaRPr sz="1800">
              <a:latin typeface="HP001" panose="020B0603050302020204" pitchFamily="34" charset="0"/>
              <a:ea typeface="HP001" panose="020B0603050302020204" pitchFamily="34" charset="0"/>
              <a:cs typeface="Calibri"/>
              <a:sym typeface="Calibri"/>
            </a:endParaRPr>
          </a:p>
        </p:txBody>
      </p:sp>
      <p:grpSp>
        <p:nvGrpSpPr>
          <p:cNvPr id="512" name="Google Shape;512;p32"/>
          <p:cNvGrpSpPr/>
          <p:nvPr/>
        </p:nvGrpSpPr>
        <p:grpSpPr>
          <a:xfrm rot="2112144">
            <a:off x="-311126" y="5602241"/>
            <a:ext cx="2529871" cy="579563"/>
            <a:chOff x="5438339" y="233749"/>
            <a:chExt cx="5585545" cy="1279581"/>
          </a:xfrm>
        </p:grpSpPr>
        <p:sp>
          <p:nvSpPr>
            <p:cNvPr id="513" name="Google Shape;513;p32"/>
            <p:cNvSpPr/>
            <p:nvPr/>
          </p:nvSpPr>
          <p:spPr>
            <a:xfrm>
              <a:off x="5438339" y="233749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14" name="Google Shape;514;p32"/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15" name="Google Shape;515;p32"/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16" name="Google Shape;516;p32"/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17" name="Google Shape;517;p32"/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18" name="Google Shape;518;p32"/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19" name="Google Shape;519;p32"/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20" name="Google Shape;520;p32"/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21" name="Google Shape;521;p32"/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22" name="Google Shape;522;p32"/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23" name="Google Shape;523;p32"/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24" name="Google Shape;524;p32"/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</p:grpSp>
      <p:grpSp>
        <p:nvGrpSpPr>
          <p:cNvPr id="525" name="Google Shape;525;p32"/>
          <p:cNvGrpSpPr/>
          <p:nvPr/>
        </p:nvGrpSpPr>
        <p:grpSpPr>
          <a:xfrm rot="2112144">
            <a:off x="9561421" y="899391"/>
            <a:ext cx="2529871" cy="579563"/>
            <a:chOff x="5438339" y="233749"/>
            <a:chExt cx="5585545" cy="1279581"/>
          </a:xfrm>
        </p:grpSpPr>
        <p:sp>
          <p:nvSpPr>
            <p:cNvPr id="526" name="Google Shape;526;p32"/>
            <p:cNvSpPr/>
            <p:nvPr/>
          </p:nvSpPr>
          <p:spPr>
            <a:xfrm>
              <a:off x="5438339" y="233749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27" name="Google Shape;527;p32"/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28" name="Google Shape;528;p32"/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29" name="Google Shape;529;p32"/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30" name="Google Shape;530;p32"/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31" name="Google Shape;531;p32"/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32" name="Google Shape;532;p32"/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33" name="Google Shape;533;p32"/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34" name="Google Shape;534;p32"/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35" name="Google Shape;535;p32"/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36" name="Google Shape;536;p32"/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37" name="Google Shape;537;p32"/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20051" y="1075393"/>
            <a:ext cx="10909200" cy="5392082"/>
          </a:xfrm>
        </p:spPr>
        <p:txBody>
          <a:bodyPr/>
          <a:lstStyle/>
          <a:p>
            <a:pPr marL="107950" indent="0" algn="just" eaLnBrk="1" hangingPunct="1">
              <a:buNone/>
            </a:pP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ượ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Nen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-li.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miễn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ưng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.  </a:t>
            </a:r>
            <a:endParaRPr lang="vi-VN" sz="3200" b="0" dirty="0">
              <a:latin typeface="Times New Roman" pitchFamily="18" charset="0"/>
              <a:cs typeface="Times New Roman" pitchFamily="18" charset="0"/>
            </a:endParaRPr>
          </a:p>
          <a:p>
            <a:pPr marL="107950" indent="0" algn="just" eaLnBrk="1" hangingPunct="1">
              <a:buNone/>
            </a:pP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Nen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-li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leo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chật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đẫm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trán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ưng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leo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thỏm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tuột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!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!”</a:t>
            </a:r>
          </a:p>
          <a:p>
            <a:pPr marL="107950" indent="0" algn="just" eaLnBrk="1" hangingPunct="1">
              <a:buNone/>
            </a:pP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Nen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-li r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ướn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xà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. “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!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!” -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reo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Nen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-li 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xà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0" dirty="0"/>
          </a:p>
        </p:txBody>
      </p:sp>
      <p:sp>
        <p:nvSpPr>
          <p:cNvPr id="31" name="文本框 11">
            <a:extLst>
              <a:ext uri="{FF2B5EF4-FFF2-40B4-BE49-F238E27FC236}">
                <a16:creationId xmlns:a16="http://schemas.microsoft.com/office/drawing/2014/main" id="{ACDF48A0-FD39-4554-966C-34B8EFE13D9C}"/>
              </a:ext>
            </a:extLst>
          </p:cNvPr>
          <p:cNvSpPr txBox="1"/>
          <p:nvPr/>
        </p:nvSpPr>
        <p:spPr>
          <a:xfrm rot="2052383">
            <a:off x="9773656" y="777677"/>
            <a:ext cx="1648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  <a:defRPr/>
            </a:pPr>
            <a:r>
              <a:rPr lang="vi-VN" altLang="zh-CN" sz="2400" kern="1200" dirty="0">
                <a:solidFill>
                  <a:srgbClr val="008000"/>
                </a:solidFill>
                <a:latin typeface="Calibri"/>
                <a:ea typeface="印品黑体" panose="00000500000000000000" pitchFamily="2" charset="-122"/>
                <a:cs typeface="+mn-cs"/>
                <a:sym typeface="印品黑体" panose="00000500000000000000" pitchFamily="2" charset="-122"/>
              </a:rPr>
              <a:t>SGK/90</a:t>
            </a:r>
            <a:endParaRPr lang="zh-CN" altLang="en-US" sz="2400" kern="1200" dirty="0">
              <a:solidFill>
                <a:srgbClr val="008000"/>
              </a:solidFill>
              <a:latin typeface="Calibri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079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8E8E8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2"/>
          <p:cNvSpPr/>
          <p:nvPr/>
        </p:nvSpPr>
        <p:spPr>
          <a:xfrm rot="15438932">
            <a:off x="1913106" y="-2585048"/>
            <a:ext cx="8041461" cy="11829395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1800"/>
            </a:pPr>
            <a:endParaRPr sz="1800">
              <a:latin typeface="HP001" panose="020B0603050302020204" pitchFamily="34" charset="0"/>
              <a:ea typeface="HP001" panose="020B0603050302020204" pitchFamily="34" charset="0"/>
              <a:cs typeface="Calibri"/>
              <a:sym typeface="Calibri"/>
            </a:endParaRPr>
          </a:p>
        </p:txBody>
      </p:sp>
      <p:grpSp>
        <p:nvGrpSpPr>
          <p:cNvPr id="512" name="Google Shape;512;p32"/>
          <p:cNvGrpSpPr/>
          <p:nvPr/>
        </p:nvGrpSpPr>
        <p:grpSpPr>
          <a:xfrm rot="2112144">
            <a:off x="-311126" y="5602241"/>
            <a:ext cx="2529871" cy="579563"/>
            <a:chOff x="5438339" y="233749"/>
            <a:chExt cx="5585545" cy="1279581"/>
          </a:xfrm>
        </p:grpSpPr>
        <p:sp>
          <p:nvSpPr>
            <p:cNvPr id="513" name="Google Shape;513;p32"/>
            <p:cNvSpPr/>
            <p:nvPr/>
          </p:nvSpPr>
          <p:spPr>
            <a:xfrm>
              <a:off x="5438339" y="233749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14" name="Google Shape;514;p32"/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15" name="Google Shape;515;p32"/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16" name="Google Shape;516;p32"/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17" name="Google Shape;517;p32"/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18" name="Google Shape;518;p32"/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19" name="Google Shape;519;p32"/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20" name="Google Shape;520;p32"/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21" name="Google Shape;521;p32"/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22" name="Google Shape;522;p32"/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23" name="Google Shape;523;p32"/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24" name="Google Shape;524;p32"/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</p:grpSp>
      <p:grpSp>
        <p:nvGrpSpPr>
          <p:cNvPr id="525" name="Google Shape;525;p32"/>
          <p:cNvGrpSpPr/>
          <p:nvPr/>
        </p:nvGrpSpPr>
        <p:grpSpPr>
          <a:xfrm rot="2112144">
            <a:off x="9561421" y="899391"/>
            <a:ext cx="2529871" cy="579563"/>
            <a:chOff x="5438339" y="233749"/>
            <a:chExt cx="5585545" cy="1279581"/>
          </a:xfrm>
        </p:grpSpPr>
        <p:sp>
          <p:nvSpPr>
            <p:cNvPr id="526" name="Google Shape;526;p32"/>
            <p:cNvSpPr/>
            <p:nvPr/>
          </p:nvSpPr>
          <p:spPr>
            <a:xfrm>
              <a:off x="5438339" y="233749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27" name="Google Shape;527;p32"/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28" name="Google Shape;528;p32"/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29" name="Google Shape;529;p32"/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30" name="Google Shape;530;p32"/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31" name="Google Shape;531;p32"/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32" name="Google Shape;532;p32"/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33" name="Google Shape;533;p32"/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34" name="Google Shape;534;p32"/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35" name="Google Shape;535;p32"/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36" name="Google Shape;536;p32"/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  <p:sp>
          <p:nvSpPr>
            <p:cNvPr id="537" name="Google Shape;537;p32"/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latin typeface="HP001" panose="020B0603050302020204" pitchFamily="34" charset="0"/>
                <a:ea typeface="HP001" panose="020B0603050302020204" pitchFamily="34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20051" y="1075393"/>
            <a:ext cx="10909200" cy="5392082"/>
          </a:xfrm>
        </p:spPr>
        <p:txBody>
          <a:bodyPr/>
          <a:lstStyle/>
          <a:p>
            <a:pPr marL="107950" indent="0" algn="just" eaLnBrk="1" hangingPunct="1">
              <a:buNone/>
            </a:pP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: “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!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i !”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ưn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g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Nen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-li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xà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07950" indent="0" algn="just" eaLnBrk="1" hangingPunct="1">
              <a:buNone/>
            </a:pP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đặ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khuỷu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đầ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xà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dốc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rạng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.	</a:t>
            </a:r>
            <a:r>
              <a:rPr lang="en-US" sz="3600" b="0" dirty="0">
                <a:latin typeface="Times New Roman" pitchFamily="18" charset="0"/>
                <a:cs typeface="Times New Roman" pitchFamily="18" charset="0"/>
              </a:rPr>
              <a:t>	 					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					</a:t>
            </a: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200" b="0" i="1" dirty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 - MI – XI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pPr marL="107950" indent="0" algn="just" eaLnBrk="1" hangingPunct="1">
              <a:buNone/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						     </a:t>
            </a:r>
            <a:r>
              <a:rPr lang="vi-VN" sz="3200" b="0" i="1" dirty="0">
                <a:latin typeface="Times New Roman" pitchFamily="18" charset="0"/>
                <a:cs typeface="Times New Roman" pitchFamily="18" charset="0"/>
              </a:rPr>
              <a:t>(Hoàng Thiếu Sơn dịch)</a:t>
            </a:r>
          </a:p>
          <a:p>
            <a:pPr marL="107950" indent="0" algn="just" eaLnBrk="1" hangingPunct="1">
              <a:buNone/>
            </a:pPr>
            <a:r>
              <a:rPr lang="vi-VN" sz="3200" b="0" dirty="0">
                <a:latin typeface="Times New Roman" pitchFamily="18" charset="0"/>
                <a:cs typeface="Times New Roman" pitchFamily="18" charset="0"/>
              </a:rPr>
              <a:t>							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	</a:t>
            </a:r>
            <a:endParaRPr lang="en-US" sz="3200" b="0" dirty="0"/>
          </a:p>
        </p:txBody>
      </p:sp>
      <p:sp>
        <p:nvSpPr>
          <p:cNvPr id="30" name="文本框 11">
            <a:extLst>
              <a:ext uri="{FF2B5EF4-FFF2-40B4-BE49-F238E27FC236}">
                <a16:creationId xmlns:a16="http://schemas.microsoft.com/office/drawing/2014/main" id="{ACDF48A0-FD39-4554-966C-34B8EFE13D9C}"/>
              </a:ext>
            </a:extLst>
          </p:cNvPr>
          <p:cNvSpPr txBox="1"/>
          <p:nvPr/>
        </p:nvSpPr>
        <p:spPr>
          <a:xfrm rot="2052383">
            <a:off x="9801485" y="785576"/>
            <a:ext cx="1648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  <a:defRPr/>
            </a:pPr>
            <a:r>
              <a:rPr lang="vi-VN" altLang="zh-CN" sz="2400" kern="1200" dirty="0">
                <a:solidFill>
                  <a:srgbClr val="008000"/>
                </a:solidFill>
                <a:latin typeface="Calibri"/>
                <a:ea typeface="印品黑体" panose="00000500000000000000" pitchFamily="2" charset="-122"/>
                <a:cs typeface="+mn-cs"/>
                <a:sym typeface="印品黑体" panose="00000500000000000000" pitchFamily="2" charset="-122"/>
              </a:rPr>
              <a:t>SGK/90</a:t>
            </a:r>
            <a:endParaRPr lang="zh-CN" altLang="en-US" sz="2400" kern="1200" dirty="0">
              <a:solidFill>
                <a:srgbClr val="008000"/>
              </a:solidFill>
              <a:latin typeface="Calibri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985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46ACF81-469F-4579-AC1A-138A6BEBB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" y="3363"/>
            <a:ext cx="12187231" cy="6857349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3CC3A2D4-1B34-44F1-BD51-C0297B9239B9}"/>
              </a:ext>
            </a:extLst>
          </p:cNvPr>
          <p:cNvSpPr/>
          <p:nvPr/>
        </p:nvSpPr>
        <p:spPr>
          <a:xfrm>
            <a:off x="489411" y="1423128"/>
            <a:ext cx="11367136" cy="375330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>
              <a:buClrTx/>
              <a:buFontTx/>
              <a:buNone/>
            </a:pPr>
            <a:endParaRPr lang="zh-CN" altLang="en-US" sz="2399" kern="1200">
              <a:solidFill>
                <a:prstClr val="white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13" name="Rectangle 37">
            <a:extLst>
              <a:ext uri="{FF2B5EF4-FFF2-40B4-BE49-F238E27FC236}">
                <a16:creationId xmlns:a16="http://schemas.microsoft.com/office/drawing/2014/main" id="{EF7131BF-09D2-424C-AEA5-59B526D3CDFC}"/>
              </a:ext>
            </a:extLst>
          </p:cNvPr>
          <p:cNvSpPr/>
          <p:nvPr/>
        </p:nvSpPr>
        <p:spPr>
          <a:xfrm>
            <a:off x="3541365" y="269183"/>
            <a:ext cx="28686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>
              <a:buClrTx/>
              <a:buFontTx/>
              <a:buNone/>
            </a:pPr>
            <a:r>
              <a:rPr lang="en-US" altLang="zh-CN" sz="4800" b="1" kern="1200" dirty="0">
                <a:solidFill>
                  <a:prstClr val="black"/>
                </a:solidFill>
                <a:latin typeface="Calibri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Chia </a:t>
            </a:r>
            <a:r>
              <a:rPr lang="en-US" altLang="zh-CN" sz="4800" b="1" kern="1200" dirty="0" err="1">
                <a:solidFill>
                  <a:prstClr val="black"/>
                </a:solidFill>
                <a:latin typeface="Calibri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đoạn</a:t>
            </a:r>
            <a:r>
              <a:rPr lang="en-US" altLang="zh-CN" sz="4800" b="1" kern="1200" dirty="0">
                <a:solidFill>
                  <a:prstClr val="black"/>
                </a:solidFill>
                <a:latin typeface="Calibri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:</a:t>
            </a:r>
          </a:p>
        </p:txBody>
      </p:sp>
      <p:sp>
        <p:nvSpPr>
          <p:cNvPr id="15" name="Rectangle 37">
            <a:extLst>
              <a:ext uri="{FF2B5EF4-FFF2-40B4-BE49-F238E27FC236}">
                <a16:creationId xmlns:a16="http://schemas.microsoft.com/office/drawing/2014/main" id="{1C6E105C-0498-49F8-8A03-42E75430A46D}"/>
              </a:ext>
            </a:extLst>
          </p:cNvPr>
          <p:cNvSpPr/>
          <p:nvPr/>
        </p:nvSpPr>
        <p:spPr>
          <a:xfrm>
            <a:off x="1016698" y="1411505"/>
            <a:ext cx="25482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>
              <a:buClrTx/>
              <a:buFontTx/>
              <a:buNone/>
            </a:pPr>
            <a:r>
              <a:rPr lang="en-US" altLang="zh-CN" sz="4800" b="1" kern="1200" dirty="0" err="1">
                <a:solidFill>
                  <a:prstClr val="black"/>
                </a:solidFill>
                <a:latin typeface="Calibri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Đoạn</a:t>
            </a:r>
            <a:r>
              <a:rPr lang="en-US" altLang="zh-CN" sz="4800" b="1" kern="1200" dirty="0">
                <a:solidFill>
                  <a:prstClr val="black"/>
                </a:solidFill>
                <a:latin typeface="Calibri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 1: </a:t>
            </a:r>
          </a:p>
        </p:txBody>
      </p:sp>
      <p:sp>
        <p:nvSpPr>
          <p:cNvPr id="16" name="Rectangle 37">
            <a:extLst>
              <a:ext uri="{FF2B5EF4-FFF2-40B4-BE49-F238E27FC236}">
                <a16:creationId xmlns:a16="http://schemas.microsoft.com/office/drawing/2014/main" id="{7D5B38D5-F1DB-4691-BB83-F046A1E6CC91}"/>
              </a:ext>
            </a:extLst>
          </p:cNvPr>
          <p:cNvSpPr/>
          <p:nvPr/>
        </p:nvSpPr>
        <p:spPr>
          <a:xfrm>
            <a:off x="6565393" y="241466"/>
            <a:ext cx="28686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>
              <a:buClrTx/>
              <a:buFontTx/>
              <a:buNone/>
            </a:pPr>
            <a:r>
              <a:rPr lang="en-US" altLang="zh-CN" sz="4800" b="1" kern="1200" dirty="0">
                <a:solidFill>
                  <a:srgbClr val="C64847"/>
                </a:solidFill>
                <a:latin typeface="Calibri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3 </a:t>
            </a:r>
            <a:r>
              <a:rPr lang="en-US" altLang="zh-CN" sz="4800" b="1" kern="1200" dirty="0" err="1">
                <a:solidFill>
                  <a:srgbClr val="C64847"/>
                </a:solidFill>
                <a:latin typeface="Calibri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đoạn</a:t>
            </a:r>
            <a:endParaRPr lang="en-US" altLang="zh-CN" sz="4800" b="1" kern="1200" dirty="0">
              <a:solidFill>
                <a:srgbClr val="C64847"/>
              </a:solidFill>
              <a:latin typeface="Calibri"/>
              <a:ea typeface="字魂36号-正文宋楷" panose="00000500000000000000" pitchFamily="2" charset="-122"/>
              <a:cs typeface="+mn-cs"/>
              <a:sym typeface="字魂36号-正文宋楷" panose="00000500000000000000" pitchFamily="2" charset="-122"/>
            </a:endParaRPr>
          </a:p>
        </p:txBody>
      </p:sp>
      <p:sp>
        <p:nvSpPr>
          <p:cNvPr id="19" name="Rectangle 37">
            <a:extLst>
              <a:ext uri="{FF2B5EF4-FFF2-40B4-BE49-F238E27FC236}">
                <a16:creationId xmlns:a16="http://schemas.microsoft.com/office/drawing/2014/main" id="{E48EEA99-BE70-4830-9313-892A7BE72262}"/>
              </a:ext>
            </a:extLst>
          </p:cNvPr>
          <p:cNvSpPr/>
          <p:nvPr/>
        </p:nvSpPr>
        <p:spPr>
          <a:xfrm>
            <a:off x="3338862" y="1411506"/>
            <a:ext cx="85176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>
              <a:buClrTx/>
              <a:buFontTx/>
              <a:buNone/>
            </a:pPr>
            <a:r>
              <a:rPr lang="en-US" altLang="zh-CN" sz="4800" b="1" i="1" kern="1200" dirty="0" err="1">
                <a:solidFill>
                  <a:srgbClr val="00B050"/>
                </a:solidFill>
                <a:latin typeface="Calibri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Từ</a:t>
            </a:r>
            <a:r>
              <a:rPr lang="en-US" altLang="zh-CN" sz="4800" b="1" i="1" kern="1200" dirty="0">
                <a:solidFill>
                  <a:srgbClr val="00B050"/>
                </a:solidFill>
                <a:latin typeface="Calibri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 </a:t>
            </a:r>
            <a:r>
              <a:rPr lang="en-US" altLang="zh-CN" sz="4800" b="1" i="1" kern="1200" dirty="0" err="1">
                <a:solidFill>
                  <a:srgbClr val="00B050"/>
                </a:solidFill>
                <a:latin typeface="Calibri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đầu</a:t>
            </a:r>
            <a:r>
              <a:rPr lang="en-US" altLang="zh-CN" sz="4800" b="1" i="1" kern="1200" dirty="0">
                <a:solidFill>
                  <a:srgbClr val="00B050"/>
                </a:solidFill>
                <a:latin typeface="Calibri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 </a:t>
            </a:r>
            <a:r>
              <a:rPr lang="en-US" altLang="zh-CN" sz="4800" b="1" kern="1200" dirty="0" err="1">
                <a:solidFill>
                  <a:prstClr val="black"/>
                </a:solidFill>
                <a:latin typeface="Calibri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đến</a:t>
            </a:r>
            <a:r>
              <a:rPr lang="en-US" altLang="zh-CN" sz="4800" b="1" kern="1200" dirty="0">
                <a:solidFill>
                  <a:prstClr val="black"/>
                </a:solidFill>
                <a:latin typeface="Calibri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 </a:t>
            </a:r>
            <a:r>
              <a:rPr lang="vi-VN" altLang="zh-CN" sz="4800" b="1" i="1" kern="1200" dirty="0">
                <a:solidFill>
                  <a:srgbClr val="00B050"/>
                </a:solidFill>
                <a:latin typeface="Calibri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bò mộng non</a:t>
            </a:r>
            <a:r>
              <a:rPr lang="en-US" altLang="zh-CN" sz="4800" b="1" i="1" kern="1200" dirty="0">
                <a:solidFill>
                  <a:srgbClr val="00B050"/>
                </a:solidFill>
                <a:latin typeface="Calibri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.</a:t>
            </a:r>
          </a:p>
        </p:txBody>
      </p:sp>
      <p:sp>
        <p:nvSpPr>
          <p:cNvPr id="20" name="Rectangle 37">
            <a:extLst>
              <a:ext uri="{FF2B5EF4-FFF2-40B4-BE49-F238E27FC236}">
                <a16:creationId xmlns:a16="http://schemas.microsoft.com/office/drawing/2014/main" id="{19C2248B-51E8-407D-A936-11510CD13A48}"/>
              </a:ext>
            </a:extLst>
          </p:cNvPr>
          <p:cNvSpPr/>
          <p:nvPr/>
        </p:nvSpPr>
        <p:spPr>
          <a:xfrm>
            <a:off x="993109" y="2598004"/>
            <a:ext cx="25482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>
              <a:buClrTx/>
              <a:buFontTx/>
              <a:buNone/>
            </a:pPr>
            <a:r>
              <a:rPr lang="en-US" altLang="zh-CN" sz="4800" b="1" kern="1200" dirty="0" err="1">
                <a:solidFill>
                  <a:prstClr val="black"/>
                </a:solidFill>
                <a:latin typeface="Calibri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Đoạn</a:t>
            </a:r>
            <a:r>
              <a:rPr lang="en-US" altLang="zh-CN" sz="4800" b="1" kern="1200" dirty="0">
                <a:solidFill>
                  <a:prstClr val="black"/>
                </a:solidFill>
                <a:latin typeface="Calibri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 2: </a:t>
            </a:r>
          </a:p>
        </p:txBody>
      </p:sp>
      <p:sp>
        <p:nvSpPr>
          <p:cNvPr id="21" name="Rectangle 37">
            <a:extLst>
              <a:ext uri="{FF2B5EF4-FFF2-40B4-BE49-F238E27FC236}">
                <a16:creationId xmlns:a16="http://schemas.microsoft.com/office/drawing/2014/main" id="{72330FDE-7F6A-4A4C-B0C6-C4F60BBB5132}"/>
              </a:ext>
            </a:extLst>
          </p:cNvPr>
          <p:cNvSpPr/>
          <p:nvPr/>
        </p:nvSpPr>
        <p:spPr>
          <a:xfrm>
            <a:off x="3338860" y="2507900"/>
            <a:ext cx="85176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>
              <a:buClrTx/>
              <a:buFontTx/>
              <a:buNone/>
            </a:pPr>
            <a:r>
              <a:rPr lang="vi-VN" altLang="zh-CN" sz="4800" b="1" i="1" kern="1200" dirty="0">
                <a:solidFill>
                  <a:srgbClr val="00B050"/>
                </a:solidFill>
                <a:latin typeface="Calibri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Đến lượt Nen-li </a:t>
            </a:r>
            <a:r>
              <a:rPr lang="en-US" altLang="zh-CN" sz="4800" b="1" kern="1200" dirty="0" err="1">
                <a:solidFill>
                  <a:prstClr val="black"/>
                </a:solidFill>
                <a:latin typeface="Calibri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đến</a:t>
            </a:r>
            <a:r>
              <a:rPr lang="en-US" altLang="zh-CN" sz="4800" b="1" i="1" kern="1200" dirty="0">
                <a:solidFill>
                  <a:srgbClr val="00B050"/>
                </a:solidFill>
                <a:latin typeface="Calibri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 </a:t>
            </a:r>
            <a:r>
              <a:rPr lang="vi-VN" altLang="zh-CN" sz="4800" b="1" i="1" kern="1200" dirty="0">
                <a:solidFill>
                  <a:srgbClr val="00B050"/>
                </a:solidFill>
                <a:latin typeface="Calibri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nắm chặt cái xà</a:t>
            </a:r>
            <a:r>
              <a:rPr lang="en-US" altLang="zh-CN" sz="4800" b="1" i="1" kern="1200" dirty="0">
                <a:solidFill>
                  <a:srgbClr val="00B050"/>
                </a:solidFill>
                <a:latin typeface="Calibri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.</a:t>
            </a:r>
          </a:p>
        </p:txBody>
      </p:sp>
      <p:sp>
        <p:nvSpPr>
          <p:cNvPr id="22" name="Rectangle 37">
            <a:extLst>
              <a:ext uri="{FF2B5EF4-FFF2-40B4-BE49-F238E27FC236}">
                <a16:creationId xmlns:a16="http://schemas.microsoft.com/office/drawing/2014/main" id="{C1F4D22D-3A1F-4C20-B1F5-E663DB3E168A}"/>
              </a:ext>
            </a:extLst>
          </p:cNvPr>
          <p:cNvSpPr/>
          <p:nvPr/>
        </p:nvSpPr>
        <p:spPr>
          <a:xfrm>
            <a:off x="1016698" y="4077561"/>
            <a:ext cx="25482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>
              <a:buClrTx/>
              <a:buFontTx/>
              <a:buNone/>
            </a:pPr>
            <a:r>
              <a:rPr lang="en-US" altLang="zh-CN" sz="4800" b="1" kern="1200" dirty="0" err="1">
                <a:solidFill>
                  <a:prstClr val="black"/>
                </a:solidFill>
                <a:latin typeface="Calibri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Đoạn</a:t>
            </a:r>
            <a:r>
              <a:rPr lang="en-US" altLang="zh-CN" sz="4800" b="1" kern="1200" dirty="0">
                <a:solidFill>
                  <a:prstClr val="black"/>
                </a:solidFill>
                <a:latin typeface="Calibri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 3: </a:t>
            </a:r>
          </a:p>
        </p:txBody>
      </p:sp>
      <p:sp>
        <p:nvSpPr>
          <p:cNvPr id="23" name="Rectangle 37">
            <a:extLst>
              <a:ext uri="{FF2B5EF4-FFF2-40B4-BE49-F238E27FC236}">
                <a16:creationId xmlns:a16="http://schemas.microsoft.com/office/drawing/2014/main" id="{D71F5EAE-231B-4006-83DF-71DCA7994D0B}"/>
              </a:ext>
            </a:extLst>
          </p:cNvPr>
          <p:cNvSpPr/>
          <p:nvPr/>
        </p:nvSpPr>
        <p:spPr>
          <a:xfrm>
            <a:off x="3338862" y="4077563"/>
            <a:ext cx="85176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>
              <a:buClrTx/>
              <a:buFontTx/>
              <a:buNone/>
            </a:pPr>
            <a:r>
              <a:rPr lang="en-US" altLang="zh-CN" sz="4800" b="1" i="1" kern="1200" dirty="0" err="1">
                <a:solidFill>
                  <a:srgbClr val="00B050"/>
                </a:solidFill>
                <a:latin typeface="Calibri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Phần</a:t>
            </a:r>
            <a:r>
              <a:rPr lang="en-US" altLang="zh-CN" sz="4800" b="1" i="1" kern="1200" dirty="0">
                <a:solidFill>
                  <a:srgbClr val="00B050"/>
                </a:solidFill>
                <a:latin typeface="Calibri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 </a:t>
            </a:r>
            <a:r>
              <a:rPr lang="en-US" altLang="zh-CN" sz="4800" b="1" i="1" kern="1200" dirty="0" err="1">
                <a:solidFill>
                  <a:srgbClr val="00B050"/>
                </a:solidFill>
                <a:latin typeface="Calibri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còn</a:t>
            </a:r>
            <a:r>
              <a:rPr lang="en-US" altLang="zh-CN" sz="4800" b="1" i="1" kern="1200" dirty="0">
                <a:solidFill>
                  <a:srgbClr val="00B050"/>
                </a:solidFill>
                <a:latin typeface="Calibri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 </a:t>
            </a:r>
            <a:r>
              <a:rPr lang="en-US" altLang="zh-CN" sz="4800" b="1" i="1" kern="1200" dirty="0" err="1">
                <a:solidFill>
                  <a:srgbClr val="00B050"/>
                </a:solidFill>
                <a:latin typeface="Calibri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lại</a:t>
            </a:r>
            <a:r>
              <a:rPr lang="en-US" altLang="zh-CN" sz="4800" b="1" i="1" kern="1200" dirty="0">
                <a:solidFill>
                  <a:srgbClr val="00B050"/>
                </a:solidFill>
                <a:latin typeface="Calibri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678785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981200" y="1021630"/>
            <a:ext cx="3453533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500" b="1" u="sng" dirty="0" err="1">
                <a:solidFill>
                  <a:srgbClr val="FF6600"/>
                </a:solidFill>
              </a:rPr>
              <a:t>Luyện</a:t>
            </a:r>
            <a:r>
              <a:rPr lang="en-US" sz="3500" b="1" u="sng" dirty="0">
                <a:solidFill>
                  <a:srgbClr val="FF6600"/>
                </a:solidFill>
              </a:rPr>
              <a:t> </a:t>
            </a:r>
            <a:r>
              <a:rPr lang="en-US" sz="3500" b="1" u="sng" dirty="0" err="1">
                <a:solidFill>
                  <a:srgbClr val="FF6600"/>
                </a:solidFill>
              </a:rPr>
              <a:t>đọc</a:t>
            </a:r>
            <a:endParaRPr lang="en-US" sz="3500" b="1" u="sng" dirty="0">
              <a:solidFill>
                <a:srgbClr val="FF6600"/>
              </a:solidFill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7507666" y="1042960"/>
            <a:ext cx="2855535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500" b="1" u="sng" dirty="0" err="1">
                <a:solidFill>
                  <a:srgbClr val="FF6600"/>
                </a:solidFill>
              </a:rPr>
              <a:t>Tìm</a:t>
            </a:r>
            <a:r>
              <a:rPr lang="en-US" sz="3500" b="1" u="sng" dirty="0">
                <a:solidFill>
                  <a:srgbClr val="FF6600"/>
                </a:solidFill>
              </a:rPr>
              <a:t> </a:t>
            </a:r>
            <a:r>
              <a:rPr lang="en-US" sz="3500" b="1" u="sng" dirty="0" err="1">
                <a:solidFill>
                  <a:srgbClr val="FF6600"/>
                </a:solidFill>
              </a:rPr>
              <a:t>hiểu</a:t>
            </a:r>
            <a:r>
              <a:rPr lang="en-US" sz="3500" b="1" u="sng" dirty="0">
                <a:solidFill>
                  <a:srgbClr val="FF6600"/>
                </a:solidFill>
              </a:rPr>
              <a:t> </a:t>
            </a:r>
            <a:r>
              <a:rPr lang="en-US" sz="3500" b="1" u="sng" dirty="0" err="1">
                <a:solidFill>
                  <a:srgbClr val="FF6600"/>
                </a:solidFill>
              </a:rPr>
              <a:t>bài</a:t>
            </a:r>
            <a:endParaRPr lang="en-US" sz="3500" b="1" u="sng" dirty="0">
              <a:solidFill>
                <a:srgbClr val="FF6600"/>
              </a:solidFill>
            </a:endParaRPr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>
            <a:off x="6172200" y="1664402"/>
            <a:ext cx="0" cy="3057147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200"/>
          </a:p>
        </p:txBody>
      </p:sp>
      <p:sp>
        <p:nvSpPr>
          <p:cNvPr id="16" name="Text Box 35"/>
          <p:cNvSpPr txBox="1">
            <a:spLocks noChangeArrowheads="1"/>
          </p:cNvSpPr>
          <p:nvPr/>
        </p:nvSpPr>
        <p:spPr bwMode="auto">
          <a:xfrm>
            <a:off x="2" y="1765527"/>
            <a:ext cx="28777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0000FF"/>
                </a:solidFill>
              </a:rPr>
              <a:t> - </a:t>
            </a:r>
            <a:r>
              <a:rPr lang="en-US" sz="3600" b="1" dirty="0" err="1">
                <a:solidFill>
                  <a:srgbClr val="0000FF"/>
                </a:solidFill>
              </a:rPr>
              <a:t>Đê</a:t>
            </a:r>
            <a:r>
              <a:rPr lang="en-US" sz="3600" b="1" dirty="0">
                <a:solidFill>
                  <a:srgbClr val="0000FF"/>
                </a:solidFill>
              </a:rPr>
              <a:t>- </a:t>
            </a:r>
            <a:r>
              <a:rPr lang="en-US" sz="3600" b="1" dirty="0" err="1">
                <a:solidFill>
                  <a:srgbClr val="0000FF"/>
                </a:solidFill>
              </a:rPr>
              <a:t>rốt</a:t>
            </a:r>
            <a:r>
              <a:rPr lang="en-US" sz="3600" b="1" dirty="0">
                <a:solidFill>
                  <a:srgbClr val="0000FF"/>
                </a:solidFill>
              </a:rPr>
              <a:t>- xi,</a:t>
            </a:r>
          </a:p>
        </p:txBody>
      </p:sp>
      <p:sp>
        <p:nvSpPr>
          <p:cNvPr id="17" name="Text Box 36"/>
          <p:cNvSpPr txBox="1">
            <a:spLocks noChangeArrowheads="1"/>
          </p:cNvSpPr>
          <p:nvPr/>
        </p:nvSpPr>
        <p:spPr bwMode="auto">
          <a:xfrm>
            <a:off x="266701" y="3246237"/>
            <a:ext cx="44577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200" b="1" dirty="0">
                <a:solidFill>
                  <a:srgbClr val="0000FF"/>
                </a:solidFill>
              </a:rPr>
              <a:t>- </a:t>
            </a:r>
            <a:r>
              <a:rPr lang="en-US" sz="4200" b="1" dirty="0" err="1">
                <a:solidFill>
                  <a:srgbClr val="0000FF"/>
                </a:solidFill>
              </a:rPr>
              <a:t>khuyến</a:t>
            </a:r>
            <a:r>
              <a:rPr lang="en-US" sz="4200" b="1" dirty="0">
                <a:solidFill>
                  <a:srgbClr val="0000FF"/>
                </a:solidFill>
              </a:rPr>
              <a:t> </a:t>
            </a:r>
            <a:r>
              <a:rPr lang="en-US" sz="4200" b="1" dirty="0" err="1">
                <a:solidFill>
                  <a:srgbClr val="0000FF"/>
                </a:solidFill>
              </a:rPr>
              <a:t>khích</a:t>
            </a:r>
            <a:r>
              <a:rPr lang="en-US" sz="4200" b="1" dirty="0">
                <a:solidFill>
                  <a:srgbClr val="0000FF"/>
                </a:solidFill>
              </a:rPr>
              <a:t>,</a:t>
            </a:r>
          </a:p>
        </p:txBody>
      </p:sp>
      <p:sp>
        <p:nvSpPr>
          <p:cNvPr id="18" name="Text Box 40"/>
          <p:cNvSpPr txBox="1">
            <a:spLocks noChangeArrowheads="1"/>
          </p:cNvSpPr>
          <p:nvPr/>
        </p:nvSpPr>
        <p:spPr bwMode="auto">
          <a:xfrm>
            <a:off x="286331" y="3982885"/>
            <a:ext cx="299633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200" dirty="0">
                <a:solidFill>
                  <a:srgbClr val="0000FF"/>
                </a:solidFill>
              </a:rPr>
              <a:t>  </a:t>
            </a:r>
            <a:r>
              <a:rPr lang="en-US" sz="4200" b="1" dirty="0" err="1">
                <a:solidFill>
                  <a:srgbClr val="0000FF"/>
                </a:solidFill>
              </a:rPr>
              <a:t>khuỷu</a:t>
            </a:r>
            <a:r>
              <a:rPr lang="en-US" sz="4200" b="1" dirty="0">
                <a:solidFill>
                  <a:srgbClr val="0000FF"/>
                </a:solidFill>
              </a:rPr>
              <a:t> </a:t>
            </a:r>
            <a:r>
              <a:rPr lang="en-US" sz="4200" b="1" dirty="0" err="1">
                <a:solidFill>
                  <a:srgbClr val="0000FF"/>
                </a:solidFill>
              </a:rPr>
              <a:t>tay</a:t>
            </a:r>
            <a:endParaRPr lang="en-US" sz="4200" b="1" dirty="0">
              <a:solidFill>
                <a:srgbClr val="0000FF"/>
              </a:solidFill>
            </a:endParaRPr>
          </a:p>
        </p:txBody>
      </p:sp>
      <p:sp>
        <p:nvSpPr>
          <p:cNvPr id="19" name="Text Box 52"/>
          <p:cNvSpPr txBox="1">
            <a:spLocks noChangeArrowheads="1"/>
          </p:cNvSpPr>
          <p:nvPr/>
        </p:nvSpPr>
        <p:spPr bwMode="auto">
          <a:xfrm>
            <a:off x="3771900" y="-17738"/>
            <a:ext cx="5410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 err="1">
                <a:solidFill>
                  <a:srgbClr val="33CC33"/>
                </a:solidFill>
                <a:latin typeface="Times New Roman" pitchFamily="18" charset="0"/>
              </a:rPr>
              <a:t>Buổi</a:t>
            </a:r>
            <a:r>
              <a:rPr lang="en-US" sz="4000" b="1" dirty="0">
                <a:solidFill>
                  <a:srgbClr val="33CC33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CC33"/>
                </a:solidFill>
                <a:latin typeface="Times New Roman" pitchFamily="18" charset="0"/>
              </a:rPr>
              <a:t>học</a:t>
            </a:r>
            <a:r>
              <a:rPr lang="en-US" sz="4000" b="1" dirty="0">
                <a:solidFill>
                  <a:srgbClr val="33CC33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CC33"/>
                </a:solidFill>
                <a:latin typeface="Times New Roman" pitchFamily="18" charset="0"/>
              </a:rPr>
              <a:t>thể</a:t>
            </a:r>
            <a:r>
              <a:rPr lang="en-US" sz="4000" b="1" dirty="0">
                <a:solidFill>
                  <a:srgbClr val="33CC33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CC33"/>
                </a:solidFill>
                <a:latin typeface="Times New Roman" pitchFamily="18" charset="0"/>
              </a:rPr>
              <a:t>dục</a:t>
            </a:r>
            <a:r>
              <a:rPr lang="en-US" sz="4000" b="1" dirty="0">
                <a:solidFill>
                  <a:srgbClr val="33CC33"/>
                </a:solidFill>
                <a:latin typeface=".VnTime" pitchFamily="34" charset="0"/>
              </a:rPr>
              <a:t> </a:t>
            </a:r>
          </a:p>
        </p:txBody>
      </p:sp>
      <p:sp>
        <p:nvSpPr>
          <p:cNvPr id="20" name="Text Box 53"/>
          <p:cNvSpPr txBox="1">
            <a:spLocks noChangeArrowheads="1"/>
          </p:cNvSpPr>
          <p:nvPr/>
        </p:nvSpPr>
        <p:spPr bwMode="auto">
          <a:xfrm>
            <a:off x="2031565" y="2475060"/>
            <a:ext cx="23647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Ga-rô-nê</a:t>
            </a:r>
            <a:r>
              <a:rPr lang="en-US" sz="3600" b="1" dirty="0">
                <a:solidFill>
                  <a:srgbClr val="0000FF"/>
                </a:solidFill>
              </a:rPr>
              <a:t>,</a:t>
            </a:r>
          </a:p>
        </p:txBody>
      </p:sp>
      <p:sp>
        <p:nvSpPr>
          <p:cNvPr id="21" name="Text Box 54"/>
          <p:cNvSpPr txBox="1">
            <a:spLocks noChangeArrowheads="1"/>
          </p:cNvSpPr>
          <p:nvPr/>
        </p:nvSpPr>
        <p:spPr bwMode="auto">
          <a:xfrm>
            <a:off x="381001" y="2475616"/>
            <a:ext cx="272415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</a:rPr>
              <a:t>Xtác-đi</a:t>
            </a:r>
            <a:r>
              <a:rPr lang="en-US" sz="3600" b="1" dirty="0">
                <a:solidFill>
                  <a:srgbClr val="0000FF"/>
                </a:solidFill>
              </a:rPr>
              <a:t>,</a:t>
            </a:r>
          </a:p>
        </p:txBody>
      </p:sp>
      <p:sp>
        <p:nvSpPr>
          <p:cNvPr id="22" name="Text Box 55"/>
          <p:cNvSpPr txBox="1">
            <a:spLocks noChangeArrowheads="1"/>
          </p:cNvSpPr>
          <p:nvPr/>
        </p:nvSpPr>
        <p:spPr bwMode="auto">
          <a:xfrm>
            <a:off x="4396317" y="2477203"/>
            <a:ext cx="15953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</a:rPr>
              <a:t>Nen</a:t>
            </a:r>
            <a:r>
              <a:rPr lang="en-US" sz="3600" b="1" dirty="0">
                <a:solidFill>
                  <a:srgbClr val="0000FF"/>
                </a:solidFill>
              </a:rPr>
              <a:t>- li</a:t>
            </a:r>
          </a:p>
        </p:txBody>
      </p:sp>
      <p:sp>
        <p:nvSpPr>
          <p:cNvPr id="23" name="Text Box 56"/>
          <p:cNvSpPr txBox="1">
            <a:spLocks noChangeArrowheads="1"/>
          </p:cNvSpPr>
          <p:nvPr/>
        </p:nvSpPr>
        <p:spPr bwMode="auto">
          <a:xfrm>
            <a:off x="2877711" y="1765527"/>
            <a:ext cx="22365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</a:rPr>
              <a:t>Cô</a:t>
            </a:r>
            <a:r>
              <a:rPr lang="en-US" sz="3600" b="1" dirty="0">
                <a:solidFill>
                  <a:srgbClr val="0000FF"/>
                </a:solidFill>
              </a:rPr>
              <a:t>- </a:t>
            </a:r>
            <a:r>
              <a:rPr lang="en-US" sz="3600" b="1" dirty="0" err="1">
                <a:solidFill>
                  <a:srgbClr val="0000FF"/>
                </a:solidFill>
              </a:rPr>
              <a:t>rét</a:t>
            </a:r>
            <a:r>
              <a:rPr lang="en-US" sz="3600" b="1" dirty="0">
                <a:solidFill>
                  <a:srgbClr val="0000FF"/>
                </a:solidFill>
              </a:rPr>
              <a:t>- </a:t>
            </a:r>
            <a:r>
              <a:rPr lang="en-US" sz="3600" b="1" dirty="0" err="1">
                <a:solidFill>
                  <a:srgbClr val="0000FF"/>
                </a:solidFill>
              </a:rPr>
              <a:t>ti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24" name="Text Box 70"/>
          <p:cNvSpPr txBox="1">
            <a:spLocks noChangeArrowheads="1"/>
          </p:cNvSpPr>
          <p:nvPr/>
        </p:nvSpPr>
        <p:spPr bwMode="auto">
          <a:xfrm>
            <a:off x="9982200" y="2502602"/>
            <a:ext cx="381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4200"/>
          </a:p>
        </p:txBody>
      </p:sp>
      <p:sp>
        <p:nvSpPr>
          <p:cNvPr id="25" name="Text Box 74"/>
          <p:cNvSpPr txBox="1">
            <a:spLocks noChangeArrowheads="1"/>
          </p:cNvSpPr>
          <p:nvPr/>
        </p:nvSpPr>
        <p:spPr bwMode="auto">
          <a:xfrm>
            <a:off x="8153400" y="621520"/>
            <a:ext cx="2590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i="1" dirty="0">
                <a:solidFill>
                  <a:srgbClr val="0000FF"/>
                </a:solidFill>
              </a:rPr>
              <a:t>(Theo A – MI – XI)</a:t>
            </a:r>
          </a:p>
        </p:txBody>
      </p:sp>
      <p:sp>
        <p:nvSpPr>
          <p:cNvPr id="26" name="Text Box 76"/>
          <p:cNvSpPr txBox="1">
            <a:spLocks noChangeArrowheads="1"/>
          </p:cNvSpPr>
          <p:nvPr/>
        </p:nvSpPr>
        <p:spPr bwMode="auto">
          <a:xfrm>
            <a:off x="4250995" y="3246237"/>
            <a:ext cx="17526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200" b="1" dirty="0" err="1">
                <a:solidFill>
                  <a:srgbClr val="0000FF"/>
                </a:solidFill>
              </a:rPr>
              <a:t>rướn</a:t>
            </a:r>
            <a:endParaRPr lang="en-US" sz="4200" b="1" dirty="0">
              <a:solidFill>
                <a:srgbClr val="0000FF"/>
              </a:solidFill>
            </a:endParaRPr>
          </a:p>
        </p:txBody>
      </p:sp>
      <p:sp>
        <p:nvSpPr>
          <p:cNvPr id="32" name="Text Box 89"/>
          <p:cNvSpPr txBox="1">
            <a:spLocks noChangeArrowheads="1"/>
          </p:cNvSpPr>
          <p:nvPr/>
        </p:nvSpPr>
        <p:spPr bwMode="auto">
          <a:xfrm>
            <a:off x="6799632" y="1727627"/>
            <a:ext cx="2362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4200" b="1" dirty="0">
                <a:solidFill>
                  <a:srgbClr val="0000FF"/>
                </a:solidFill>
              </a:rPr>
              <a:t>- </a:t>
            </a:r>
            <a:r>
              <a:rPr lang="en-US" sz="4200" b="1" dirty="0" err="1">
                <a:solidFill>
                  <a:srgbClr val="0000FF"/>
                </a:solidFill>
              </a:rPr>
              <a:t>gà</a:t>
            </a:r>
            <a:r>
              <a:rPr lang="en-US" sz="4200" b="1" dirty="0">
                <a:solidFill>
                  <a:srgbClr val="0000FF"/>
                </a:solidFill>
              </a:rPr>
              <a:t> </a:t>
            </a:r>
            <a:r>
              <a:rPr lang="en-US" sz="4200" b="1" dirty="0" err="1">
                <a:solidFill>
                  <a:srgbClr val="0000FF"/>
                </a:solidFill>
              </a:rPr>
              <a:t>tây</a:t>
            </a:r>
            <a:endParaRPr lang="en-US" sz="4200" b="1" dirty="0">
              <a:solidFill>
                <a:srgbClr val="0000FF"/>
              </a:solidFill>
            </a:endParaRPr>
          </a:p>
        </p:txBody>
      </p:sp>
      <p:sp>
        <p:nvSpPr>
          <p:cNvPr id="33" name="Text Box 90"/>
          <p:cNvSpPr txBox="1">
            <a:spLocks noChangeArrowheads="1"/>
          </p:cNvSpPr>
          <p:nvPr/>
        </p:nvSpPr>
        <p:spPr bwMode="auto">
          <a:xfrm>
            <a:off x="6781800" y="2565827"/>
            <a:ext cx="283845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4200" b="1" dirty="0">
                <a:solidFill>
                  <a:srgbClr val="0000FF"/>
                </a:solidFill>
              </a:rPr>
              <a:t>- </a:t>
            </a:r>
            <a:r>
              <a:rPr lang="en-US" sz="4200" b="1" dirty="0" err="1">
                <a:solidFill>
                  <a:srgbClr val="0000FF"/>
                </a:solidFill>
              </a:rPr>
              <a:t>bò</a:t>
            </a:r>
            <a:r>
              <a:rPr lang="en-US" sz="4200" b="1" dirty="0">
                <a:solidFill>
                  <a:srgbClr val="0000FF"/>
                </a:solidFill>
              </a:rPr>
              <a:t> </a:t>
            </a:r>
            <a:r>
              <a:rPr lang="en-US" sz="4200" b="1" dirty="0" err="1">
                <a:solidFill>
                  <a:srgbClr val="0000FF"/>
                </a:solidFill>
              </a:rPr>
              <a:t>mộng</a:t>
            </a:r>
            <a:endParaRPr lang="en-US" sz="4200" b="1" dirty="0">
              <a:solidFill>
                <a:srgbClr val="0000FF"/>
              </a:solidFill>
            </a:endParaRPr>
          </a:p>
        </p:txBody>
      </p:sp>
      <p:sp>
        <p:nvSpPr>
          <p:cNvPr id="34" name="Text Box 91"/>
          <p:cNvSpPr txBox="1">
            <a:spLocks noChangeArrowheads="1"/>
          </p:cNvSpPr>
          <p:nvPr/>
        </p:nvSpPr>
        <p:spPr bwMode="auto">
          <a:xfrm>
            <a:off x="6810375" y="3416904"/>
            <a:ext cx="3048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4200" b="1" dirty="0">
                <a:solidFill>
                  <a:srgbClr val="0000FF"/>
                </a:solidFill>
              </a:rPr>
              <a:t>- </a:t>
            </a:r>
            <a:r>
              <a:rPr lang="en-US" sz="4200" b="1" dirty="0" err="1">
                <a:solidFill>
                  <a:srgbClr val="0000FF"/>
                </a:solidFill>
              </a:rPr>
              <a:t>chật</a:t>
            </a:r>
            <a:r>
              <a:rPr lang="en-US" sz="4200" b="1" dirty="0">
                <a:solidFill>
                  <a:srgbClr val="0000FF"/>
                </a:solidFill>
              </a:rPr>
              <a:t> </a:t>
            </a:r>
            <a:r>
              <a:rPr lang="en-US" sz="4200" b="1" dirty="0" err="1">
                <a:solidFill>
                  <a:srgbClr val="0000FF"/>
                </a:solidFill>
              </a:rPr>
              <a:t>vật</a:t>
            </a:r>
            <a:endParaRPr lang="en-US" sz="4200" b="1" dirty="0">
              <a:solidFill>
                <a:srgbClr val="0000FF"/>
              </a:solidFill>
            </a:endParaRPr>
          </a:p>
        </p:txBody>
      </p:sp>
      <p:sp>
        <p:nvSpPr>
          <p:cNvPr id="35" name="Text Box 77"/>
          <p:cNvSpPr txBox="1">
            <a:spLocks noChangeArrowheads="1"/>
          </p:cNvSpPr>
          <p:nvPr/>
        </p:nvSpPr>
        <p:spPr bwMode="auto">
          <a:xfrm>
            <a:off x="376237" y="4777197"/>
            <a:ext cx="114395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200" dirty="0"/>
              <a:t>- </a:t>
            </a:r>
            <a:r>
              <a:rPr lang="en-US" sz="3200" dirty="0" err="1"/>
              <a:t>Tưởng</a:t>
            </a:r>
            <a:r>
              <a:rPr lang="en-US" sz="3200" dirty="0"/>
              <a:t> </a:t>
            </a:r>
            <a:r>
              <a:rPr lang="en-US" sz="3200" dirty="0" err="1"/>
              <a:t>chừng</a:t>
            </a:r>
            <a:r>
              <a:rPr lang="en-US" sz="3200" dirty="0"/>
              <a:t> </a:t>
            </a:r>
            <a:r>
              <a:rPr lang="en-US" sz="3200" dirty="0" err="1"/>
              <a:t>cậu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vác</a:t>
            </a:r>
            <a:r>
              <a:rPr lang="en-US" sz="3200" dirty="0"/>
              <a:t> </a:t>
            </a:r>
            <a:r>
              <a:rPr lang="en-US" sz="3200" dirty="0" err="1"/>
              <a:t>thêm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nữa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vai</a:t>
            </a:r>
            <a:r>
              <a:rPr lang="vi-VN" sz="3200" dirty="0"/>
              <a:t>,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cậu</a:t>
            </a:r>
            <a:r>
              <a:rPr lang="en-US" sz="3200" dirty="0"/>
              <a:t> </a:t>
            </a:r>
            <a:r>
              <a:rPr lang="en-US" sz="3200" dirty="0" err="1"/>
              <a:t>khoẻ</a:t>
            </a:r>
            <a:r>
              <a:rPr lang="en-US" sz="3200" dirty="0"/>
              <a:t> </a:t>
            </a:r>
            <a:r>
              <a:rPr lang="en-US" sz="3200" dirty="0" err="1"/>
              <a:t>chẳng</a:t>
            </a:r>
            <a:r>
              <a:rPr lang="en-US" sz="3200" dirty="0"/>
              <a:t> </a:t>
            </a:r>
            <a:r>
              <a:rPr lang="en-US" sz="3200" dirty="0" err="1"/>
              <a:t>khác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con </a:t>
            </a:r>
            <a:r>
              <a:rPr lang="en-US" sz="3200" dirty="0" err="1"/>
              <a:t>bò</a:t>
            </a:r>
            <a:r>
              <a:rPr lang="en-US" sz="3200" dirty="0"/>
              <a:t> </a:t>
            </a:r>
            <a:r>
              <a:rPr lang="en-US" sz="3200" dirty="0" err="1"/>
              <a:t>mộng</a:t>
            </a:r>
            <a:r>
              <a:rPr lang="en-US" sz="3200" dirty="0"/>
              <a:t> non.</a:t>
            </a:r>
          </a:p>
        </p:txBody>
      </p:sp>
      <p:sp>
        <p:nvSpPr>
          <p:cNvPr id="36" name="Line 85"/>
          <p:cNvSpPr>
            <a:spLocks noChangeShapeType="1"/>
          </p:cNvSpPr>
          <p:nvPr/>
        </p:nvSpPr>
        <p:spPr bwMode="auto">
          <a:xfrm flipH="1">
            <a:off x="3233777" y="4934806"/>
            <a:ext cx="97774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38" name="Line 87"/>
          <p:cNvSpPr>
            <a:spLocks noChangeShapeType="1"/>
          </p:cNvSpPr>
          <p:nvPr/>
        </p:nvSpPr>
        <p:spPr bwMode="auto">
          <a:xfrm flipH="1">
            <a:off x="9375470" y="5415142"/>
            <a:ext cx="14666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39" name="Line 88"/>
          <p:cNvSpPr>
            <a:spLocks noChangeShapeType="1"/>
          </p:cNvSpPr>
          <p:nvPr/>
        </p:nvSpPr>
        <p:spPr bwMode="auto">
          <a:xfrm flipH="1">
            <a:off x="9302138" y="5415142"/>
            <a:ext cx="146661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40" name="Text Box 77"/>
          <p:cNvSpPr txBox="1">
            <a:spLocks noChangeArrowheads="1"/>
          </p:cNvSpPr>
          <p:nvPr/>
        </p:nvSpPr>
        <p:spPr bwMode="auto">
          <a:xfrm>
            <a:off x="452436" y="5805870"/>
            <a:ext cx="114395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200" dirty="0"/>
              <a:t>- Bạn này được miễn học thể dục vì bị tật từ nhỏ, nhưng cố xin thầy cho được tập như mọi người.  </a:t>
            </a:r>
            <a:endParaRPr lang="en-US" sz="3200" dirty="0"/>
          </a:p>
        </p:txBody>
      </p:sp>
      <p:sp>
        <p:nvSpPr>
          <p:cNvPr id="41" name="Line 85"/>
          <p:cNvSpPr>
            <a:spLocks noChangeShapeType="1"/>
          </p:cNvSpPr>
          <p:nvPr/>
        </p:nvSpPr>
        <p:spPr bwMode="auto">
          <a:xfrm flipH="1">
            <a:off x="6586252" y="5937555"/>
            <a:ext cx="97773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84820755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 animBg="1"/>
      <p:bldP spid="16" grpId="0"/>
      <p:bldP spid="17" grpId="0"/>
      <p:bldP spid="18" grpId="0"/>
      <p:bldP spid="20" grpId="0"/>
      <p:bldP spid="21" grpId="0"/>
      <p:bldP spid="22" grpId="0"/>
      <p:bldP spid="23" grpId="0"/>
      <p:bldP spid="26" grpId="0"/>
      <p:bldP spid="32" grpId="0"/>
      <p:bldP spid="33" grpId="0"/>
      <p:bldP spid="34" grpId="0"/>
      <p:bldP spid="35" grpId="0"/>
      <p:bldP spid="36" grpId="0" animBg="1"/>
      <p:bldP spid="38" grpId="0" animBg="1"/>
      <p:bldP spid="39" grpId="0" animBg="1"/>
      <p:bldP spid="40" grpId="0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ga tay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6061" r="6522" b="5051"/>
          <a:stretch>
            <a:fillRect/>
          </a:stretch>
        </p:blipFill>
        <p:spPr bwMode="auto">
          <a:xfrm>
            <a:off x="5892800" y="609600"/>
            <a:ext cx="5994400" cy="4876800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10" descr="galoi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5486400" cy="4876800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67325" y="5924550"/>
            <a:ext cx="139333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i="1" dirty="0">
                <a:latin typeface="Times New Roman" pitchFamily="18" charset="0"/>
                <a:cs typeface="Times New Roman" pitchFamily="18" charset="0"/>
              </a:rPr>
              <a:t>Gà tây</a:t>
            </a:r>
            <a:endParaRPr lang="en-US" sz="35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34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081107160323-611-19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2" y="152400"/>
            <a:ext cx="9582149" cy="5926138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83461" y="6099880"/>
            <a:ext cx="179247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i="1" dirty="0">
                <a:latin typeface="Times New Roman" pitchFamily="18" charset="0"/>
                <a:cs typeface="Times New Roman" pitchFamily="18" charset="0"/>
              </a:rPr>
              <a:t>Bò mộng</a:t>
            </a:r>
            <a:endParaRPr lang="en-US" sz="35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32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3B3B3B"/>
      </a:dk2>
      <a:lt2>
        <a:srgbClr val="D8D8D8"/>
      </a:lt2>
      <a:accent1>
        <a:srgbClr val="D9EAD3"/>
      </a:accent1>
      <a:accent2>
        <a:srgbClr val="F9E6AB"/>
      </a:accent2>
      <a:accent3>
        <a:srgbClr val="CFE2F3"/>
      </a:accent3>
      <a:accent4>
        <a:srgbClr val="EAD1DC"/>
      </a:accent4>
      <a:accent5>
        <a:srgbClr val="D9D2E9"/>
      </a:accent5>
      <a:accent6>
        <a:srgbClr val="C1E6EA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FFFFF"/>
      </a:lt1>
      <a:dk2>
        <a:srgbClr val="3B3B3B"/>
      </a:dk2>
      <a:lt2>
        <a:srgbClr val="D8D8D8"/>
      </a:lt2>
      <a:accent1>
        <a:srgbClr val="D9EAD3"/>
      </a:accent1>
      <a:accent2>
        <a:srgbClr val="F9E6AB"/>
      </a:accent2>
      <a:accent3>
        <a:srgbClr val="CFE2F3"/>
      </a:accent3>
      <a:accent4>
        <a:srgbClr val="EAD1DC"/>
      </a:accent4>
      <a:accent5>
        <a:srgbClr val="D9D2E9"/>
      </a:accent5>
      <a:accent6>
        <a:srgbClr val="C1E6EA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ck from Winter Break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90D1D3"/>
      </a:accent1>
      <a:accent2>
        <a:srgbClr val="FFB94D"/>
      </a:accent2>
      <a:accent3>
        <a:srgbClr val="F4805D"/>
      </a:accent3>
      <a:accent4>
        <a:srgbClr val="385054"/>
      </a:accent4>
      <a:accent5>
        <a:srgbClr val="5B2F20"/>
      </a:accent5>
      <a:accent6>
        <a:srgbClr val="FFD2B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自定义 10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2D05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FDAAE9B0125D644B7F58EE6BF1D0FC2" ma:contentTypeVersion="7" ma:contentTypeDescription="Tạo tài liệu mới." ma:contentTypeScope="" ma:versionID="187c717d593334c8e710119d2301a49f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1ea5e4fc3a2616dc12c714c5ca916216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0CDB1D0-77A8-4EAB-A815-C982F5970E40}"/>
</file>

<file path=customXml/itemProps2.xml><?xml version="1.0" encoding="utf-8"?>
<ds:datastoreItem xmlns:ds="http://schemas.openxmlformats.org/officeDocument/2006/customXml" ds:itemID="{72BEBD36-ABB5-48D8-A37F-77A5F55F5EAD}"/>
</file>

<file path=customXml/itemProps3.xml><?xml version="1.0" encoding="utf-8"?>
<ds:datastoreItem xmlns:ds="http://schemas.openxmlformats.org/officeDocument/2006/customXml" ds:itemID="{33ABF913-CE37-4DAA-8764-24DA3D6ABF5E}"/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851</Words>
  <Application>Microsoft Office PowerPoint</Application>
  <PresentationFormat>Widescreen</PresentationFormat>
  <Paragraphs>88</Paragraphs>
  <Slides>18</Slides>
  <Notes>11</Notes>
  <HiddenSlides>0</HiddenSlides>
  <MMClips>19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51" baseType="lpstr">
      <vt:lpstr>UTM Silk Script</vt:lpstr>
      <vt:lpstr>HP001</vt:lpstr>
      <vt:lpstr>Abril Fatface</vt:lpstr>
      <vt:lpstr>Nunito</vt:lpstr>
      <vt:lpstr>Lato Bold</vt:lpstr>
      <vt:lpstr>Lato Hairline</vt:lpstr>
      <vt:lpstr>Helvetica Light</vt:lpstr>
      <vt:lpstr>Lato Regular</vt:lpstr>
      <vt:lpstr>Dancing Script</vt:lpstr>
      <vt:lpstr>Lato Light</vt:lpstr>
      <vt:lpstr>Coming Soon</vt:lpstr>
      <vt:lpstr>Just Another Hand</vt:lpstr>
      <vt:lpstr>Aldrich</vt:lpstr>
      <vt:lpstr>Arial</vt:lpstr>
      <vt:lpstr>Gloria Hallelujah</vt:lpstr>
      <vt:lpstr>.VnTime</vt:lpstr>
      <vt:lpstr>Calibri Light</vt:lpstr>
      <vt:lpstr>Tahoma</vt:lpstr>
      <vt:lpstr>字魂36号-正文宋楷</vt:lpstr>
      <vt:lpstr>等线</vt:lpstr>
      <vt:lpstr>Bebas Neue</vt:lpstr>
      <vt:lpstr>Barlow Condensed</vt:lpstr>
      <vt:lpstr>微软雅黑</vt:lpstr>
      <vt:lpstr>Times New Roman</vt:lpstr>
      <vt:lpstr>Calibri</vt:lpstr>
      <vt:lpstr>印品黑体</vt:lpstr>
      <vt:lpstr>SlidesMania</vt:lpstr>
      <vt:lpstr>1_SlidesMania</vt:lpstr>
      <vt:lpstr>1_Office 主题​​</vt:lpstr>
      <vt:lpstr>Back from Winter Break</vt:lpstr>
      <vt:lpstr>1_Office Theme</vt:lpstr>
      <vt:lpstr>Default Design</vt:lpstr>
      <vt:lpstr>2_Office Theme</vt:lpstr>
      <vt:lpstr>Thứ       ngày    tháng     năm 2022 Tập đọc – Kể chuyện Buổi học thể dục</vt:lpstr>
      <vt:lpstr>1. Luyện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Tìm hiểu bài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goes your presentation title.</dc:title>
  <dc:creator>VitinhNV</dc:creator>
  <cp:lastModifiedBy>Đặng Minh Hồng</cp:lastModifiedBy>
  <cp:revision>80</cp:revision>
  <dcterms:modified xsi:type="dcterms:W3CDTF">2022-03-26T15:45:26Z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