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18C9E-C2EC-4CBC-940F-98BAA7B3C21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7ECA3-D44C-4707-BB3A-ADD739482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92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0" hangingPunct="0"/>
            <a:fld id="{81BA833C-C123-47EE-AD73-87AEAF8459D8}" type="slidenum">
              <a: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hangingPunct="0"/>
              <a:t>5</a:t>
            </a:fld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81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1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1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83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0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41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31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41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26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25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63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CBE58-DF4A-41FE-8930-77412644EEC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7972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CBE58-DF4A-41FE-8930-77412644EEC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124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67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91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7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08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4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8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7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5" r:id="rId4"/>
    <p:sldLayoutId id="2147483663" r:id="rId5"/>
    <p:sldLayoutId id="2147483662" r:id="rId6"/>
    <p:sldLayoutId id="2147483661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68" r:id="rId13"/>
    <p:sldLayoutId id="2147483664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66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Slide Number Placeholder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B7E2886F-46CE-4E99-AD29-D5E8A988BAE7}" type="slidenum">
              <a:rPr lang="en-US" altLang="vi-VN">
                <a:solidFill>
                  <a:srgbClr val="4A566A"/>
                </a:solidFill>
              </a:rPr>
              <a:pPr/>
              <a:t>1</a:t>
            </a:fld>
            <a:endParaRPr lang="en-US" altLang="vi-VN">
              <a:solidFill>
                <a:srgbClr val="4A566A"/>
              </a:solidFill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356360" y="484596"/>
            <a:ext cx="92964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altLang="vi-VN" sz="6600" dirty="0">
                <a:solidFill>
                  <a:srgbClr val="FF0000"/>
                </a:solidFill>
                <a:latin typeface="iCiel Brush Up" panose="02000000000000000000" pitchFamily="2" charset="0"/>
              </a:rPr>
              <a:t>THỦ CÔNG 3</a:t>
            </a:r>
          </a:p>
          <a:p>
            <a:pPr algn="ctr">
              <a:lnSpc>
                <a:spcPct val="150000"/>
              </a:lnSpc>
            </a:pPr>
            <a:r>
              <a:rPr lang="vi-VN" altLang="vi-VN" sz="8800" dirty="0">
                <a:solidFill>
                  <a:srgbClr val="0070C0"/>
                </a:solidFill>
                <a:latin typeface="iCiel Brush Up" panose="02000000000000000000" pitchFamily="2" charset="0"/>
              </a:rPr>
              <a:t>ÔN </a:t>
            </a:r>
            <a:r>
              <a:rPr lang="vi-VN" altLang="vi-VN" sz="8800" dirty="0" smtClean="0">
                <a:solidFill>
                  <a:srgbClr val="0070C0"/>
                </a:solidFill>
                <a:latin typeface="iCiel Brush Up" panose="02000000000000000000" pitchFamily="2" charset="0"/>
              </a:rPr>
              <a:t>TẬP</a:t>
            </a:r>
            <a:endParaRPr lang="vi-VN" altLang="en-US" sz="8800" dirty="0">
              <a:solidFill>
                <a:srgbClr val="0070C0"/>
              </a:solidFill>
              <a:latin typeface="iCiel Brush Up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436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16387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8"/>
            <a:ext cx="12191999" cy="6843712"/>
          </a:xfrm>
        </p:spPr>
      </p:pic>
      <p:sp>
        <p:nvSpPr>
          <p:cNvPr id="16388" name="Slide Number Placeholder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6FEB0AF3-8C9B-4575-81E2-1DF71B4BCA00}" type="slidenum">
              <a:rPr lang="en-US" altLang="vi-VN">
                <a:solidFill>
                  <a:srgbClr val="4A566A"/>
                </a:solidFill>
              </a:rPr>
              <a:pPr/>
              <a:t>10</a:t>
            </a:fld>
            <a:endParaRPr lang="en-US" altLang="vi-VN">
              <a:solidFill>
                <a:srgbClr val="4A566A"/>
              </a:solidFill>
            </a:endParaRP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2819400" y="14289"/>
            <a:ext cx="6324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 : Làm quạt giấy tròn</a:t>
            </a:r>
            <a:endParaRPr lang="vi-VN" alt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3036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6096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vi-VN" b="1" u="sng" smtClean="0">
                <a:solidFill>
                  <a:srgbClr val="2B039B"/>
                </a:solidFill>
                <a:latin typeface=".VnTime" panose="020B7200000000000000" pitchFamily="34" charset="0"/>
              </a:rPr>
              <a:t>*</a:t>
            </a:r>
            <a:r>
              <a:rPr lang="en-US" altLang="vi-VN" b="1" u="sng" smtClean="0">
                <a:solidFill>
                  <a:srgbClr val="2B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vi-VN" b="1" u="sng" smtClean="0">
                <a:solidFill>
                  <a:srgbClr val="2B039B"/>
                </a:solidFill>
                <a:cs typeface="Times New Roman" panose="02020603050405020304" pitchFamily="18" charset="0"/>
              </a:rPr>
              <a:t>ước</a:t>
            </a:r>
            <a:r>
              <a:rPr lang="en-US" altLang="vi-VN" b="1" u="sng" smtClean="0">
                <a:solidFill>
                  <a:srgbClr val="2B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Cắt giấy</a:t>
            </a:r>
            <a:endParaRPr lang="en-US" altLang="vi-VN" b="1" smtClean="0">
              <a:solidFill>
                <a:srgbClr val="2B039B"/>
              </a:solidFill>
              <a:latin typeface=".VnTime" panose="020B7200000000000000" pitchFamily="34" charset="0"/>
            </a:endParaRPr>
          </a:p>
        </p:txBody>
      </p:sp>
      <p:sp>
        <p:nvSpPr>
          <p:cNvPr id="17411" name="Slide Number Placeholder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F3810A50-62AE-4DFE-817A-B6B3C0F8A08B}" type="slidenum">
              <a:rPr lang="en-US" altLang="vi-VN">
                <a:solidFill>
                  <a:srgbClr val="4A566A"/>
                </a:solidFill>
              </a:rPr>
              <a:pPr/>
              <a:t>11</a:t>
            </a:fld>
            <a:endParaRPr lang="en-US" altLang="vi-VN">
              <a:solidFill>
                <a:srgbClr val="4A566A"/>
              </a:solidFill>
            </a:endParaRPr>
          </a:p>
        </p:txBody>
      </p:sp>
      <p:sp>
        <p:nvSpPr>
          <p:cNvPr id="17412" name="Text Box 4040"/>
          <p:cNvSpPr txBox="1">
            <a:spLocks noChangeArrowheads="1"/>
          </p:cNvSpPr>
          <p:nvPr/>
        </p:nvSpPr>
        <p:spPr bwMode="auto">
          <a:xfrm>
            <a:off x="1524000" y="3581401"/>
            <a:ext cx="53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>
                <a:latin typeface="Times New Roman" panose="02020603050405020304" pitchFamily="18" charset="0"/>
              </a:rPr>
              <a:t>16 ô</a:t>
            </a:r>
          </a:p>
        </p:txBody>
      </p:sp>
      <p:sp>
        <p:nvSpPr>
          <p:cNvPr id="17413" name="Text Box 4044"/>
          <p:cNvSpPr txBox="1">
            <a:spLocks noChangeArrowheads="1"/>
          </p:cNvSpPr>
          <p:nvPr/>
        </p:nvSpPr>
        <p:spPr bwMode="auto">
          <a:xfrm>
            <a:off x="3352800" y="5486400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>
                <a:latin typeface="Times New Roman" panose="02020603050405020304" pitchFamily="18" charset="0"/>
              </a:rPr>
              <a:t>(2 tờ)</a:t>
            </a:r>
          </a:p>
        </p:txBody>
      </p:sp>
      <p:grpSp>
        <p:nvGrpSpPr>
          <p:cNvPr id="17414" name="Group 4052"/>
          <p:cNvGrpSpPr>
            <a:grpSpLocks/>
          </p:cNvGrpSpPr>
          <p:nvPr/>
        </p:nvGrpSpPr>
        <p:grpSpPr bwMode="auto">
          <a:xfrm>
            <a:off x="1828800" y="1371600"/>
            <a:ext cx="8610600" cy="4541838"/>
            <a:chOff x="240" y="1440"/>
            <a:chExt cx="5424" cy="2861"/>
          </a:xfrm>
        </p:grpSpPr>
        <p:sp>
          <p:nvSpPr>
            <p:cNvPr id="17415" name="Rectangle 805"/>
            <p:cNvSpPr>
              <a:spLocks noChangeArrowheads="1"/>
            </p:cNvSpPr>
            <p:nvPr/>
          </p:nvSpPr>
          <p:spPr bwMode="auto">
            <a:xfrm>
              <a:off x="314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16" name="Rectangle 804"/>
            <p:cNvSpPr>
              <a:spLocks noChangeArrowheads="1"/>
            </p:cNvSpPr>
            <p:nvPr/>
          </p:nvSpPr>
          <p:spPr bwMode="auto">
            <a:xfrm>
              <a:off x="302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17" name="Rectangle 803"/>
            <p:cNvSpPr>
              <a:spLocks noChangeArrowheads="1"/>
            </p:cNvSpPr>
            <p:nvPr/>
          </p:nvSpPr>
          <p:spPr bwMode="auto">
            <a:xfrm>
              <a:off x="291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18" name="Rectangle 802"/>
            <p:cNvSpPr>
              <a:spLocks noChangeArrowheads="1"/>
            </p:cNvSpPr>
            <p:nvPr/>
          </p:nvSpPr>
          <p:spPr bwMode="auto">
            <a:xfrm>
              <a:off x="279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19" name="Rectangle 801"/>
            <p:cNvSpPr>
              <a:spLocks noChangeArrowheads="1"/>
            </p:cNvSpPr>
            <p:nvPr/>
          </p:nvSpPr>
          <p:spPr bwMode="auto">
            <a:xfrm>
              <a:off x="268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20" name="Rectangle 800"/>
            <p:cNvSpPr>
              <a:spLocks noChangeArrowheads="1"/>
            </p:cNvSpPr>
            <p:nvPr/>
          </p:nvSpPr>
          <p:spPr bwMode="auto">
            <a:xfrm>
              <a:off x="256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21" name="Rectangle 799"/>
            <p:cNvSpPr>
              <a:spLocks noChangeArrowheads="1"/>
            </p:cNvSpPr>
            <p:nvPr/>
          </p:nvSpPr>
          <p:spPr bwMode="auto">
            <a:xfrm>
              <a:off x="245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22" name="Rectangle 798"/>
            <p:cNvSpPr>
              <a:spLocks noChangeArrowheads="1"/>
            </p:cNvSpPr>
            <p:nvPr/>
          </p:nvSpPr>
          <p:spPr bwMode="auto">
            <a:xfrm>
              <a:off x="233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23" name="Rectangle 797"/>
            <p:cNvSpPr>
              <a:spLocks noChangeArrowheads="1"/>
            </p:cNvSpPr>
            <p:nvPr/>
          </p:nvSpPr>
          <p:spPr bwMode="auto">
            <a:xfrm>
              <a:off x="222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24" name="Rectangle 796"/>
            <p:cNvSpPr>
              <a:spLocks noChangeArrowheads="1"/>
            </p:cNvSpPr>
            <p:nvPr/>
          </p:nvSpPr>
          <p:spPr bwMode="auto">
            <a:xfrm>
              <a:off x="210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25" name="Rectangle 795"/>
            <p:cNvSpPr>
              <a:spLocks noChangeArrowheads="1"/>
            </p:cNvSpPr>
            <p:nvPr/>
          </p:nvSpPr>
          <p:spPr bwMode="auto">
            <a:xfrm>
              <a:off x="199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26" name="Rectangle 794"/>
            <p:cNvSpPr>
              <a:spLocks noChangeArrowheads="1"/>
            </p:cNvSpPr>
            <p:nvPr/>
          </p:nvSpPr>
          <p:spPr bwMode="auto">
            <a:xfrm>
              <a:off x="187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27" name="Rectangle 793"/>
            <p:cNvSpPr>
              <a:spLocks noChangeArrowheads="1"/>
            </p:cNvSpPr>
            <p:nvPr/>
          </p:nvSpPr>
          <p:spPr bwMode="auto">
            <a:xfrm>
              <a:off x="176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28" name="Rectangle 792"/>
            <p:cNvSpPr>
              <a:spLocks noChangeArrowheads="1"/>
            </p:cNvSpPr>
            <p:nvPr/>
          </p:nvSpPr>
          <p:spPr bwMode="auto">
            <a:xfrm>
              <a:off x="164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29" name="Rectangle 791"/>
            <p:cNvSpPr>
              <a:spLocks noChangeArrowheads="1"/>
            </p:cNvSpPr>
            <p:nvPr/>
          </p:nvSpPr>
          <p:spPr bwMode="auto">
            <a:xfrm>
              <a:off x="153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30" name="Rectangle 790"/>
            <p:cNvSpPr>
              <a:spLocks noChangeArrowheads="1"/>
            </p:cNvSpPr>
            <p:nvPr/>
          </p:nvSpPr>
          <p:spPr bwMode="auto">
            <a:xfrm>
              <a:off x="141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31" name="Rectangle 789"/>
            <p:cNvSpPr>
              <a:spLocks noChangeArrowheads="1"/>
            </p:cNvSpPr>
            <p:nvPr/>
          </p:nvSpPr>
          <p:spPr bwMode="auto">
            <a:xfrm>
              <a:off x="130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32" name="Rectangle 788"/>
            <p:cNvSpPr>
              <a:spLocks noChangeArrowheads="1"/>
            </p:cNvSpPr>
            <p:nvPr/>
          </p:nvSpPr>
          <p:spPr bwMode="auto">
            <a:xfrm>
              <a:off x="118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33" name="Rectangle 787"/>
            <p:cNvSpPr>
              <a:spLocks noChangeArrowheads="1"/>
            </p:cNvSpPr>
            <p:nvPr/>
          </p:nvSpPr>
          <p:spPr bwMode="auto">
            <a:xfrm>
              <a:off x="107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34" name="Rectangle 786"/>
            <p:cNvSpPr>
              <a:spLocks noChangeArrowheads="1"/>
            </p:cNvSpPr>
            <p:nvPr/>
          </p:nvSpPr>
          <p:spPr bwMode="auto">
            <a:xfrm>
              <a:off x="95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35" name="Rectangle 785"/>
            <p:cNvSpPr>
              <a:spLocks noChangeArrowheads="1"/>
            </p:cNvSpPr>
            <p:nvPr/>
          </p:nvSpPr>
          <p:spPr bwMode="auto">
            <a:xfrm>
              <a:off x="84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36" name="Rectangle 784"/>
            <p:cNvSpPr>
              <a:spLocks noChangeArrowheads="1"/>
            </p:cNvSpPr>
            <p:nvPr/>
          </p:nvSpPr>
          <p:spPr bwMode="auto">
            <a:xfrm>
              <a:off x="72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37" name="Rectangle 783"/>
            <p:cNvSpPr>
              <a:spLocks noChangeArrowheads="1"/>
            </p:cNvSpPr>
            <p:nvPr/>
          </p:nvSpPr>
          <p:spPr bwMode="auto">
            <a:xfrm>
              <a:off x="61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38" name="Rectangle 782"/>
            <p:cNvSpPr>
              <a:spLocks noChangeArrowheads="1"/>
            </p:cNvSpPr>
            <p:nvPr/>
          </p:nvSpPr>
          <p:spPr bwMode="auto">
            <a:xfrm>
              <a:off x="49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39" name="Rectangle 781"/>
            <p:cNvSpPr>
              <a:spLocks noChangeArrowheads="1"/>
            </p:cNvSpPr>
            <p:nvPr/>
          </p:nvSpPr>
          <p:spPr bwMode="auto">
            <a:xfrm>
              <a:off x="38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40" name="Rectangle 780"/>
            <p:cNvSpPr>
              <a:spLocks noChangeArrowheads="1"/>
            </p:cNvSpPr>
            <p:nvPr/>
          </p:nvSpPr>
          <p:spPr bwMode="auto">
            <a:xfrm>
              <a:off x="314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41" name="Rectangle 779"/>
            <p:cNvSpPr>
              <a:spLocks noChangeArrowheads="1"/>
            </p:cNvSpPr>
            <p:nvPr/>
          </p:nvSpPr>
          <p:spPr bwMode="auto">
            <a:xfrm>
              <a:off x="302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42" name="Rectangle 778"/>
            <p:cNvSpPr>
              <a:spLocks noChangeArrowheads="1"/>
            </p:cNvSpPr>
            <p:nvPr/>
          </p:nvSpPr>
          <p:spPr bwMode="auto">
            <a:xfrm>
              <a:off x="291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43" name="Rectangle 777"/>
            <p:cNvSpPr>
              <a:spLocks noChangeArrowheads="1"/>
            </p:cNvSpPr>
            <p:nvPr/>
          </p:nvSpPr>
          <p:spPr bwMode="auto">
            <a:xfrm>
              <a:off x="279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44" name="Rectangle 776"/>
            <p:cNvSpPr>
              <a:spLocks noChangeArrowheads="1"/>
            </p:cNvSpPr>
            <p:nvPr/>
          </p:nvSpPr>
          <p:spPr bwMode="auto">
            <a:xfrm>
              <a:off x="268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45" name="Rectangle 775"/>
            <p:cNvSpPr>
              <a:spLocks noChangeArrowheads="1"/>
            </p:cNvSpPr>
            <p:nvPr/>
          </p:nvSpPr>
          <p:spPr bwMode="auto">
            <a:xfrm>
              <a:off x="256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46" name="Rectangle 774"/>
            <p:cNvSpPr>
              <a:spLocks noChangeArrowheads="1"/>
            </p:cNvSpPr>
            <p:nvPr/>
          </p:nvSpPr>
          <p:spPr bwMode="auto">
            <a:xfrm>
              <a:off x="245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47" name="Rectangle 773"/>
            <p:cNvSpPr>
              <a:spLocks noChangeArrowheads="1"/>
            </p:cNvSpPr>
            <p:nvPr/>
          </p:nvSpPr>
          <p:spPr bwMode="auto">
            <a:xfrm>
              <a:off x="233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48" name="Rectangle 772"/>
            <p:cNvSpPr>
              <a:spLocks noChangeArrowheads="1"/>
            </p:cNvSpPr>
            <p:nvPr/>
          </p:nvSpPr>
          <p:spPr bwMode="auto">
            <a:xfrm>
              <a:off x="222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49" name="Rectangle 771"/>
            <p:cNvSpPr>
              <a:spLocks noChangeArrowheads="1"/>
            </p:cNvSpPr>
            <p:nvPr/>
          </p:nvSpPr>
          <p:spPr bwMode="auto">
            <a:xfrm>
              <a:off x="210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50" name="Rectangle 770"/>
            <p:cNvSpPr>
              <a:spLocks noChangeArrowheads="1"/>
            </p:cNvSpPr>
            <p:nvPr/>
          </p:nvSpPr>
          <p:spPr bwMode="auto">
            <a:xfrm>
              <a:off x="199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51" name="Rectangle 769"/>
            <p:cNvSpPr>
              <a:spLocks noChangeArrowheads="1"/>
            </p:cNvSpPr>
            <p:nvPr/>
          </p:nvSpPr>
          <p:spPr bwMode="auto">
            <a:xfrm>
              <a:off x="187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52" name="Rectangle 768"/>
            <p:cNvSpPr>
              <a:spLocks noChangeArrowheads="1"/>
            </p:cNvSpPr>
            <p:nvPr/>
          </p:nvSpPr>
          <p:spPr bwMode="auto">
            <a:xfrm>
              <a:off x="176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53" name="Rectangle 767"/>
            <p:cNvSpPr>
              <a:spLocks noChangeArrowheads="1"/>
            </p:cNvSpPr>
            <p:nvPr/>
          </p:nvSpPr>
          <p:spPr bwMode="auto">
            <a:xfrm>
              <a:off x="164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54" name="Rectangle 766"/>
            <p:cNvSpPr>
              <a:spLocks noChangeArrowheads="1"/>
            </p:cNvSpPr>
            <p:nvPr/>
          </p:nvSpPr>
          <p:spPr bwMode="auto">
            <a:xfrm>
              <a:off x="153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55" name="Rectangle 765"/>
            <p:cNvSpPr>
              <a:spLocks noChangeArrowheads="1"/>
            </p:cNvSpPr>
            <p:nvPr/>
          </p:nvSpPr>
          <p:spPr bwMode="auto">
            <a:xfrm>
              <a:off x="141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56" name="Rectangle 764"/>
            <p:cNvSpPr>
              <a:spLocks noChangeArrowheads="1"/>
            </p:cNvSpPr>
            <p:nvPr/>
          </p:nvSpPr>
          <p:spPr bwMode="auto">
            <a:xfrm>
              <a:off x="130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57" name="Rectangle 763"/>
            <p:cNvSpPr>
              <a:spLocks noChangeArrowheads="1"/>
            </p:cNvSpPr>
            <p:nvPr/>
          </p:nvSpPr>
          <p:spPr bwMode="auto">
            <a:xfrm>
              <a:off x="118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58" name="Rectangle 762"/>
            <p:cNvSpPr>
              <a:spLocks noChangeArrowheads="1"/>
            </p:cNvSpPr>
            <p:nvPr/>
          </p:nvSpPr>
          <p:spPr bwMode="auto">
            <a:xfrm>
              <a:off x="107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59" name="Rectangle 761"/>
            <p:cNvSpPr>
              <a:spLocks noChangeArrowheads="1"/>
            </p:cNvSpPr>
            <p:nvPr/>
          </p:nvSpPr>
          <p:spPr bwMode="auto">
            <a:xfrm>
              <a:off x="95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60" name="Rectangle 760"/>
            <p:cNvSpPr>
              <a:spLocks noChangeArrowheads="1"/>
            </p:cNvSpPr>
            <p:nvPr/>
          </p:nvSpPr>
          <p:spPr bwMode="auto">
            <a:xfrm>
              <a:off x="84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61" name="Rectangle 759"/>
            <p:cNvSpPr>
              <a:spLocks noChangeArrowheads="1"/>
            </p:cNvSpPr>
            <p:nvPr/>
          </p:nvSpPr>
          <p:spPr bwMode="auto">
            <a:xfrm>
              <a:off x="72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62" name="Rectangle 758"/>
            <p:cNvSpPr>
              <a:spLocks noChangeArrowheads="1"/>
            </p:cNvSpPr>
            <p:nvPr/>
          </p:nvSpPr>
          <p:spPr bwMode="auto">
            <a:xfrm>
              <a:off x="61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63" name="Rectangle 757"/>
            <p:cNvSpPr>
              <a:spLocks noChangeArrowheads="1"/>
            </p:cNvSpPr>
            <p:nvPr/>
          </p:nvSpPr>
          <p:spPr bwMode="auto">
            <a:xfrm>
              <a:off x="49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64" name="Rectangle 756"/>
            <p:cNvSpPr>
              <a:spLocks noChangeArrowheads="1"/>
            </p:cNvSpPr>
            <p:nvPr/>
          </p:nvSpPr>
          <p:spPr bwMode="auto">
            <a:xfrm>
              <a:off x="38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65" name="Rectangle 755"/>
            <p:cNvSpPr>
              <a:spLocks noChangeArrowheads="1"/>
            </p:cNvSpPr>
            <p:nvPr/>
          </p:nvSpPr>
          <p:spPr bwMode="auto">
            <a:xfrm>
              <a:off x="314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66" name="Rectangle 754"/>
            <p:cNvSpPr>
              <a:spLocks noChangeArrowheads="1"/>
            </p:cNvSpPr>
            <p:nvPr/>
          </p:nvSpPr>
          <p:spPr bwMode="auto">
            <a:xfrm>
              <a:off x="302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67" name="Rectangle 753"/>
            <p:cNvSpPr>
              <a:spLocks noChangeArrowheads="1"/>
            </p:cNvSpPr>
            <p:nvPr/>
          </p:nvSpPr>
          <p:spPr bwMode="auto">
            <a:xfrm>
              <a:off x="291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68" name="Rectangle 752"/>
            <p:cNvSpPr>
              <a:spLocks noChangeArrowheads="1"/>
            </p:cNvSpPr>
            <p:nvPr/>
          </p:nvSpPr>
          <p:spPr bwMode="auto">
            <a:xfrm>
              <a:off x="279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69" name="Rectangle 751"/>
            <p:cNvSpPr>
              <a:spLocks noChangeArrowheads="1"/>
            </p:cNvSpPr>
            <p:nvPr/>
          </p:nvSpPr>
          <p:spPr bwMode="auto">
            <a:xfrm>
              <a:off x="268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70" name="Rectangle 750"/>
            <p:cNvSpPr>
              <a:spLocks noChangeArrowheads="1"/>
            </p:cNvSpPr>
            <p:nvPr/>
          </p:nvSpPr>
          <p:spPr bwMode="auto">
            <a:xfrm>
              <a:off x="256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71" name="Rectangle 749"/>
            <p:cNvSpPr>
              <a:spLocks noChangeArrowheads="1"/>
            </p:cNvSpPr>
            <p:nvPr/>
          </p:nvSpPr>
          <p:spPr bwMode="auto">
            <a:xfrm>
              <a:off x="245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72" name="Rectangle 748"/>
            <p:cNvSpPr>
              <a:spLocks noChangeArrowheads="1"/>
            </p:cNvSpPr>
            <p:nvPr/>
          </p:nvSpPr>
          <p:spPr bwMode="auto">
            <a:xfrm>
              <a:off x="233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73" name="Rectangle 747"/>
            <p:cNvSpPr>
              <a:spLocks noChangeArrowheads="1"/>
            </p:cNvSpPr>
            <p:nvPr/>
          </p:nvSpPr>
          <p:spPr bwMode="auto">
            <a:xfrm>
              <a:off x="222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74" name="Rectangle 746"/>
            <p:cNvSpPr>
              <a:spLocks noChangeArrowheads="1"/>
            </p:cNvSpPr>
            <p:nvPr/>
          </p:nvSpPr>
          <p:spPr bwMode="auto">
            <a:xfrm>
              <a:off x="210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75" name="Rectangle 745"/>
            <p:cNvSpPr>
              <a:spLocks noChangeArrowheads="1"/>
            </p:cNvSpPr>
            <p:nvPr/>
          </p:nvSpPr>
          <p:spPr bwMode="auto">
            <a:xfrm>
              <a:off x="199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76" name="Rectangle 744"/>
            <p:cNvSpPr>
              <a:spLocks noChangeArrowheads="1"/>
            </p:cNvSpPr>
            <p:nvPr/>
          </p:nvSpPr>
          <p:spPr bwMode="auto">
            <a:xfrm>
              <a:off x="187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77" name="Rectangle 743"/>
            <p:cNvSpPr>
              <a:spLocks noChangeArrowheads="1"/>
            </p:cNvSpPr>
            <p:nvPr/>
          </p:nvSpPr>
          <p:spPr bwMode="auto">
            <a:xfrm>
              <a:off x="176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78" name="Rectangle 742"/>
            <p:cNvSpPr>
              <a:spLocks noChangeArrowheads="1"/>
            </p:cNvSpPr>
            <p:nvPr/>
          </p:nvSpPr>
          <p:spPr bwMode="auto">
            <a:xfrm>
              <a:off x="164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79" name="Rectangle 741"/>
            <p:cNvSpPr>
              <a:spLocks noChangeArrowheads="1"/>
            </p:cNvSpPr>
            <p:nvPr/>
          </p:nvSpPr>
          <p:spPr bwMode="auto">
            <a:xfrm>
              <a:off x="153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80" name="Rectangle 740"/>
            <p:cNvSpPr>
              <a:spLocks noChangeArrowheads="1"/>
            </p:cNvSpPr>
            <p:nvPr/>
          </p:nvSpPr>
          <p:spPr bwMode="auto">
            <a:xfrm>
              <a:off x="141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81" name="Rectangle 739"/>
            <p:cNvSpPr>
              <a:spLocks noChangeArrowheads="1"/>
            </p:cNvSpPr>
            <p:nvPr/>
          </p:nvSpPr>
          <p:spPr bwMode="auto">
            <a:xfrm>
              <a:off x="130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82" name="Rectangle 738"/>
            <p:cNvSpPr>
              <a:spLocks noChangeArrowheads="1"/>
            </p:cNvSpPr>
            <p:nvPr/>
          </p:nvSpPr>
          <p:spPr bwMode="auto">
            <a:xfrm>
              <a:off x="118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83" name="Rectangle 737"/>
            <p:cNvSpPr>
              <a:spLocks noChangeArrowheads="1"/>
            </p:cNvSpPr>
            <p:nvPr/>
          </p:nvSpPr>
          <p:spPr bwMode="auto">
            <a:xfrm>
              <a:off x="107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84" name="Rectangle 736"/>
            <p:cNvSpPr>
              <a:spLocks noChangeArrowheads="1"/>
            </p:cNvSpPr>
            <p:nvPr/>
          </p:nvSpPr>
          <p:spPr bwMode="auto">
            <a:xfrm>
              <a:off x="95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85" name="Rectangle 735"/>
            <p:cNvSpPr>
              <a:spLocks noChangeArrowheads="1"/>
            </p:cNvSpPr>
            <p:nvPr/>
          </p:nvSpPr>
          <p:spPr bwMode="auto">
            <a:xfrm>
              <a:off x="84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86" name="Rectangle 734"/>
            <p:cNvSpPr>
              <a:spLocks noChangeArrowheads="1"/>
            </p:cNvSpPr>
            <p:nvPr/>
          </p:nvSpPr>
          <p:spPr bwMode="auto">
            <a:xfrm>
              <a:off x="72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87" name="Rectangle 733"/>
            <p:cNvSpPr>
              <a:spLocks noChangeArrowheads="1"/>
            </p:cNvSpPr>
            <p:nvPr/>
          </p:nvSpPr>
          <p:spPr bwMode="auto">
            <a:xfrm>
              <a:off x="61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88" name="Rectangle 732"/>
            <p:cNvSpPr>
              <a:spLocks noChangeArrowheads="1"/>
            </p:cNvSpPr>
            <p:nvPr/>
          </p:nvSpPr>
          <p:spPr bwMode="auto">
            <a:xfrm>
              <a:off x="49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89" name="Rectangle 731"/>
            <p:cNvSpPr>
              <a:spLocks noChangeArrowheads="1"/>
            </p:cNvSpPr>
            <p:nvPr/>
          </p:nvSpPr>
          <p:spPr bwMode="auto">
            <a:xfrm>
              <a:off x="38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90" name="Rectangle 730"/>
            <p:cNvSpPr>
              <a:spLocks noChangeArrowheads="1"/>
            </p:cNvSpPr>
            <p:nvPr/>
          </p:nvSpPr>
          <p:spPr bwMode="auto">
            <a:xfrm>
              <a:off x="314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91" name="Rectangle 729"/>
            <p:cNvSpPr>
              <a:spLocks noChangeArrowheads="1"/>
            </p:cNvSpPr>
            <p:nvPr/>
          </p:nvSpPr>
          <p:spPr bwMode="auto">
            <a:xfrm>
              <a:off x="302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92" name="Rectangle 728"/>
            <p:cNvSpPr>
              <a:spLocks noChangeArrowheads="1"/>
            </p:cNvSpPr>
            <p:nvPr/>
          </p:nvSpPr>
          <p:spPr bwMode="auto">
            <a:xfrm>
              <a:off x="291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93" name="Rectangle 727"/>
            <p:cNvSpPr>
              <a:spLocks noChangeArrowheads="1"/>
            </p:cNvSpPr>
            <p:nvPr/>
          </p:nvSpPr>
          <p:spPr bwMode="auto">
            <a:xfrm>
              <a:off x="279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94" name="Rectangle 726"/>
            <p:cNvSpPr>
              <a:spLocks noChangeArrowheads="1"/>
            </p:cNvSpPr>
            <p:nvPr/>
          </p:nvSpPr>
          <p:spPr bwMode="auto">
            <a:xfrm>
              <a:off x="268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95" name="Rectangle 725"/>
            <p:cNvSpPr>
              <a:spLocks noChangeArrowheads="1"/>
            </p:cNvSpPr>
            <p:nvPr/>
          </p:nvSpPr>
          <p:spPr bwMode="auto">
            <a:xfrm>
              <a:off x="256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96" name="Rectangle 724"/>
            <p:cNvSpPr>
              <a:spLocks noChangeArrowheads="1"/>
            </p:cNvSpPr>
            <p:nvPr/>
          </p:nvSpPr>
          <p:spPr bwMode="auto">
            <a:xfrm>
              <a:off x="245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97" name="Rectangle 723"/>
            <p:cNvSpPr>
              <a:spLocks noChangeArrowheads="1"/>
            </p:cNvSpPr>
            <p:nvPr/>
          </p:nvSpPr>
          <p:spPr bwMode="auto">
            <a:xfrm>
              <a:off x="233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98" name="Rectangle 722"/>
            <p:cNvSpPr>
              <a:spLocks noChangeArrowheads="1"/>
            </p:cNvSpPr>
            <p:nvPr/>
          </p:nvSpPr>
          <p:spPr bwMode="auto">
            <a:xfrm>
              <a:off x="222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99" name="Rectangle 721"/>
            <p:cNvSpPr>
              <a:spLocks noChangeArrowheads="1"/>
            </p:cNvSpPr>
            <p:nvPr/>
          </p:nvSpPr>
          <p:spPr bwMode="auto">
            <a:xfrm>
              <a:off x="210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00" name="Rectangle 720"/>
            <p:cNvSpPr>
              <a:spLocks noChangeArrowheads="1"/>
            </p:cNvSpPr>
            <p:nvPr/>
          </p:nvSpPr>
          <p:spPr bwMode="auto">
            <a:xfrm>
              <a:off x="199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01" name="Rectangle 719"/>
            <p:cNvSpPr>
              <a:spLocks noChangeArrowheads="1"/>
            </p:cNvSpPr>
            <p:nvPr/>
          </p:nvSpPr>
          <p:spPr bwMode="auto">
            <a:xfrm>
              <a:off x="187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02" name="Rectangle 718"/>
            <p:cNvSpPr>
              <a:spLocks noChangeArrowheads="1"/>
            </p:cNvSpPr>
            <p:nvPr/>
          </p:nvSpPr>
          <p:spPr bwMode="auto">
            <a:xfrm>
              <a:off x="176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03" name="Rectangle 717"/>
            <p:cNvSpPr>
              <a:spLocks noChangeArrowheads="1"/>
            </p:cNvSpPr>
            <p:nvPr/>
          </p:nvSpPr>
          <p:spPr bwMode="auto">
            <a:xfrm>
              <a:off x="164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04" name="Rectangle 716"/>
            <p:cNvSpPr>
              <a:spLocks noChangeArrowheads="1"/>
            </p:cNvSpPr>
            <p:nvPr/>
          </p:nvSpPr>
          <p:spPr bwMode="auto">
            <a:xfrm>
              <a:off x="153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05" name="Rectangle 715"/>
            <p:cNvSpPr>
              <a:spLocks noChangeArrowheads="1"/>
            </p:cNvSpPr>
            <p:nvPr/>
          </p:nvSpPr>
          <p:spPr bwMode="auto">
            <a:xfrm>
              <a:off x="141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06" name="Rectangle 714"/>
            <p:cNvSpPr>
              <a:spLocks noChangeArrowheads="1"/>
            </p:cNvSpPr>
            <p:nvPr/>
          </p:nvSpPr>
          <p:spPr bwMode="auto">
            <a:xfrm>
              <a:off x="130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07" name="Rectangle 713"/>
            <p:cNvSpPr>
              <a:spLocks noChangeArrowheads="1"/>
            </p:cNvSpPr>
            <p:nvPr/>
          </p:nvSpPr>
          <p:spPr bwMode="auto">
            <a:xfrm>
              <a:off x="118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08" name="Rectangle 712"/>
            <p:cNvSpPr>
              <a:spLocks noChangeArrowheads="1"/>
            </p:cNvSpPr>
            <p:nvPr/>
          </p:nvSpPr>
          <p:spPr bwMode="auto">
            <a:xfrm>
              <a:off x="107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09" name="Rectangle 711"/>
            <p:cNvSpPr>
              <a:spLocks noChangeArrowheads="1"/>
            </p:cNvSpPr>
            <p:nvPr/>
          </p:nvSpPr>
          <p:spPr bwMode="auto">
            <a:xfrm>
              <a:off x="95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10" name="Rectangle 710"/>
            <p:cNvSpPr>
              <a:spLocks noChangeArrowheads="1"/>
            </p:cNvSpPr>
            <p:nvPr/>
          </p:nvSpPr>
          <p:spPr bwMode="auto">
            <a:xfrm>
              <a:off x="84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11" name="Rectangle 709"/>
            <p:cNvSpPr>
              <a:spLocks noChangeArrowheads="1"/>
            </p:cNvSpPr>
            <p:nvPr/>
          </p:nvSpPr>
          <p:spPr bwMode="auto">
            <a:xfrm>
              <a:off x="72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12" name="Rectangle 708"/>
            <p:cNvSpPr>
              <a:spLocks noChangeArrowheads="1"/>
            </p:cNvSpPr>
            <p:nvPr/>
          </p:nvSpPr>
          <p:spPr bwMode="auto">
            <a:xfrm>
              <a:off x="61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13" name="Rectangle 707"/>
            <p:cNvSpPr>
              <a:spLocks noChangeArrowheads="1"/>
            </p:cNvSpPr>
            <p:nvPr/>
          </p:nvSpPr>
          <p:spPr bwMode="auto">
            <a:xfrm>
              <a:off x="49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14" name="Rectangle 706"/>
            <p:cNvSpPr>
              <a:spLocks noChangeArrowheads="1"/>
            </p:cNvSpPr>
            <p:nvPr/>
          </p:nvSpPr>
          <p:spPr bwMode="auto">
            <a:xfrm>
              <a:off x="38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15" name="Rectangle 705"/>
            <p:cNvSpPr>
              <a:spLocks noChangeArrowheads="1"/>
            </p:cNvSpPr>
            <p:nvPr/>
          </p:nvSpPr>
          <p:spPr bwMode="auto">
            <a:xfrm>
              <a:off x="314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16" name="Rectangle 704"/>
            <p:cNvSpPr>
              <a:spLocks noChangeArrowheads="1"/>
            </p:cNvSpPr>
            <p:nvPr/>
          </p:nvSpPr>
          <p:spPr bwMode="auto">
            <a:xfrm>
              <a:off x="302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17" name="Rectangle 703"/>
            <p:cNvSpPr>
              <a:spLocks noChangeArrowheads="1"/>
            </p:cNvSpPr>
            <p:nvPr/>
          </p:nvSpPr>
          <p:spPr bwMode="auto">
            <a:xfrm>
              <a:off x="291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18" name="Rectangle 702"/>
            <p:cNvSpPr>
              <a:spLocks noChangeArrowheads="1"/>
            </p:cNvSpPr>
            <p:nvPr/>
          </p:nvSpPr>
          <p:spPr bwMode="auto">
            <a:xfrm>
              <a:off x="279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19" name="Rectangle 701"/>
            <p:cNvSpPr>
              <a:spLocks noChangeArrowheads="1"/>
            </p:cNvSpPr>
            <p:nvPr/>
          </p:nvSpPr>
          <p:spPr bwMode="auto">
            <a:xfrm>
              <a:off x="268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20" name="Rectangle 700"/>
            <p:cNvSpPr>
              <a:spLocks noChangeArrowheads="1"/>
            </p:cNvSpPr>
            <p:nvPr/>
          </p:nvSpPr>
          <p:spPr bwMode="auto">
            <a:xfrm>
              <a:off x="256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21" name="Rectangle 699"/>
            <p:cNvSpPr>
              <a:spLocks noChangeArrowheads="1"/>
            </p:cNvSpPr>
            <p:nvPr/>
          </p:nvSpPr>
          <p:spPr bwMode="auto">
            <a:xfrm>
              <a:off x="245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22" name="Rectangle 698"/>
            <p:cNvSpPr>
              <a:spLocks noChangeArrowheads="1"/>
            </p:cNvSpPr>
            <p:nvPr/>
          </p:nvSpPr>
          <p:spPr bwMode="auto">
            <a:xfrm>
              <a:off x="233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23" name="Rectangle 697"/>
            <p:cNvSpPr>
              <a:spLocks noChangeArrowheads="1"/>
            </p:cNvSpPr>
            <p:nvPr/>
          </p:nvSpPr>
          <p:spPr bwMode="auto">
            <a:xfrm>
              <a:off x="222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24" name="Rectangle 696"/>
            <p:cNvSpPr>
              <a:spLocks noChangeArrowheads="1"/>
            </p:cNvSpPr>
            <p:nvPr/>
          </p:nvSpPr>
          <p:spPr bwMode="auto">
            <a:xfrm>
              <a:off x="210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25" name="Rectangle 695"/>
            <p:cNvSpPr>
              <a:spLocks noChangeArrowheads="1"/>
            </p:cNvSpPr>
            <p:nvPr/>
          </p:nvSpPr>
          <p:spPr bwMode="auto">
            <a:xfrm>
              <a:off x="199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26" name="Rectangle 694"/>
            <p:cNvSpPr>
              <a:spLocks noChangeArrowheads="1"/>
            </p:cNvSpPr>
            <p:nvPr/>
          </p:nvSpPr>
          <p:spPr bwMode="auto">
            <a:xfrm>
              <a:off x="187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27" name="Rectangle 693"/>
            <p:cNvSpPr>
              <a:spLocks noChangeArrowheads="1"/>
            </p:cNvSpPr>
            <p:nvPr/>
          </p:nvSpPr>
          <p:spPr bwMode="auto">
            <a:xfrm>
              <a:off x="176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28" name="Rectangle 692"/>
            <p:cNvSpPr>
              <a:spLocks noChangeArrowheads="1"/>
            </p:cNvSpPr>
            <p:nvPr/>
          </p:nvSpPr>
          <p:spPr bwMode="auto">
            <a:xfrm>
              <a:off x="164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29" name="Rectangle 691"/>
            <p:cNvSpPr>
              <a:spLocks noChangeArrowheads="1"/>
            </p:cNvSpPr>
            <p:nvPr/>
          </p:nvSpPr>
          <p:spPr bwMode="auto">
            <a:xfrm>
              <a:off x="153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30" name="Rectangle 690"/>
            <p:cNvSpPr>
              <a:spLocks noChangeArrowheads="1"/>
            </p:cNvSpPr>
            <p:nvPr/>
          </p:nvSpPr>
          <p:spPr bwMode="auto">
            <a:xfrm>
              <a:off x="141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31" name="Rectangle 689"/>
            <p:cNvSpPr>
              <a:spLocks noChangeArrowheads="1"/>
            </p:cNvSpPr>
            <p:nvPr/>
          </p:nvSpPr>
          <p:spPr bwMode="auto">
            <a:xfrm>
              <a:off x="130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32" name="Rectangle 688"/>
            <p:cNvSpPr>
              <a:spLocks noChangeArrowheads="1"/>
            </p:cNvSpPr>
            <p:nvPr/>
          </p:nvSpPr>
          <p:spPr bwMode="auto">
            <a:xfrm>
              <a:off x="118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33" name="Rectangle 687"/>
            <p:cNvSpPr>
              <a:spLocks noChangeArrowheads="1"/>
            </p:cNvSpPr>
            <p:nvPr/>
          </p:nvSpPr>
          <p:spPr bwMode="auto">
            <a:xfrm>
              <a:off x="107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34" name="Rectangle 686"/>
            <p:cNvSpPr>
              <a:spLocks noChangeArrowheads="1"/>
            </p:cNvSpPr>
            <p:nvPr/>
          </p:nvSpPr>
          <p:spPr bwMode="auto">
            <a:xfrm>
              <a:off x="95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35" name="Rectangle 685"/>
            <p:cNvSpPr>
              <a:spLocks noChangeArrowheads="1"/>
            </p:cNvSpPr>
            <p:nvPr/>
          </p:nvSpPr>
          <p:spPr bwMode="auto">
            <a:xfrm>
              <a:off x="84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36" name="Rectangle 684"/>
            <p:cNvSpPr>
              <a:spLocks noChangeArrowheads="1"/>
            </p:cNvSpPr>
            <p:nvPr/>
          </p:nvSpPr>
          <p:spPr bwMode="auto">
            <a:xfrm>
              <a:off x="72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37" name="Rectangle 683"/>
            <p:cNvSpPr>
              <a:spLocks noChangeArrowheads="1"/>
            </p:cNvSpPr>
            <p:nvPr/>
          </p:nvSpPr>
          <p:spPr bwMode="auto">
            <a:xfrm>
              <a:off x="61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38" name="Rectangle 682"/>
            <p:cNvSpPr>
              <a:spLocks noChangeArrowheads="1"/>
            </p:cNvSpPr>
            <p:nvPr/>
          </p:nvSpPr>
          <p:spPr bwMode="auto">
            <a:xfrm>
              <a:off x="49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39" name="Rectangle 681"/>
            <p:cNvSpPr>
              <a:spLocks noChangeArrowheads="1"/>
            </p:cNvSpPr>
            <p:nvPr/>
          </p:nvSpPr>
          <p:spPr bwMode="auto">
            <a:xfrm>
              <a:off x="38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40" name="Rectangle 680"/>
            <p:cNvSpPr>
              <a:spLocks noChangeArrowheads="1"/>
            </p:cNvSpPr>
            <p:nvPr/>
          </p:nvSpPr>
          <p:spPr bwMode="auto">
            <a:xfrm>
              <a:off x="314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41" name="Rectangle 679"/>
            <p:cNvSpPr>
              <a:spLocks noChangeArrowheads="1"/>
            </p:cNvSpPr>
            <p:nvPr/>
          </p:nvSpPr>
          <p:spPr bwMode="auto">
            <a:xfrm>
              <a:off x="302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42" name="Rectangle 678"/>
            <p:cNvSpPr>
              <a:spLocks noChangeArrowheads="1"/>
            </p:cNvSpPr>
            <p:nvPr/>
          </p:nvSpPr>
          <p:spPr bwMode="auto">
            <a:xfrm>
              <a:off x="291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43" name="Rectangle 677"/>
            <p:cNvSpPr>
              <a:spLocks noChangeArrowheads="1"/>
            </p:cNvSpPr>
            <p:nvPr/>
          </p:nvSpPr>
          <p:spPr bwMode="auto">
            <a:xfrm>
              <a:off x="279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44" name="Rectangle 676"/>
            <p:cNvSpPr>
              <a:spLocks noChangeArrowheads="1"/>
            </p:cNvSpPr>
            <p:nvPr/>
          </p:nvSpPr>
          <p:spPr bwMode="auto">
            <a:xfrm>
              <a:off x="268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45" name="Rectangle 675"/>
            <p:cNvSpPr>
              <a:spLocks noChangeArrowheads="1"/>
            </p:cNvSpPr>
            <p:nvPr/>
          </p:nvSpPr>
          <p:spPr bwMode="auto">
            <a:xfrm>
              <a:off x="256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46" name="Rectangle 674"/>
            <p:cNvSpPr>
              <a:spLocks noChangeArrowheads="1"/>
            </p:cNvSpPr>
            <p:nvPr/>
          </p:nvSpPr>
          <p:spPr bwMode="auto">
            <a:xfrm>
              <a:off x="245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47" name="Rectangle 673"/>
            <p:cNvSpPr>
              <a:spLocks noChangeArrowheads="1"/>
            </p:cNvSpPr>
            <p:nvPr/>
          </p:nvSpPr>
          <p:spPr bwMode="auto">
            <a:xfrm>
              <a:off x="233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48" name="Rectangle 672"/>
            <p:cNvSpPr>
              <a:spLocks noChangeArrowheads="1"/>
            </p:cNvSpPr>
            <p:nvPr/>
          </p:nvSpPr>
          <p:spPr bwMode="auto">
            <a:xfrm>
              <a:off x="222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49" name="Rectangle 671"/>
            <p:cNvSpPr>
              <a:spLocks noChangeArrowheads="1"/>
            </p:cNvSpPr>
            <p:nvPr/>
          </p:nvSpPr>
          <p:spPr bwMode="auto">
            <a:xfrm>
              <a:off x="210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50" name="Rectangle 670"/>
            <p:cNvSpPr>
              <a:spLocks noChangeArrowheads="1"/>
            </p:cNvSpPr>
            <p:nvPr/>
          </p:nvSpPr>
          <p:spPr bwMode="auto">
            <a:xfrm>
              <a:off x="199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51" name="Rectangle 669"/>
            <p:cNvSpPr>
              <a:spLocks noChangeArrowheads="1"/>
            </p:cNvSpPr>
            <p:nvPr/>
          </p:nvSpPr>
          <p:spPr bwMode="auto">
            <a:xfrm>
              <a:off x="187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52" name="Rectangle 668"/>
            <p:cNvSpPr>
              <a:spLocks noChangeArrowheads="1"/>
            </p:cNvSpPr>
            <p:nvPr/>
          </p:nvSpPr>
          <p:spPr bwMode="auto">
            <a:xfrm>
              <a:off x="176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53" name="Rectangle 667"/>
            <p:cNvSpPr>
              <a:spLocks noChangeArrowheads="1"/>
            </p:cNvSpPr>
            <p:nvPr/>
          </p:nvSpPr>
          <p:spPr bwMode="auto">
            <a:xfrm>
              <a:off x="164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54" name="Rectangle 666"/>
            <p:cNvSpPr>
              <a:spLocks noChangeArrowheads="1"/>
            </p:cNvSpPr>
            <p:nvPr/>
          </p:nvSpPr>
          <p:spPr bwMode="auto">
            <a:xfrm>
              <a:off x="153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55" name="Rectangle 665"/>
            <p:cNvSpPr>
              <a:spLocks noChangeArrowheads="1"/>
            </p:cNvSpPr>
            <p:nvPr/>
          </p:nvSpPr>
          <p:spPr bwMode="auto">
            <a:xfrm>
              <a:off x="141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56" name="Rectangle 664"/>
            <p:cNvSpPr>
              <a:spLocks noChangeArrowheads="1"/>
            </p:cNvSpPr>
            <p:nvPr/>
          </p:nvSpPr>
          <p:spPr bwMode="auto">
            <a:xfrm>
              <a:off x="130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57" name="Rectangle 663"/>
            <p:cNvSpPr>
              <a:spLocks noChangeArrowheads="1"/>
            </p:cNvSpPr>
            <p:nvPr/>
          </p:nvSpPr>
          <p:spPr bwMode="auto">
            <a:xfrm>
              <a:off x="118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58" name="Rectangle 662"/>
            <p:cNvSpPr>
              <a:spLocks noChangeArrowheads="1"/>
            </p:cNvSpPr>
            <p:nvPr/>
          </p:nvSpPr>
          <p:spPr bwMode="auto">
            <a:xfrm>
              <a:off x="107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59" name="Rectangle 661"/>
            <p:cNvSpPr>
              <a:spLocks noChangeArrowheads="1"/>
            </p:cNvSpPr>
            <p:nvPr/>
          </p:nvSpPr>
          <p:spPr bwMode="auto">
            <a:xfrm>
              <a:off x="95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60" name="Rectangle 660"/>
            <p:cNvSpPr>
              <a:spLocks noChangeArrowheads="1"/>
            </p:cNvSpPr>
            <p:nvPr/>
          </p:nvSpPr>
          <p:spPr bwMode="auto">
            <a:xfrm>
              <a:off x="84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61" name="Rectangle 659"/>
            <p:cNvSpPr>
              <a:spLocks noChangeArrowheads="1"/>
            </p:cNvSpPr>
            <p:nvPr/>
          </p:nvSpPr>
          <p:spPr bwMode="auto">
            <a:xfrm>
              <a:off x="72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62" name="Rectangle 658"/>
            <p:cNvSpPr>
              <a:spLocks noChangeArrowheads="1"/>
            </p:cNvSpPr>
            <p:nvPr/>
          </p:nvSpPr>
          <p:spPr bwMode="auto">
            <a:xfrm>
              <a:off x="61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63" name="Rectangle 657"/>
            <p:cNvSpPr>
              <a:spLocks noChangeArrowheads="1"/>
            </p:cNvSpPr>
            <p:nvPr/>
          </p:nvSpPr>
          <p:spPr bwMode="auto">
            <a:xfrm>
              <a:off x="49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64" name="Rectangle 656"/>
            <p:cNvSpPr>
              <a:spLocks noChangeArrowheads="1"/>
            </p:cNvSpPr>
            <p:nvPr/>
          </p:nvSpPr>
          <p:spPr bwMode="auto">
            <a:xfrm>
              <a:off x="38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65" name="Rectangle 655"/>
            <p:cNvSpPr>
              <a:spLocks noChangeArrowheads="1"/>
            </p:cNvSpPr>
            <p:nvPr/>
          </p:nvSpPr>
          <p:spPr bwMode="auto">
            <a:xfrm>
              <a:off x="314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66" name="Rectangle 654"/>
            <p:cNvSpPr>
              <a:spLocks noChangeArrowheads="1"/>
            </p:cNvSpPr>
            <p:nvPr/>
          </p:nvSpPr>
          <p:spPr bwMode="auto">
            <a:xfrm>
              <a:off x="302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67" name="Rectangle 653"/>
            <p:cNvSpPr>
              <a:spLocks noChangeArrowheads="1"/>
            </p:cNvSpPr>
            <p:nvPr/>
          </p:nvSpPr>
          <p:spPr bwMode="auto">
            <a:xfrm>
              <a:off x="291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68" name="Rectangle 652"/>
            <p:cNvSpPr>
              <a:spLocks noChangeArrowheads="1"/>
            </p:cNvSpPr>
            <p:nvPr/>
          </p:nvSpPr>
          <p:spPr bwMode="auto">
            <a:xfrm>
              <a:off x="279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69" name="Rectangle 651"/>
            <p:cNvSpPr>
              <a:spLocks noChangeArrowheads="1"/>
            </p:cNvSpPr>
            <p:nvPr/>
          </p:nvSpPr>
          <p:spPr bwMode="auto">
            <a:xfrm>
              <a:off x="268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70" name="Rectangle 650"/>
            <p:cNvSpPr>
              <a:spLocks noChangeArrowheads="1"/>
            </p:cNvSpPr>
            <p:nvPr/>
          </p:nvSpPr>
          <p:spPr bwMode="auto">
            <a:xfrm>
              <a:off x="256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71" name="Rectangle 649"/>
            <p:cNvSpPr>
              <a:spLocks noChangeArrowheads="1"/>
            </p:cNvSpPr>
            <p:nvPr/>
          </p:nvSpPr>
          <p:spPr bwMode="auto">
            <a:xfrm>
              <a:off x="245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72" name="Rectangle 648"/>
            <p:cNvSpPr>
              <a:spLocks noChangeArrowheads="1"/>
            </p:cNvSpPr>
            <p:nvPr/>
          </p:nvSpPr>
          <p:spPr bwMode="auto">
            <a:xfrm>
              <a:off x="233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73" name="Rectangle 647"/>
            <p:cNvSpPr>
              <a:spLocks noChangeArrowheads="1"/>
            </p:cNvSpPr>
            <p:nvPr/>
          </p:nvSpPr>
          <p:spPr bwMode="auto">
            <a:xfrm>
              <a:off x="222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74" name="Rectangle 646"/>
            <p:cNvSpPr>
              <a:spLocks noChangeArrowheads="1"/>
            </p:cNvSpPr>
            <p:nvPr/>
          </p:nvSpPr>
          <p:spPr bwMode="auto">
            <a:xfrm>
              <a:off x="210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75" name="Rectangle 645"/>
            <p:cNvSpPr>
              <a:spLocks noChangeArrowheads="1"/>
            </p:cNvSpPr>
            <p:nvPr/>
          </p:nvSpPr>
          <p:spPr bwMode="auto">
            <a:xfrm>
              <a:off x="199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76" name="Rectangle 644"/>
            <p:cNvSpPr>
              <a:spLocks noChangeArrowheads="1"/>
            </p:cNvSpPr>
            <p:nvPr/>
          </p:nvSpPr>
          <p:spPr bwMode="auto">
            <a:xfrm>
              <a:off x="187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77" name="Rectangle 643"/>
            <p:cNvSpPr>
              <a:spLocks noChangeArrowheads="1"/>
            </p:cNvSpPr>
            <p:nvPr/>
          </p:nvSpPr>
          <p:spPr bwMode="auto">
            <a:xfrm>
              <a:off x="176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78" name="Rectangle 642"/>
            <p:cNvSpPr>
              <a:spLocks noChangeArrowheads="1"/>
            </p:cNvSpPr>
            <p:nvPr/>
          </p:nvSpPr>
          <p:spPr bwMode="auto">
            <a:xfrm>
              <a:off x="164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79" name="Rectangle 641"/>
            <p:cNvSpPr>
              <a:spLocks noChangeArrowheads="1"/>
            </p:cNvSpPr>
            <p:nvPr/>
          </p:nvSpPr>
          <p:spPr bwMode="auto">
            <a:xfrm>
              <a:off x="153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80" name="Rectangle 640"/>
            <p:cNvSpPr>
              <a:spLocks noChangeArrowheads="1"/>
            </p:cNvSpPr>
            <p:nvPr/>
          </p:nvSpPr>
          <p:spPr bwMode="auto">
            <a:xfrm>
              <a:off x="141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81" name="Rectangle 639"/>
            <p:cNvSpPr>
              <a:spLocks noChangeArrowheads="1"/>
            </p:cNvSpPr>
            <p:nvPr/>
          </p:nvSpPr>
          <p:spPr bwMode="auto">
            <a:xfrm>
              <a:off x="130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82" name="Rectangle 638"/>
            <p:cNvSpPr>
              <a:spLocks noChangeArrowheads="1"/>
            </p:cNvSpPr>
            <p:nvPr/>
          </p:nvSpPr>
          <p:spPr bwMode="auto">
            <a:xfrm>
              <a:off x="118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83" name="Rectangle 637"/>
            <p:cNvSpPr>
              <a:spLocks noChangeArrowheads="1"/>
            </p:cNvSpPr>
            <p:nvPr/>
          </p:nvSpPr>
          <p:spPr bwMode="auto">
            <a:xfrm>
              <a:off x="107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84" name="Rectangle 636"/>
            <p:cNvSpPr>
              <a:spLocks noChangeArrowheads="1"/>
            </p:cNvSpPr>
            <p:nvPr/>
          </p:nvSpPr>
          <p:spPr bwMode="auto">
            <a:xfrm>
              <a:off x="95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85" name="Rectangle 635"/>
            <p:cNvSpPr>
              <a:spLocks noChangeArrowheads="1"/>
            </p:cNvSpPr>
            <p:nvPr/>
          </p:nvSpPr>
          <p:spPr bwMode="auto">
            <a:xfrm>
              <a:off x="84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86" name="Rectangle 634"/>
            <p:cNvSpPr>
              <a:spLocks noChangeArrowheads="1"/>
            </p:cNvSpPr>
            <p:nvPr/>
          </p:nvSpPr>
          <p:spPr bwMode="auto">
            <a:xfrm>
              <a:off x="72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87" name="Rectangle 633"/>
            <p:cNvSpPr>
              <a:spLocks noChangeArrowheads="1"/>
            </p:cNvSpPr>
            <p:nvPr/>
          </p:nvSpPr>
          <p:spPr bwMode="auto">
            <a:xfrm>
              <a:off x="61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88" name="Rectangle 632"/>
            <p:cNvSpPr>
              <a:spLocks noChangeArrowheads="1"/>
            </p:cNvSpPr>
            <p:nvPr/>
          </p:nvSpPr>
          <p:spPr bwMode="auto">
            <a:xfrm>
              <a:off x="49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89" name="Rectangle 631"/>
            <p:cNvSpPr>
              <a:spLocks noChangeArrowheads="1"/>
            </p:cNvSpPr>
            <p:nvPr/>
          </p:nvSpPr>
          <p:spPr bwMode="auto">
            <a:xfrm>
              <a:off x="38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90" name="Rectangle 630"/>
            <p:cNvSpPr>
              <a:spLocks noChangeArrowheads="1"/>
            </p:cNvSpPr>
            <p:nvPr/>
          </p:nvSpPr>
          <p:spPr bwMode="auto">
            <a:xfrm>
              <a:off x="314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91" name="Rectangle 629"/>
            <p:cNvSpPr>
              <a:spLocks noChangeArrowheads="1"/>
            </p:cNvSpPr>
            <p:nvPr/>
          </p:nvSpPr>
          <p:spPr bwMode="auto">
            <a:xfrm>
              <a:off x="302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92" name="Rectangle 628"/>
            <p:cNvSpPr>
              <a:spLocks noChangeArrowheads="1"/>
            </p:cNvSpPr>
            <p:nvPr/>
          </p:nvSpPr>
          <p:spPr bwMode="auto">
            <a:xfrm>
              <a:off x="291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93" name="Rectangle 627"/>
            <p:cNvSpPr>
              <a:spLocks noChangeArrowheads="1"/>
            </p:cNvSpPr>
            <p:nvPr/>
          </p:nvSpPr>
          <p:spPr bwMode="auto">
            <a:xfrm>
              <a:off x="279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94" name="Rectangle 626"/>
            <p:cNvSpPr>
              <a:spLocks noChangeArrowheads="1"/>
            </p:cNvSpPr>
            <p:nvPr/>
          </p:nvSpPr>
          <p:spPr bwMode="auto">
            <a:xfrm>
              <a:off x="268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95" name="Rectangle 625"/>
            <p:cNvSpPr>
              <a:spLocks noChangeArrowheads="1"/>
            </p:cNvSpPr>
            <p:nvPr/>
          </p:nvSpPr>
          <p:spPr bwMode="auto">
            <a:xfrm>
              <a:off x="256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96" name="Rectangle 624"/>
            <p:cNvSpPr>
              <a:spLocks noChangeArrowheads="1"/>
            </p:cNvSpPr>
            <p:nvPr/>
          </p:nvSpPr>
          <p:spPr bwMode="auto">
            <a:xfrm>
              <a:off x="245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97" name="Rectangle 623"/>
            <p:cNvSpPr>
              <a:spLocks noChangeArrowheads="1"/>
            </p:cNvSpPr>
            <p:nvPr/>
          </p:nvSpPr>
          <p:spPr bwMode="auto">
            <a:xfrm>
              <a:off x="233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98" name="Rectangle 622"/>
            <p:cNvSpPr>
              <a:spLocks noChangeArrowheads="1"/>
            </p:cNvSpPr>
            <p:nvPr/>
          </p:nvSpPr>
          <p:spPr bwMode="auto">
            <a:xfrm>
              <a:off x="222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99" name="Rectangle 621"/>
            <p:cNvSpPr>
              <a:spLocks noChangeArrowheads="1"/>
            </p:cNvSpPr>
            <p:nvPr/>
          </p:nvSpPr>
          <p:spPr bwMode="auto">
            <a:xfrm>
              <a:off x="210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00" name="Rectangle 620"/>
            <p:cNvSpPr>
              <a:spLocks noChangeArrowheads="1"/>
            </p:cNvSpPr>
            <p:nvPr/>
          </p:nvSpPr>
          <p:spPr bwMode="auto">
            <a:xfrm>
              <a:off x="199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01" name="Rectangle 619"/>
            <p:cNvSpPr>
              <a:spLocks noChangeArrowheads="1"/>
            </p:cNvSpPr>
            <p:nvPr/>
          </p:nvSpPr>
          <p:spPr bwMode="auto">
            <a:xfrm>
              <a:off x="187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02" name="Rectangle 618"/>
            <p:cNvSpPr>
              <a:spLocks noChangeArrowheads="1"/>
            </p:cNvSpPr>
            <p:nvPr/>
          </p:nvSpPr>
          <p:spPr bwMode="auto">
            <a:xfrm>
              <a:off x="176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03" name="Rectangle 617"/>
            <p:cNvSpPr>
              <a:spLocks noChangeArrowheads="1"/>
            </p:cNvSpPr>
            <p:nvPr/>
          </p:nvSpPr>
          <p:spPr bwMode="auto">
            <a:xfrm>
              <a:off x="164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04" name="Rectangle 616"/>
            <p:cNvSpPr>
              <a:spLocks noChangeArrowheads="1"/>
            </p:cNvSpPr>
            <p:nvPr/>
          </p:nvSpPr>
          <p:spPr bwMode="auto">
            <a:xfrm>
              <a:off x="153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05" name="Rectangle 615"/>
            <p:cNvSpPr>
              <a:spLocks noChangeArrowheads="1"/>
            </p:cNvSpPr>
            <p:nvPr/>
          </p:nvSpPr>
          <p:spPr bwMode="auto">
            <a:xfrm>
              <a:off x="141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06" name="Rectangle 614"/>
            <p:cNvSpPr>
              <a:spLocks noChangeArrowheads="1"/>
            </p:cNvSpPr>
            <p:nvPr/>
          </p:nvSpPr>
          <p:spPr bwMode="auto">
            <a:xfrm>
              <a:off x="130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07" name="Rectangle 613"/>
            <p:cNvSpPr>
              <a:spLocks noChangeArrowheads="1"/>
            </p:cNvSpPr>
            <p:nvPr/>
          </p:nvSpPr>
          <p:spPr bwMode="auto">
            <a:xfrm>
              <a:off x="118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08" name="Rectangle 612"/>
            <p:cNvSpPr>
              <a:spLocks noChangeArrowheads="1"/>
            </p:cNvSpPr>
            <p:nvPr/>
          </p:nvSpPr>
          <p:spPr bwMode="auto">
            <a:xfrm>
              <a:off x="107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09" name="Rectangle 611"/>
            <p:cNvSpPr>
              <a:spLocks noChangeArrowheads="1"/>
            </p:cNvSpPr>
            <p:nvPr/>
          </p:nvSpPr>
          <p:spPr bwMode="auto">
            <a:xfrm>
              <a:off x="95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10" name="Rectangle 610"/>
            <p:cNvSpPr>
              <a:spLocks noChangeArrowheads="1"/>
            </p:cNvSpPr>
            <p:nvPr/>
          </p:nvSpPr>
          <p:spPr bwMode="auto">
            <a:xfrm>
              <a:off x="84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11" name="Rectangle 609"/>
            <p:cNvSpPr>
              <a:spLocks noChangeArrowheads="1"/>
            </p:cNvSpPr>
            <p:nvPr/>
          </p:nvSpPr>
          <p:spPr bwMode="auto">
            <a:xfrm>
              <a:off x="72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12" name="Rectangle 608"/>
            <p:cNvSpPr>
              <a:spLocks noChangeArrowheads="1"/>
            </p:cNvSpPr>
            <p:nvPr/>
          </p:nvSpPr>
          <p:spPr bwMode="auto">
            <a:xfrm>
              <a:off x="61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13" name="Rectangle 607"/>
            <p:cNvSpPr>
              <a:spLocks noChangeArrowheads="1"/>
            </p:cNvSpPr>
            <p:nvPr/>
          </p:nvSpPr>
          <p:spPr bwMode="auto">
            <a:xfrm>
              <a:off x="49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14" name="Rectangle 606"/>
            <p:cNvSpPr>
              <a:spLocks noChangeArrowheads="1"/>
            </p:cNvSpPr>
            <p:nvPr/>
          </p:nvSpPr>
          <p:spPr bwMode="auto">
            <a:xfrm>
              <a:off x="38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15" name="Rectangle 605"/>
            <p:cNvSpPr>
              <a:spLocks noChangeArrowheads="1"/>
            </p:cNvSpPr>
            <p:nvPr/>
          </p:nvSpPr>
          <p:spPr bwMode="auto">
            <a:xfrm>
              <a:off x="314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16" name="Rectangle 604"/>
            <p:cNvSpPr>
              <a:spLocks noChangeArrowheads="1"/>
            </p:cNvSpPr>
            <p:nvPr/>
          </p:nvSpPr>
          <p:spPr bwMode="auto">
            <a:xfrm>
              <a:off x="302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17" name="Rectangle 603"/>
            <p:cNvSpPr>
              <a:spLocks noChangeArrowheads="1"/>
            </p:cNvSpPr>
            <p:nvPr/>
          </p:nvSpPr>
          <p:spPr bwMode="auto">
            <a:xfrm>
              <a:off x="291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18" name="Rectangle 602"/>
            <p:cNvSpPr>
              <a:spLocks noChangeArrowheads="1"/>
            </p:cNvSpPr>
            <p:nvPr/>
          </p:nvSpPr>
          <p:spPr bwMode="auto">
            <a:xfrm>
              <a:off x="279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19" name="Rectangle 601"/>
            <p:cNvSpPr>
              <a:spLocks noChangeArrowheads="1"/>
            </p:cNvSpPr>
            <p:nvPr/>
          </p:nvSpPr>
          <p:spPr bwMode="auto">
            <a:xfrm>
              <a:off x="268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20" name="Rectangle 600"/>
            <p:cNvSpPr>
              <a:spLocks noChangeArrowheads="1"/>
            </p:cNvSpPr>
            <p:nvPr/>
          </p:nvSpPr>
          <p:spPr bwMode="auto">
            <a:xfrm>
              <a:off x="256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21" name="Rectangle 599"/>
            <p:cNvSpPr>
              <a:spLocks noChangeArrowheads="1"/>
            </p:cNvSpPr>
            <p:nvPr/>
          </p:nvSpPr>
          <p:spPr bwMode="auto">
            <a:xfrm>
              <a:off x="245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22" name="Rectangle 598"/>
            <p:cNvSpPr>
              <a:spLocks noChangeArrowheads="1"/>
            </p:cNvSpPr>
            <p:nvPr/>
          </p:nvSpPr>
          <p:spPr bwMode="auto">
            <a:xfrm>
              <a:off x="233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23" name="Rectangle 597"/>
            <p:cNvSpPr>
              <a:spLocks noChangeArrowheads="1"/>
            </p:cNvSpPr>
            <p:nvPr/>
          </p:nvSpPr>
          <p:spPr bwMode="auto">
            <a:xfrm>
              <a:off x="222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24" name="Rectangle 596"/>
            <p:cNvSpPr>
              <a:spLocks noChangeArrowheads="1"/>
            </p:cNvSpPr>
            <p:nvPr/>
          </p:nvSpPr>
          <p:spPr bwMode="auto">
            <a:xfrm>
              <a:off x="210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25" name="Rectangle 595"/>
            <p:cNvSpPr>
              <a:spLocks noChangeArrowheads="1"/>
            </p:cNvSpPr>
            <p:nvPr/>
          </p:nvSpPr>
          <p:spPr bwMode="auto">
            <a:xfrm>
              <a:off x="199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26" name="Rectangle 594"/>
            <p:cNvSpPr>
              <a:spLocks noChangeArrowheads="1"/>
            </p:cNvSpPr>
            <p:nvPr/>
          </p:nvSpPr>
          <p:spPr bwMode="auto">
            <a:xfrm>
              <a:off x="187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27" name="Rectangle 593"/>
            <p:cNvSpPr>
              <a:spLocks noChangeArrowheads="1"/>
            </p:cNvSpPr>
            <p:nvPr/>
          </p:nvSpPr>
          <p:spPr bwMode="auto">
            <a:xfrm>
              <a:off x="176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28" name="Rectangle 592"/>
            <p:cNvSpPr>
              <a:spLocks noChangeArrowheads="1"/>
            </p:cNvSpPr>
            <p:nvPr/>
          </p:nvSpPr>
          <p:spPr bwMode="auto">
            <a:xfrm>
              <a:off x="164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29" name="Rectangle 591"/>
            <p:cNvSpPr>
              <a:spLocks noChangeArrowheads="1"/>
            </p:cNvSpPr>
            <p:nvPr/>
          </p:nvSpPr>
          <p:spPr bwMode="auto">
            <a:xfrm>
              <a:off x="153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30" name="Rectangle 590"/>
            <p:cNvSpPr>
              <a:spLocks noChangeArrowheads="1"/>
            </p:cNvSpPr>
            <p:nvPr/>
          </p:nvSpPr>
          <p:spPr bwMode="auto">
            <a:xfrm>
              <a:off x="141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31" name="Rectangle 589"/>
            <p:cNvSpPr>
              <a:spLocks noChangeArrowheads="1"/>
            </p:cNvSpPr>
            <p:nvPr/>
          </p:nvSpPr>
          <p:spPr bwMode="auto">
            <a:xfrm>
              <a:off x="130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32" name="Rectangle 588"/>
            <p:cNvSpPr>
              <a:spLocks noChangeArrowheads="1"/>
            </p:cNvSpPr>
            <p:nvPr/>
          </p:nvSpPr>
          <p:spPr bwMode="auto">
            <a:xfrm>
              <a:off x="118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33" name="Rectangle 587"/>
            <p:cNvSpPr>
              <a:spLocks noChangeArrowheads="1"/>
            </p:cNvSpPr>
            <p:nvPr/>
          </p:nvSpPr>
          <p:spPr bwMode="auto">
            <a:xfrm>
              <a:off x="107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34" name="Rectangle 586"/>
            <p:cNvSpPr>
              <a:spLocks noChangeArrowheads="1"/>
            </p:cNvSpPr>
            <p:nvPr/>
          </p:nvSpPr>
          <p:spPr bwMode="auto">
            <a:xfrm>
              <a:off x="95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35" name="Rectangle 585"/>
            <p:cNvSpPr>
              <a:spLocks noChangeArrowheads="1"/>
            </p:cNvSpPr>
            <p:nvPr/>
          </p:nvSpPr>
          <p:spPr bwMode="auto">
            <a:xfrm>
              <a:off x="84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36" name="Rectangle 584"/>
            <p:cNvSpPr>
              <a:spLocks noChangeArrowheads="1"/>
            </p:cNvSpPr>
            <p:nvPr/>
          </p:nvSpPr>
          <p:spPr bwMode="auto">
            <a:xfrm>
              <a:off x="72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37" name="Rectangle 583"/>
            <p:cNvSpPr>
              <a:spLocks noChangeArrowheads="1"/>
            </p:cNvSpPr>
            <p:nvPr/>
          </p:nvSpPr>
          <p:spPr bwMode="auto">
            <a:xfrm>
              <a:off x="61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38" name="Rectangle 582"/>
            <p:cNvSpPr>
              <a:spLocks noChangeArrowheads="1"/>
            </p:cNvSpPr>
            <p:nvPr/>
          </p:nvSpPr>
          <p:spPr bwMode="auto">
            <a:xfrm>
              <a:off x="49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39" name="Rectangle 581"/>
            <p:cNvSpPr>
              <a:spLocks noChangeArrowheads="1"/>
            </p:cNvSpPr>
            <p:nvPr/>
          </p:nvSpPr>
          <p:spPr bwMode="auto">
            <a:xfrm>
              <a:off x="38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40" name="Rectangle 580"/>
            <p:cNvSpPr>
              <a:spLocks noChangeArrowheads="1"/>
            </p:cNvSpPr>
            <p:nvPr/>
          </p:nvSpPr>
          <p:spPr bwMode="auto">
            <a:xfrm>
              <a:off x="314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41" name="Rectangle 579"/>
            <p:cNvSpPr>
              <a:spLocks noChangeArrowheads="1"/>
            </p:cNvSpPr>
            <p:nvPr/>
          </p:nvSpPr>
          <p:spPr bwMode="auto">
            <a:xfrm>
              <a:off x="302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42" name="Rectangle 578"/>
            <p:cNvSpPr>
              <a:spLocks noChangeArrowheads="1"/>
            </p:cNvSpPr>
            <p:nvPr/>
          </p:nvSpPr>
          <p:spPr bwMode="auto">
            <a:xfrm>
              <a:off x="291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43" name="Rectangle 577"/>
            <p:cNvSpPr>
              <a:spLocks noChangeArrowheads="1"/>
            </p:cNvSpPr>
            <p:nvPr/>
          </p:nvSpPr>
          <p:spPr bwMode="auto">
            <a:xfrm>
              <a:off x="279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44" name="Rectangle 576"/>
            <p:cNvSpPr>
              <a:spLocks noChangeArrowheads="1"/>
            </p:cNvSpPr>
            <p:nvPr/>
          </p:nvSpPr>
          <p:spPr bwMode="auto">
            <a:xfrm>
              <a:off x="268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45" name="Rectangle 575"/>
            <p:cNvSpPr>
              <a:spLocks noChangeArrowheads="1"/>
            </p:cNvSpPr>
            <p:nvPr/>
          </p:nvSpPr>
          <p:spPr bwMode="auto">
            <a:xfrm>
              <a:off x="256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46" name="Rectangle 574"/>
            <p:cNvSpPr>
              <a:spLocks noChangeArrowheads="1"/>
            </p:cNvSpPr>
            <p:nvPr/>
          </p:nvSpPr>
          <p:spPr bwMode="auto">
            <a:xfrm>
              <a:off x="245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47" name="Rectangle 573"/>
            <p:cNvSpPr>
              <a:spLocks noChangeArrowheads="1"/>
            </p:cNvSpPr>
            <p:nvPr/>
          </p:nvSpPr>
          <p:spPr bwMode="auto">
            <a:xfrm>
              <a:off x="233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48" name="Rectangle 572"/>
            <p:cNvSpPr>
              <a:spLocks noChangeArrowheads="1"/>
            </p:cNvSpPr>
            <p:nvPr/>
          </p:nvSpPr>
          <p:spPr bwMode="auto">
            <a:xfrm>
              <a:off x="222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49" name="Rectangle 571"/>
            <p:cNvSpPr>
              <a:spLocks noChangeArrowheads="1"/>
            </p:cNvSpPr>
            <p:nvPr/>
          </p:nvSpPr>
          <p:spPr bwMode="auto">
            <a:xfrm>
              <a:off x="210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50" name="Rectangle 570"/>
            <p:cNvSpPr>
              <a:spLocks noChangeArrowheads="1"/>
            </p:cNvSpPr>
            <p:nvPr/>
          </p:nvSpPr>
          <p:spPr bwMode="auto">
            <a:xfrm>
              <a:off x="199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51" name="Rectangle 569"/>
            <p:cNvSpPr>
              <a:spLocks noChangeArrowheads="1"/>
            </p:cNvSpPr>
            <p:nvPr/>
          </p:nvSpPr>
          <p:spPr bwMode="auto">
            <a:xfrm>
              <a:off x="187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52" name="Rectangle 568"/>
            <p:cNvSpPr>
              <a:spLocks noChangeArrowheads="1"/>
            </p:cNvSpPr>
            <p:nvPr/>
          </p:nvSpPr>
          <p:spPr bwMode="auto">
            <a:xfrm>
              <a:off x="176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53" name="Rectangle 567"/>
            <p:cNvSpPr>
              <a:spLocks noChangeArrowheads="1"/>
            </p:cNvSpPr>
            <p:nvPr/>
          </p:nvSpPr>
          <p:spPr bwMode="auto">
            <a:xfrm>
              <a:off x="164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54" name="Rectangle 566"/>
            <p:cNvSpPr>
              <a:spLocks noChangeArrowheads="1"/>
            </p:cNvSpPr>
            <p:nvPr/>
          </p:nvSpPr>
          <p:spPr bwMode="auto">
            <a:xfrm>
              <a:off x="153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55" name="Rectangle 565"/>
            <p:cNvSpPr>
              <a:spLocks noChangeArrowheads="1"/>
            </p:cNvSpPr>
            <p:nvPr/>
          </p:nvSpPr>
          <p:spPr bwMode="auto">
            <a:xfrm>
              <a:off x="141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56" name="Rectangle 564"/>
            <p:cNvSpPr>
              <a:spLocks noChangeArrowheads="1"/>
            </p:cNvSpPr>
            <p:nvPr/>
          </p:nvSpPr>
          <p:spPr bwMode="auto">
            <a:xfrm>
              <a:off x="130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57" name="Rectangle 563"/>
            <p:cNvSpPr>
              <a:spLocks noChangeArrowheads="1"/>
            </p:cNvSpPr>
            <p:nvPr/>
          </p:nvSpPr>
          <p:spPr bwMode="auto">
            <a:xfrm>
              <a:off x="118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58" name="Rectangle 562"/>
            <p:cNvSpPr>
              <a:spLocks noChangeArrowheads="1"/>
            </p:cNvSpPr>
            <p:nvPr/>
          </p:nvSpPr>
          <p:spPr bwMode="auto">
            <a:xfrm>
              <a:off x="107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59" name="Rectangle 561"/>
            <p:cNvSpPr>
              <a:spLocks noChangeArrowheads="1"/>
            </p:cNvSpPr>
            <p:nvPr/>
          </p:nvSpPr>
          <p:spPr bwMode="auto">
            <a:xfrm>
              <a:off x="95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60" name="Rectangle 560"/>
            <p:cNvSpPr>
              <a:spLocks noChangeArrowheads="1"/>
            </p:cNvSpPr>
            <p:nvPr/>
          </p:nvSpPr>
          <p:spPr bwMode="auto">
            <a:xfrm>
              <a:off x="84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61" name="Rectangle 559"/>
            <p:cNvSpPr>
              <a:spLocks noChangeArrowheads="1"/>
            </p:cNvSpPr>
            <p:nvPr/>
          </p:nvSpPr>
          <p:spPr bwMode="auto">
            <a:xfrm>
              <a:off x="72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62" name="Rectangle 558"/>
            <p:cNvSpPr>
              <a:spLocks noChangeArrowheads="1"/>
            </p:cNvSpPr>
            <p:nvPr/>
          </p:nvSpPr>
          <p:spPr bwMode="auto">
            <a:xfrm>
              <a:off x="61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63" name="Rectangle 557"/>
            <p:cNvSpPr>
              <a:spLocks noChangeArrowheads="1"/>
            </p:cNvSpPr>
            <p:nvPr/>
          </p:nvSpPr>
          <p:spPr bwMode="auto">
            <a:xfrm>
              <a:off x="49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64" name="Rectangle 556"/>
            <p:cNvSpPr>
              <a:spLocks noChangeArrowheads="1"/>
            </p:cNvSpPr>
            <p:nvPr/>
          </p:nvSpPr>
          <p:spPr bwMode="auto">
            <a:xfrm>
              <a:off x="38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65" name="Rectangle 555"/>
            <p:cNvSpPr>
              <a:spLocks noChangeArrowheads="1"/>
            </p:cNvSpPr>
            <p:nvPr/>
          </p:nvSpPr>
          <p:spPr bwMode="auto">
            <a:xfrm>
              <a:off x="314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66" name="Rectangle 554"/>
            <p:cNvSpPr>
              <a:spLocks noChangeArrowheads="1"/>
            </p:cNvSpPr>
            <p:nvPr/>
          </p:nvSpPr>
          <p:spPr bwMode="auto">
            <a:xfrm>
              <a:off x="302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67" name="Rectangle 553"/>
            <p:cNvSpPr>
              <a:spLocks noChangeArrowheads="1"/>
            </p:cNvSpPr>
            <p:nvPr/>
          </p:nvSpPr>
          <p:spPr bwMode="auto">
            <a:xfrm>
              <a:off x="291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68" name="Rectangle 552"/>
            <p:cNvSpPr>
              <a:spLocks noChangeArrowheads="1"/>
            </p:cNvSpPr>
            <p:nvPr/>
          </p:nvSpPr>
          <p:spPr bwMode="auto">
            <a:xfrm>
              <a:off x="279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69" name="Rectangle 551"/>
            <p:cNvSpPr>
              <a:spLocks noChangeArrowheads="1"/>
            </p:cNvSpPr>
            <p:nvPr/>
          </p:nvSpPr>
          <p:spPr bwMode="auto">
            <a:xfrm>
              <a:off x="268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70" name="Rectangle 550"/>
            <p:cNvSpPr>
              <a:spLocks noChangeArrowheads="1"/>
            </p:cNvSpPr>
            <p:nvPr/>
          </p:nvSpPr>
          <p:spPr bwMode="auto">
            <a:xfrm>
              <a:off x="256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71" name="Rectangle 549"/>
            <p:cNvSpPr>
              <a:spLocks noChangeArrowheads="1"/>
            </p:cNvSpPr>
            <p:nvPr/>
          </p:nvSpPr>
          <p:spPr bwMode="auto">
            <a:xfrm>
              <a:off x="245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72" name="Rectangle 548"/>
            <p:cNvSpPr>
              <a:spLocks noChangeArrowheads="1"/>
            </p:cNvSpPr>
            <p:nvPr/>
          </p:nvSpPr>
          <p:spPr bwMode="auto">
            <a:xfrm>
              <a:off x="233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73" name="Rectangle 547"/>
            <p:cNvSpPr>
              <a:spLocks noChangeArrowheads="1"/>
            </p:cNvSpPr>
            <p:nvPr/>
          </p:nvSpPr>
          <p:spPr bwMode="auto">
            <a:xfrm>
              <a:off x="222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74" name="Rectangle 546"/>
            <p:cNvSpPr>
              <a:spLocks noChangeArrowheads="1"/>
            </p:cNvSpPr>
            <p:nvPr/>
          </p:nvSpPr>
          <p:spPr bwMode="auto">
            <a:xfrm>
              <a:off x="210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75" name="Rectangle 545"/>
            <p:cNvSpPr>
              <a:spLocks noChangeArrowheads="1"/>
            </p:cNvSpPr>
            <p:nvPr/>
          </p:nvSpPr>
          <p:spPr bwMode="auto">
            <a:xfrm>
              <a:off x="199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76" name="Rectangle 544"/>
            <p:cNvSpPr>
              <a:spLocks noChangeArrowheads="1"/>
            </p:cNvSpPr>
            <p:nvPr/>
          </p:nvSpPr>
          <p:spPr bwMode="auto">
            <a:xfrm>
              <a:off x="187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77" name="Rectangle 543"/>
            <p:cNvSpPr>
              <a:spLocks noChangeArrowheads="1"/>
            </p:cNvSpPr>
            <p:nvPr/>
          </p:nvSpPr>
          <p:spPr bwMode="auto">
            <a:xfrm>
              <a:off x="176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78" name="Rectangle 542"/>
            <p:cNvSpPr>
              <a:spLocks noChangeArrowheads="1"/>
            </p:cNvSpPr>
            <p:nvPr/>
          </p:nvSpPr>
          <p:spPr bwMode="auto">
            <a:xfrm>
              <a:off x="164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79" name="Rectangle 541"/>
            <p:cNvSpPr>
              <a:spLocks noChangeArrowheads="1"/>
            </p:cNvSpPr>
            <p:nvPr/>
          </p:nvSpPr>
          <p:spPr bwMode="auto">
            <a:xfrm>
              <a:off x="153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80" name="Rectangle 540"/>
            <p:cNvSpPr>
              <a:spLocks noChangeArrowheads="1"/>
            </p:cNvSpPr>
            <p:nvPr/>
          </p:nvSpPr>
          <p:spPr bwMode="auto">
            <a:xfrm>
              <a:off x="141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81" name="Rectangle 539"/>
            <p:cNvSpPr>
              <a:spLocks noChangeArrowheads="1"/>
            </p:cNvSpPr>
            <p:nvPr/>
          </p:nvSpPr>
          <p:spPr bwMode="auto">
            <a:xfrm>
              <a:off x="130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82" name="Rectangle 538"/>
            <p:cNvSpPr>
              <a:spLocks noChangeArrowheads="1"/>
            </p:cNvSpPr>
            <p:nvPr/>
          </p:nvSpPr>
          <p:spPr bwMode="auto">
            <a:xfrm>
              <a:off x="118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83" name="Rectangle 537"/>
            <p:cNvSpPr>
              <a:spLocks noChangeArrowheads="1"/>
            </p:cNvSpPr>
            <p:nvPr/>
          </p:nvSpPr>
          <p:spPr bwMode="auto">
            <a:xfrm>
              <a:off x="107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84" name="Rectangle 536"/>
            <p:cNvSpPr>
              <a:spLocks noChangeArrowheads="1"/>
            </p:cNvSpPr>
            <p:nvPr/>
          </p:nvSpPr>
          <p:spPr bwMode="auto">
            <a:xfrm>
              <a:off x="95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85" name="Rectangle 535"/>
            <p:cNvSpPr>
              <a:spLocks noChangeArrowheads="1"/>
            </p:cNvSpPr>
            <p:nvPr/>
          </p:nvSpPr>
          <p:spPr bwMode="auto">
            <a:xfrm>
              <a:off x="84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86" name="Rectangle 534"/>
            <p:cNvSpPr>
              <a:spLocks noChangeArrowheads="1"/>
            </p:cNvSpPr>
            <p:nvPr/>
          </p:nvSpPr>
          <p:spPr bwMode="auto">
            <a:xfrm>
              <a:off x="72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87" name="Rectangle 533"/>
            <p:cNvSpPr>
              <a:spLocks noChangeArrowheads="1"/>
            </p:cNvSpPr>
            <p:nvPr/>
          </p:nvSpPr>
          <p:spPr bwMode="auto">
            <a:xfrm>
              <a:off x="61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88" name="Rectangle 532"/>
            <p:cNvSpPr>
              <a:spLocks noChangeArrowheads="1"/>
            </p:cNvSpPr>
            <p:nvPr/>
          </p:nvSpPr>
          <p:spPr bwMode="auto">
            <a:xfrm>
              <a:off x="49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89" name="Rectangle 531"/>
            <p:cNvSpPr>
              <a:spLocks noChangeArrowheads="1"/>
            </p:cNvSpPr>
            <p:nvPr/>
          </p:nvSpPr>
          <p:spPr bwMode="auto">
            <a:xfrm>
              <a:off x="38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90" name="Rectangle 530"/>
            <p:cNvSpPr>
              <a:spLocks noChangeArrowheads="1"/>
            </p:cNvSpPr>
            <p:nvPr/>
          </p:nvSpPr>
          <p:spPr bwMode="auto">
            <a:xfrm>
              <a:off x="314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91" name="Rectangle 529"/>
            <p:cNvSpPr>
              <a:spLocks noChangeArrowheads="1"/>
            </p:cNvSpPr>
            <p:nvPr/>
          </p:nvSpPr>
          <p:spPr bwMode="auto">
            <a:xfrm>
              <a:off x="302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92" name="Rectangle 528"/>
            <p:cNvSpPr>
              <a:spLocks noChangeArrowheads="1"/>
            </p:cNvSpPr>
            <p:nvPr/>
          </p:nvSpPr>
          <p:spPr bwMode="auto">
            <a:xfrm>
              <a:off x="291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93" name="Rectangle 527"/>
            <p:cNvSpPr>
              <a:spLocks noChangeArrowheads="1"/>
            </p:cNvSpPr>
            <p:nvPr/>
          </p:nvSpPr>
          <p:spPr bwMode="auto">
            <a:xfrm>
              <a:off x="279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94" name="Rectangle 526"/>
            <p:cNvSpPr>
              <a:spLocks noChangeArrowheads="1"/>
            </p:cNvSpPr>
            <p:nvPr/>
          </p:nvSpPr>
          <p:spPr bwMode="auto">
            <a:xfrm>
              <a:off x="268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95" name="Rectangle 525"/>
            <p:cNvSpPr>
              <a:spLocks noChangeArrowheads="1"/>
            </p:cNvSpPr>
            <p:nvPr/>
          </p:nvSpPr>
          <p:spPr bwMode="auto">
            <a:xfrm>
              <a:off x="256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96" name="Rectangle 524"/>
            <p:cNvSpPr>
              <a:spLocks noChangeArrowheads="1"/>
            </p:cNvSpPr>
            <p:nvPr/>
          </p:nvSpPr>
          <p:spPr bwMode="auto">
            <a:xfrm>
              <a:off x="245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97" name="Rectangle 523"/>
            <p:cNvSpPr>
              <a:spLocks noChangeArrowheads="1"/>
            </p:cNvSpPr>
            <p:nvPr/>
          </p:nvSpPr>
          <p:spPr bwMode="auto">
            <a:xfrm>
              <a:off x="233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98" name="Rectangle 522"/>
            <p:cNvSpPr>
              <a:spLocks noChangeArrowheads="1"/>
            </p:cNvSpPr>
            <p:nvPr/>
          </p:nvSpPr>
          <p:spPr bwMode="auto">
            <a:xfrm>
              <a:off x="222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99" name="Rectangle 521"/>
            <p:cNvSpPr>
              <a:spLocks noChangeArrowheads="1"/>
            </p:cNvSpPr>
            <p:nvPr/>
          </p:nvSpPr>
          <p:spPr bwMode="auto">
            <a:xfrm>
              <a:off x="210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00" name="Rectangle 520"/>
            <p:cNvSpPr>
              <a:spLocks noChangeArrowheads="1"/>
            </p:cNvSpPr>
            <p:nvPr/>
          </p:nvSpPr>
          <p:spPr bwMode="auto">
            <a:xfrm>
              <a:off x="199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01" name="Rectangle 519"/>
            <p:cNvSpPr>
              <a:spLocks noChangeArrowheads="1"/>
            </p:cNvSpPr>
            <p:nvPr/>
          </p:nvSpPr>
          <p:spPr bwMode="auto">
            <a:xfrm>
              <a:off x="187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02" name="Rectangle 518"/>
            <p:cNvSpPr>
              <a:spLocks noChangeArrowheads="1"/>
            </p:cNvSpPr>
            <p:nvPr/>
          </p:nvSpPr>
          <p:spPr bwMode="auto">
            <a:xfrm>
              <a:off x="176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03" name="Rectangle 517"/>
            <p:cNvSpPr>
              <a:spLocks noChangeArrowheads="1"/>
            </p:cNvSpPr>
            <p:nvPr/>
          </p:nvSpPr>
          <p:spPr bwMode="auto">
            <a:xfrm>
              <a:off x="164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04" name="Rectangle 516"/>
            <p:cNvSpPr>
              <a:spLocks noChangeArrowheads="1"/>
            </p:cNvSpPr>
            <p:nvPr/>
          </p:nvSpPr>
          <p:spPr bwMode="auto">
            <a:xfrm>
              <a:off x="153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05" name="Rectangle 515"/>
            <p:cNvSpPr>
              <a:spLocks noChangeArrowheads="1"/>
            </p:cNvSpPr>
            <p:nvPr/>
          </p:nvSpPr>
          <p:spPr bwMode="auto">
            <a:xfrm>
              <a:off x="141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06" name="Rectangle 514"/>
            <p:cNvSpPr>
              <a:spLocks noChangeArrowheads="1"/>
            </p:cNvSpPr>
            <p:nvPr/>
          </p:nvSpPr>
          <p:spPr bwMode="auto">
            <a:xfrm>
              <a:off x="130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07" name="Rectangle 513"/>
            <p:cNvSpPr>
              <a:spLocks noChangeArrowheads="1"/>
            </p:cNvSpPr>
            <p:nvPr/>
          </p:nvSpPr>
          <p:spPr bwMode="auto">
            <a:xfrm>
              <a:off x="118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08" name="Rectangle 512"/>
            <p:cNvSpPr>
              <a:spLocks noChangeArrowheads="1"/>
            </p:cNvSpPr>
            <p:nvPr/>
          </p:nvSpPr>
          <p:spPr bwMode="auto">
            <a:xfrm>
              <a:off x="107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09" name="Rectangle 511"/>
            <p:cNvSpPr>
              <a:spLocks noChangeArrowheads="1"/>
            </p:cNvSpPr>
            <p:nvPr/>
          </p:nvSpPr>
          <p:spPr bwMode="auto">
            <a:xfrm>
              <a:off x="95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10" name="Rectangle 510"/>
            <p:cNvSpPr>
              <a:spLocks noChangeArrowheads="1"/>
            </p:cNvSpPr>
            <p:nvPr/>
          </p:nvSpPr>
          <p:spPr bwMode="auto">
            <a:xfrm>
              <a:off x="84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11" name="Rectangle 509"/>
            <p:cNvSpPr>
              <a:spLocks noChangeArrowheads="1"/>
            </p:cNvSpPr>
            <p:nvPr/>
          </p:nvSpPr>
          <p:spPr bwMode="auto">
            <a:xfrm>
              <a:off x="72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12" name="Rectangle 508"/>
            <p:cNvSpPr>
              <a:spLocks noChangeArrowheads="1"/>
            </p:cNvSpPr>
            <p:nvPr/>
          </p:nvSpPr>
          <p:spPr bwMode="auto">
            <a:xfrm>
              <a:off x="61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13" name="Rectangle 507"/>
            <p:cNvSpPr>
              <a:spLocks noChangeArrowheads="1"/>
            </p:cNvSpPr>
            <p:nvPr/>
          </p:nvSpPr>
          <p:spPr bwMode="auto">
            <a:xfrm>
              <a:off x="49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14" name="Rectangle 506"/>
            <p:cNvSpPr>
              <a:spLocks noChangeArrowheads="1"/>
            </p:cNvSpPr>
            <p:nvPr/>
          </p:nvSpPr>
          <p:spPr bwMode="auto">
            <a:xfrm>
              <a:off x="38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15" name="Rectangle 505"/>
            <p:cNvSpPr>
              <a:spLocks noChangeArrowheads="1"/>
            </p:cNvSpPr>
            <p:nvPr/>
          </p:nvSpPr>
          <p:spPr bwMode="auto">
            <a:xfrm>
              <a:off x="314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16" name="Rectangle 504"/>
            <p:cNvSpPr>
              <a:spLocks noChangeArrowheads="1"/>
            </p:cNvSpPr>
            <p:nvPr/>
          </p:nvSpPr>
          <p:spPr bwMode="auto">
            <a:xfrm>
              <a:off x="302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17" name="Rectangle 503"/>
            <p:cNvSpPr>
              <a:spLocks noChangeArrowheads="1"/>
            </p:cNvSpPr>
            <p:nvPr/>
          </p:nvSpPr>
          <p:spPr bwMode="auto">
            <a:xfrm>
              <a:off x="291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18" name="Rectangle 502"/>
            <p:cNvSpPr>
              <a:spLocks noChangeArrowheads="1"/>
            </p:cNvSpPr>
            <p:nvPr/>
          </p:nvSpPr>
          <p:spPr bwMode="auto">
            <a:xfrm>
              <a:off x="279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19" name="Rectangle 501"/>
            <p:cNvSpPr>
              <a:spLocks noChangeArrowheads="1"/>
            </p:cNvSpPr>
            <p:nvPr/>
          </p:nvSpPr>
          <p:spPr bwMode="auto">
            <a:xfrm>
              <a:off x="268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20" name="Rectangle 500"/>
            <p:cNvSpPr>
              <a:spLocks noChangeArrowheads="1"/>
            </p:cNvSpPr>
            <p:nvPr/>
          </p:nvSpPr>
          <p:spPr bwMode="auto">
            <a:xfrm>
              <a:off x="256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21" name="Rectangle 499"/>
            <p:cNvSpPr>
              <a:spLocks noChangeArrowheads="1"/>
            </p:cNvSpPr>
            <p:nvPr/>
          </p:nvSpPr>
          <p:spPr bwMode="auto">
            <a:xfrm>
              <a:off x="245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22" name="Rectangle 498"/>
            <p:cNvSpPr>
              <a:spLocks noChangeArrowheads="1"/>
            </p:cNvSpPr>
            <p:nvPr/>
          </p:nvSpPr>
          <p:spPr bwMode="auto">
            <a:xfrm>
              <a:off x="233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23" name="Rectangle 497"/>
            <p:cNvSpPr>
              <a:spLocks noChangeArrowheads="1"/>
            </p:cNvSpPr>
            <p:nvPr/>
          </p:nvSpPr>
          <p:spPr bwMode="auto">
            <a:xfrm>
              <a:off x="222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24" name="Rectangle 496"/>
            <p:cNvSpPr>
              <a:spLocks noChangeArrowheads="1"/>
            </p:cNvSpPr>
            <p:nvPr/>
          </p:nvSpPr>
          <p:spPr bwMode="auto">
            <a:xfrm>
              <a:off x="210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25" name="Rectangle 495"/>
            <p:cNvSpPr>
              <a:spLocks noChangeArrowheads="1"/>
            </p:cNvSpPr>
            <p:nvPr/>
          </p:nvSpPr>
          <p:spPr bwMode="auto">
            <a:xfrm>
              <a:off x="199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26" name="Rectangle 494"/>
            <p:cNvSpPr>
              <a:spLocks noChangeArrowheads="1"/>
            </p:cNvSpPr>
            <p:nvPr/>
          </p:nvSpPr>
          <p:spPr bwMode="auto">
            <a:xfrm>
              <a:off x="187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27" name="Rectangle 493"/>
            <p:cNvSpPr>
              <a:spLocks noChangeArrowheads="1"/>
            </p:cNvSpPr>
            <p:nvPr/>
          </p:nvSpPr>
          <p:spPr bwMode="auto">
            <a:xfrm>
              <a:off x="176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28" name="Rectangle 492"/>
            <p:cNvSpPr>
              <a:spLocks noChangeArrowheads="1"/>
            </p:cNvSpPr>
            <p:nvPr/>
          </p:nvSpPr>
          <p:spPr bwMode="auto">
            <a:xfrm>
              <a:off x="164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29" name="Rectangle 491"/>
            <p:cNvSpPr>
              <a:spLocks noChangeArrowheads="1"/>
            </p:cNvSpPr>
            <p:nvPr/>
          </p:nvSpPr>
          <p:spPr bwMode="auto">
            <a:xfrm>
              <a:off x="153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30" name="Rectangle 490"/>
            <p:cNvSpPr>
              <a:spLocks noChangeArrowheads="1"/>
            </p:cNvSpPr>
            <p:nvPr/>
          </p:nvSpPr>
          <p:spPr bwMode="auto">
            <a:xfrm>
              <a:off x="141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31" name="Rectangle 489"/>
            <p:cNvSpPr>
              <a:spLocks noChangeArrowheads="1"/>
            </p:cNvSpPr>
            <p:nvPr/>
          </p:nvSpPr>
          <p:spPr bwMode="auto">
            <a:xfrm>
              <a:off x="130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32" name="Rectangle 488"/>
            <p:cNvSpPr>
              <a:spLocks noChangeArrowheads="1"/>
            </p:cNvSpPr>
            <p:nvPr/>
          </p:nvSpPr>
          <p:spPr bwMode="auto">
            <a:xfrm>
              <a:off x="118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33" name="Rectangle 487"/>
            <p:cNvSpPr>
              <a:spLocks noChangeArrowheads="1"/>
            </p:cNvSpPr>
            <p:nvPr/>
          </p:nvSpPr>
          <p:spPr bwMode="auto">
            <a:xfrm>
              <a:off x="107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34" name="Rectangle 486"/>
            <p:cNvSpPr>
              <a:spLocks noChangeArrowheads="1"/>
            </p:cNvSpPr>
            <p:nvPr/>
          </p:nvSpPr>
          <p:spPr bwMode="auto">
            <a:xfrm>
              <a:off x="95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35" name="Rectangle 485"/>
            <p:cNvSpPr>
              <a:spLocks noChangeArrowheads="1"/>
            </p:cNvSpPr>
            <p:nvPr/>
          </p:nvSpPr>
          <p:spPr bwMode="auto">
            <a:xfrm>
              <a:off x="84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36" name="Rectangle 484"/>
            <p:cNvSpPr>
              <a:spLocks noChangeArrowheads="1"/>
            </p:cNvSpPr>
            <p:nvPr/>
          </p:nvSpPr>
          <p:spPr bwMode="auto">
            <a:xfrm>
              <a:off x="72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37" name="Rectangle 483"/>
            <p:cNvSpPr>
              <a:spLocks noChangeArrowheads="1"/>
            </p:cNvSpPr>
            <p:nvPr/>
          </p:nvSpPr>
          <p:spPr bwMode="auto">
            <a:xfrm>
              <a:off x="61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38" name="Rectangle 482"/>
            <p:cNvSpPr>
              <a:spLocks noChangeArrowheads="1"/>
            </p:cNvSpPr>
            <p:nvPr/>
          </p:nvSpPr>
          <p:spPr bwMode="auto">
            <a:xfrm>
              <a:off x="49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39" name="Rectangle 481"/>
            <p:cNvSpPr>
              <a:spLocks noChangeArrowheads="1"/>
            </p:cNvSpPr>
            <p:nvPr/>
          </p:nvSpPr>
          <p:spPr bwMode="auto">
            <a:xfrm>
              <a:off x="38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40" name="Rectangle 480"/>
            <p:cNvSpPr>
              <a:spLocks noChangeArrowheads="1"/>
            </p:cNvSpPr>
            <p:nvPr/>
          </p:nvSpPr>
          <p:spPr bwMode="auto">
            <a:xfrm>
              <a:off x="314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41" name="Rectangle 479"/>
            <p:cNvSpPr>
              <a:spLocks noChangeArrowheads="1"/>
            </p:cNvSpPr>
            <p:nvPr/>
          </p:nvSpPr>
          <p:spPr bwMode="auto">
            <a:xfrm>
              <a:off x="302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42" name="Rectangle 478"/>
            <p:cNvSpPr>
              <a:spLocks noChangeArrowheads="1"/>
            </p:cNvSpPr>
            <p:nvPr/>
          </p:nvSpPr>
          <p:spPr bwMode="auto">
            <a:xfrm>
              <a:off x="291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43" name="Rectangle 477"/>
            <p:cNvSpPr>
              <a:spLocks noChangeArrowheads="1"/>
            </p:cNvSpPr>
            <p:nvPr/>
          </p:nvSpPr>
          <p:spPr bwMode="auto">
            <a:xfrm>
              <a:off x="279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44" name="Rectangle 476"/>
            <p:cNvSpPr>
              <a:spLocks noChangeArrowheads="1"/>
            </p:cNvSpPr>
            <p:nvPr/>
          </p:nvSpPr>
          <p:spPr bwMode="auto">
            <a:xfrm>
              <a:off x="268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45" name="Rectangle 475"/>
            <p:cNvSpPr>
              <a:spLocks noChangeArrowheads="1"/>
            </p:cNvSpPr>
            <p:nvPr/>
          </p:nvSpPr>
          <p:spPr bwMode="auto">
            <a:xfrm>
              <a:off x="256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46" name="Rectangle 474"/>
            <p:cNvSpPr>
              <a:spLocks noChangeArrowheads="1"/>
            </p:cNvSpPr>
            <p:nvPr/>
          </p:nvSpPr>
          <p:spPr bwMode="auto">
            <a:xfrm>
              <a:off x="245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47" name="Rectangle 473"/>
            <p:cNvSpPr>
              <a:spLocks noChangeArrowheads="1"/>
            </p:cNvSpPr>
            <p:nvPr/>
          </p:nvSpPr>
          <p:spPr bwMode="auto">
            <a:xfrm>
              <a:off x="233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48" name="Rectangle 472"/>
            <p:cNvSpPr>
              <a:spLocks noChangeArrowheads="1"/>
            </p:cNvSpPr>
            <p:nvPr/>
          </p:nvSpPr>
          <p:spPr bwMode="auto">
            <a:xfrm>
              <a:off x="222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49" name="Rectangle 471"/>
            <p:cNvSpPr>
              <a:spLocks noChangeArrowheads="1"/>
            </p:cNvSpPr>
            <p:nvPr/>
          </p:nvSpPr>
          <p:spPr bwMode="auto">
            <a:xfrm>
              <a:off x="210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50" name="Rectangle 470"/>
            <p:cNvSpPr>
              <a:spLocks noChangeArrowheads="1"/>
            </p:cNvSpPr>
            <p:nvPr/>
          </p:nvSpPr>
          <p:spPr bwMode="auto">
            <a:xfrm>
              <a:off x="199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51" name="Rectangle 469"/>
            <p:cNvSpPr>
              <a:spLocks noChangeArrowheads="1"/>
            </p:cNvSpPr>
            <p:nvPr/>
          </p:nvSpPr>
          <p:spPr bwMode="auto">
            <a:xfrm>
              <a:off x="187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52" name="Rectangle 468"/>
            <p:cNvSpPr>
              <a:spLocks noChangeArrowheads="1"/>
            </p:cNvSpPr>
            <p:nvPr/>
          </p:nvSpPr>
          <p:spPr bwMode="auto">
            <a:xfrm>
              <a:off x="176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53" name="Rectangle 467"/>
            <p:cNvSpPr>
              <a:spLocks noChangeArrowheads="1"/>
            </p:cNvSpPr>
            <p:nvPr/>
          </p:nvSpPr>
          <p:spPr bwMode="auto">
            <a:xfrm>
              <a:off x="164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54" name="Rectangle 466"/>
            <p:cNvSpPr>
              <a:spLocks noChangeArrowheads="1"/>
            </p:cNvSpPr>
            <p:nvPr/>
          </p:nvSpPr>
          <p:spPr bwMode="auto">
            <a:xfrm>
              <a:off x="153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55" name="Rectangle 465"/>
            <p:cNvSpPr>
              <a:spLocks noChangeArrowheads="1"/>
            </p:cNvSpPr>
            <p:nvPr/>
          </p:nvSpPr>
          <p:spPr bwMode="auto">
            <a:xfrm>
              <a:off x="141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56" name="Rectangle 464"/>
            <p:cNvSpPr>
              <a:spLocks noChangeArrowheads="1"/>
            </p:cNvSpPr>
            <p:nvPr/>
          </p:nvSpPr>
          <p:spPr bwMode="auto">
            <a:xfrm>
              <a:off x="130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57" name="Rectangle 463"/>
            <p:cNvSpPr>
              <a:spLocks noChangeArrowheads="1"/>
            </p:cNvSpPr>
            <p:nvPr/>
          </p:nvSpPr>
          <p:spPr bwMode="auto">
            <a:xfrm>
              <a:off x="118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58" name="Rectangle 462"/>
            <p:cNvSpPr>
              <a:spLocks noChangeArrowheads="1"/>
            </p:cNvSpPr>
            <p:nvPr/>
          </p:nvSpPr>
          <p:spPr bwMode="auto">
            <a:xfrm>
              <a:off x="107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59" name="Rectangle 461"/>
            <p:cNvSpPr>
              <a:spLocks noChangeArrowheads="1"/>
            </p:cNvSpPr>
            <p:nvPr/>
          </p:nvSpPr>
          <p:spPr bwMode="auto">
            <a:xfrm>
              <a:off x="95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60" name="Rectangle 460"/>
            <p:cNvSpPr>
              <a:spLocks noChangeArrowheads="1"/>
            </p:cNvSpPr>
            <p:nvPr/>
          </p:nvSpPr>
          <p:spPr bwMode="auto">
            <a:xfrm>
              <a:off x="84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61" name="Rectangle 459"/>
            <p:cNvSpPr>
              <a:spLocks noChangeArrowheads="1"/>
            </p:cNvSpPr>
            <p:nvPr/>
          </p:nvSpPr>
          <p:spPr bwMode="auto">
            <a:xfrm>
              <a:off x="72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62" name="Rectangle 458"/>
            <p:cNvSpPr>
              <a:spLocks noChangeArrowheads="1"/>
            </p:cNvSpPr>
            <p:nvPr/>
          </p:nvSpPr>
          <p:spPr bwMode="auto">
            <a:xfrm>
              <a:off x="61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63" name="Rectangle 457"/>
            <p:cNvSpPr>
              <a:spLocks noChangeArrowheads="1"/>
            </p:cNvSpPr>
            <p:nvPr/>
          </p:nvSpPr>
          <p:spPr bwMode="auto">
            <a:xfrm>
              <a:off x="49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64" name="Rectangle 456"/>
            <p:cNvSpPr>
              <a:spLocks noChangeArrowheads="1"/>
            </p:cNvSpPr>
            <p:nvPr/>
          </p:nvSpPr>
          <p:spPr bwMode="auto">
            <a:xfrm>
              <a:off x="38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65" name="Rectangle 455"/>
            <p:cNvSpPr>
              <a:spLocks noChangeArrowheads="1"/>
            </p:cNvSpPr>
            <p:nvPr/>
          </p:nvSpPr>
          <p:spPr bwMode="auto">
            <a:xfrm>
              <a:off x="314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66" name="Rectangle 454"/>
            <p:cNvSpPr>
              <a:spLocks noChangeArrowheads="1"/>
            </p:cNvSpPr>
            <p:nvPr/>
          </p:nvSpPr>
          <p:spPr bwMode="auto">
            <a:xfrm>
              <a:off x="302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67" name="Rectangle 453"/>
            <p:cNvSpPr>
              <a:spLocks noChangeArrowheads="1"/>
            </p:cNvSpPr>
            <p:nvPr/>
          </p:nvSpPr>
          <p:spPr bwMode="auto">
            <a:xfrm>
              <a:off x="291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68" name="Rectangle 452"/>
            <p:cNvSpPr>
              <a:spLocks noChangeArrowheads="1"/>
            </p:cNvSpPr>
            <p:nvPr/>
          </p:nvSpPr>
          <p:spPr bwMode="auto">
            <a:xfrm>
              <a:off x="279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69" name="Rectangle 451"/>
            <p:cNvSpPr>
              <a:spLocks noChangeArrowheads="1"/>
            </p:cNvSpPr>
            <p:nvPr/>
          </p:nvSpPr>
          <p:spPr bwMode="auto">
            <a:xfrm>
              <a:off x="268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70" name="Rectangle 450"/>
            <p:cNvSpPr>
              <a:spLocks noChangeArrowheads="1"/>
            </p:cNvSpPr>
            <p:nvPr/>
          </p:nvSpPr>
          <p:spPr bwMode="auto">
            <a:xfrm>
              <a:off x="256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71" name="Rectangle 449"/>
            <p:cNvSpPr>
              <a:spLocks noChangeArrowheads="1"/>
            </p:cNvSpPr>
            <p:nvPr/>
          </p:nvSpPr>
          <p:spPr bwMode="auto">
            <a:xfrm>
              <a:off x="245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72" name="Rectangle 448"/>
            <p:cNvSpPr>
              <a:spLocks noChangeArrowheads="1"/>
            </p:cNvSpPr>
            <p:nvPr/>
          </p:nvSpPr>
          <p:spPr bwMode="auto">
            <a:xfrm>
              <a:off x="233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73" name="Rectangle 447"/>
            <p:cNvSpPr>
              <a:spLocks noChangeArrowheads="1"/>
            </p:cNvSpPr>
            <p:nvPr/>
          </p:nvSpPr>
          <p:spPr bwMode="auto">
            <a:xfrm>
              <a:off x="222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74" name="Rectangle 446"/>
            <p:cNvSpPr>
              <a:spLocks noChangeArrowheads="1"/>
            </p:cNvSpPr>
            <p:nvPr/>
          </p:nvSpPr>
          <p:spPr bwMode="auto">
            <a:xfrm>
              <a:off x="210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75" name="Rectangle 445"/>
            <p:cNvSpPr>
              <a:spLocks noChangeArrowheads="1"/>
            </p:cNvSpPr>
            <p:nvPr/>
          </p:nvSpPr>
          <p:spPr bwMode="auto">
            <a:xfrm>
              <a:off x="199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76" name="Rectangle 444"/>
            <p:cNvSpPr>
              <a:spLocks noChangeArrowheads="1"/>
            </p:cNvSpPr>
            <p:nvPr/>
          </p:nvSpPr>
          <p:spPr bwMode="auto">
            <a:xfrm>
              <a:off x="187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77" name="Rectangle 443"/>
            <p:cNvSpPr>
              <a:spLocks noChangeArrowheads="1"/>
            </p:cNvSpPr>
            <p:nvPr/>
          </p:nvSpPr>
          <p:spPr bwMode="auto">
            <a:xfrm>
              <a:off x="176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78" name="Rectangle 442"/>
            <p:cNvSpPr>
              <a:spLocks noChangeArrowheads="1"/>
            </p:cNvSpPr>
            <p:nvPr/>
          </p:nvSpPr>
          <p:spPr bwMode="auto">
            <a:xfrm>
              <a:off x="164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79" name="Rectangle 441"/>
            <p:cNvSpPr>
              <a:spLocks noChangeArrowheads="1"/>
            </p:cNvSpPr>
            <p:nvPr/>
          </p:nvSpPr>
          <p:spPr bwMode="auto">
            <a:xfrm>
              <a:off x="153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80" name="Rectangle 440"/>
            <p:cNvSpPr>
              <a:spLocks noChangeArrowheads="1"/>
            </p:cNvSpPr>
            <p:nvPr/>
          </p:nvSpPr>
          <p:spPr bwMode="auto">
            <a:xfrm>
              <a:off x="141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81" name="Rectangle 439"/>
            <p:cNvSpPr>
              <a:spLocks noChangeArrowheads="1"/>
            </p:cNvSpPr>
            <p:nvPr/>
          </p:nvSpPr>
          <p:spPr bwMode="auto">
            <a:xfrm>
              <a:off x="130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82" name="Rectangle 438"/>
            <p:cNvSpPr>
              <a:spLocks noChangeArrowheads="1"/>
            </p:cNvSpPr>
            <p:nvPr/>
          </p:nvSpPr>
          <p:spPr bwMode="auto">
            <a:xfrm>
              <a:off x="118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83" name="Rectangle 437"/>
            <p:cNvSpPr>
              <a:spLocks noChangeArrowheads="1"/>
            </p:cNvSpPr>
            <p:nvPr/>
          </p:nvSpPr>
          <p:spPr bwMode="auto">
            <a:xfrm>
              <a:off x="107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84" name="Rectangle 436"/>
            <p:cNvSpPr>
              <a:spLocks noChangeArrowheads="1"/>
            </p:cNvSpPr>
            <p:nvPr/>
          </p:nvSpPr>
          <p:spPr bwMode="auto">
            <a:xfrm>
              <a:off x="95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85" name="Rectangle 435"/>
            <p:cNvSpPr>
              <a:spLocks noChangeArrowheads="1"/>
            </p:cNvSpPr>
            <p:nvPr/>
          </p:nvSpPr>
          <p:spPr bwMode="auto">
            <a:xfrm>
              <a:off x="84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86" name="Rectangle 434"/>
            <p:cNvSpPr>
              <a:spLocks noChangeArrowheads="1"/>
            </p:cNvSpPr>
            <p:nvPr/>
          </p:nvSpPr>
          <p:spPr bwMode="auto">
            <a:xfrm>
              <a:off x="72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87" name="Rectangle 433"/>
            <p:cNvSpPr>
              <a:spLocks noChangeArrowheads="1"/>
            </p:cNvSpPr>
            <p:nvPr/>
          </p:nvSpPr>
          <p:spPr bwMode="auto">
            <a:xfrm>
              <a:off x="61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88" name="Rectangle 432"/>
            <p:cNvSpPr>
              <a:spLocks noChangeArrowheads="1"/>
            </p:cNvSpPr>
            <p:nvPr/>
          </p:nvSpPr>
          <p:spPr bwMode="auto">
            <a:xfrm>
              <a:off x="49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89" name="Rectangle 431"/>
            <p:cNvSpPr>
              <a:spLocks noChangeArrowheads="1"/>
            </p:cNvSpPr>
            <p:nvPr/>
          </p:nvSpPr>
          <p:spPr bwMode="auto">
            <a:xfrm>
              <a:off x="38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90" name="Rectangle 430"/>
            <p:cNvSpPr>
              <a:spLocks noChangeArrowheads="1"/>
            </p:cNvSpPr>
            <p:nvPr/>
          </p:nvSpPr>
          <p:spPr bwMode="auto">
            <a:xfrm>
              <a:off x="314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91" name="Rectangle 429"/>
            <p:cNvSpPr>
              <a:spLocks noChangeArrowheads="1"/>
            </p:cNvSpPr>
            <p:nvPr/>
          </p:nvSpPr>
          <p:spPr bwMode="auto">
            <a:xfrm>
              <a:off x="302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92" name="Rectangle 428"/>
            <p:cNvSpPr>
              <a:spLocks noChangeArrowheads="1"/>
            </p:cNvSpPr>
            <p:nvPr/>
          </p:nvSpPr>
          <p:spPr bwMode="auto">
            <a:xfrm>
              <a:off x="291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93" name="Rectangle 427"/>
            <p:cNvSpPr>
              <a:spLocks noChangeArrowheads="1"/>
            </p:cNvSpPr>
            <p:nvPr/>
          </p:nvSpPr>
          <p:spPr bwMode="auto">
            <a:xfrm>
              <a:off x="279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94" name="Rectangle 426"/>
            <p:cNvSpPr>
              <a:spLocks noChangeArrowheads="1"/>
            </p:cNvSpPr>
            <p:nvPr/>
          </p:nvSpPr>
          <p:spPr bwMode="auto">
            <a:xfrm>
              <a:off x="268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95" name="Rectangle 425"/>
            <p:cNvSpPr>
              <a:spLocks noChangeArrowheads="1"/>
            </p:cNvSpPr>
            <p:nvPr/>
          </p:nvSpPr>
          <p:spPr bwMode="auto">
            <a:xfrm>
              <a:off x="256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96" name="Rectangle 424"/>
            <p:cNvSpPr>
              <a:spLocks noChangeArrowheads="1"/>
            </p:cNvSpPr>
            <p:nvPr/>
          </p:nvSpPr>
          <p:spPr bwMode="auto">
            <a:xfrm>
              <a:off x="245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97" name="Rectangle 423"/>
            <p:cNvSpPr>
              <a:spLocks noChangeArrowheads="1"/>
            </p:cNvSpPr>
            <p:nvPr/>
          </p:nvSpPr>
          <p:spPr bwMode="auto">
            <a:xfrm>
              <a:off x="233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98" name="Rectangle 422"/>
            <p:cNvSpPr>
              <a:spLocks noChangeArrowheads="1"/>
            </p:cNvSpPr>
            <p:nvPr/>
          </p:nvSpPr>
          <p:spPr bwMode="auto">
            <a:xfrm>
              <a:off x="222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99" name="Rectangle 421"/>
            <p:cNvSpPr>
              <a:spLocks noChangeArrowheads="1"/>
            </p:cNvSpPr>
            <p:nvPr/>
          </p:nvSpPr>
          <p:spPr bwMode="auto">
            <a:xfrm>
              <a:off x="210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00" name="Rectangle 420"/>
            <p:cNvSpPr>
              <a:spLocks noChangeArrowheads="1"/>
            </p:cNvSpPr>
            <p:nvPr/>
          </p:nvSpPr>
          <p:spPr bwMode="auto">
            <a:xfrm>
              <a:off x="199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01" name="Rectangle 419"/>
            <p:cNvSpPr>
              <a:spLocks noChangeArrowheads="1"/>
            </p:cNvSpPr>
            <p:nvPr/>
          </p:nvSpPr>
          <p:spPr bwMode="auto">
            <a:xfrm>
              <a:off x="187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02" name="Rectangle 418"/>
            <p:cNvSpPr>
              <a:spLocks noChangeArrowheads="1"/>
            </p:cNvSpPr>
            <p:nvPr/>
          </p:nvSpPr>
          <p:spPr bwMode="auto">
            <a:xfrm>
              <a:off x="176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03" name="Rectangle 417"/>
            <p:cNvSpPr>
              <a:spLocks noChangeArrowheads="1"/>
            </p:cNvSpPr>
            <p:nvPr/>
          </p:nvSpPr>
          <p:spPr bwMode="auto">
            <a:xfrm>
              <a:off x="164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04" name="Rectangle 416"/>
            <p:cNvSpPr>
              <a:spLocks noChangeArrowheads="1"/>
            </p:cNvSpPr>
            <p:nvPr/>
          </p:nvSpPr>
          <p:spPr bwMode="auto">
            <a:xfrm>
              <a:off x="153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05" name="Rectangle 415"/>
            <p:cNvSpPr>
              <a:spLocks noChangeArrowheads="1"/>
            </p:cNvSpPr>
            <p:nvPr/>
          </p:nvSpPr>
          <p:spPr bwMode="auto">
            <a:xfrm>
              <a:off x="141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06" name="Rectangle 414"/>
            <p:cNvSpPr>
              <a:spLocks noChangeArrowheads="1"/>
            </p:cNvSpPr>
            <p:nvPr/>
          </p:nvSpPr>
          <p:spPr bwMode="auto">
            <a:xfrm>
              <a:off x="130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07" name="Rectangle 413"/>
            <p:cNvSpPr>
              <a:spLocks noChangeArrowheads="1"/>
            </p:cNvSpPr>
            <p:nvPr/>
          </p:nvSpPr>
          <p:spPr bwMode="auto">
            <a:xfrm>
              <a:off x="118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08" name="Rectangle 412"/>
            <p:cNvSpPr>
              <a:spLocks noChangeArrowheads="1"/>
            </p:cNvSpPr>
            <p:nvPr/>
          </p:nvSpPr>
          <p:spPr bwMode="auto">
            <a:xfrm>
              <a:off x="107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09" name="Rectangle 411"/>
            <p:cNvSpPr>
              <a:spLocks noChangeArrowheads="1"/>
            </p:cNvSpPr>
            <p:nvPr/>
          </p:nvSpPr>
          <p:spPr bwMode="auto">
            <a:xfrm>
              <a:off x="95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10" name="Rectangle 410"/>
            <p:cNvSpPr>
              <a:spLocks noChangeArrowheads="1"/>
            </p:cNvSpPr>
            <p:nvPr/>
          </p:nvSpPr>
          <p:spPr bwMode="auto">
            <a:xfrm>
              <a:off x="84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11" name="Rectangle 409"/>
            <p:cNvSpPr>
              <a:spLocks noChangeArrowheads="1"/>
            </p:cNvSpPr>
            <p:nvPr/>
          </p:nvSpPr>
          <p:spPr bwMode="auto">
            <a:xfrm>
              <a:off x="72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12" name="Rectangle 408"/>
            <p:cNvSpPr>
              <a:spLocks noChangeArrowheads="1"/>
            </p:cNvSpPr>
            <p:nvPr/>
          </p:nvSpPr>
          <p:spPr bwMode="auto">
            <a:xfrm>
              <a:off x="61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13" name="Rectangle 407"/>
            <p:cNvSpPr>
              <a:spLocks noChangeArrowheads="1"/>
            </p:cNvSpPr>
            <p:nvPr/>
          </p:nvSpPr>
          <p:spPr bwMode="auto">
            <a:xfrm>
              <a:off x="49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14" name="Rectangle 406"/>
            <p:cNvSpPr>
              <a:spLocks noChangeArrowheads="1"/>
            </p:cNvSpPr>
            <p:nvPr/>
          </p:nvSpPr>
          <p:spPr bwMode="auto">
            <a:xfrm>
              <a:off x="38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15" name="Line 806"/>
            <p:cNvSpPr>
              <a:spLocks noChangeShapeType="1"/>
            </p:cNvSpPr>
            <p:nvPr/>
          </p:nvSpPr>
          <p:spPr bwMode="auto">
            <a:xfrm>
              <a:off x="384" y="177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16" name="Line 807"/>
            <p:cNvSpPr>
              <a:spLocks noChangeShapeType="1"/>
            </p:cNvSpPr>
            <p:nvPr/>
          </p:nvSpPr>
          <p:spPr bwMode="auto">
            <a:xfrm>
              <a:off x="384" y="393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17" name="Line 808"/>
            <p:cNvSpPr>
              <a:spLocks noChangeShapeType="1"/>
            </p:cNvSpPr>
            <p:nvPr/>
          </p:nvSpPr>
          <p:spPr bwMode="auto">
            <a:xfrm>
              <a:off x="38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18" name="Line 809"/>
            <p:cNvSpPr>
              <a:spLocks noChangeShapeType="1"/>
            </p:cNvSpPr>
            <p:nvPr/>
          </p:nvSpPr>
          <p:spPr bwMode="auto">
            <a:xfrm>
              <a:off x="325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19" name="Line 812"/>
            <p:cNvSpPr>
              <a:spLocks noChangeShapeType="1"/>
            </p:cNvSpPr>
            <p:nvPr/>
          </p:nvSpPr>
          <p:spPr bwMode="auto">
            <a:xfrm>
              <a:off x="384" y="192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0" name="Line 814"/>
            <p:cNvSpPr>
              <a:spLocks noChangeShapeType="1"/>
            </p:cNvSpPr>
            <p:nvPr/>
          </p:nvSpPr>
          <p:spPr bwMode="auto">
            <a:xfrm>
              <a:off x="49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1" name="Line 817"/>
            <p:cNvSpPr>
              <a:spLocks noChangeShapeType="1"/>
            </p:cNvSpPr>
            <p:nvPr/>
          </p:nvSpPr>
          <p:spPr bwMode="auto">
            <a:xfrm>
              <a:off x="61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2" name="Line 820"/>
            <p:cNvSpPr>
              <a:spLocks noChangeShapeType="1"/>
            </p:cNvSpPr>
            <p:nvPr/>
          </p:nvSpPr>
          <p:spPr bwMode="auto">
            <a:xfrm>
              <a:off x="72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3" name="Line 823"/>
            <p:cNvSpPr>
              <a:spLocks noChangeShapeType="1"/>
            </p:cNvSpPr>
            <p:nvPr/>
          </p:nvSpPr>
          <p:spPr bwMode="auto">
            <a:xfrm>
              <a:off x="84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4" name="Line 826"/>
            <p:cNvSpPr>
              <a:spLocks noChangeShapeType="1"/>
            </p:cNvSpPr>
            <p:nvPr/>
          </p:nvSpPr>
          <p:spPr bwMode="auto">
            <a:xfrm>
              <a:off x="95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5" name="Line 829"/>
            <p:cNvSpPr>
              <a:spLocks noChangeShapeType="1"/>
            </p:cNvSpPr>
            <p:nvPr/>
          </p:nvSpPr>
          <p:spPr bwMode="auto">
            <a:xfrm>
              <a:off x="107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6" name="Line 832"/>
            <p:cNvSpPr>
              <a:spLocks noChangeShapeType="1"/>
            </p:cNvSpPr>
            <p:nvPr/>
          </p:nvSpPr>
          <p:spPr bwMode="auto">
            <a:xfrm>
              <a:off x="118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7" name="Line 835"/>
            <p:cNvSpPr>
              <a:spLocks noChangeShapeType="1"/>
            </p:cNvSpPr>
            <p:nvPr/>
          </p:nvSpPr>
          <p:spPr bwMode="auto">
            <a:xfrm>
              <a:off x="130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8" name="Line 838"/>
            <p:cNvSpPr>
              <a:spLocks noChangeShapeType="1"/>
            </p:cNvSpPr>
            <p:nvPr/>
          </p:nvSpPr>
          <p:spPr bwMode="auto">
            <a:xfrm>
              <a:off x="141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9" name="Line 841"/>
            <p:cNvSpPr>
              <a:spLocks noChangeShapeType="1"/>
            </p:cNvSpPr>
            <p:nvPr/>
          </p:nvSpPr>
          <p:spPr bwMode="auto">
            <a:xfrm>
              <a:off x="153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30" name="Line 844"/>
            <p:cNvSpPr>
              <a:spLocks noChangeShapeType="1"/>
            </p:cNvSpPr>
            <p:nvPr/>
          </p:nvSpPr>
          <p:spPr bwMode="auto">
            <a:xfrm>
              <a:off x="164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31" name="Line 847"/>
            <p:cNvSpPr>
              <a:spLocks noChangeShapeType="1"/>
            </p:cNvSpPr>
            <p:nvPr/>
          </p:nvSpPr>
          <p:spPr bwMode="auto">
            <a:xfrm>
              <a:off x="176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32" name="Line 850"/>
            <p:cNvSpPr>
              <a:spLocks noChangeShapeType="1"/>
            </p:cNvSpPr>
            <p:nvPr/>
          </p:nvSpPr>
          <p:spPr bwMode="auto">
            <a:xfrm>
              <a:off x="187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33" name="Line 853"/>
            <p:cNvSpPr>
              <a:spLocks noChangeShapeType="1"/>
            </p:cNvSpPr>
            <p:nvPr/>
          </p:nvSpPr>
          <p:spPr bwMode="auto">
            <a:xfrm>
              <a:off x="199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34" name="Line 856"/>
            <p:cNvSpPr>
              <a:spLocks noChangeShapeType="1"/>
            </p:cNvSpPr>
            <p:nvPr/>
          </p:nvSpPr>
          <p:spPr bwMode="auto">
            <a:xfrm>
              <a:off x="210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35" name="Line 859"/>
            <p:cNvSpPr>
              <a:spLocks noChangeShapeType="1"/>
            </p:cNvSpPr>
            <p:nvPr/>
          </p:nvSpPr>
          <p:spPr bwMode="auto">
            <a:xfrm>
              <a:off x="222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36" name="Line 862"/>
            <p:cNvSpPr>
              <a:spLocks noChangeShapeType="1"/>
            </p:cNvSpPr>
            <p:nvPr/>
          </p:nvSpPr>
          <p:spPr bwMode="auto">
            <a:xfrm>
              <a:off x="233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37" name="Line 865"/>
            <p:cNvSpPr>
              <a:spLocks noChangeShapeType="1"/>
            </p:cNvSpPr>
            <p:nvPr/>
          </p:nvSpPr>
          <p:spPr bwMode="auto">
            <a:xfrm>
              <a:off x="245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38" name="Line 868"/>
            <p:cNvSpPr>
              <a:spLocks noChangeShapeType="1"/>
            </p:cNvSpPr>
            <p:nvPr/>
          </p:nvSpPr>
          <p:spPr bwMode="auto">
            <a:xfrm>
              <a:off x="256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39" name="Line 871"/>
            <p:cNvSpPr>
              <a:spLocks noChangeShapeType="1"/>
            </p:cNvSpPr>
            <p:nvPr/>
          </p:nvSpPr>
          <p:spPr bwMode="auto">
            <a:xfrm>
              <a:off x="268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0" name="Line 874"/>
            <p:cNvSpPr>
              <a:spLocks noChangeShapeType="1"/>
            </p:cNvSpPr>
            <p:nvPr/>
          </p:nvSpPr>
          <p:spPr bwMode="auto">
            <a:xfrm>
              <a:off x="279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1" name="Line 877"/>
            <p:cNvSpPr>
              <a:spLocks noChangeShapeType="1"/>
            </p:cNvSpPr>
            <p:nvPr/>
          </p:nvSpPr>
          <p:spPr bwMode="auto">
            <a:xfrm>
              <a:off x="291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2" name="Line 880"/>
            <p:cNvSpPr>
              <a:spLocks noChangeShapeType="1"/>
            </p:cNvSpPr>
            <p:nvPr/>
          </p:nvSpPr>
          <p:spPr bwMode="auto">
            <a:xfrm>
              <a:off x="302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3" name="Line 883"/>
            <p:cNvSpPr>
              <a:spLocks noChangeShapeType="1"/>
            </p:cNvSpPr>
            <p:nvPr/>
          </p:nvSpPr>
          <p:spPr bwMode="auto">
            <a:xfrm>
              <a:off x="314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4" name="Line 887"/>
            <p:cNvSpPr>
              <a:spLocks noChangeShapeType="1"/>
            </p:cNvSpPr>
            <p:nvPr/>
          </p:nvSpPr>
          <p:spPr bwMode="auto">
            <a:xfrm>
              <a:off x="384" y="205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5" name="Line 1010"/>
            <p:cNvSpPr>
              <a:spLocks noChangeShapeType="1"/>
            </p:cNvSpPr>
            <p:nvPr/>
          </p:nvSpPr>
          <p:spPr bwMode="auto">
            <a:xfrm>
              <a:off x="384" y="218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6" name="Line 1133"/>
            <p:cNvSpPr>
              <a:spLocks noChangeShapeType="1"/>
            </p:cNvSpPr>
            <p:nvPr/>
          </p:nvSpPr>
          <p:spPr bwMode="auto">
            <a:xfrm>
              <a:off x="384" y="232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7" name="Line 1256"/>
            <p:cNvSpPr>
              <a:spLocks noChangeShapeType="1"/>
            </p:cNvSpPr>
            <p:nvPr/>
          </p:nvSpPr>
          <p:spPr bwMode="auto">
            <a:xfrm>
              <a:off x="384" y="245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8" name="Line 1379"/>
            <p:cNvSpPr>
              <a:spLocks noChangeShapeType="1"/>
            </p:cNvSpPr>
            <p:nvPr/>
          </p:nvSpPr>
          <p:spPr bwMode="auto">
            <a:xfrm>
              <a:off x="384" y="259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9" name="Line 1502"/>
            <p:cNvSpPr>
              <a:spLocks noChangeShapeType="1"/>
            </p:cNvSpPr>
            <p:nvPr/>
          </p:nvSpPr>
          <p:spPr bwMode="auto">
            <a:xfrm>
              <a:off x="384" y="272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50" name="Line 1625"/>
            <p:cNvSpPr>
              <a:spLocks noChangeShapeType="1"/>
            </p:cNvSpPr>
            <p:nvPr/>
          </p:nvSpPr>
          <p:spPr bwMode="auto">
            <a:xfrm>
              <a:off x="384" y="285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51" name="Line 1748"/>
            <p:cNvSpPr>
              <a:spLocks noChangeShapeType="1"/>
            </p:cNvSpPr>
            <p:nvPr/>
          </p:nvSpPr>
          <p:spPr bwMode="auto">
            <a:xfrm>
              <a:off x="384" y="299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52" name="Line 1871"/>
            <p:cNvSpPr>
              <a:spLocks noChangeShapeType="1"/>
            </p:cNvSpPr>
            <p:nvPr/>
          </p:nvSpPr>
          <p:spPr bwMode="auto">
            <a:xfrm>
              <a:off x="384" y="312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53" name="Line 1994"/>
            <p:cNvSpPr>
              <a:spLocks noChangeShapeType="1"/>
            </p:cNvSpPr>
            <p:nvPr/>
          </p:nvSpPr>
          <p:spPr bwMode="auto">
            <a:xfrm>
              <a:off x="384" y="326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54" name="Line 2117"/>
            <p:cNvSpPr>
              <a:spLocks noChangeShapeType="1"/>
            </p:cNvSpPr>
            <p:nvPr/>
          </p:nvSpPr>
          <p:spPr bwMode="auto">
            <a:xfrm>
              <a:off x="384" y="339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55" name="Line 2240"/>
            <p:cNvSpPr>
              <a:spLocks noChangeShapeType="1"/>
            </p:cNvSpPr>
            <p:nvPr/>
          </p:nvSpPr>
          <p:spPr bwMode="auto">
            <a:xfrm>
              <a:off x="384" y="352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56" name="Line 2363"/>
            <p:cNvSpPr>
              <a:spLocks noChangeShapeType="1"/>
            </p:cNvSpPr>
            <p:nvPr/>
          </p:nvSpPr>
          <p:spPr bwMode="auto">
            <a:xfrm>
              <a:off x="384" y="366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57" name="Line 2486"/>
            <p:cNvSpPr>
              <a:spLocks noChangeShapeType="1"/>
            </p:cNvSpPr>
            <p:nvPr/>
          </p:nvSpPr>
          <p:spPr bwMode="auto">
            <a:xfrm>
              <a:off x="384" y="379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58" name="Rectangle 3118"/>
            <p:cNvSpPr>
              <a:spLocks noChangeArrowheads="1"/>
            </p:cNvSpPr>
            <p:nvPr/>
          </p:nvSpPr>
          <p:spPr bwMode="auto">
            <a:xfrm>
              <a:off x="55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59" name="Rectangle 3117"/>
            <p:cNvSpPr>
              <a:spLocks noChangeArrowheads="1"/>
            </p:cNvSpPr>
            <p:nvPr/>
          </p:nvSpPr>
          <p:spPr bwMode="auto">
            <a:xfrm>
              <a:off x="54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60" name="Rectangle 3116"/>
            <p:cNvSpPr>
              <a:spLocks noChangeArrowheads="1"/>
            </p:cNvSpPr>
            <p:nvPr/>
          </p:nvSpPr>
          <p:spPr bwMode="auto">
            <a:xfrm>
              <a:off x="530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61" name="Rectangle 3115"/>
            <p:cNvSpPr>
              <a:spLocks noChangeArrowheads="1"/>
            </p:cNvSpPr>
            <p:nvPr/>
          </p:nvSpPr>
          <p:spPr bwMode="auto">
            <a:xfrm>
              <a:off x="518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62" name="Rectangle 3114"/>
            <p:cNvSpPr>
              <a:spLocks noChangeArrowheads="1"/>
            </p:cNvSpPr>
            <p:nvPr/>
          </p:nvSpPr>
          <p:spPr bwMode="auto">
            <a:xfrm>
              <a:off x="50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63" name="Rectangle 3113"/>
            <p:cNvSpPr>
              <a:spLocks noChangeArrowheads="1"/>
            </p:cNvSpPr>
            <p:nvPr/>
          </p:nvSpPr>
          <p:spPr bwMode="auto">
            <a:xfrm>
              <a:off x="49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64" name="Rectangle 3112"/>
            <p:cNvSpPr>
              <a:spLocks noChangeArrowheads="1"/>
            </p:cNvSpPr>
            <p:nvPr/>
          </p:nvSpPr>
          <p:spPr bwMode="auto">
            <a:xfrm>
              <a:off x="48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65" name="Rectangle 3111"/>
            <p:cNvSpPr>
              <a:spLocks noChangeArrowheads="1"/>
            </p:cNvSpPr>
            <p:nvPr/>
          </p:nvSpPr>
          <p:spPr bwMode="auto">
            <a:xfrm>
              <a:off x="470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66" name="Rectangle 3110"/>
            <p:cNvSpPr>
              <a:spLocks noChangeArrowheads="1"/>
            </p:cNvSpPr>
            <p:nvPr/>
          </p:nvSpPr>
          <p:spPr bwMode="auto">
            <a:xfrm>
              <a:off x="458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67" name="Rectangle 3109"/>
            <p:cNvSpPr>
              <a:spLocks noChangeArrowheads="1"/>
            </p:cNvSpPr>
            <p:nvPr/>
          </p:nvSpPr>
          <p:spPr bwMode="auto">
            <a:xfrm>
              <a:off x="44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68" name="Rectangle 3108"/>
            <p:cNvSpPr>
              <a:spLocks noChangeArrowheads="1"/>
            </p:cNvSpPr>
            <p:nvPr/>
          </p:nvSpPr>
          <p:spPr bwMode="auto">
            <a:xfrm>
              <a:off x="43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69" name="Rectangle 3107"/>
            <p:cNvSpPr>
              <a:spLocks noChangeArrowheads="1"/>
            </p:cNvSpPr>
            <p:nvPr/>
          </p:nvSpPr>
          <p:spPr bwMode="auto">
            <a:xfrm>
              <a:off x="42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70" name="Rectangle 3106"/>
            <p:cNvSpPr>
              <a:spLocks noChangeArrowheads="1"/>
            </p:cNvSpPr>
            <p:nvPr/>
          </p:nvSpPr>
          <p:spPr bwMode="auto">
            <a:xfrm>
              <a:off x="4099" y="373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71" name="Rectangle 3105"/>
            <p:cNvSpPr>
              <a:spLocks noChangeArrowheads="1"/>
            </p:cNvSpPr>
            <p:nvPr/>
          </p:nvSpPr>
          <p:spPr bwMode="auto">
            <a:xfrm>
              <a:off x="3984" y="373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72" name="Rectangle 3104"/>
            <p:cNvSpPr>
              <a:spLocks noChangeArrowheads="1"/>
            </p:cNvSpPr>
            <p:nvPr/>
          </p:nvSpPr>
          <p:spPr bwMode="auto">
            <a:xfrm>
              <a:off x="38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73" name="Rectangle 3103"/>
            <p:cNvSpPr>
              <a:spLocks noChangeArrowheads="1"/>
            </p:cNvSpPr>
            <p:nvPr/>
          </p:nvSpPr>
          <p:spPr bwMode="auto">
            <a:xfrm>
              <a:off x="37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74" name="Rectangle 3102"/>
            <p:cNvSpPr>
              <a:spLocks noChangeArrowheads="1"/>
            </p:cNvSpPr>
            <p:nvPr/>
          </p:nvSpPr>
          <p:spPr bwMode="auto">
            <a:xfrm>
              <a:off x="55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75" name="Rectangle 3101"/>
            <p:cNvSpPr>
              <a:spLocks noChangeArrowheads="1"/>
            </p:cNvSpPr>
            <p:nvPr/>
          </p:nvSpPr>
          <p:spPr bwMode="auto">
            <a:xfrm>
              <a:off x="54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76" name="Rectangle 3100"/>
            <p:cNvSpPr>
              <a:spLocks noChangeArrowheads="1"/>
            </p:cNvSpPr>
            <p:nvPr/>
          </p:nvSpPr>
          <p:spPr bwMode="auto">
            <a:xfrm>
              <a:off x="530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77" name="Rectangle 3099"/>
            <p:cNvSpPr>
              <a:spLocks noChangeArrowheads="1"/>
            </p:cNvSpPr>
            <p:nvPr/>
          </p:nvSpPr>
          <p:spPr bwMode="auto">
            <a:xfrm>
              <a:off x="518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78" name="Rectangle 3098"/>
            <p:cNvSpPr>
              <a:spLocks noChangeArrowheads="1"/>
            </p:cNvSpPr>
            <p:nvPr/>
          </p:nvSpPr>
          <p:spPr bwMode="auto">
            <a:xfrm>
              <a:off x="50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79" name="Rectangle 3097"/>
            <p:cNvSpPr>
              <a:spLocks noChangeArrowheads="1"/>
            </p:cNvSpPr>
            <p:nvPr/>
          </p:nvSpPr>
          <p:spPr bwMode="auto">
            <a:xfrm>
              <a:off x="49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80" name="Rectangle 3096"/>
            <p:cNvSpPr>
              <a:spLocks noChangeArrowheads="1"/>
            </p:cNvSpPr>
            <p:nvPr/>
          </p:nvSpPr>
          <p:spPr bwMode="auto">
            <a:xfrm>
              <a:off x="48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81" name="Rectangle 3095"/>
            <p:cNvSpPr>
              <a:spLocks noChangeArrowheads="1"/>
            </p:cNvSpPr>
            <p:nvPr/>
          </p:nvSpPr>
          <p:spPr bwMode="auto">
            <a:xfrm>
              <a:off x="470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82" name="Rectangle 3094"/>
            <p:cNvSpPr>
              <a:spLocks noChangeArrowheads="1"/>
            </p:cNvSpPr>
            <p:nvPr/>
          </p:nvSpPr>
          <p:spPr bwMode="auto">
            <a:xfrm>
              <a:off x="458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83" name="Rectangle 3093"/>
            <p:cNvSpPr>
              <a:spLocks noChangeArrowheads="1"/>
            </p:cNvSpPr>
            <p:nvPr/>
          </p:nvSpPr>
          <p:spPr bwMode="auto">
            <a:xfrm>
              <a:off x="44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84" name="Rectangle 3092"/>
            <p:cNvSpPr>
              <a:spLocks noChangeArrowheads="1"/>
            </p:cNvSpPr>
            <p:nvPr/>
          </p:nvSpPr>
          <p:spPr bwMode="auto">
            <a:xfrm>
              <a:off x="43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85" name="Rectangle 3091"/>
            <p:cNvSpPr>
              <a:spLocks noChangeArrowheads="1"/>
            </p:cNvSpPr>
            <p:nvPr/>
          </p:nvSpPr>
          <p:spPr bwMode="auto">
            <a:xfrm>
              <a:off x="42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86" name="Rectangle 3090"/>
            <p:cNvSpPr>
              <a:spLocks noChangeArrowheads="1"/>
            </p:cNvSpPr>
            <p:nvPr/>
          </p:nvSpPr>
          <p:spPr bwMode="auto">
            <a:xfrm>
              <a:off x="4099" y="359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87" name="Rectangle 3089"/>
            <p:cNvSpPr>
              <a:spLocks noChangeArrowheads="1"/>
            </p:cNvSpPr>
            <p:nvPr/>
          </p:nvSpPr>
          <p:spPr bwMode="auto">
            <a:xfrm>
              <a:off x="3984" y="359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88" name="Rectangle 3088"/>
            <p:cNvSpPr>
              <a:spLocks noChangeArrowheads="1"/>
            </p:cNvSpPr>
            <p:nvPr/>
          </p:nvSpPr>
          <p:spPr bwMode="auto">
            <a:xfrm>
              <a:off x="38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89" name="Rectangle 3087"/>
            <p:cNvSpPr>
              <a:spLocks noChangeArrowheads="1"/>
            </p:cNvSpPr>
            <p:nvPr/>
          </p:nvSpPr>
          <p:spPr bwMode="auto">
            <a:xfrm>
              <a:off x="37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90" name="Rectangle 3086"/>
            <p:cNvSpPr>
              <a:spLocks noChangeArrowheads="1"/>
            </p:cNvSpPr>
            <p:nvPr/>
          </p:nvSpPr>
          <p:spPr bwMode="auto">
            <a:xfrm>
              <a:off x="55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91" name="Rectangle 3085"/>
            <p:cNvSpPr>
              <a:spLocks noChangeArrowheads="1"/>
            </p:cNvSpPr>
            <p:nvPr/>
          </p:nvSpPr>
          <p:spPr bwMode="auto">
            <a:xfrm>
              <a:off x="54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92" name="Rectangle 3084"/>
            <p:cNvSpPr>
              <a:spLocks noChangeArrowheads="1"/>
            </p:cNvSpPr>
            <p:nvPr/>
          </p:nvSpPr>
          <p:spPr bwMode="auto">
            <a:xfrm>
              <a:off x="530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93" name="Rectangle 3083"/>
            <p:cNvSpPr>
              <a:spLocks noChangeArrowheads="1"/>
            </p:cNvSpPr>
            <p:nvPr/>
          </p:nvSpPr>
          <p:spPr bwMode="auto">
            <a:xfrm>
              <a:off x="518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94" name="Rectangle 3082"/>
            <p:cNvSpPr>
              <a:spLocks noChangeArrowheads="1"/>
            </p:cNvSpPr>
            <p:nvPr/>
          </p:nvSpPr>
          <p:spPr bwMode="auto">
            <a:xfrm>
              <a:off x="50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95" name="Rectangle 3081"/>
            <p:cNvSpPr>
              <a:spLocks noChangeArrowheads="1"/>
            </p:cNvSpPr>
            <p:nvPr/>
          </p:nvSpPr>
          <p:spPr bwMode="auto">
            <a:xfrm>
              <a:off x="49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96" name="Rectangle 3080"/>
            <p:cNvSpPr>
              <a:spLocks noChangeArrowheads="1"/>
            </p:cNvSpPr>
            <p:nvPr/>
          </p:nvSpPr>
          <p:spPr bwMode="auto">
            <a:xfrm>
              <a:off x="48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97" name="Rectangle 3079"/>
            <p:cNvSpPr>
              <a:spLocks noChangeArrowheads="1"/>
            </p:cNvSpPr>
            <p:nvPr/>
          </p:nvSpPr>
          <p:spPr bwMode="auto">
            <a:xfrm>
              <a:off x="470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98" name="Rectangle 3078"/>
            <p:cNvSpPr>
              <a:spLocks noChangeArrowheads="1"/>
            </p:cNvSpPr>
            <p:nvPr/>
          </p:nvSpPr>
          <p:spPr bwMode="auto">
            <a:xfrm>
              <a:off x="458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99" name="Rectangle 3077"/>
            <p:cNvSpPr>
              <a:spLocks noChangeArrowheads="1"/>
            </p:cNvSpPr>
            <p:nvPr/>
          </p:nvSpPr>
          <p:spPr bwMode="auto">
            <a:xfrm>
              <a:off x="44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00" name="Rectangle 3076"/>
            <p:cNvSpPr>
              <a:spLocks noChangeArrowheads="1"/>
            </p:cNvSpPr>
            <p:nvPr/>
          </p:nvSpPr>
          <p:spPr bwMode="auto">
            <a:xfrm>
              <a:off x="43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01" name="Rectangle 3075"/>
            <p:cNvSpPr>
              <a:spLocks noChangeArrowheads="1"/>
            </p:cNvSpPr>
            <p:nvPr/>
          </p:nvSpPr>
          <p:spPr bwMode="auto">
            <a:xfrm>
              <a:off x="42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02" name="Rectangle 3074"/>
            <p:cNvSpPr>
              <a:spLocks noChangeArrowheads="1"/>
            </p:cNvSpPr>
            <p:nvPr/>
          </p:nvSpPr>
          <p:spPr bwMode="auto">
            <a:xfrm>
              <a:off x="4099" y="3462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03" name="Rectangle 3073"/>
            <p:cNvSpPr>
              <a:spLocks noChangeArrowheads="1"/>
            </p:cNvSpPr>
            <p:nvPr/>
          </p:nvSpPr>
          <p:spPr bwMode="auto">
            <a:xfrm>
              <a:off x="3984" y="3462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04" name="Rectangle 3072"/>
            <p:cNvSpPr>
              <a:spLocks noChangeArrowheads="1"/>
            </p:cNvSpPr>
            <p:nvPr/>
          </p:nvSpPr>
          <p:spPr bwMode="auto">
            <a:xfrm>
              <a:off x="38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05" name="Rectangle 3071"/>
            <p:cNvSpPr>
              <a:spLocks noChangeArrowheads="1"/>
            </p:cNvSpPr>
            <p:nvPr/>
          </p:nvSpPr>
          <p:spPr bwMode="auto">
            <a:xfrm>
              <a:off x="37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06" name="Rectangle 3070"/>
            <p:cNvSpPr>
              <a:spLocks noChangeArrowheads="1"/>
            </p:cNvSpPr>
            <p:nvPr/>
          </p:nvSpPr>
          <p:spPr bwMode="auto">
            <a:xfrm>
              <a:off x="55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07" name="Rectangle 3069"/>
            <p:cNvSpPr>
              <a:spLocks noChangeArrowheads="1"/>
            </p:cNvSpPr>
            <p:nvPr/>
          </p:nvSpPr>
          <p:spPr bwMode="auto">
            <a:xfrm>
              <a:off x="54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08" name="Rectangle 3068"/>
            <p:cNvSpPr>
              <a:spLocks noChangeArrowheads="1"/>
            </p:cNvSpPr>
            <p:nvPr/>
          </p:nvSpPr>
          <p:spPr bwMode="auto">
            <a:xfrm>
              <a:off x="530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09" name="Rectangle 3067"/>
            <p:cNvSpPr>
              <a:spLocks noChangeArrowheads="1"/>
            </p:cNvSpPr>
            <p:nvPr/>
          </p:nvSpPr>
          <p:spPr bwMode="auto">
            <a:xfrm>
              <a:off x="518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10" name="Rectangle 3066"/>
            <p:cNvSpPr>
              <a:spLocks noChangeArrowheads="1"/>
            </p:cNvSpPr>
            <p:nvPr/>
          </p:nvSpPr>
          <p:spPr bwMode="auto">
            <a:xfrm>
              <a:off x="50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11" name="Rectangle 3065"/>
            <p:cNvSpPr>
              <a:spLocks noChangeArrowheads="1"/>
            </p:cNvSpPr>
            <p:nvPr/>
          </p:nvSpPr>
          <p:spPr bwMode="auto">
            <a:xfrm>
              <a:off x="49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12" name="Rectangle 3064"/>
            <p:cNvSpPr>
              <a:spLocks noChangeArrowheads="1"/>
            </p:cNvSpPr>
            <p:nvPr/>
          </p:nvSpPr>
          <p:spPr bwMode="auto">
            <a:xfrm>
              <a:off x="48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13" name="Rectangle 3063"/>
            <p:cNvSpPr>
              <a:spLocks noChangeArrowheads="1"/>
            </p:cNvSpPr>
            <p:nvPr/>
          </p:nvSpPr>
          <p:spPr bwMode="auto">
            <a:xfrm>
              <a:off x="470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14" name="Rectangle 3062"/>
            <p:cNvSpPr>
              <a:spLocks noChangeArrowheads="1"/>
            </p:cNvSpPr>
            <p:nvPr/>
          </p:nvSpPr>
          <p:spPr bwMode="auto">
            <a:xfrm>
              <a:off x="458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15" name="Rectangle 3061"/>
            <p:cNvSpPr>
              <a:spLocks noChangeArrowheads="1"/>
            </p:cNvSpPr>
            <p:nvPr/>
          </p:nvSpPr>
          <p:spPr bwMode="auto">
            <a:xfrm>
              <a:off x="44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16" name="Rectangle 3060"/>
            <p:cNvSpPr>
              <a:spLocks noChangeArrowheads="1"/>
            </p:cNvSpPr>
            <p:nvPr/>
          </p:nvSpPr>
          <p:spPr bwMode="auto">
            <a:xfrm>
              <a:off x="43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17" name="Rectangle 3059"/>
            <p:cNvSpPr>
              <a:spLocks noChangeArrowheads="1"/>
            </p:cNvSpPr>
            <p:nvPr/>
          </p:nvSpPr>
          <p:spPr bwMode="auto">
            <a:xfrm>
              <a:off x="42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18" name="Rectangle 3058"/>
            <p:cNvSpPr>
              <a:spLocks noChangeArrowheads="1"/>
            </p:cNvSpPr>
            <p:nvPr/>
          </p:nvSpPr>
          <p:spPr bwMode="auto">
            <a:xfrm>
              <a:off x="4099" y="3328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19" name="Rectangle 3057"/>
            <p:cNvSpPr>
              <a:spLocks noChangeArrowheads="1"/>
            </p:cNvSpPr>
            <p:nvPr/>
          </p:nvSpPr>
          <p:spPr bwMode="auto">
            <a:xfrm>
              <a:off x="3984" y="3328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20" name="Rectangle 3056"/>
            <p:cNvSpPr>
              <a:spLocks noChangeArrowheads="1"/>
            </p:cNvSpPr>
            <p:nvPr/>
          </p:nvSpPr>
          <p:spPr bwMode="auto">
            <a:xfrm>
              <a:off x="38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21" name="Rectangle 3055"/>
            <p:cNvSpPr>
              <a:spLocks noChangeArrowheads="1"/>
            </p:cNvSpPr>
            <p:nvPr/>
          </p:nvSpPr>
          <p:spPr bwMode="auto">
            <a:xfrm>
              <a:off x="37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22" name="Rectangle 3054"/>
            <p:cNvSpPr>
              <a:spLocks noChangeArrowheads="1"/>
            </p:cNvSpPr>
            <p:nvPr/>
          </p:nvSpPr>
          <p:spPr bwMode="auto">
            <a:xfrm>
              <a:off x="55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23" name="Rectangle 3053"/>
            <p:cNvSpPr>
              <a:spLocks noChangeArrowheads="1"/>
            </p:cNvSpPr>
            <p:nvPr/>
          </p:nvSpPr>
          <p:spPr bwMode="auto">
            <a:xfrm>
              <a:off x="54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24" name="Rectangle 3052"/>
            <p:cNvSpPr>
              <a:spLocks noChangeArrowheads="1"/>
            </p:cNvSpPr>
            <p:nvPr/>
          </p:nvSpPr>
          <p:spPr bwMode="auto">
            <a:xfrm>
              <a:off x="530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25" name="Rectangle 3051"/>
            <p:cNvSpPr>
              <a:spLocks noChangeArrowheads="1"/>
            </p:cNvSpPr>
            <p:nvPr/>
          </p:nvSpPr>
          <p:spPr bwMode="auto">
            <a:xfrm>
              <a:off x="518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26" name="Rectangle 3050"/>
            <p:cNvSpPr>
              <a:spLocks noChangeArrowheads="1"/>
            </p:cNvSpPr>
            <p:nvPr/>
          </p:nvSpPr>
          <p:spPr bwMode="auto">
            <a:xfrm>
              <a:off x="50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27" name="Rectangle 3049"/>
            <p:cNvSpPr>
              <a:spLocks noChangeArrowheads="1"/>
            </p:cNvSpPr>
            <p:nvPr/>
          </p:nvSpPr>
          <p:spPr bwMode="auto">
            <a:xfrm>
              <a:off x="49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28" name="Rectangle 3048"/>
            <p:cNvSpPr>
              <a:spLocks noChangeArrowheads="1"/>
            </p:cNvSpPr>
            <p:nvPr/>
          </p:nvSpPr>
          <p:spPr bwMode="auto">
            <a:xfrm>
              <a:off x="48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29" name="Rectangle 3047"/>
            <p:cNvSpPr>
              <a:spLocks noChangeArrowheads="1"/>
            </p:cNvSpPr>
            <p:nvPr/>
          </p:nvSpPr>
          <p:spPr bwMode="auto">
            <a:xfrm>
              <a:off x="470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30" name="Rectangle 3046"/>
            <p:cNvSpPr>
              <a:spLocks noChangeArrowheads="1"/>
            </p:cNvSpPr>
            <p:nvPr/>
          </p:nvSpPr>
          <p:spPr bwMode="auto">
            <a:xfrm>
              <a:off x="458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31" name="Rectangle 3045"/>
            <p:cNvSpPr>
              <a:spLocks noChangeArrowheads="1"/>
            </p:cNvSpPr>
            <p:nvPr/>
          </p:nvSpPr>
          <p:spPr bwMode="auto">
            <a:xfrm>
              <a:off x="44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32" name="Rectangle 3044"/>
            <p:cNvSpPr>
              <a:spLocks noChangeArrowheads="1"/>
            </p:cNvSpPr>
            <p:nvPr/>
          </p:nvSpPr>
          <p:spPr bwMode="auto">
            <a:xfrm>
              <a:off x="43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33" name="Rectangle 3043"/>
            <p:cNvSpPr>
              <a:spLocks noChangeArrowheads="1"/>
            </p:cNvSpPr>
            <p:nvPr/>
          </p:nvSpPr>
          <p:spPr bwMode="auto">
            <a:xfrm>
              <a:off x="42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34" name="Rectangle 3042"/>
            <p:cNvSpPr>
              <a:spLocks noChangeArrowheads="1"/>
            </p:cNvSpPr>
            <p:nvPr/>
          </p:nvSpPr>
          <p:spPr bwMode="auto">
            <a:xfrm>
              <a:off x="4099" y="3194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35" name="Rectangle 3041"/>
            <p:cNvSpPr>
              <a:spLocks noChangeArrowheads="1"/>
            </p:cNvSpPr>
            <p:nvPr/>
          </p:nvSpPr>
          <p:spPr bwMode="auto">
            <a:xfrm>
              <a:off x="3984" y="3194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36" name="Rectangle 3040"/>
            <p:cNvSpPr>
              <a:spLocks noChangeArrowheads="1"/>
            </p:cNvSpPr>
            <p:nvPr/>
          </p:nvSpPr>
          <p:spPr bwMode="auto">
            <a:xfrm>
              <a:off x="38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37" name="Rectangle 3039"/>
            <p:cNvSpPr>
              <a:spLocks noChangeArrowheads="1"/>
            </p:cNvSpPr>
            <p:nvPr/>
          </p:nvSpPr>
          <p:spPr bwMode="auto">
            <a:xfrm>
              <a:off x="37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38" name="Rectangle 3038"/>
            <p:cNvSpPr>
              <a:spLocks noChangeArrowheads="1"/>
            </p:cNvSpPr>
            <p:nvPr/>
          </p:nvSpPr>
          <p:spPr bwMode="auto">
            <a:xfrm>
              <a:off x="55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39" name="Rectangle 3037"/>
            <p:cNvSpPr>
              <a:spLocks noChangeArrowheads="1"/>
            </p:cNvSpPr>
            <p:nvPr/>
          </p:nvSpPr>
          <p:spPr bwMode="auto">
            <a:xfrm>
              <a:off x="54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40" name="Rectangle 3036"/>
            <p:cNvSpPr>
              <a:spLocks noChangeArrowheads="1"/>
            </p:cNvSpPr>
            <p:nvPr/>
          </p:nvSpPr>
          <p:spPr bwMode="auto">
            <a:xfrm>
              <a:off x="530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41" name="Rectangle 3035"/>
            <p:cNvSpPr>
              <a:spLocks noChangeArrowheads="1"/>
            </p:cNvSpPr>
            <p:nvPr/>
          </p:nvSpPr>
          <p:spPr bwMode="auto">
            <a:xfrm>
              <a:off x="518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42" name="Rectangle 3034"/>
            <p:cNvSpPr>
              <a:spLocks noChangeArrowheads="1"/>
            </p:cNvSpPr>
            <p:nvPr/>
          </p:nvSpPr>
          <p:spPr bwMode="auto">
            <a:xfrm>
              <a:off x="50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43" name="Rectangle 3033"/>
            <p:cNvSpPr>
              <a:spLocks noChangeArrowheads="1"/>
            </p:cNvSpPr>
            <p:nvPr/>
          </p:nvSpPr>
          <p:spPr bwMode="auto">
            <a:xfrm>
              <a:off x="49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44" name="Rectangle 3032"/>
            <p:cNvSpPr>
              <a:spLocks noChangeArrowheads="1"/>
            </p:cNvSpPr>
            <p:nvPr/>
          </p:nvSpPr>
          <p:spPr bwMode="auto">
            <a:xfrm>
              <a:off x="48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45" name="Rectangle 3031"/>
            <p:cNvSpPr>
              <a:spLocks noChangeArrowheads="1"/>
            </p:cNvSpPr>
            <p:nvPr/>
          </p:nvSpPr>
          <p:spPr bwMode="auto">
            <a:xfrm>
              <a:off x="470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46" name="Rectangle 3030"/>
            <p:cNvSpPr>
              <a:spLocks noChangeArrowheads="1"/>
            </p:cNvSpPr>
            <p:nvPr/>
          </p:nvSpPr>
          <p:spPr bwMode="auto">
            <a:xfrm>
              <a:off x="458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47" name="Rectangle 3029"/>
            <p:cNvSpPr>
              <a:spLocks noChangeArrowheads="1"/>
            </p:cNvSpPr>
            <p:nvPr/>
          </p:nvSpPr>
          <p:spPr bwMode="auto">
            <a:xfrm>
              <a:off x="44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48" name="Rectangle 3028"/>
            <p:cNvSpPr>
              <a:spLocks noChangeArrowheads="1"/>
            </p:cNvSpPr>
            <p:nvPr/>
          </p:nvSpPr>
          <p:spPr bwMode="auto">
            <a:xfrm>
              <a:off x="43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49" name="Rectangle 3027"/>
            <p:cNvSpPr>
              <a:spLocks noChangeArrowheads="1"/>
            </p:cNvSpPr>
            <p:nvPr/>
          </p:nvSpPr>
          <p:spPr bwMode="auto">
            <a:xfrm>
              <a:off x="42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50" name="Rectangle 3026"/>
            <p:cNvSpPr>
              <a:spLocks noChangeArrowheads="1"/>
            </p:cNvSpPr>
            <p:nvPr/>
          </p:nvSpPr>
          <p:spPr bwMode="auto">
            <a:xfrm>
              <a:off x="4099" y="306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51" name="Rectangle 3025"/>
            <p:cNvSpPr>
              <a:spLocks noChangeArrowheads="1"/>
            </p:cNvSpPr>
            <p:nvPr/>
          </p:nvSpPr>
          <p:spPr bwMode="auto">
            <a:xfrm>
              <a:off x="3984" y="306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52" name="Rectangle 3024"/>
            <p:cNvSpPr>
              <a:spLocks noChangeArrowheads="1"/>
            </p:cNvSpPr>
            <p:nvPr/>
          </p:nvSpPr>
          <p:spPr bwMode="auto">
            <a:xfrm>
              <a:off x="38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53" name="Rectangle 3023"/>
            <p:cNvSpPr>
              <a:spLocks noChangeArrowheads="1"/>
            </p:cNvSpPr>
            <p:nvPr/>
          </p:nvSpPr>
          <p:spPr bwMode="auto">
            <a:xfrm>
              <a:off x="37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54" name="Rectangle 3022"/>
            <p:cNvSpPr>
              <a:spLocks noChangeArrowheads="1"/>
            </p:cNvSpPr>
            <p:nvPr/>
          </p:nvSpPr>
          <p:spPr bwMode="auto">
            <a:xfrm>
              <a:off x="55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55" name="Rectangle 3021"/>
            <p:cNvSpPr>
              <a:spLocks noChangeArrowheads="1"/>
            </p:cNvSpPr>
            <p:nvPr/>
          </p:nvSpPr>
          <p:spPr bwMode="auto">
            <a:xfrm>
              <a:off x="54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56" name="Rectangle 3020"/>
            <p:cNvSpPr>
              <a:spLocks noChangeArrowheads="1"/>
            </p:cNvSpPr>
            <p:nvPr/>
          </p:nvSpPr>
          <p:spPr bwMode="auto">
            <a:xfrm>
              <a:off x="530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57" name="Rectangle 3019"/>
            <p:cNvSpPr>
              <a:spLocks noChangeArrowheads="1"/>
            </p:cNvSpPr>
            <p:nvPr/>
          </p:nvSpPr>
          <p:spPr bwMode="auto">
            <a:xfrm>
              <a:off x="518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58" name="Rectangle 3018"/>
            <p:cNvSpPr>
              <a:spLocks noChangeArrowheads="1"/>
            </p:cNvSpPr>
            <p:nvPr/>
          </p:nvSpPr>
          <p:spPr bwMode="auto">
            <a:xfrm>
              <a:off x="50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59" name="Rectangle 3017"/>
            <p:cNvSpPr>
              <a:spLocks noChangeArrowheads="1"/>
            </p:cNvSpPr>
            <p:nvPr/>
          </p:nvSpPr>
          <p:spPr bwMode="auto">
            <a:xfrm>
              <a:off x="49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60" name="Rectangle 3016"/>
            <p:cNvSpPr>
              <a:spLocks noChangeArrowheads="1"/>
            </p:cNvSpPr>
            <p:nvPr/>
          </p:nvSpPr>
          <p:spPr bwMode="auto">
            <a:xfrm>
              <a:off x="48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61" name="Rectangle 3015"/>
            <p:cNvSpPr>
              <a:spLocks noChangeArrowheads="1"/>
            </p:cNvSpPr>
            <p:nvPr/>
          </p:nvSpPr>
          <p:spPr bwMode="auto">
            <a:xfrm>
              <a:off x="470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62" name="Rectangle 3014"/>
            <p:cNvSpPr>
              <a:spLocks noChangeArrowheads="1"/>
            </p:cNvSpPr>
            <p:nvPr/>
          </p:nvSpPr>
          <p:spPr bwMode="auto">
            <a:xfrm>
              <a:off x="458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63" name="Rectangle 3013"/>
            <p:cNvSpPr>
              <a:spLocks noChangeArrowheads="1"/>
            </p:cNvSpPr>
            <p:nvPr/>
          </p:nvSpPr>
          <p:spPr bwMode="auto">
            <a:xfrm>
              <a:off x="44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64" name="Rectangle 3012"/>
            <p:cNvSpPr>
              <a:spLocks noChangeArrowheads="1"/>
            </p:cNvSpPr>
            <p:nvPr/>
          </p:nvSpPr>
          <p:spPr bwMode="auto">
            <a:xfrm>
              <a:off x="43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65" name="Rectangle 3011"/>
            <p:cNvSpPr>
              <a:spLocks noChangeArrowheads="1"/>
            </p:cNvSpPr>
            <p:nvPr/>
          </p:nvSpPr>
          <p:spPr bwMode="auto">
            <a:xfrm>
              <a:off x="42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66" name="Rectangle 3010"/>
            <p:cNvSpPr>
              <a:spLocks noChangeArrowheads="1"/>
            </p:cNvSpPr>
            <p:nvPr/>
          </p:nvSpPr>
          <p:spPr bwMode="auto">
            <a:xfrm>
              <a:off x="4099" y="292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67" name="Rectangle 3009"/>
            <p:cNvSpPr>
              <a:spLocks noChangeArrowheads="1"/>
            </p:cNvSpPr>
            <p:nvPr/>
          </p:nvSpPr>
          <p:spPr bwMode="auto">
            <a:xfrm>
              <a:off x="3984" y="292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68" name="Rectangle 3008"/>
            <p:cNvSpPr>
              <a:spLocks noChangeArrowheads="1"/>
            </p:cNvSpPr>
            <p:nvPr/>
          </p:nvSpPr>
          <p:spPr bwMode="auto">
            <a:xfrm>
              <a:off x="38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69" name="Rectangle 3007"/>
            <p:cNvSpPr>
              <a:spLocks noChangeArrowheads="1"/>
            </p:cNvSpPr>
            <p:nvPr/>
          </p:nvSpPr>
          <p:spPr bwMode="auto">
            <a:xfrm>
              <a:off x="37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70" name="Rectangle 3006"/>
            <p:cNvSpPr>
              <a:spLocks noChangeArrowheads="1"/>
            </p:cNvSpPr>
            <p:nvPr/>
          </p:nvSpPr>
          <p:spPr bwMode="auto">
            <a:xfrm>
              <a:off x="55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71" name="Rectangle 3005"/>
            <p:cNvSpPr>
              <a:spLocks noChangeArrowheads="1"/>
            </p:cNvSpPr>
            <p:nvPr/>
          </p:nvSpPr>
          <p:spPr bwMode="auto">
            <a:xfrm>
              <a:off x="54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72" name="Rectangle 3004"/>
            <p:cNvSpPr>
              <a:spLocks noChangeArrowheads="1"/>
            </p:cNvSpPr>
            <p:nvPr/>
          </p:nvSpPr>
          <p:spPr bwMode="auto">
            <a:xfrm>
              <a:off x="530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73" name="Rectangle 3003"/>
            <p:cNvSpPr>
              <a:spLocks noChangeArrowheads="1"/>
            </p:cNvSpPr>
            <p:nvPr/>
          </p:nvSpPr>
          <p:spPr bwMode="auto">
            <a:xfrm>
              <a:off x="518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74" name="Rectangle 3002"/>
            <p:cNvSpPr>
              <a:spLocks noChangeArrowheads="1"/>
            </p:cNvSpPr>
            <p:nvPr/>
          </p:nvSpPr>
          <p:spPr bwMode="auto">
            <a:xfrm>
              <a:off x="50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75" name="Rectangle 3001"/>
            <p:cNvSpPr>
              <a:spLocks noChangeArrowheads="1"/>
            </p:cNvSpPr>
            <p:nvPr/>
          </p:nvSpPr>
          <p:spPr bwMode="auto">
            <a:xfrm>
              <a:off x="49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76" name="Rectangle 3000"/>
            <p:cNvSpPr>
              <a:spLocks noChangeArrowheads="1"/>
            </p:cNvSpPr>
            <p:nvPr/>
          </p:nvSpPr>
          <p:spPr bwMode="auto">
            <a:xfrm>
              <a:off x="48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77" name="Rectangle 2999"/>
            <p:cNvSpPr>
              <a:spLocks noChangeArrowheads="1"/>
            </p:cNvSpPr>
            <p:nvPr/>
          </p:nvSpPr>
          <p:spPr bwMode="auto">
            <a:xfrm>
              <a:off x="470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78" name="Rectangle 2998"/>
            <p:cNvSpPr>
              <a:spLocks noChangeArrowheads="1"/>
            </p:cNvSpPr>
            <p:nvPr/>
          </p:nvSpPr>
          <p:spPr bwMode="auto">
            <a:xfrm>
              <a:off x="458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79" name="Rectangle 2997"/>
            <p:cNvSpPr>
              <a:spLocks noChangeArrowheads="1"/>
            </p:cNvSpPr>
            <p:nvPr/>
          </p:nvSpPr>
          <p:spPr bwMode="auto">
            <a:xfrm>
              <a:off x="44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80" name="Rectangle 2996"/>
            <p:cNvSpPr>
              <a:spLocks noChangeArrowheads="1"/>
            </p:cNvSpPr>
            <p:nvPr/>
          </p:nvSpPr>
          <p:spPr bwMode="auto">
            <a:xfrm>
              <a:off x="43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81" name="Rectangle 2995"/>
            <p:cNvSpPr>
              <a:spLocks noChangeArrowheads="1"/>
            </p:cNvSpPr>
            <p:nvPr/>
          </p:nvSpPr>
          <p:spPr bwMode="auto">
            <a:xfrm>
              <a:off x="42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82" name="Rectangle 2994"/>
            <p:cNvSpPr>
              <a:spLocks noChangeArrowheads="1"/>
            </p:cNvSpPr>
            <p:nvPr/>
          </p:nvSpPr>
          <p:spPr bwMode="auto">
            <a:xfrm>
              <a:off x="4099" y="2792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83" name="Rectangle 2993"/>
            <p:cNvSpPr>
              <a:spLocks noChangeArrowheads="1"/>
            </p:cNvSpPr>
            <p:nvPr/>
          </p:nvSpPr>
          <p:spPr bwMode="auto">
            <a:xfrm>
              <a:off x="3984" y="2792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84" name="Rectangle 2992"/>
            <p:cNvSpPr>
              <a:spLocks noChangeArrowheads="1"/>
            </p:cNvSpPr>
            <p:nvPr/>
          </p:nvSpPr>
          <p:spPr bwMode="auto">
            <a:xfrm>
              <a:off x="38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85" name="Rectangle 2991"/>
            <p:cNvSpPr>
              <a:spLocks noChangeArrowheads="1"/>
            </p:cNvSpPr>
            <p:nvPr/>
          </p:nvSpPr>
          <p:spPr bwMode="auto">
            <a:xfrm>
              <a:off x="37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86" name="Rectangle 2990"/>
            <p:cNvSpPr>
              <a:spLocks noChangeArrowheads="1"/>
            </p:cNvSpPr>
            <p:nvPr/>
          </p:nvSpPr>
          <p:spPr bwMode="auto">
            <a:xfrm>
              <a:off x="55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87" name="Rectangle 2989"/>
            <p:cNvSpPr>
              <a:spLocks noChangeArrowheads="1"/>
            </p:cNvSpPr>
            <p:nvPr/>
          </p:nvSpPr>
          <p:spPr bwMode="auto">
            <a:xfrm>
              <a:off x="54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88" name="Rectangle 2988"/>
            <p:cNvSpPr>
              <a:spLocks noChangeArrowheads="1"/>
            </p:cNvSpPr>
            <p:nvPr/>
          </p:nvSpPr>
          <p:spPr bwMode="auto">
            <a:xfrm>
              <a:off x="530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89" name="Rectangle 2987"/>
            <p:cNvSpPr>
              <a:spLocks noChangeArrowheads="1"/>
            </p:cNvSpPr>
            <p:nvPr/>
          </p:nvSpPr>
          <p:spPr bwMode="auto">
            <a:xfrm>
              <a:off x="518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90" name="Rectangle 2986"/>
            <p:cNvSpPr>
              <a:spLocks noChangeArrowheads="1"/>
            </p:cNvSpPr>
            <p:nvPr/>
          </p:nvSpPr>
          <p:spPr bwMode="auto">
            <a:xfrm>
              <a:off x="50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91" name="Rectangle 2985"/>
            <p:cNvSpPr>
              <a:spLocks noChangeArrowheads="1"/>
            </p:cNvSpPr>
            <p:nvPr/>
          </p:nvSpPr>
          <p:spPr bwMode="auto">
            <a:xfrm>
              <a:off x="49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92" name="Rectangle 2984"/>
            <p:cNvSpPr>
              <a:spLocks noChangeArrowheads="1"/>
            </p:cNvSpPr>
            <p:nvPr/>
          </p:nvSpPr>
          <p:spPr bwMode="auto">
            <a:xfrm>
              <a:off x="48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93" name="Rectangle 2983"/>
            <p:cNvSpPr>
              <a:spLocks noChangeArrowheads="1"/>
            </p:cNvSpPr>
            <p:nvPr/>
          </p:nvSpPr>
          <p:spPr bwMode="auto">
            <a:xfrm>
              <a:off x="470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94" name="Rectangle 2982"/>
            <p:cNvSpPr>
              <a:spLocks noChangeArrowheads="1"/>
            </p:cNvSpPr>
            <p:nvPr/>
          </p:nvSpPr>
          <p:spPr bwMode="auto">
            <a:xfrm>
              <a:off x="458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95" name="Rectangle 2981"/>
            <p:cNvSpPr>
              <a:spLocks noChangeArrowheads="1"/>
            </p:cNvSpPr>
            <p:nvPr/>
          </p:nvSpPr>
          <p:spPr bwMode="auto">
            <a:xfrm>
              <a:off x="44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96" name="Rectangle 2980"/>
            <p:cNvSpPr>
              <a:spLocks noChangeArrowheads="1"/>
            </p:cNvSpPr>
            <p:nvPr/>
          </p:nvSpPr>
          <p:spPr bwMode="auto">
            <a:xfrm>
              <a:off x="43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97" name="Rectangle 2979"/>
            <p:cNvSpPr>
              <a:spLocks noChangeArrowheads="1"/>
            </p:cNvSpPr>
            <p:nvPr/>
          </p:nvSpPr>
          <p:spPr bwMode="auto">
            <a:xfrm>
              <a:off x="42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98" name="Rectangle 2978"/>
            <p:cNvSpPr>
              <a:spLocks noChangeArrowheads="1"/>
            </p:cNvSpPr>
            <p:nvPr/>
          </p:nvSpPr>
          <p:spPr bwMode="auto">
            <a:xfrm>
              <a:off x="4099" y="2658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99" name="Rectangle 2977"/>
            <p:cNvSpPr>
              <a:spLocks noChangeArrowheads="1"/>
            </p:cNvSpPr>
            <p:nvPr/>
          </p:nvSpPr>
          <p:spPr bwMode="auto">
            <a:xfrm>
              <a:off x="3984" y="2658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00" name="Rectangle 2976"/>
            <p:cNvSpPr>
              <a:spLocks noChangeArrowheads="1"/>
            </p:cNvSpPr>
            <p:nvPr/>
          </p:nvSpPr>
          <p:spPr bwMode="auto">
            <a:xfrm>
              <a:off x="38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01" name="Rectangle 2975"/>
            <p:cNvSpPr>
              <a:spLocks noChangeArrowheads="1"/>
            </p:cNvSpPr>
            <p:nvPr/>
          </p:nvSpPr>
          <p:spPr bwMode="auto">
            <a:xfrm>
              <a:off x="37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02" name="Rectangle 2974"/>
            <p:cNvSpPr>
              <a:spLocks noChangeArrowheads="1"/>
            </p:cNvSpPr>
            <p:nvPr/>
          </p:nvSpPr>
          <p:spPr bwMode="auto">
            <a:xfrm>
              <a:off x="55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03" name="Rectangle 2973"/>
            <p:cNvSpPr>
              <a:spLocks noChangeArrowheads="1"/>
            </p:cNvSpPr>
            <p:nvPr/>
          </p:nvSpPr>
          <p:spPr bwMode="auto">
            <a:xfrm>
              <a:off x="54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04" name="Rectangle 2972"/>
            <p:cNvSpPr>
              <a:spLocks noChangeArrowheads="1"/>
            </p:cNvSpPr>
            <p:nvPr/>
          </p:nvSpPr>
          <p:spPr bwMode="auto">
            <a:xfrm>
              <a:off x="530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05" name="Rectangle 2971"/>
            <p:cNvSpPr>
              <a:spLocks noChangeArrowheads="1"/>
            </p:cNvSpPr>
            <p:nvPr/>
          </p:nvSpPr>
          <p:spPr bwMode="auto">
            <a:xfrm>
              <a:off x="518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06" name="Rectangle 2970"/>
            <p:cNvSpPr>
              <a:spLocks noChangeArrowheads="1"/>
            </p:cNvSpPr>
            <p:nvPr/>
          </p:nvSpPr>
          <p:spPr bwMode="auto">
            <a:xfrm>
              <a:off x="50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07" name="Rectangle 2969"/>
            <p:cNvSpPr>
              <a:spLocks noChangeArrowheads="1"/>
            </p:cNvSpPr>
            <p:nvPr/>
          </p:nvSpPr>
          <p:spPr bwMode="auto">
            <a:xfrm>
              <a:off x="49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08" name="Rectangle 2968"/>
            <p:cNvSpPr>
              <a:spLocks noChangeArrowheads="1"/>
            </p:cNvSpPr>
            <p:nvPr/>
          </p:nvSpPr>
          <p:spPr bwMode="auto">
            <a:xfrm>
              <a:off x="48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09" name="Rectangle 2967"/>
            <p:cNvSpPr>
              <a:spLocks noChangeArrowheads="1"/>
            </p:cNvSpPr>
            <p:nvPr/>
          </p:nvSpPr>
          <p:spPr bwMode="auto">
            <a:xfrm>
              <a:off x="470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10" name="Rectangle 2966"/>
            <p:cNvSpPr>
              <a:spLocks noChangeArrowheads="1"/>
            </p:cNvSpPr>
            <p:nvPr/>
          </p:nvSpPr>
          <p:spPr bwMode="auto">
            <a:xfrm>
              <a:off x="458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11" name="Rectangle 2965"/>
            <p:cNvSpPr>
              <a:spLocks noChangeArrowheads="1"/>
            </p:cNvSpPr>
            <p:nvPr/>
          </p:nvSpPr>
          <p:spPr bwMode="auto">
            <a:xfrm>
              <a:off x="44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12" name="Rectangle 2964"/>
            <p:cNvSpPr>
              <a:spLocks noChangeArrowheads="1"/>
            </p:cNvSpPr>
            <p:nvPr/>
          </p:nvSpPr>
          <p:spPr bwMode="auto">
            <a:xfrm>
              <a:off x="43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13" name="Rectangle 2963"/>
            <p:cNvSpPr>
              <a:spLocks noChangeArrowheads="1"/>
            </p:cNvSpPr>
            <p:nvPr/>
          </p:nvSpPr>
          <p:spPr bwMode="auto">
            <a:xfrm>
              <a:off x="42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14" name="Rectangle 2962"/>
            <p:cNvSpPr>
              <a:spLocks noChangeArrowheads="1"/>
            </p:cNvSpPr>
            <p:nvPr/>
          </p:nvSpPr>
          <p:spPr bwMode="auto">
            <a:xfrm>
              <a:off x="4099" y="2524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15" name="Rectangle 2961"/>
            <p:cNvSpPr>
              <a:spLocks noChangeArrowheads="1"/>
            </p:cNvSpPr>
            <p:nvPr/>
          </p:nvSpPr>
          <p:spPr bwMode="auto">
            <a:xfrm>
              <a:off x="3984" y="2524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16" name="Rectangle 2960"/>
            <p:cNvSpPr>
              <a:spLocks noChangeArrowheads="1"/>
            </p:cNvSpPr>
            <p:nvPr/>
          </p:nvSpPr>
          <p:spPr bwMode="auto">
            <a:xfrm>
              <a:off x="38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17" name="Rectangle 2959"/>
            <p:cNvSpPr>
              <a:spLocks noChangeArrowheads="1"/>
            </p:cNvSpPr>
            <p:nvPr/>
          </p:nvSpPr>
          <p:spPr bwMode="auto">
            <a:xfrm>
              <a:off x="37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18" name="Rectangle 2958"/>
            <p:cNvSpPr>
              <a:spLocks noChangeArrowheads="1"/>
            </p:cNvSpPr>
            <p:nvPr/>
          </p:nvSpPr>
          <p:spPr bwMode="auto">
            <a:xfrm>
              <a:off x="55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19" name="Rectangle 2957"/>
            <p:cNvSpPr>
              <a:spLocks noChangeArrowheads="1"/>
            </p:cNvSpPr>
            <p:nvPr/>
          </p:nvSpPr>
          <p:spPr bwMode="auto">
            <a:xfrm>
              <a:off x="54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20" name="Rectangle 2956"/>
            <p:cNvSpPr>
              <a:spLocks noChangeArrowheads="1"/>
            </p:cNvSpPr>
            <p:nvPr/>
          </p:nvSpPr>
          <p:spPr bwMode="auto">
            <a:xfrm>
              <a:off x="530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21" name="Rectangle 2955"/>
            <p:cNvSpPr>
              <a:spLocks noChangeArrowheads="1"/>
            </p:cNvSpPr>
            <p:nvPr/>
          </p:nvSpPr>
          <p:spPr bwMode="auto">
            <a:xfrm>
              <a:off x="518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22" name="Rectangle 2954"/>
            <p:cNvSpPr>
              <a:spLocks noChangeArrowheads="1"/>
            </p:cNvSpPr>
            <p:nvPr/>
          </p:nvSpPr>
          <p:spPr bwMode="auto">
            <a:xfrm>
              <a:off x="50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23" name="Rectangle 2953"/>
            <p:cNvSpPr>
              <a:spLocks noChangeArrowheads="1"/>
            </p:cNvSpPr>
            <p:nvPr/>
          </p:nvSpPr>
          <p:spPr bwMode="auto">
            <a:xfrm>
              <a:off x="49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24" name="Rectangle 2952"/>
            <p:cNvSpPr>
              <a:spLocks noChangeArrowheads="1"/>
            </p:cNvSpPr>
            <p:nvPr/>
          </p:nvSpPr>
          <p:spPr bwMode="auto">
            <a:xfrm>
              <a:off x="48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25" name="Rectangle 2951"/>
            <p:cNvSpPr>
              <a:spLocks noChangeArrowheads="1"/>
            </p:cNvSpPr>
            <p:nvPr/>
          </p:nvSpPr>
          <p:spPr bwMode="auto">
            <a:xfrm>
              <a:off x="470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26" name="Rectangle 2950"/>
            <p:cNvSpPr>
              <a:spLocks noChangeArrowheads="1"/>
            </p:cNvSpPr>
            <p:nvPr/>
          </p:nvSpPr>
          <p:spPr bwMode="auto">
            <a:xfrm>
              <a:off x="458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27" name="Rectangle 2949"/>
            <p:cNvSpPr>
              <a:spLocks noChangeArrowheads="1"/>
            </p:cNvSpPr>
            <p:nvPr/>
          </p:nvSpPr>
          <p:spPr bwMode="auto">
            <a:xfrm>
              <a:off x="44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28" name="Rectangle 2948"/>
            <p:cNvSpPr>
              <a:spLocks noChangeArrowheads="1"/>
            </p:cNvSpPr>
            <p:nvPr/>
          </p:nvSpPr>
          <p:spPr bwMode="auto">
            <a:xfrm>
              <a:off x="43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29" name="Rectangle 2947"/>
            <p:cNvSpPr>
              <a:spLocks noChangeArrowheads="1"/>
            </p:cNvSpPr>
            <p:nvPr/>
          </p:nvSpPr>
          <p:spPr bwMode="auto">
            <a:xfrm>
              <a:off x="42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30" name="Rectangle 2946"/>
            <p:cNvSpPr>
              <a:spLocks noChangeArrowheads="1"/>
            </p:cNvSpPr>
            <p:nvPr/>
          </p:nvSpPr>
          <p:spPr bwMode="auto">
            <a:xfrm>
              <a:off x="4099" y="239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31" name="Rectangle 2945"/>
            <p:cNvSpPr>
              <a:spLocks noChangeArrowheads="1"/>
            </p:cNvSpPr>
            <p:nvPr/>
          </p:nvSpPr>
          <p:spPr bwMode="auto">
            <a:xfrm>
              <a:off x="3984" y="239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32" name="Rectangle 2944"/>
            <p:cNvSpPr>
              <a:spLocks noChangeArrowheads="1"/>
            </p:cNvSpPr>
            <p:nvPr/>
          </p:nvSpPr>
          <p:spPr bwMode="auto">
            <a:xfrm>
              <a:off x="38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33" name="Rectangle 2943"/>
            <p:cNvSpPr>
              <a:spLocks noChangeArrowheads="1"/>
            </p:cNvSpPr>
            <p:nvPr/>
          </p:nvSpPr>
          <p:spPr bwMode="auto">
            <a:xfrm>
              <a:off x="37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34" name="Rectangle 2942"/>
            <p:cNvSpPr>
              <a:spLocks noChangeArrowheads="1"/>
            </p:cNvSpPr>
            <p:nvPr/>
          </p:nvSpPr>
          <p:spPr bwMode="auto">
            <a:xfrm>
              <a:off x="55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35" name="Rectangle 2941"/>
            <p:cNvSpPr>
              <a:spLocks noChangeArrowheads="1"/>
            </p:cNvSpPr>
            <p:nvPr/>
          </p:nvSpPr>
          <p:spPr bwMode="auto">
            <a:xfrm>
              <a:off x="54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36" name="Rectangle 2940"/>
            <p:cNvSpPr>
              <a:spLocks noChangeArrowheads="1"/>
            </p:cNvSpPr>
            <p:nvPr/>
          </p:nvSpPr>
          <p:spPr bwMode="auto">
            <a:xfrm>
              <a:off x="530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37" name="Rectangle 2939"/>
            <p:cNvSpPr>
              <a:spLocks noChangeArrowheads="1"/>
            </p:cNvSpPr>
            <p:nvPr/>
          </p:nvSpPr>
          <p:spPr bwMode="auto">
            <a:xfrm>
              <a:off x="518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38" name="Rectangle 2938"/>
            <p:cNvSpPr>
              <a:spLocks noChangeArrowheads="1"/>
            </p:cNvSpPr>
            <p:nvPr/>
          </p:nvSpPr>
          <p:spPr bwMode="auto">
            <a:xfrm>
              <a:off x="50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39" name="Rectangle 2937"/>
            <p:cNvSpPr>
              <a:spLocks noChangeArrowheads="1"/>
            </p:cNvSpPr>
            <p:nvPr/>
          </p:nvSpPr>
          <p:spPr bwMode="auto">
            <a:xfrm>
              <a:off x="49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40" name="Rectangle 2936"/>
            <p:cNvSpPr>
              <a:spLocks noChangeArrowheads="1"/>
            </p:cNvSpPr>
            <p:nvPr/>
          </p:nvSpPr>
          <p:spPr bwMode="auto">
            <a:xfrm>
              <a:off x="48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41" name="Rectangle 2935"/>
            <p:cNvSpPr>
              <a:spLocks noChangeArrowheads="1"/>
            </p:cNvSpPr>
            <p:nvPr/>
          </p:nvSpPr>
          <p:spPr bwMode="auto">
            <a:xfrm>
              <a:off x="470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42" name="Rectangle 2934"/>
            <p:cNvSpPr>
              <a:spLocks noChangeArrowheads="1"/>
            </p:cNvSpPr>
            <p:nvPr/>
          </p:nvSpPr>
          <p:spPr bwMode="auto">
            <a:xfrm>
              <a:off x="458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43" name="Rectangle 2933"/>
            <p:cNvSpPr>
              <a:spLocks noChangeArrowheads="1"/>
            </p:cNvSpPr>
            <p:nvPr/>
          </p:nvSpPr>
          <p:spPr bwMode="auto">
            <a:xfrm>
              <a:off x="44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44" name="Rectangle 2932"/>
            <p:cNvSpPr>
              <a:spLocks noChangeArrowheads="1"/>
            </p:cNvSpPr>
            <p:nvPr/>
          </p:nvSpPr>
          <p:spPr bwMode="auto">
            <a:xfrm>
              <a:off x="43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45" name="Rectangle 2931"/>
            <p:cNvSpPr>
              <a:spLocks noChangeArrowheads="1"/>
            </p:cNvSpPr>
            <p:nvPr/>
          </p:nvSpPr>
          <p:spPr bwMode="auto">
            <a:xfrm>
              <a:off x="42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46" name="Rectangle 2930"/>
            <p:cNvSpPr>
              <a:spLocks noChangeArrowheads="1"/>
            </p:cNvSpPr>
            <p:nvPr/>
          </p:nvSpPr>
          <p:spPr bwMode="auto">
            <a:xfrm>
              <a:off x="4099" y="225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47" name="Rectangle 2929"/>
            <p:cNvSpPr>
              <a:spLocks noChangeArrowheads="1"/>
            </p:cNvSpPr>
            <p:nvPr/>
          </p:nvSpPr>
          <p:spPr bwMode="auto">
            <a:xfrm>
              <a:off x="3984" y="225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48" name="Rectangle 2928"/>
            <p:cNvSpPr>
              <a:spLocks noChangeArrowheads="1"/>
            </p:cNvSpPr>
            <p:nvPr/>
          </p:nvSpPr>
          <p:spPr bwMode="auto">
            <a:xfrm>
              <a:off x="38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49" name="Rectangle 2927"/>
            <p:cNvSpPr>
              <a:spLocks noChangeArrowheads="1"/>
            </p:cNvSpPr>
            <p:nvPr/>
          </p:nvSpPr>
          <p:spPr bwMode="auto">
            <a:xfrm>
              <a:off x="37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50" name="Line 3119"/>
            <p:cNvSpPr>
              <a:spLocks noChangeShapeType="1"/>
            </p:cNvSpPr>
            <p:nvPr/>
          </p:nvSpPr>
          <p:spPr bwMode="auto">
            <a:xfrm>
              <a:off x="3744" y="225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51" name="Line 3120"/>
            <p:cNvSpPr>
              <a:spLocks noChangeShapeType="1"/>
            </p:cNvSpPr>
            <p:nvPr/>
          </p:nvSpPr>
          <p:spPr bwMode="auto">
            <a:xfrm>
              <a:off x="3744" y="386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52" name="Line 3121"/>
            <p:cNvSpPr>
              <a:spLocks noChangeShapeType="1"/>
            </p:cNvSpPr>
            <p:nvPr/>
          </p:nvSpPr>
          <p:spPr bwMode="auto">
            <a:xfrm>
              <a:off x="37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53" name="Line 3122"/>
            <p:cNvSpPr>
              <a:spLocks noChangeShapeType="1"/>
            </p:cNvSpPr>
            <p:nvPr/>
          </p:nvSpPr>
          <p:spPr bwMode="auto">
            <a:xfrm>
              <a:off x="56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54" name="Line 3125"/>
            <p:cNvSpPr>
              <a:spLocks noChangeShapeType="1"/>
            </p:cNvSpPr>
            <p:nvPr/>
          </p:nvSpPr>
          <p:spPr bwMode="auto">
            <a:xfrm>
              <a:off x="3744" y="239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55" name="Line 3127"/>
            <p:cNvSpPr>
              <a:spLocks noChangeShapeType="1"/>
            </p:cNvSpPr>
            <p:nvPr/>
          </p:nvSpPr>
          <p:spPr bwMode="auto">
            <a:xfrm>
              <a:off x="38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56" name="Line 3130"/>
            <p:cNvSpPr>
              <a:spLocks noChangeShapeType="1"/>
            </p:cNvSpPr>
            <p:nvPr/>
          </p:nvSpPr>
          <p:spPr bwMode="auto">
            <a:xfrm>
              <a:off x="39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57" name="Line 3133"/>
            <p:cNvSpPr>
              <a:spLocks noChangeShapeType="1"/>
            </p:cNvSpPr>
            <p:nvPr/>
          </p:nvSpPr>
          <p:spPr bwMode="auto">
            <a:xfrm>
              <a:off x="4099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58" name="Line 3136"/>
            <p:cNvSpPr>
              <a:spLocks noChangeShapeType="1"/>
            </p:cNvSpPr>
            <p:nvPr/>
          </p:nvSpPr>
          <p:spPr bwMode="auto">
            <a:xfrm>
              <a:off x="42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59" name="Line 3139"/>
            <p:cNvSpPr>
              <a:spLocks noChangeShapeType="1"/>
            </p:cNvSpPr>
            <p:nvPr/>
          </p:nvSpPr>
          <p:spPr bwMode="auto">
            <a:xfrm>
              <a:off x="43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60" name="Line 3142"/>
            <p:cNvSpPr>
              <a:spLocks noChangeShapeType="1"/>
            </p:cNvSpPr>
            <p:nvPr/>
          </p:nvSpPr>
          <p:spPr bwMode="auto">
            <a:xfrm>
              <a:off x="44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61" name="Line 3145"/>
            <p:cNvSpPr>
              <a:spLocks noChangeShapeType="1"/>
            </p:cNvSpPr>
            <p:nvPr/>
          </p:nvSpPr>
          <p:spPr bwMode="auto">
            <a:xfrm>
              <a:off x="45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62" name="Line 3148"/>
            <p:cNvSpPr>
              <a:spLocks noChangeShapeType="1"/>
            </p:cNvSpPr>
            <p:nvPr/>
          </p:nvSpPr>
          <p:spPr bwMode="auto">
            <a:xfrm>
              <a:off x="470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63" name="Line 3151"/>
            <p:cNvSpPr>
              <a:spLocks noChangeShapeType="1"/>
            </p:cNvSpPr>
            <p:nvPr/>
          </p:nvSpPr>
          <p:spPr bwMode="auto">
            <a:xfrm>
              <a:off x="48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64" name="Line 3154"/>
            <p:cNvSpPr>
              <a:spLocks noChangeShapeType="1"/>
            </p:cNvSpPr>
            <p:nvPr/>
          </p:nvSpPr>
          <p:spPr bwMode="auto">
            <a:xfrm>
              <a:off x="49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65" name="Line 3157"/>
            <p:cNvSpPr>
              <a:spLocks noChangeShapeType="1"/>
            </p:cNvSpPr>
            <p:nvPr/>
          </p:nvSpPr>
          <p:spPr bwMode="auto">
            <a:xfrm>
              <a:off x="50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66" name="Line 3160"/>
            <p:cNvSpPr>
              <a:spLocks noChangeShapeType="1"/>
            </p:cNvSpPr>
            <p:nvPr/>
          </p:nvSpPr>
          <p:spPr bwMode="auto">
            <a:xfrm>
              <a:off x="51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67" name="Line 3163"/>
            <p:cNvSpPr>
              <a:spLocks noChangeShapeType="1"/>
            </p:cNvSpPr>
            <p:nvPr/>
          </p:nvSpPr>
          <p:spPr bwMode="auto">
            <a:xfrm>
              <a:off x="530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68" name="Line 3166"/>
            <p:cNvSpPr>
              <a:spLocks noChangeShapeType="1"/>
            </p:cNvSpPr>
            <p:nvPr/>
          </p:nvSpPr>
          <p:spPr bwMode="auto">
            <a:xfrm>
              <a:off x="54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69" name="Line 3169"/>
            <p:cNvSpPr>
              <a:spLocks noChangeShapeType="1"/>
            </p:cNvSpPr>
            <p:nvPr/>
          </p:nvSpPr>
          <p:spPr bwMode="auto">
            <a:xfrm>
              <a:off x="55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0" name="Line 3173"/>
            <p:cNvSpPr>
              <a:spLocks noChangeShapeType="1"/>
            </p:cNvSpPr>
            <p:nvPr/>
          </p:nvSpPr>
          <p:spPr bwMode="auto">
            <a:xfrm>
              <a:off x="3744" y="252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1" name="Line 3251"/>
            <p:cNvSpPr>
              <a:spLocks noChangeShapeType="1"/>
            </p:cNvSpPr>
            <p:nvPr/>
          </p:nvSpPr>
          <p:spPr bwMode="auto">
            <a:xfrm>
              <a:off x="3744" y="2658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2" name="Line 3329"/>
            <p:cNvSpPr>
              <a:spLocks noChangeShapeType="1"/>
            </p:cNvSpPr>
            <p:nvPr/>
          </p:nvSpPr>
          <p:spPr bwMode="auto">
            <a:xfrm>
              <a:off x="3744" y="2792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3" name="Line 3407"/>
            <p:cNvSpPr>
              <a:spLocks noChangeShapeType="1"/>
            </p:cNvSpPr>
            <p:nvPr/>
          </p:nvSpPr>
          <p:spPr bwMode="auto">
            <a:xfrm>
              <a:off x="3744" y="292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4" name="Line 3485"/>
            <p:cNvSpPr>
              <a:spLocks noChangeShapeType="1"/>
            </p:cNvSpPr>
            <p:nvPr/>
          </p:nvSpPr>
          <p:spPr bwMode="auto">
            <a:xfrm>
              <a:off x="3744" y="306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5" name="Line 3563"/>
            <p:cNvSpPr>
              <a:spLocks noChangeShapeType="1"/>
            </p:cNvSpPr>
            <p:nvPr/>
          </p:nvSpPr>
          <p:spPr bwMode="auto">
            <a:xfrm>
              <a:off x="3744" y="319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6" name="Line 3641"/>
            <p:cNvSpPr>
              <a:spLocks noChangeShapeType="1"/>
            </p:cNvSpPr>
            <p:nvPr/>
          </p:nvSpPr>
          <p:spPr bwMode="auto">
            <a:xfrm>
              <a:off x="3744" y="3328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7" name="Line 3719"/>
            <p:cNvSpPr>
              <a:spLocks noChangeShapeType="1"/>
            </p:cNvSpPr>
            <p:nvPr/>
          </p:nvSpPr>
          <p:spPr bwMode="auto">
            <a:xfrm>
              <a:off x="3744" y="3462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8" name="Line 3797"/>
            <p:cNvSpPr>
              <a:spLocks noChangeShapeType="1"/>
            </p:cNvSpPr>
            <p:nvPr/>
          </p:nvSpPr>
          <p:spPr bwMode="auto">
            <a:xfrm>
              <a:off x="3744" y="359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9" name="Line 3875"/>
            <p:cNvSpPr>
              <a:spLocks noChangeShapeType="1"/>
            </p:cNvSpPr>
            <p:nvPr/>
          </p:nvSpPr>
          <p:spPr bwMode="auto">
            <a:xfrm>
              <a:off x="3744" y="373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80" name="Line 4034"/>
            <p:cNvSpPr>
              <a:spLocks noChangeShapeType="1"/>
            </p:cNvSpPr>
            <p:nvPr/>
          </p:nvSpPr>
          <p:spPr bwMode="auto">
            <a:xfrm>
              <a:off x="384" y="168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81" name="Line 4035"/>
            <p:cNvSpPr>
              <a:spLocks noChangeShapeType="1"/>
            </p:cNvSpPr>
            <p:nvPr/>
          </p:nvSpPr>
          <p:spPr bwMode="auto">
            <a:xfrm flipH="1">
              <a:off x="2208" y="168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82" name="Line 4036"/>
            <p:cNvSpPr>
              <a:spLocks noChangeShapeType="1"/>
            </p:cNvSpPr>
            <p:nvPr/>
          </p:nvSpPr>
          <p:spPr bwMode="auto">
            <a:xfrm>
              <a:off x="240" y="182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83" name="Line 4037"/>
            <p:cNvSpPr>
              <a:spLocks noChangeShapeType="1"/>
            </p:cNvSpPr>
            <p:nvPr/>
          </p:nvSpPr>
          <p:spPr bwMode="auto">
            <a:xfrm flipV="1">
              <a:off x="240" y="331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84" name="Text Box 4039"/>
            <p:cNvSpPr txBox="1">
              <a:spLocks noChangeArrowheads="1"/>
            </p:cNvSpPr>
            <p:nvPr/>
          </p:nvSpPr>
          <p:spPr bwMode="auto">
            <a:xfrm>
              <a:off x="1536" y="1440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800">
                  <a:latin typeface="Times New Roman" panose="02020603050405020304" pitchFamily="18" charset="0"/>
                </a:rPr>
                <a:t>24 ô</a:t>
              </a:r>
            </a:p>
          </p:txBody>
        </p:sp>
        <p:sp>
          <p:nvSpPr>
            <p:cNvPr id="18085" name="Line 4045"/>
            <p:cNvSpPr>
              <a:spLocks noChangeShapeType="1"/>
            </p:cNvSpPr>
            <p:nvPr/>
          </p:nvSpPr>
          <p:spPr bwMode="auto">
            <a:xfrm>
              <a:off x="3648" y="211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86" name="Line 4046"/>
            <p:cNvSpPr>
              <a:spLocks noChangeShapeType="1"/>
            </p:cNvSpPr>
            <p:nvPr/>
          </p:nvSpPr>
          <p:spPr bwMode="auto">
            <a:xfrm flipH="1">
              <a:off x="5040" y="211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87" name="Text Box 4047"/>
            <p:cNvSpPr txBox="1">
              <a:spLocks noChangeArrowheads="1"/>
            </p:cNvSpPr>
            <p:nvPr/>
          </p:nvSpPr>
          <p:spPr bwMode="auto">
            <a:xfrm>
              <a:off x="4320" y="192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400">
                  <a:latin typeface="Times New Roman" panose="02020603050405020304" pitchFamily="18" charset="0"/>
                </a:rPr>
                <a:t>16 ô</a:t>
              </a:r>
            </a:p>
          </p:txBody>
        </p:sp>
        <p:sp>
          <p:nvSpPr>
            <p:cNvPr id="18088" name="Line 4048"/>
            <p:cNvSpPr>
              <a:spLocks noChangeShapeType="1"/>
            </p:cNvSpPr>
            <p:nvPr/>
          </p:nvSpPr>
          <p:spPr bwMode="auto">
            <a:xfrm>
              <a:off x="3552" y="230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89" name="Line 4049"/>
            <p:cNvSpPr>
              <a:spLocks noChangeShapeType="1"/>
            </p:cNvSpPr>
            <p:nvPr/>
          </p:nvSpPr>
          <p:spPr bwMode="auto">
            <a:xfrm flipV="1">
              <a:off x="3552" y="345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90" name="Text Box 4050"/>
            <p:cNvSpPr txBox="1">
              <a:spLocks noChangeArrowheads="1"/>
            </p:cNvSpPr>
            <p:nvPr/>
          </p:nvSpPr>
          <p:spPr bwMode="auto">
            <a:xfrm>
              <a:off x="3312" y="2880"/>
              <a:ext cx="38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400">
                  <a:latin typeface="Times New Roman" panose="02020603050405020304" pitchFamily="18" charset="0"/>
                </a:rPr>
                <a:t>12 ô</a:t>
              </a:r>
            </a:p>
          </p:txBody>
        </p:sp>
        <p:sp>
          <p:nvSpPr>
            <p:cNvPr id="18091" name="Text Box 4051"/>
            <p:cNvSpPr txBox="1">
              <a:spLocks noChangeArrowheads="1"/>
            </p:cNvSpPr>
            <p:nvPr/>
          </p:nvSpPr>
          <p:spPr bwMode="auto">
            <a:xfrm>
              <a:off x="4368" y="3936"/>
              <a:ext cx="10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>
                  <a:latin typeface="Times New Roman" panose="02020603050405020304" pitchFamily="18" charset="0"/>
                </a:rPr>
                <a:t>(2 tờ)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7460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71600"/>
            <a:ext cx="4495800" cy="5257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smtClean="0">
                <a:solidFill>
                  <a:srgbClr val="CC0000"/>
                </a:solidFill>
                <a:latin typeface="Times New Roman" panose="02020603050405020304" pitchFamily="18" charset="0"/>
              </a:rPr>
              <a:t>1.</a:t>
            </a:r>
            <a:r>
              <a:rPr lang="en-US" altLang="vi-V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Đặt tờ giấy hình chữ nhật thứ nhất lên bàn, mặt kẻ ô phía trên và gấp các nếp gấp cách đều 1 ô theo chiều rộng cho đến hết.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b="1" smtClean="0">
                <a:solidFill>
                  <a:srgbClr val="CC0000"/>
                </a:solidFill>
                <a:latin typeface="Times New Roman" panose="02020603050405020304" pitchFamily="18" charset="0"/>
              </a:rPr>
              <a:t>2.</a:t>
            </a:r>
            <a:r>
              <a:rPr lang="en-US" altLang="vi-V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Gấp tờ giấy hình chữ nhật thứ 2 giống như tờ thứ nhất.</a:t>
            </a:r>
          </a:p>
          <a:p>
            <a:pPr eaLnBrk="1" hangingPunct="1">
              <a:buFontTx/>
              <a:buNone/>
            </a:pPr>
            <a:endParaRPr lang="en-US" altLang="vi-VN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6" name="Slide Number Placeholder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EB9C2CF5-BE65-4300-B8A9-01918C0CC7A5}" type="slidenum">
              <a:rPr lang="en-US" altLang="vi-VN">
                <a:solidFill>
                  <a:srgbClr val="4A566A"/>
                </a:solidFill>
              </a:rPr>
              <a:pPr/>
              <a:t>12</a:t>
            </a:fld>
            <a:endParaRPr lang="en-US" altLang="vi-VN">
              <a:solidFill>
                <a:srgbClr val="4A566A"/>
              </a:solidFill>
            </a:endParaRPr>
          </a:p>
        </p:txBody>
      </p:sp>
      <p:graphicFrame>
        <p:nvGraphicFramePr>
          <p:cNvPr id="78244" name="Group 2468"/>
          <p:cNvGraphicFramePr>
            <a:graphicFrameLocks noGrp="1"/>
          </p:cNvGraphicFramePr>
          <p:nvPr/>
        </p:nvGraphicFramePr>
        <p:xfrm>
          <a:off x="7391400" y="990601"/>
          <a:ext cx="3124200" cy="5121264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78234" name="Text Box 2458"/>
          <p:cNvSpPr txBox="1">
            <a:spLocks noChangeArrowheads="1"/>
          </p:cNvSpPr>
          <p:nvPr/>
        </p:nvSpPr>
        <p:spPr bwMode="auto">
          <a:xfrm>
            <a:off x="8305800" y="4572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latin typeface="Times New Roman" panose="02020603050405020304" pitchFamily="18" charset="0"/>
              </a:rPr>
              <a:t>16 ô</a:t>
            </a:r>
          </a:p>
        </p:txBody>
      </p:sp>
      <p:sp>
        <p:nvSpPr>
          <p:cNvPr id="78235" name="Line 2459"/>
          <p:cNvSpPr>
            <a:spLocks noChangeShapeType="1"/>
          </p:cNvSpPr>
          <p:nvPr/>
        </p:nvSpPr>
        <p:spPr bwMode="auto">
          <a:xfrm>
            <a:off x="7467600" y="83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6" name="Line 2460"/>
          <p:cNvSpPr>
            <a:spLocks noChangeShapeType="1"/>
          </p:cNvSpPr>
          <p:nvPr/>
        </p:nvSpPr>
        <p:spPr bwMode="auto">
          <a:xfrm flipH="1">
            <a:off x="9448800" y="83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7" name="Line 2461"/>
          <p:cNvSpPr>
            <a:spLocks noChangeShapeType="1"/>
          </p:cNvSpPr>
          <p:nvPr/>
        </p:nvSpPr>
        <p:spPr bwMode="auto">
          <a:xfrm>
            <a:off x="7010400" y="1219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8" name="Text Box 2462"/>
          <p:cNvSpPr txBox="1">
            <a:spLocks noChangeArrowheads="1"/>
          </p:cNvSpPr>
          <p:nvPr/>
        </p:nvSpPr>
        <p:spPr bwMode="auto">
          <a:xfrm>
            <a:off x="6477000" y="30480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latin typeface="Times New Roman" panose="02020603050405020304" pitchFamily="18" charset="0"/>
              </a:rPr>
              <a:t>24 ô</a:t>
            </a:r>
          </a:p>
        </p:txBody>
      </p:sp>
      <p:sp>
        <p:nvSpPr>
          <p:cNvPr id="78239" name="Line 2463"/>
          <p:cNvSpPr>
            <a:spLocks noChangeShapeType="1"/>
          </p:cNvSpPr>
          <p:nvPr/>
        </p:nvSpPr>
        <p:spPr bwMode="auto">
          <a:xfrm flipV="1">
            <a:off x="7086600" y="4038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41" name="Text Box 2465"/>
          <p:cNvSpPr txBox="1">
            <a:spLocks noChangeArrowheads="1"/>
          </p:cNvSpPr>
          <p:nvPr/>
        </p:nvSpPr>
        <p:spPr bwMode="auto">
          <a:xfrm>
            <a:off x="8153400" y="6172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3399"/>
                </a:solidFill>
                <a:latin typeface="Times New Roman" panose="02020603050405020304" pitchFamily="18" charset="0"/>
              </a:rPr>
              <a:t>Hình 1</a:t>
            </a:r>
          </a:p>
        </p:txBody>
      </p:sp>
      <p:sp>
        <p:nvSpPr>
          <p:cNvPr id="78242" name="Text Box 2466"/>
          <p:cNvSpPr txBox="1">
            <a:spLocks noChangeArrowheads="1"/>
          </p:cNvSpPr>
          <p:nvPr/>
        </p:nvSpPr>
        <p:spPr bwMode="auto">
          <a:xfrm>
            <a:off x="7391400" y="5867401"/>
            <a:ext cx="2895600" cy="2143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800">
              <a:latin typeface=".VnTime" panose="020B7200000000000000" pitchFamily="34" charset="0"/>
            </a:endParaRPr>
          </a:p>
        </p:txBody>
      </p:sp>
      <p:sp>
        <p:nvSpPr>
          <p:cNvPr id="18847" name="Rectangle 2470"/>
          <p:cNvSpPr>
            <a:spLocks noChangeArrowheads="1"/>
          </p:cNvSpPr>
          <p:nvPr/>
        </p:nvSpPr>
        <p:spPr bwMode="auto">
          <a:xfrm>
            <a:off x="2362201" y="350839"/>
            <a:ext cx="45577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vi-VN" sz="3200" b="1" u="sng">
                <a:solidFill>
                  <a:srgbClr val="CC0000"/>
                </a:solidFill>
                <a:latin typeface="Times New Roman" panose="02020603050405020304" pitchFamily="18" charset="0"/>
              </a:rPr>
              <a:t>BƯỚC 2:</a:t>
            </a:r>
            <a:r>
              <a:rPr lang="en-US" altLang="vi-V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>
                <a:solidFill>
                  <a:srgbClr val="2B039B"/>
                </a:solidFill>
                <a:latin typeface="Times New Roman" panose="02020603050405020304" pitchFamily="18" charset="0"/>
              </a:rPr>
              <a:t>Gấp, dán quạt:</a:t>
            </a:r>
          </a:p>
        </p:txBody>
      </p:sp>
    </p:spTree>
    <p:extLst>
      <p:ext uri="{BB962C8B-B14F-4D97-AF65-F5344CB8AC3E}">
        <p14:creationId xmlns:p14="http://schemas.microsoft.com/office/powerpoint/2010/main" val="22474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4" grpId="0"/>
      <p:bldP spid="78238" grpId="0"/>
      <p:bldP spid="78241" grpId="0"/>
      <p:bldP spid="782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438401" y="381000"/>
            <a:ext cx="7427913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3200" dirty="0"/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cán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hoàn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chỉnh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quạt</a:t>
            </a:r>
            <a:endParaRPr lang="en-US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8545" name="Group 353"/>
          <p:cNvGraphicFramePr>
            <a:graphicFrameLocks noGrp="1"/>
          </p:cNvGraphicFramePr>
          <p:nvPr>
            <p:ph/>
          </p:nvPr>
        </p:nvGraphicFramePr>
        <p:xfrm>
          <a:off x="5943600" y="1600200"/>
          <a:ext cx="4470400" cy="3257552"/>
        </p:xfrm>
        <a:graphic>
          <a:graphicData uri="http://schemas.openxmlformats.org/drawingml/2006/table">
            <a:tbl>
              <a:tblPr/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72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7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666" name="Slide Number Placeholder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AEDF96A5-9A3F-4559-8512-B0679FC912CC}" type="slidenum">
              <a:rPr lang="en-US" altLang="vi-VN">
                <a:solidFill>
                  <a:srgbClr val="4A566A"/>
                </a:solidFill>
              </a:rPr>
              <a:pPr/>
              <a:t>13</a:t>
            </a:fld>
            <a:endParaRPr lang="en-US" altLang="vi-VN">
              <a:solidFill>
                <a:srgbClr val="4A566A"/>
              </a:solidFill>
            </a:endParaRPr>
          </a:p>
        </p:txBody>
      </p:sp>
      <p:sp>
        <p:nvSpPr>
          <p:cNvPr id="8340" name="Rectangle 148"/>
          <p:cNvSpPr>
            <a:spLocks noChangeArrowheads="1"/>
          </p:cNvSpPr>
          <p:nvPr/>
        </p:nvSpPr>
        <p:spPr bwMode="auto">
          <a:xfrm>
            <a:off x="5943600" y="5943600"/>
            <a:ext cx="4495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8341" name="Line 149"/>
          <p:cNvSpPr>
            <a:spLocks noChangeShapeType="1"/>
          </p:cNvSpPr>
          <p:nvPr/>
        </p:nvSpPr>
        <p:spPr bwMode="auto">
          <a:xfrm>
            <a:off x="5867400" y="4953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5" name="Rectangle 153"/>
          <p:cNvSpPr>
            <a:spLocks noChangeArrowheads="1"/>
          </p:cNvSpPr>
          <p:nvPr/>
        </p:nvSpPr>
        <p:spPr bwMode="auto">
          <a:xfrm>
            <a:off x="5943600" y="4572000"/>
            <a:ext cx="4495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8346" name="Text Box 154"/>
          <p:cNvSpPr txBox="1">
            <a:spLocks noChangeArrowheads="1"/>
          </p:cNvSpPr>
          <p:nvPr/>
        </p:nvSpPr>
        <p:spPr bwMode="auto">
          <a:xfrm>
            <a:off x="7620000" y="10810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anose="02020603050405020304" pitchFamily="18" charset="0"/>
              </a:rPr>
              <a:t>16 ô</a:t>
            </a:r>
          </a:p>
        </p:txBody>
      </p:sp>
      <p:sp>
        <p:nvSpPr>
          <p:cNvPr id="8347" name="Text Box 155"/>
          <p:cNvSpPr txBox="1">
            <a:spLocks noChangeArrowheads="1"/>
          </p:cNvSpPr>
          <p:nvPr/>
        </p:nvSpPr>
        <p:spPr bwMode="auto">
          <a:xfrm rot="16200000">
            <a:off x="5264944" y="2820194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anose="02020603050405020304" pitchFamily="18" charset="0"/>
              </a:rPr>
              <a:t>12 ô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0" y="1295400"/>
            <a:ext cx="36576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/>
            <a:r>
              <a:rPr lang="en-US" altLang="vi-VN" sz="2800" b="1">
                <a:solidFill>
                  <a:srgbClr val="FF0066"/>
                </a:solidFill>
                <a:latin typeface="Arial" panose="020B0604020202020204" pitchFamily="34" charset="0"/>
              </a:rPr>
              <a:t>1. Lấy từng tờ giấy làm cán quạt gấp cuộn theo cạnh 16 ô  với nếp gấp rộng 1 ô cho đến hết tờ giấy. Bôi keo vào mét gấp cuối và dán lại để được cán quạt.</a:t>
            </a:r>
          </a:p>
        </p:txBody>
      </p:sp>
      <p:sp>
        <p:nvSpPr>
          <p:cNvPr id="8351" name="Text Box 159"/>
          <p:cNvSpPr txBox="1">
            <a:spLocks noChangeArrowheads="1"/>
          </p:cNvSpPr>
          <p:nvPr/>
        </p:nvSpPr>
        <p:spPr bwMode="auto">
          <a:xfrm>
            <a:off x="4572000" y="5867401"/>
            <a:ext cx="7620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 Ô</a:t>
            </a:r>
          </a:p>
        </p:txBody>
      </p:sp>
      <p:sp>
        <p:nvSpPr>
          <p:cNvPr id="8352" name="Line 160"/>
          <p:cNvSpPr>
            <a:spLocks noChangeShapeType="1"/>
          </p:cNvSpPr>
          <p:nvPr/>
        </p:nvSpPr>
        <p:spPr bwMode="auto">
          <a:xfrm>
            <a:off x="5410200" y="6096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75" name="Text Box 162"/>
          <p:cNvSpPr txBox="1">
            <a:spLocks noChangeArrowheads="1"/>
          </p:cNvSpPr>
          <p:nvPr/>
        </p:nvSpPr>
        <p:spPr bwMode="auto">
          <a:xfrm>
            <a:off x="5867400" y="4038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400">
              <a:latin typeface=".VnTime" panose="020B7200000000000000" pitchFamily="34" charset="0"/>
            </a:endParaRPr>
          </a:p>
        </p:txBody>
      </p:sp>
      <p:sp>
        <p:nvSpPr>
          <p:cNvPr id="8355" name="Text Box 163"/>
          <p:cNvSpPr txBox="1">
            <a:spLocks noChangeArrowheads="1"/>
          </p:cNvSpPr>
          <p:nvPr/>
        </p:nvSpPr>
        <p:spPr bwMode="auto">
          <a:xfrm>
            <a:off x="7162800" y="49530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Hình.5</a:t>
            </a:r>
          </a:p>
        </p:txBody>
      </p:sp>
      <p:sp>
        <p:nvSpPr>
          <p:cNvPr id="8356" name="Text Box 164"/>
          <p:cNvSpPr txBox="1">
            <a:spLocks noChangeArrowheads="1"/>
          </p:cNvSpPr>
          <p:nvPr/>
        </p:nvSpPr>
        <p:spPr bwMode="auto">
          <a:xfrm>
            <a:off x="6705600" y="631507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.VnTime" panose="020B7200000000000000" pitchFamily="34" charset="0"/>
              </a:rPr>
              <a:t>H.6</a:t>
            </a:r>
          </a:p>
        </p:txBody>
      </p:sp>
    </p:spTree>
    <p:extLst>
      <p:ext uri="{BB962C8B-B14F-4D97-AF65-F5344CB8AC3E}">
        <p14:creationId xmlns:p14="http://schemas.microsoft.com/office/powerpoint/2010/main" val="19770612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0" grpId="0" animBg="1"/>
      <p:bldP spid="8345" grpId="0" animBg="1"/>
      <p:bldP spid="8346" grpId="0"/>
      <p:bldP spid="8347" grpId="0"/>
      <p:bldP spid="7" grpId="0"/>
      <p:bldP spid="8351" grpId="0" animBg="1"/>
      <p:bldP spid="8355" grpId="0"/>
      <p:bldP spid="83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4172075" y="0"/>
            <a:ext cx="384784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 dirty="0">
                <a:solidFill>
                  <a:srgbClr val="FF0066"/>
                </a:solidFill>
                <a:latin typeface="iCiel Brush Up" panose="02000000000000000000" pitchFamily="2" charset="0"/>
              </a:rPr>
              <a:t>HOẠT ĐỘNG 3:</a:t>
            </a:r>
            <a:r>
              <a:rPr lang="en-US" altLang="vi-VN" sz="2800" dirty="0">
                <a:solidFill>
                  <a:srgbClr val="FF00FF"/>
                </a:solidFill>
                <a:latin typeface="iCiel Brush Up" panose="02000000000000000000" pitchFamily="2" charset="0"/>
              </a:rPr>
              <a:t> </a:t>
            </a:r>
          </a:p>
          <a:p>
            <a:pPr algn="ctr" eaLnBrk="1" hangingPunct="1"/>
            <a:r>
              <a:rPr lang="en-US" altLang="vi-VN" sz="6000" dirty="0" err="1">
                <a:solidFill>
                  <a:srgbClr val="3366FF"/>
                </a:solidFill>
                <a:latin typeface="iCiel Brush Up" panose="02000000000000000000" pitchFamily="2" charset="0"/>
              </a:rPr>
              <a:t>Thực</a:t>
            </a:r>
            <a:r>
              <a:rPr lang="en-US" altLang="vi-VN" sz="6000" dirty="0">
                <a:solidFill>
                  <a:srgbClr val="3366FF"/>
                </a:solidFill>
                <a:latin typeface="iCiel Brush Up" panose="02000000000000000000" pitchFamily="2" charset="0"/>
              </a:rPr>
              <a:t> </a:t>
            </a:r>
            <a:r>
              <a:rPr lang="en-US" altLang="vi-VN" sz="6000" dirty="0" err="1">
                <a:solidFill>
                  <a:srgbClr val="3366FF"/>
                </a:solidFill>
                <a:latin typeface="iCiel Brush Up" panose="02000000000000000000" pitchFamily="2" charset="0"/>
              </a:rPr>
              <a:t>hành</a:t>
            </a:r>
            <a:r>
              <a:rPr lang="en-US" altLang="vi-VN" sz="6000" dirty="0">
                <a:solidFill>
                  <a:srgbClr val="3366FF"/>
                </a:solidFill>
                <a:latin typeface="iCiel Brush Up" panose="02000000000000000000" pitchFamily="2" charset="0"/>
              </a:rPr>
              <a:t>  </a:t>
            </a:r>
          </a:p>
        </p:txBody>
      </p:sp>
      <p:sp>
        <p:nvSpPr>
          <p:cNvPr id="20483" name="Slide Number Placeholder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14DBA7CA-2745-43BA-BA56-5194E3FC022C}" type="slidenum">
              <a:rPr lang="en-US" altLang="vi-VN">
                <a:solidFill>
                  <a:srgbClr val="4A566A"/>
                </a:solidFill>
              </a:rPr>
              <a:pPr/>
              <a:t>14</a:t>
            </a:fld>
            <a:endParaRPr lang="en-US" altLang="vi-VN">
              <a:solidFill>
                <a:srgbClr val="4A566A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40280" y="2116138"/>
            <a:ext cx="8382000" cy="2124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vi-VN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vi-VN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vi-VN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vi-VN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vi-VN" sz="2800" dirty="0">
                <a:solidFill>
                  <a:srgbClr val="6600CC"/>
                </a:solidFill>
                <a:latin typeface="Arial" panose="020B0604020202020204" pitchFamily="34" charset="0"/>
              </a:rPr>
              <a:t>     </a:t>
            </a: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+ Thao </a:t>
            </a:r>
            <a:r>
              <a:rPr lang="en-US" altLang="vi-VN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    + </a:t>
            </a:r>
            <a:r>
              <a:rPr lang="en-US" altLang="vi-VN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bày</a:t>
            </a: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đẹp</a:t>
            </a:r>
            <a:endParaRPr lang="en-US" altLang="vi-VN" sz="32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    + </a:t>
            </a:r>
            <a:r>
              <a:rPr lang="en-US" altLang="vi-VN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bày</a:t>
            </a: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3554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120572" y="1680755"/>
            <a:ext cx="68072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vi-VN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6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vi-VN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vi-VN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vi-VN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: 15 – 20 </a:t>
            </a:r>
            <a:r>
              <a:rPr lang="en-US" altLang="vi-VN" sz="36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vi-VN" sz="36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088822" y="2518955"/>
            <a:ext cx="615315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vi-VN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6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vi-VN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bày</a:t>
            </a:r>
            <a:r>
              <a:rPr lang="en-US" altLang="vi-VN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vi-VN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vi-VN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vi-VN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nhóm</a:t>
            </a:r>
            <a:endParaRPr lang="en-US" altLang="vi-VN" sz="3600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3145972" y="3433355"/>
            <a:ext cx="619125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vi-VN" sz="3600">
                <a:solidFill>
                  <a:srgbClr val="CC0000"/>
                </a:solidFill>
                <a:latin typeface="Times New Roman" panose="02020603050405020304" pitchFamily="18" charset="0"/>
              </a:rPr>
              <a:t>- Nhận xét và đánh giá sản phẩm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11" name="Slide Number Placeholder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19EB7987-F6DB-4F21-AD8D-406A4BF171BF}" type="slidenum">
              <a:rPr lang="en-US" altLang="vi-VN">
                <a:solidFill>
                  <a:srgbClr val="4A566A"/>
                </a:solidFill>
              </a:rPr>
              <a:pPr/>
              <a:t>15</a:t>
            </a:fld>
            <a:endParaRPr lang="en-US" altLang="vi-VN">
              <a:solidFill>
                <a:srgbClr val="4A5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389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nimBg="1"/>
      <p:bldP spid="72709" grpId="0" animBg="1"/>
      <p:bldP spid="727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62667"/>
          <a:stretch/>
        </p:blipFill>
        <p:spPr>
          <a:xfrm>
            <a:off x="0" y="5368834"/>
            <a:ext cx="12192000" cy="1489166"/>
          </a:xfrm>
          <a:prstGeom prst="rect">
            <a:avLst/>
          </a:prstGeom>
        </p:spPr>
      </p:pic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4098925" y="2479266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 i="1">
              <a:latin typeface="Arial" panose="020B0604020202020204" pitchFamily="34" charset="0"/>
            </a:endParaRPr>
          </a:p>
        </p:txBody>
      </p:sp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5166388" y="743611"/>
            <a:ext cx="688842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Bài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13: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Đan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nong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mốt</a:t>
            </a:r>
            <a:endParaRPr lang="en-US" altLang="vi-VN" sz="3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Bài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14: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Đan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nong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đôi</a:t>
            </a:r>
            <a:endParaRPr lang="en-US" altLang="vi-VN" sz="3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Bài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16: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Làm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lọ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hoa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gắn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tường</a:t>
            </a:r>
            <a:endParaRPr lang="en-US" altLang="vi-VN" sz="3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Bài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17: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Làm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đồng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hồ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để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bàn</a:t>
            </a:r>
            <a:endParaRPr lang="en-US" altLang="vi-VN" sz="3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Bài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18: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Làm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quạt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giấy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tròn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174" name="Slide Number Placeholder 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10600" y="597970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5CED10C4-E4EC-4630-8300-C88F81226D27}" type="slidenum">
              <a:rPr lang="en-US" altLang="vi-VN">
                <a:solidFill>
                  <a:srgbClr val="4A566A"/>
                </a:solidFill>
              </a:rPr>
              <a:pPr/>
              <a:t>2</a:t>
            </a:fld>
            <a:endParaRPr lang="en-US" altLang="vi-VN">
              <a:solidFill>
                <a:srgbClr val="4A566A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69183" y="2154790"/>
            <a:ext cx="4554196" cy="101566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vi-VN" sz="4000" b="1" dirty="0">
                <a:solidFill>
                  <a:srgbClr val="FF0066"/>
                </a:solidFill>
                <a:latin typeface="iCiel Brush Up" panose="02000000000000000000" pitchFamily="2" charset="0"/>
              </a:rPr>
              <a:t>HOẠT ĐỘNG </a:t>
            </a:r>
            <a:r>
              <a:rPr lang="en-US" altLang="vi-VN" sz="4000" b="1" dirty="0" smtClean="0">
                <a:solidFill>
                  <a:srgbClr val="FF0066"/>
                </a:solidFill>
                <a:latin typeface="iCiel Brush Up" panose="02000000000000000000" pitchFamily="2" charset="0"/>
              </a:rPr>
              <a:t>1:</a:t>
            </a:r>
            <a:r>
              <a:rPr lang="en-US" altLang="vi-VN" sz="4000" dirty="0" smtClean="0">
                <a:solidFill>
                  <a:srgbClr val="FF00FF"/>
                </a:solidFill>
                <a:latin typeface="iCiel Brush Up" panose="02000000000000000000" pitchFamily="2" charset="0"/>
              </a:rPr>
              <a:t> </a:t>
            </a:r>
            <a:r>
              <a:rPr lang="en-US" altLang="vi-VN" sz="4000" dirty="0" err="1" smtClean="0">
                <a:solidFill>
                  <a:srgbClr val="FF00FF"/>
                </a:solidFill>
                <a:latin typeface="iCiel Brush Up" panose="02000000000000000000" pitchFamily="2" charset="0"/>
              </a:rPr>
              <a:t>LiệT</a:t>
            </a:r>
            <a:r>
              <a:rPr lang="en-US" altLang="vi-VN" sz="4000" dirty="0" smtClean="0">
                <a:solidFill>
                  <a:srgbClr val="FF00FF"/>
                </a:solidFill>
                <a:latin typeface="iCiel Brush Up" panose="02000000000000000000" pitchFamily="2" charset="0"/>
              </a:rPr>
              <a:t> </a:t>
            </a:r>
            <a:r>
              <a:rPr lang="en-US" altLang="vi-VN" sz="4000" dirty="0" err="1" smtClean="0">
                <a:solidFill>
                  <a:srgbClr val="FF00FF"/>
                </a:solidFill>
                <a:latin typeface="iCiel Brush Up" panose="02000000000000000000" pitchFamily="2" charset="0"/>
              </a:rPr>
              <a:t>kê</a:t>
            </a:r>
            <a:endParaRPr lang="en-US" altLang="vi-VN" sz="4000" dirty="0">
              <a:solidFill>
                <a:srgbClr val="FF00FF"/>
              </a:solidFill>
              <a:latin typeface="iCiel Brush Up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508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1698967" y="2000250"/>
            <a:ext cx="8957580" cy="171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vi-VN" sz="4000" b="1" dirty="0">
                <a:solidFill>
                  <a:srgbClr val="FF0066"/>
                </a:solidFill>
                <a:latin typeface="iCiel Brush Up" panose="02000000000000000000" pitchFamily="2" charset="0"/>
              </a:rPr>
              <a:t>HOẠT ĐỘNG 2:</a:t>
            </a:r>
            <a:r>
              <a:rPr lang="en-US" altLang="vi-VN" sz="4000" dirty="0">
                <a:solidFill>
                  <a:srgbClr val="FF00FF"/>
                </a:solidFill>
                <a:latin typeface="iCiel Brush Up" panose="02000000000000000000" pitchFamily="2" charset="0"/>
              </a:rPr>
              <a:t>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vi-VN" sz="4000" dirty="0" err="1">
                <a:solidFill>
                  <a:srgbClr val="3366FF"/>
                </a:solidFill>
                <a:latin typeface="iCiel Brush Up" panose="02000000000000000000" pitchFamily="2" charset="0"/>
              </a:rPr>
              <a:t>Nhắc</a:t>
            </a:r>
            <a:r>
              <a:rPr lang="en-US" altLang="vi-VN" sz="4000" dirty="0">
                <a:solidFill>
                  <a:srgbClr val="3366FF"/>
                </a:solidFill>
                <a:latin typeface="iCiel Brush Up" panose="02000000000000000000" pitchFamily="2" charset="0"/>
              </a:rPr>
              <a:t> </a:t>
            </a:r>
            <a:r>
              <a:rPr lang="en-US" altLang="vi-VN" sz="4000" dirty="0" err="1">
                <a:solidFill>
                  <a:srgbClr val="3366FF"/>
                </a:solidFill>
                <a:latin typeface="iCiel Brush Up" panose="02000000000000000000" pitchFamily="2" charset="0"/>
              </a:rPr>
              <a:t>lại</a:t>
            </a:r>
            <a:r>
              <a:rPr lang="en-US" altLang="vi-VN" sz="4000" dirty="0">
                <a:solidFill>
                  <a:srgbClr val="3366FF"/>
                </a:solidFill>
                <a:latin typeface="iCiel Brush Up" panose="02000000000000000000" pitchFamily="2" charset="0"/>
              </a:rPr>
              <a:t> qui </a:t>
            </a:r>
            <a:r>
              <a:rPr lang="en-US" altLang="vi-VN" sz="4000" dirty="0" err="1">
                <a:solidFill>
                  <a:srgbClr val="3366FF"/>
                </a:solidFill>
                <a:latin typeface="iCiel Brush Up" panose="02000000000000000000" pitchFamily="2" charset="0"/>
              </a:rPr>
              <a:t>trình</a:t>
            </a:r>
            <a:r>
              <a:rPr lang="en-US" altLang="vi-VN" sz="4000" dirty="0">
                <a:solidFill>
                  <a:srgbClr val="3366FF"/>
                </a:solidFill>
                <a:latin typeface="iCiel Brush Up" panose="02000000000000000000" pitchFamily="2" charset="0"/>
              </a:rPr>
              <a:t> </a:t>
            </a:r>
            <a:r>
              <a:rPr lang="en-US" altLang="vi-VN" sz="4000" dirty="0" err="1">
                <a:solidFill>
                  <a:srgbClr val="3366FF"/>
                </a:solidFill>
                <a:latin typeface="iCiel Brush Up" panose="02000000000000000000" pitchFamily="2" charset="0"/>
              </a:rPr>
              <a:t>gấp</a:t>
            </a:r>
            <a:r>
              <a:rPr lang="en-US" altLang="vi-VN" sz="4000" dirty="0">
                <a:solidFill>
                  <a:srgbClr val="3366FF"/>
                </a:solidFill>
                <a:latin typeface="iCiel Brush Up" panose="02000000000000000000" pitchFamily="2" charset="0"/>
              </a:rPr>
              <a:t>, </a:t>
            </a:r>
            <a:r>
              <a:rPr lang="en-US" altLang="vi-VN" sz="4000" dirty="0" err="1">
                <a:solidFill>
                  <a:srgbClr val="3366FF"/>
                </a:solidFill>
                <a:latin typeface="iCiel Brush Up" panose="02000000000000000000" pitchFamily="2" charset="0"/>
              </a:rPr>
              <a:t>cắt</a:t>
            </a:r>
            <a:r>
              <a:rPr lang="en-US" altLang="vi-VN" sz="4000" dirty="0">
                <a:solidFill>
                  <a:srgbClr val="3366FF"/>
                </a:solidFill>
                <a:latin typeface="iCiel Brush Up" panose="02000000000000000000" pitchFamily="2" charset="0"/>
              </a:rPr>
              <a:t>, </a:t>
            </a:r>
            <a:r>
              <a:rPr lang="en-US" altLang="vi-VN" sz="4000" dirty="0" err="1">
                <a:solidFill>
                  <a:srgbClr val="3366FF"/>
                </a:solidFill>
                <a:latin typeface="iCiel Brush Up" panose="02000000000000000000" pitchFamily="2" charset="0"/>
              </a:rPr>
              <a:t>dán</a:t>
            </a:r>
            <a:r>
              <a:rPr lang="en-US" altLang="vi-VN" sz="4000" dirty="0">
                <a:solidFill>
                  <a:srgbClr val="3366FF"/>
                </a:solidFill>
                <a:latin typeface="iCiel Brush Up" panose="02000000000000000000" pitchFamily="2" charset="0"/>
              </a:rPr>
              <a:t> </a:t>
            </a:r>
            <a:r>
              <a:rPr lang="en-US" altLang="vi-VN" sz="4000" dirty="0" err="1">
                <a:solidFill>
                  <a:srgbClr val="3366FF"/>
                </a:solidFill>
                <a:latin typeface="iCiel Brush Up" panose="02000000000000000000" pitchFamily="2" charset="0"/>
              </a:rPr>
              <a:t>từng</a:t>
            </a:r>
            <a:r>
              <a:rPr lang="en-US" altLang="vi-VN" sz="4000" dirty="0">
                <a:solidFill>
                  <a:srgbClr val="3366FF"/>
                </a:solidFill>
                <a:latin typeface="iCiel Brush Up" panose="02000000000000000000" pitchFamily="2" charset="0"/>
              </a:rPr>
              <a:t> </a:t>
            </a:r>
            <a:r>
              <a:rPr lang="en-US" altLang="vi-VN" sz="4000" dirty="0" err="1">
                <a:solidFill>
                  <a:srgbClr val="3366FF"/>
                </a:solidFill>
                <a:latin typeface="iCiel Brush Up" panose="02000000000000000000" pitchFamily="2" charset="0"/>
              </a:rPr>
              <a:t>bài</a:t>
            </a:r>
            <a:r>
              <a:rPr lang="en-US" altLang="vi-VN" sz="4000" dirty="0">
                <a:solidFill>
                  <a:srgbClr val="3366FF"/>
                </a:solidFill>
                <a:latin typeface="iCiel Brush Up" panose="02000000000000000000" pitchFamily="2" charset="0"/>
              </a:rPr>
              <a:t> </a:t>
            </a:r>
          </a:p>
        </p:txBody>
      </p:sp>
      <p:sp>
        <p:nvSpPr>
          <p:cNvPr id="8195" name="Slide Number Placeholder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C1BA6070-2BC5-408E-99F8-74E769D5B6CA}" type="slidenum">
              <a:rPr lang="en-US" altLang="vi-VN">
                <a:solidFill>
                  <a:srgbClr val="4A566A"/>
                </a:solidFill>
              </a:rPr>
              <a:pPr/>
              <a:t>3</a:t>
            </a:fld>
            <a:endParaRPr lang="en-US" altLang="vi-VN">
              <a:solidFill>
                <a:srgbClr val="4A5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76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58" name="Group 146"/>
          <p:cNvGraphicFramePr>
            <a:graphicFrameLocks noGrp="1"/>
          </p:cNvGraphicFramePr>
          <p:nvPr>
            <p:ph/>
          </p:nvPr>
        </p:nvGraphicFramePr>
        <p:xfrm>
          <a:off x="3306764" y="1493838"/>
          <a:ext cx="2447925" cy="1992312"/>
        </p:xfrm>
        <a:graphic>
          <a:graphicData uri="http://schemas.openxmlformats.org/drawingml/2006/table">
            <a:tbl>
              <a:tblPr/>
              <a:tblGrid>
                <a:gridCol w="272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4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24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24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10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24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0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320" name="Slide Number Placeholder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01C673C0-6EAD-4D94-8734-581932B4B416}" type="slidenum">
              <a:rPr lang="en-US" altLang="vi-VN">
                <a:solidFill>
                  <a:srgbClr val="4A566A"/>
                </a:solidFill>
              </a:rPr>
              <a:pPr/>
              <a:t>4</a:t>
            </a:fld>
            <a:endParaRPr lang="en-US" altLang="vi-VN">
              <a:solidFill>
                <a:srgbClr val="4A566A"/>
              </a:solidFill>
            </a:endParaRPr>
          </a:p>
        </p:txBody>
      </p:sp>
      <p:graphicFrame>
        <p:nvGraphicFramePr>
          <p:cNvPr id="13692" name="Group 380"/>
          <p:cNvGraphicFramePr>
            <a:graphicFrameLocks noGrp="1"/>
          </p:cNvGraphicFramePr>
          <p:nvPr/>
        </p:nvGraphicFramePr>
        <p:xfrm>
          <a:off x="6494464" y="1493838"/>
          <a:ext cx="2219322" cy="1992312"/>
        </p:xfrm>
        <a:graphic>
          <a:graphicData uri="http://schemas.openxmlformats.org/drawingml/2006/table">
            <a:tbl>
              <a:tblPr/>
              <a:tblGrid>
                <a:gridCol w="247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5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70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57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70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0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3929" name="Group 617"/>
          <p:cNvGraphicFramePr>
            <a:graphicFrameLocks noGrp="1"/>
          </p:cNvGraphicFramePr>
          <p:nvPr/>
        </p:nvGraphicFramePr>
        <p:xfrm>
          <a:off x="3306764" y="3771901"/>
          <a:ext cx="2447925" cy="2105022"/>
        </p:xfrm>
        <a:graphic>
          <a:graphicData uri="http://schemas.openxmlformats.org/drawingml/2006/table">
            <a:tbl>
              <a:tblPr/>
              <a:tblGrid>
                <a:gridCol w="272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4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24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24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10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24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33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3990" name="Group 678"/>
          <p:cNvGraphicFramePr>
            <a:graphicFrameLocks noGrp="1"/>
          </p:cNvGraphicFramePr>
          <p:nvPr/>
        </p:nvGraphicFramePr>
        <p:xfrm>
          <a:off x="6494464" y="3771901"/>
          <a:ext cx="2219322" cy="2105022"/>
        </p:xfrm>
        <a:graphic>
          <a:graphicData uri="http://schemas.openxmlformats.org/drawingml/2006/table">
            <a:tbl>
              <a:tblPr/>
              <a:tblGrid>
                <a:gridCol w="247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5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70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57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70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33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627" name="Rectangle 679"/>
          <p:cNvSpPr>
            <a:spLocks noChangeArrowheads="1"/>
          </p:cNvSpPr>
          <p:nvPr/>
        </p:nvSpPr>
        <p:spPr bwMode="auto">
          <a:xfrm>
            <a:off x="3962400" y="682626"/>
            <a:ext cx="41544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13: Đan nong mốt</a:t>
            </a:r>
          </a:p>
        </p:txBody>
      </p:sp>
    </p:spTree>
    <p:extLst>
      <p:ext uri="{BB962C8B-B14F-4D97-AF65-F5344CB8AC3E}">
        <p14:creationId xmlns:p14="http://schemas.microsoft.com/office/powerpoint/2010/main" val="24985004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1130300"/>
            <a:ext cx="1252538" cy="1131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148388" y="1471613"/>
            <a:ext cx="88900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237289" y="1471613"/>
            <a:ext cx="90487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327775" y="1471613"/>
            <a:ext cx="88900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416675" y="1471613"/>
            <a:ext cx="88900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505575" y="1471613"/>
            <a:ext cx="88900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594475" y="1471613"/>
            <a:ext cx="90488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6684964" y="1471613"/>
            <a:ext cx="90487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6775450" y="1471613"/>
            <a:ext cx="88900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6864350" y="1471613"/>
            <a:ext cx="88900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6148388" y="1335088"/>
            <a:ext cx="804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6148388" y="1268414"/>
            <a:ext cx="0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6953250" y="1268414"/>
            <a:ext cx="0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6381750" y="1143001"/>
            <a:ext cx="355600" cy="415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vi-VN" sz="105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ô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6148388" y="2184400"/>
            <a:ext cx="88900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6237289" y="2184400"/>
            <a:ext cx="90487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6327775" y="2184400"/>
            <a:ext cx="88900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416675" y="2184400"/>
            <a:ext cx="88900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6505575" y="2184400"/>
            <a:ext cx="88900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6594475" y="2184400"/>
            <a:ext cx="90488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6684964" y="2184400"/>
            <a:ext cx="90487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6775450" y="2184400"/>
            <a:ext cx="88900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6864350" y="2184400"/>
            <a:ext cx="88900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6148388" y="2047875"/>
            <a:ext cx="804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6148388" y="1979614"/>
            <a:ext cx="0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6953250" y="1979614"/>
            <a:ext cx="0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6381750" y="1828801"/>
            <a:ext cx="355600" cy="415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vi-VN" sz="105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ô</a:t>
            </a:r>
          </a:p>
        </p:txBody>
      </p:sp>
      <p:grpSp>
        <p:nvGrpSpPr>
          <p:cNvPr id="10269" name="Group 29"/>
          <p:cNvGrpSpPr>
            <a:grpSpLocks/>
          </p:cNvGrpSpPr>
          <p:nvPr/>
        </p:nvGrpSpPr>
        <p:grpSpPr bwMode="auto">
          <a:xfrm>
            <a:off x="3986214" y="5121275"/>
            <a:ext cx="3527425" cy="1417638"/>
            <a:chOff x="144" y="2768"/>
            <a:chExt cx="4599" cy="2128"/>
          </a:xfrm>
        </p:grpSpPr>
        <p:sp>
          <p:nvSpPr>
            <p:cNvPr id="10319" name="Rectangle 30"/>
            <p:cNvSpPr>
              <a:spLocks noChangeArrowheads="1"/>
            </p:cNvSpPr>
            <p:nvPr/>
          </p:nvSpPr>
          <p:spPr bwMode="auto">
            <a:xfrm>
              <a:off x="3547" y="2777"/>
              <a:ext cx="242" cy="211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20" name="Rectangle 31"/>
            <p:cNvSpPr>
              <a:spLocks noChangeArrowheads="1"/>
            </p:cNvSpPr>
            <p:nvPr/>
          </p:nvSpPr>
          <p:spPr bwMode="auto">
            <a:xfrm>
              <a:off x="4018" y="2777"/>
              <a:ext cx="242" cy="211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21" name="Rectangle 32"/>
            <p:cNvSpPr>
              <a:spLocks noChangeArrowheads="1"/>
            </p:cNvSpPr>
            <p:nvPr/>
          </p:nvSpPr>
          <p:spPr bwMode="auto">
            <a:xfrm>
              <a:off x="3072" y="2777"/>
              <a:ext cx="241" cy="211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22" name="Rectangle 33"/>
            <p:cNvSpPr>
              <a:spLocks noChangeArrowheads="1"/>
            </p:cNvSpPr>
            <p:nvPr/>
          </p:nvSpPr>
          <p:spPr bwMode="auto">
            <a:xfrm rot="-5400000">
              <a:off x="3544" y="2254"/>
              <a:ext cx="241" cy="21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23" name="Rectangle 34"/>
            <p:cNvSpPr>
              <a:spLocks noChangeArrowheads="1"/>
            </p:cNvSpPr>
            <p:nvPr/>
          </p:nvSpPr>
          <p:spPr bwMode="auto">
            <a:xfrm>
              <a:off x="2833" y="2784"/>
              <a:ext cx="241" cy="2105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24" name="Rectangle 35"/>
            <p:cNvSpPr>
              <a:spLocks noChangeArrowheads="1"/>
            </p:cNvSpPr>
            <p:nvPr/>
          </p:nvSpPr>
          <p:spPr bwMode="auto">
            <a:xfrm>
              <a:off x="3312" y="2784"/>
              <a:ext cx="239" cy="2105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25" name="Rectangle 36"/>
            <p:cNvSpPr>
              <a:spLocks noChangeArrowheads="1"/>
            </p:cNvSpPr>
            <p:nvPr/>
          </p:nvSpPr>
          <p:spPr bwMode="auto">
            <a:xfrm>
              <a:off x="3789" y="2784"/>
              <a:ext cx="241" cy="2105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26" name="Rectangle 37"/>
            <p:cNvSpPr>
              <a:spLocks noChangeArrowheads="1"/>
            </p:cNvSpPr>
            <p:nvPr/>
          </p:nvSpPr>
          <p:spPr bwMode="auto">
            <a:xfrm>
              <a:off x="4260" y="2784"/>
              <a:ext cx="239" cy="2105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27" name="Rectangle 38"/>
            <p:cNvSpPr>
              <a:spLocks noChangeArrowheads="1"/>
            </p:cNvSpPr>
            <p:nvPr/>
          </p:nvSpPr>
          <p:spPr bwMode="auto">
            <a:xfrm>
              <a:off x="2833" y="2966"/>
              <a:ext cx="241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endParaRPr lang="vi-VN" altLang="vi-VN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28" name="Rectangle 39"/>
            <p:cNvSpPr>
              <a:spLocks noChangeArrowheads="1"/>
            </p:cNvSpPr>
            <p:nvPr/>
          </p:nvSpPr>
          <p:spPr bwMode="auto">
            <a:xfrm>
              <a:off x="3312" y="2966"/>
              <a:ext cx="239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29" name="Rectangle 40"/>
            <p:cNvSpPr>
              <a:spLocks noChangeArrowheads="1"/>
            </p:cNvSpPr>
            <p:nvPr/>
          </p:nvSpPr>
          <p:spPr bwMode="auto">
            <a:xfrm>
              <a:off x="3789" y="2966"/>
              <a:ext cx="241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30" name="Rectangle 41"/>
            <p:cNvSpPr>
              <a:spLocks noChangeArrowheads="1"/>
            </p:cNvSpPr>
            <p:nvPr/>
          </p:nvSpPr>
          <p:spPr bwMode="auto">
            <a:xfrm>
              <a:off x="4260" y="2966"/>
              <a:ext cx="239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31" name="Rectangle 42"/>
            <p:cNvSpPr>
              <a:spLocks noChangeArrowheads="1"/>
            </p:cNvSpPr>
            <p:nvPr/>
          </p:nvSpPr>
          <p:spPr bwMode="auto">
            <a:xfrm>
              <a:off x="2833" y="2777"/>
              <a:ext cx="241" cy="1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32" name="Rectangle 43"/>
            <p:cNvSpPr>
              <a:spLocks noChangeArrowheads="1"/>
            </p:cNvSpPr>
            <p:nvPr/>
          </p:nvSpPr>
          <p:spPr bwMode="auto">
            <a:xfrm>
              <a:off x="3312" y="2777"/>
              <a:ext cx="239" cy="1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33" name="Rectangle 44"/>
            <p:cNvSpPr>
              <a:spLocks noChangeArrowheads="1"/>
            </p:cNvSpPr>
            <p:nvPr/>
          </p:nvSpPr>
          <p:spPr bwMode="auto">
            <a:xfrm>
              <a:off x="3789" y="2777"/>
              <a:ext cx="241" cy="1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34" name="Rectangle 45"/>
            <p:cNvSpPr>
              <a:spLocks noChangeArrowheads="1"/>
            </p:cNvSpPr>
            <p:nvPr/>
          </p:nvSpPr>
          <p:spPr bwMode="auto">
            <a:xfrm>
              <a:off x="4260" y="2777"/>
              <a:ext cx="239" cy="1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35" name="Rectangle 46"/>
            <p:cNvSpPr>
              <a:spLocks noChangeArrowheads="1"/>
            </p:cNvSpPr>
            <p:nvPr/>
          </p:nvSpPr>
          <p:spPr bwMode="auto">
            <a:xfrm>
              <a:off x="2833" y="3449"/>
              <a:ext cx="241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endParaRPr lang="vi-VN" altLang="vi-VN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36" name="Rectangle 47"/>
            <p:cNvSpPr>
              <a:spLocks noChangeArrowheads="1"/>
            </p:cNvSpPr>
            <p:nvPr/>
          </p:nvSpPr>
          <p:spPr bwMode="auto">
            <a:xfrm>
              <a:off x="3312" y="3449"/>
              <a:ext cx="239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37" name="Rectangle 48"/>
            <p:cNvSpPr>
              <a:spLocks noChangeArrowheads="1"/>
            </p:cNvSpPr>
            <p:nvPr/>
          </p:nvSpPr>
          <p:spPr bwMode="auto">
            <a:xfrm>
              <a:off x="3789" y="3449"/>
              <a:ext cx="241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38" name="Rectangle 49"/>
            <p:cNvSpPr>
              <a:spLocks noChangeArrowheads="1"/>
            </p:cNvSpPr>
            <p:nvPr/>
          </p:nvSpPr>
          <p:spPr bwMode="auto">
            <a:xfrm>
              <a:off x="4260" y="3449"/>
              <a:ext cx="239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39" name="Rectangle 50"/>
            <p:cNvSpPr>
              <a:spLocks noChangeArrowheads="1"/>
            </p:cNvSpPr>
            <p:nvPr/>
          </p:nvSpPr>
          <p:spPr bwMode="auto">
            <a:xfrm>
              <a:off x="2591" y="3688"/>
              <a:ext cx="242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endParaRPr lang="vi-VN" altLang="vi-VN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0" name="Rectangle 51"/>
            <p:cNvSpPr>
              <a:spLocks noChangeArrowheads="1"/>
            </p:cNvSpPr>
            <p:nvPr/>
          </p:nvSpPr>
          <p:spPr bwMode="auto">
            <a:xfrm>
              <a:off x="3072" y="3688"/>
              <a:ext cx="241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1" name="Rectangle 52"/>
            <p:cNvSpPr>
              <a:spLocks noChangeArrowheads="1"/>
            </p:cNvSpPr>
            <p:nvPr/>
          </p:nvSpPr>
          <p:spPr bwMode="auto">
            <a:xfrm>
              <a:off x="3551" y="3688"/>
              <a:ext cx="242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2" name="Rectangle 53"/>
            <p:cNvSpPr>
              <a:spLocks noChangeArrowheads="1"/>
            </p:cNvSpPr>
            <p:nvPr/>
          </p:nvSpPr>
          <p:spPr bwMode="auto">
            <a:xfrm>
              <a:off x="4018" y="3688"/>
              <a:ext cx="242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3" name="Rectangle 54"/>
            <p:cNvSpPr>
              <a:spLocks noChangeArrowheads="1"/>
            </p:cNvSpPr>
            <p:nvPr/>
          </p:nvSpPr>
          <p:spPr bwMode="auto">
            <a:xfrm>
              <a:off x="4489" y="3688"/>
              <a:ext cx="242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4" name="Rectangle 55"/>
            <p:cNvSpPr>
              <a:spLocks noChangeArrowheads="1"/>
            </p:cNvSpPr>
            <p:nvPr/>
          </p:nvSpPr>
          <p:spPr bwMode="auto">
            <a:xfrm>
              <a:off x="2833" y="3928"/>
              <a:ext cx="241" cy="2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endParaRPr lang="vi-VN" altLang="vi-VN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5" name="Rectangle 56"/>
            <p:cNvSpPr>
              <a:spLocks noChangeArrowheads="1"/>
            </p:cNvSpPr>
            <p:nvPr/>
          </p:nvSpPr>
          <p:spPr bwMode="auto">
            <a:xfrm>
              <a:off x="3312" y="3928"/>
              <a:ext cx="239" cy="2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6" name="Rectangle 57"/>
            <p:cNvSpPr>
              <a:spLocks noChangeArrowheads="1"/>
            </p:cNvSpPr>
            <p:nvPr/>
          </p:nvSpPr>
          <p:spPr bwMode="auto">
            <a:xfrm>
              <a:off x="3789" y="3928"/>
              <a:ext cx="241" cy="2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7" name="Rectangle 58"/>
            <p:cNvSpPr>
              <a:spLocks noChangeArrowheads="1"/>
            </p:cNvSpPr>
            <p:nvPr/>
          </p:nvSpPr>
          <p:spPr bwMode="auto">
            <a:xfrm>
              <a:off x="4260" y="3928"/>
              <a:ext cx="239" cy="2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8" name="Rectangle 59"/>
            <p:cNvSpPr>
              <a:spLocks noChangeArrowheads="1"/>
            </p:cNvSpPr>
            <p:nvPr/>
          </p:nvSpPr>
          <p:spPr bwMode="auto">
            <a:xfrm>
              <a:off x="2591" y="4169"/>
              <a:ext cx="242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endParaRPr lang="vi-VN" altLang="vi-VN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9" name="Rectangle 60"/>
            <p:cNvSpPr>
              <a:spLocks noChangeArrowheads="1"/>
            </p:cNvSpPr>
            <p:nvPr/>
          </p:nvSpPr>
          <p:spPr bwMode="auto">
            <a:xfrm>
              <a:off x="3072" y="4169"/>
              <a:ext cx="241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50" name="Rectangle 61"/>
            <p:cNvSpPr>
              <a:spLocks noChangeArrowheads="1"/>
            </p:cNvSpPr>
            <p:nvPr/>
          </p:nvSpPr>
          <p:spPr bwMode="auto">
            <a:xfrm>
              <a:off x="3551" y="4169"/>
              <a:ext cx="242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51" name="Rectangle 62"/>
            <p:cNvSpPr>
              <a:spLocks noChangeArrowheads="1"/>
            </p:cNvSpPr>
            <p:nvPr/>
          </p:nvSpPr>
          <p:spPr bwMode="auto">
            <a:xfrm>
              <a:off x="4018" y="4169"/>
              <a:ext cx="242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52" name="Rectangle 63"/>
            <p:cNvSpPr>
              <a:spLocks noChangeArrowheads="1"/>
            </p:cNvSpPr>
            <p:nvPr/>
          </p:nvSpPr>
          <p:spPr bwMode="auto">
            <a:xfrm>
              <a:off x="4489" y="4169"/>
              <a:ext cx="242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53" name="Rectangle 64"/>
            <p:cNvSpPr>
              <a:spLocks noChangeArrowheads="1"/>
            </p:cNvSpPr>
            <p:nvPr/>
          </p:nvSpPr>
          <p:spPr bwMode="auto">
            <a:xfrm>
              <a:off x="2833" y="4408"/>
              <a:ext cx="241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endParaRPr lang="vi-VN" altLang="vi-VN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54" name="Rectangle 65"/>
            <p:cNvSpPr>
              <a:spLocks noChangeArrowheads="1"/>
            </p:cNvSpPr>
            <p:nvPr/>
          </p:nvSpPr>
          <p:spPr bwMode="auto">
            <a:xfrm>
              <a:off x="3312" y="4408"/>
              <a:ext cx="239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55" name="Rectangle 66"/>
            <p:cNvSpPr>
              <a:spLocks noChangeArrowheads="1"/>
            </p:cNvSpPr>
            <p:nvPr/>
          </p:nvSpPr>
          <p:spPr bwMode="auto">
            <a:xfrm>
              <a:off x="3789" y="4408"/>
              <a:ext cx="241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56" name="Rectangle 67"/>
            <p:cNvSpPr>
              <a:spLocks noChangeArrowheads="1"/>
            </p:cNvSpPr>
            <p:nvPr/>
          </p:nvSpPr>
          <p:spPr bwMode="auto">
            <a:xfrm>
              <a:off x="4260" y="4408"/>
              <a:ext cx="239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57" name="Rectangle 68"/>
            <p:cNvSpPr>
              <a:spLocks noChangeArrowheads="1"/>
            </p:cNvSpPr>
            <p:nvPr/>
          </p:nvSpPr>
          <p:spPr bwMode="auto">
            <a:xfrm rot="5400000">
              <a:off x="3544" y="1827"/>
              <a:ext cx="239" cy="212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58" name="Rectangle 69"/>
            <p:cNvSpPr>
              <a:spLocks noChangeArrowheads="1"/>
            </p:cNvSpPr>
            <p:nvPr/>
          </p:nvSpPr>
          <p:spPr bwMode="auto">
            <a:xfrm>
              <a:off x="4493" y="2777"/>
              <a:ext cx="241" cy="21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59" name="Rectangle 70"/>
            <p:cNvSpPr>
              <a:spLocks noChangeArrowheads="1"/>
            </p:cNvSpPr>
            <p:nvPr/>
          </p:nvSpPr>
          <p:spPr bwMode="auto">
            <a:xfrm rot="5400000">
              <a:off x="3564" y="3707"/>
              <a:ext cx="239" cy="212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60" name="Rectangle 71"/>
            <p:cNvSpPr>
              <a:spLocks noChangeArrowheads="1"/>
            </p:cNvSpPr>
            <p:nvPr/>
          </p:nvSpPr>
          <p:spPr bwMode="auto">
            <a:xfrm>
              <a:off x="2591" y="2777"/>
              <a:ext cx="242" cy="21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61" name="Rectangle 72"/>
            <p:cNvSpPr>
              <a:spLocks noChangeArrowheads="1"/>
            </p:cNvSpPr>
            <p:nvPr/>
          </p:nvSpPr>
          <p:spPr bwMode="auto">
            <a:xfrm>
              <a:off x="1100" y="2784"/>
              <a:ext cx="241" cy="211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62" name="Rectangle 73"/>
            <p:cNvSpPr>
              <a:spLocks noChangeArrowheads="1"/>
            </p:cNvSpPr>
            <p:nvPr/>
          </p:nvSpPr>
          <p:spPr bwMode="auto">
            <a:xfrm>
              <a:off x="2028" y="2784"/>
              <a:ext cx="254" cy="211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63" name="Rectangle 74"/>
            <p:cNvSpPr>
              <a:spLocks noChangeArrowheads="1"/>
            </p:cNvSpPr>
            <p:nvPr/>
          </p:nvSpPr>
          <p:spPr bwMode="auto">
            <a:xfrm>
              <a:off x="1571" y="2784"/>
              <a:ext cx="239" cy="211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64" name="Rectangle 75"/>
            <p:cNvSpPr>
              <a:spLocks noChangeArrowheads="1"/>
            </p:cNvSpPr>
            <p:nvPr/>
          </p:nvSpPr>
          <p:spPr bwMode="auto">
            <a:xfrm>
              <a:off x="623" y="2784"/>
              <a:ext cx="242" cy="211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65" name="Rectangle 76"/>
            <p:cNvSpPr>
              <a:spLocks noChangeArrowheads="1"/>
            </p:cNvSpPr>
            <p:nvPr/>
          </p:nvSpPr>
          <p:spPr bwMode="auto">
            <a:xfrm>
              <a:off x="144" y="2784"/>
              <a:ext cx="241" cy="211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66" name="Rectangle 77"/>
            <p:cNvSpPr>
              <a:spLocks noChangeArrowheads="1"/>
            </p:cNvSpPr>
            <p:nvPr/>
          </p:nvSpPr>
          <p:spPr bwMode="auto">
            <a:xfrm rot="-5400000">
              <a:off x="1098" y="2262"/>
              <a:ext cx="239" cy="21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67" name="Rectangle 78"/>
            <p:cNvSpPr>
              <a:spLocks noChangeArrowheads="1"/>
            </p:cNvSpPr>
            <p:nvPr/>
          </p:nvSpPr>
          <p:spPr bwMode="auto">
            <a:xfrm>
              <a:off x="385" y="2784"/>
              <a:ext cx="239" cy="211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68" name="Rectangle 79"/>
            <p:cNvSpPr>
              <a:spLocks noChangeArrowheads="1"/>
            </p:cNvSpPr>
            <p:nvPr/>
          </p:nvSpPr>
          <p:spPr bwMode="auto">
            <a:xfrm>
              <a:off x="866" y="2784"/>
              <a:ext cx="239" cy="211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69" name="Rectangle 80"/>
            <p:cNvSpPr>
              <a:spLocks noChangeArrowheads="1"/>
            </p:cNvSpPr>
            <p:nvPr/>
          </p:nvSpPr>
          <p:spPr bwMode="auto">
            <a:xfrm>
              <a:off x="1340" y="2784"/>
              <a:ext cx="239" cy="211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70" name="Rectangle 81"/>
            <p:cNvSpPr>
              <a:spLocks noChangeArrowheads="1"/>
            </p:cNvSpPr>
            <p:nvPr/>
          </p:nvSpPr>
          <p:spPr bwMode="auto">
            <a:xfrm>
              <a:off x="1810" y="2784"/>
              <a:ext cx="241" cy="211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71" name="Rectangle 82"/>
            <p:cNvSpPr>
              <a:spLocks noChangeArrowheads="1"/>
            </p:cNvSpPr>
            <p:nvPr/>
          </p:nvSpPr>
          <p:spPr bwMode="auto">
            <a:xfrm>
              <a:off x="385" y="2975"/>
              <a:ext cx="239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endParaRPr lang="vi-VN" altLang="vi-VN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72" name="Rectangle 83"/>
            <p:cNvSpPr>
              <a:spLocks noChangeArrowheads="1"/>
            </p:cNvSpPr>
            <p:nvPr/>
          </p:nvSpPr>
          <p:spPr bwMode="auto">
            <a:xfrm>
              <a:off x="866" y="2975"/>
              <a:ext cx="239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73" name="Rectangle 84"/>
            <p:cNvSpPr>
              <a:spLocks noChangeArrowheads="1"/>
            </p:cNvSpPr>
            <p:nvPr/>
          </p:nvSpPr>
          <p:spPr bwMode="auto">
            <a:xfrm>
              <a:off x="1340" y="2975"/>
              <a:ext cx="239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74" name="Rectangle 85"/>
            <p:cNvSpPr>
              <a:spLocks noChangeArrowheads="1"/>
            </p:cNvSpPr>
            <p:nvPr/>
          </p:nvSpPr>
          <p:spPr bwMode="auto">
            <a:xfrm>
              <a:off x="1810" y="2975"/>
              <a:ext cx="241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75" name="Rectangle 86"/>
            <p:cNvSpPr>
              <a:spLocks noChangeArrowheads="1"/>
            </p:cNvSpPr>
            <p:nvPr/>
          </p:nvSpPr>
          <p:spPr bwMode="auto">
            <a:xfrm>
              <a:off x="385" y="2784"/>
              <a:ext cx="239" cy="193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76" name="Rectangle 87"/>
            <p:cNvSpPr>
              <a:spLocks noChangeArrowheads="1"/>
            </p:cNvSpPr>
            <p:nvPr/>
          </p:nvSpPr>
          <p:spPr bwMode="auto">
            <a:xfrm>
              <a:off x="866" y="2784"/>
              <a:ext cx="239" cy="193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77" name="Rectangle 88"/>
            <p:cNvSpPr>
              <a:spLocks noChangeArrowheads="1"/>
            </p:cNvSpPr>
            <p:nvPr/>
          </p:nvSpPr>
          <p:spPr bwMode="auto">
            <a:xfrm>
              <a:off x="1340" y="2784"/>
              <a:ext cx="239" cy="193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78" name="Rectangle 89"/>
            <p:cNvSpPr>
              <a:spLocks noChangeArrowheads="1"/>
            </p:cNvSpPr>
            <p:nvPr/>
          </p:nvSpPr>
          <p:spPr bwMode="auto">
            <a:xfrm>
              <a:off x="1810" y="2784"/>
              <a:ext cx="241" cy="193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79" name="Rectangle 90"/>
            <p:cNvSpPr>
              <a:spLocks noChangeArrowheads="1"/>
            </p:cNvSpPr>
            <p:nvPr/>
          </p:nvSpPr>
          <p:spPr bwMode="auto">
            <a:xfrm>
              <a:off x="385" y="3456"/>
              <a:ext cx="239" cy="2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endParaRPr lang="vi-VN" altLang="vi-VN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80" name="Rectangle 91"/>
            <p:cNvSpPr>
              <a:spLocks noChangeArrowheads="1"/>
            </p:cNvSpPr>
            <p:nvPr/>
          </p:nvSpPr>
          <p:spPr bwMode="auto">
            <a:xfrm>
              <a:off x="866" y="3456"/>
              <a:ext cx="239" cy="2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81" name="Rectangle 92"/>
            <p:cNvSpPr>
              <a:spLocks noChangeArrowheads="1"/>
            </p:cNvSpPr>
            <p:nvPr/>
          </p:nvSpPr>
          <p:spPr bwMode="auto">
            <a:xfrm>
              <a:off x="1340" y="3456"/>
              <a:ext cx="239" cy="2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82" name="Rectangle 93"/>
            <p:cNvSpPr>
              <a:spLocks noChangeArrowheads="1"/>
            </p:cNvSpPr>
            <p:nvPr/>
          </p:nvSpPr>
          <p:spPr bwMode="auto">
            <a:xfrm>
              <a:off x="1810" y="3456"/>
              <a:ext cx="241" cy="2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83" name="Rectangle 94"/>
            <p:cNvSpPr>
              <a:spLocks noChangeArrowheads="1"/>
            </p:cNvSpPr>
            <p:nvPr/>
          </p:nvSpPr>
          <p:spPr bwMode="auto">
            <a:xfrm>
              <a:off x="144" y="3697"/>
              <a:ext cx="241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endParaRPr lang="vi-VN" altLang="vi-VN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84" name="Rectangle 95"/>
            <p:cNvSpPr>
              <a:spLocks noChangeArrowheads="1"/>
            </p:cNvSpPr>
            <p:nvPr/>
          </p:nvSpPr>
          <p:spPr bwMode="auto">
            <a:xfrm>
              <a:off x="623" y="3697"/>
              <a:ext cx="242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85" name="Rectangle 96"/>
            <p:cNvSpPr>
              <a:spLocks noChangeArrowheads="1"/>
            </p:cNvSpPr>
            <p:nvPr/>
          </p:nvSpPr>
          <p:spPr bwMode="auto">
            <a:xfrm>
              <a:off x="1104" y="3697"/>
              <a:ext cx="239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86" name="Rectangle 97"/>
            <p:cNvSpPr>
              <a:spLocks noChangeArrowheads="1"/>
            </p:cNvSpPr>
            <p:nvPr/>
          </p:nvSpPr>
          <p:spPr bwMode="auto">
            <a:xfrm>
              <a:off x="1571" y="3697"/>
              <a:ext cx="239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87" name="Rectangle 98"/>
            <p:cNvSpPr>
              <a:spLocks noChangeArrowheads="1"/>
            </p:cNvSpPr>
            <p:nvPr/>
          </p:nvSpPr>
          <p:spPr bwMode="auto">
            <a:xfrm>
              <a:off x="2042" y="3697"/>
              <a:ext cx="242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88" name="Rectangle 99"/>
            <p:cNvSpPr>
              <a:spLocks noChangeArrowheads="1"/>
            </p:cNvSpPr>
            <p:nvPr/>
          </p:nvSpPr>
          <p:spPr bwMode="auto">
            <a:xfrm>
              <a:off x="385" y="3937"/>
              <a:ext cx="239" cy="2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endParaRPr lang="vi-VN" altLang="vi-VN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89" name="Rectangle 100"/>
            <p:cNvSpPr>
              <a:spLocks noChangeArrowheads="1"/>
            </p:cNvSpPr>
            <p:nvPr/>
          </p:nvSpPr>
          <p:spPr bwMode="auto">
            <a:xfrm>
              <a:off x="866" y="3937"/>
              <a:ext cx="239" cy="2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90" name="Rectangle 101"/>
            <p:cNvSpPr>
              <a:spLocks noChangeArrowheads="1"/>
            </p:cNvSpPr>
            <p:nvPr/>
          </p:nvSpPr>
          <p:spPr bwMode="auto">
            <a:xfrm>
              <a:off x="1340" y="3937"/>
              <a:ext cx="239" cy="2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91" name="Rectangle 102"/>
            <p:cNvSpPr>
              <a:spLocks noChangeArrowheads="1"/>
            </p:cNvSpPr>
            <p:nvPr/>
          </p:nvSpPr>
          <p:spPr bwMode="auto">
            <a:xfrm>
              <a:off x="1810" y="3937"/>
              <a:ext cx="241" cy="2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92" name="Rectangle 103"/>
            <p:cNvSpPr>
              <a:spLocks noChangeArrowheads="1"/>
            </p:cNvSpPr>
            <p:nvPr/>
          </p:nvSpPr>
          <p:spPr bwMode="auto">
            <a:xfrm>
              <a:off x="144" y="4176"/>
              <a:ext cx="241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endParaRPr lang="vi-VN" altLang="vi-VN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93" name="Rectangle 104"/>
            <p:cNvSpPr>
              <a:spLocks noChangeArrowheads="1"/>
            </p:cNvSpPr>
            <p:nvPr/>
          </p:nvSpPr>
          <p:spPr bwMode="auto">
            <a:xfrm>
              <a:off x="623" y="4176"/>
              <a:ext cx="242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94" name="Rectangle 105"/>
            <p:cNvSpPr>
              <a:spLocks noChangeArrowheads="1"/>
            </p:cNvSpPr>
            <p:nvPr/>
          </p:nvSpPr>
          <p:spPr bwMode="auto">
            <a:xfrm>
              <a:off x="1104" y="4176"/>
              <a:ext cx="239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95" name="Rectangle 106"/>
            <p:cNvSpPr>
              <a:spLocks noChangeArrowheads="1"/>
            </p:cNvSpPr>
            <p:nvPr/>
          </p:nvSpPr>
          <p:spPr bwMode="auto">
            <a:xfrm>
              <a:off x="1571" y="4176"/>
              <a:ext cx="239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96" name="Rectangle 107"/>
            <p:cNvSpPr>
              <a:spLocks noChangeArrowheads="1"/>
            </p:cNvSpPr>
            <p:nvPr/>
          </p:nvSpPr>
          <p:spPr bwMode="auto">
            <a:xfrm>
              <a:off x="2042" y="4176"/>
              <a:ext cx="242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97" name="Rectangle 108"/>
            <p:cNvSpPr>
              <a:spLocks noChangeArrowheads="1"/>
            </p:cNvSpPr>
            <p:nvPr/>
          </p:nvSpPr>
          <p:spPr bwMode="auto">
            <a:xfrm>
              <a:off x="385" y="4415"/>
              <a:ext cx="239" cy="2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endParaRPr lang="vi-VN" altLang="vi-VN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98" name="Rectangle 109"/>
            <p:cNvSpPr>
              <a:spLocks noChangeArrowheads="1"/>
            </p:cNvSpPr>
            <p:nvPr/>
          </p:nvSpPr>
          <p:spPr bwMode="auto">
            <a:xfrm>
              <a:off x="866" y="4415"/>
              <a:ext cx="239" cy="2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99" name="Rectangle 110"/>
            <p:cNvSpPr>
              <a:spLocks noChangeArrowheads="1"/>
            </p:cNvSpPr>
            <p:nvPr/>
          </p:nvSpPr>
          <p:spPr bwMode="auto">
            <a:xfrm>
              <a:off x="1340" y="4415"/>
              <a:ext cx="239" cy="2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0" name="Rectangle 111"/>
            <p:cNvSpPr>
              <a:spLocks noChangeArrowheads="1"/>
            </p:cNvSpPr>
            <p:nvPr/>
          </p:nvSpPr>
          <p:spPr bwMode="auto">
            <a:xfrm>
              <a:off x="1810" y="4415"/>
              <a:ext cx="241" cy="2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270" name="Text Box 112"/>
          <p:cNvSpPr txBox="1">
            <a:spLocks noChangeArrowheads="1"/>
          </p:cNvSpPr>
          <p:nvPr/>
        </p:nvSpPr>
        <p:spPr bwMode="auto">
          <a:xfrm>
            <a:off x="2759076" y="592138"/>
            <a:ext cx="4860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</a:t>
            </a: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Kẻ, cắt các nan đan</a:t>
            </a:r>
          </a:p>
        </p:txBody>
      </p:sp>
      <p:sp>
        <p:nvSpPr>
          <p:cNvPr id="10271" name="Text Box 113"/>
          <p:cNvSpPr txBox="1">
            <a:spLocks noChangeArrowheads="1"/>
          </p:cNvSpPr>
          <p:nvPr/>
        </p:nvSpPr>
        <p:spPr bwMode="auto">
          <a:xfrm>
            <a:off x="2759076" y="2292351"/>
            <a:ext cx="7680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Đan nong mốt  (theo cách đan nhấc một nan, đè một nan; đan xong mỗi nan ngang cần dồn cho khít ).</a:t>
            </a:r>
          </a:p>
        </p:txBody>
      </p:sp>
      <p:sp>
        <p:nvSpPr>
          <p:cNvPr id="10272" name="Text Box 114"/>
          <p:cNvSpPr txBox="1">
            <a:spLocks noChangeArrowheads="1"/>
          </p:cNvSpPr>
          <p:nvPr/>
        </p:nvSpPr>
        <p:spPr bwMode="auto">
          <a:xfrm>
            <a:off x="2703514" y="4437063"/>
            <a:ext cx="5857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</a:t>
            </a:r>
            <a:r>
              <a:rPr lang="en-US" altLang="vi-VN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3</a:t>
            </a: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Dán nẹp xung quanh tấm nan.</a:t>
            </a:r>
          </a:p>
        </p:txBody>
      </p:sp>
      <p:sp>
        <p:nvSpPr>
          <p:cNvPr id="10273" name="Rectangle 115"/>
          <p:cNvSpPr>
            <a:spLocks noChangeArrowheads="1"/>
          </p:cNvSpPr>
          <p:nvPr/>
        </p:nvSpPr>
        <p:spPr bwMode="auto">
          <a:xfrm>
            <a:off x="6170613" y="3084514"/>
            <a:ext cx="139700" cy="108108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4" name="Rectangle 116"/>
          <p:cNvSpPr>
            <a:spLocks noChangeArrowheads="1"/>
          </p:cNvSpPr>
          <p:nvPr/>
        </p:nvSpPr>
        <p:spPr bwMode="auto">
          <a:xfrm>
            <a:off x="6713539" y="3084514"/>
            <a:ext cx="147637" cy="108108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5" name="Rectangle 117"/>
          <p:cNvSpPr>
            <a:spLocks noChangeArrowheads="1"/>
          </p:cNvSpPr>
          <p:nvPr/>
        </p:nvSpPr>
        <p:spPr bwMode="auto">
          <a:xfrm>
            <a:off x="6445250" y="3084514"/>
            <a:ext cx="139700" cy="108108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6" name="Rectangle 118"/>
          <p:cNvSpPr>
            <a:spLocks noChangeArrowheads="1"/>
          </p:cNvSpPr>
          <p:nvPr/>
        </p:nvSpPr>
        <p:spPr bwMode="auto">
          <a:xfrm>
            <a:off x="5889625" y="3084514"/>
            <a:ext cx="141288" cy="108108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7" name="Rectangle 119"/>
          <p:cNvSpPr>
            <a:spLocks noChangeArrowheads="1"/>
          </p:cNvSpPr>
          <p:nvPr/>
        </p:nvSpPr>
        <p:spPr bwMode="auto">
          <a:xfrm>
            <a:off x="5608639" y="3084514"/>
            <a:ext cx="141287" cy="108108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8" name="Rectangle 120"/>
          <p:cNvSpPr>
            <a:spLocks noChangeArrowheads="1"/>
          </p:cNvSpPr>
          <p:nvPr/>
        </p:nvSpPr>
        <p:spPr bwMode="auto">
          <a:xfrm>
            <a:off x="5749925" y="3084514"/>
            <a:ext cx="139700" cy="108108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9" name="Rectangle 121"/>
          <p:cNvSpPr>
            <a:spLocks noChangeArrowheads="1"/>
          </p:cNvSpPr>
          <p:nvPr/>
        </p:nvSpPr>
        <p:spPr bwMode="auto">
          <a:xfrm>
            <a:off x="6030914" y="3084514"/>
            <a:ext cx="141287" cy="108108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0" name="Rectangle 122"/>
          <p:cNvSpPr>
            <a:spLocks noChangeArrowheads="1"/>
          </p:cNvSpPr>
          <p:nvPr/>
        </p:nvSpPr>
        <p:spPr bwMode="auto">
          <a:xfrm>
            <a:off x="6310314" y="3084514"/>
            <a:ext cx="141287" cy="108108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1" name="Rectangle 123"/>
          <p:cNvSpPr>
            <a:spLocks noChangeArrowheads="1"/>
          </p:cNvSpPr>
          <p:nvPr/>
        </p:nvSpPr>
        <p:spPr bwMode="auto">
          <a:xfrm>
            <a:off x="6592888" y="3084514"/>
            <a:ext cx="163512" cy="108108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2" name="Rectangle 124"/>
          <p:cNvSpPr>
            <a:spLocks noChangeArrowheads="1"/>
          </p:cNvSpPr>
          <p:nvPr/>
        </p:nvSpPr>
        <p:spPr bwMode="auto">
          <a:xfrm>
            <a:off x="5634039" y="3560764"/>
            <a:ext cx="141287" cy="122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283" name="Rectangle 125"/>
          <p:cNvSpPr>
            <a:spLocks noChangeArrowheads="1"/>
          </p:cNvSpPr>
          <p:nvPr/>
        </p:nvSpPr>
        <p:spPr bwMode="auto">
          <a:xfrm>
            <a:off x="5889626" y="3606800"/>
            <a:ext cx="150813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4" name="Rectangle 126"/>
          <p:cNvSpPr>
            <a:spLocks noChangeArrowheads="1"/>
          </p:cNvSpPr>
          <p:nvPr/>
        </p:nvSpPr>
        <p:spPr bwMode="auto">
          <a:xfrm>
            <a:off x="6172200" y="3578226"/>
            <a:ext cx="192088" cy="10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5" name="Rectangle 127"/>
          <p:cNvSpPr>
            <a:spLocks noChangeArrowheads="1"/>
          </p:cNvSpPr>
          <p:nvPr/>
        </p:nvSpPr>
        <p:spPr bwMode="auto">
          <a:xfrm>
            <a:off x="6445250" y="3560764"/>
            <a:ext cx="139700" cy="122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6" name="Rectangle 128"/>
          <p:cNvSpPr>
            <a:spLocks noChangeArrowheads="1"/>
          </p:cNvSpPr>
          <p:nvPr/>
        </p:nvSpPr>
        <p:spPr bwMode="auto">
          <a:xfrm>
            <a:off x="6721475" y="3560764"/>
            <a:ext cx="139700" cy="122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7" name="Rectangle 129"/>
          <p:cNvSpPr>
            <a:spLocks noChangeArrowheads="1"/>
          </p:cNvSpPr>
          <p:nvPr/>
        </p:nvSpPr>
        <p:spPr bwMode="auto">
          <a:xfrm>
            <a:off x="5749925" y="3683001"/>
            <a:ext cx="139700" cy="123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288" name="Rectangle 130"/>
          <p:cNvSpPr>
            <a:spLocks noChangeArrowheads="1"/>
          </p:cNvSpPr>
          <p:nvPr/>
        </p:nvSpPr>
        <p:spPr bwMode="auto">
          <a:xfrm>
            <a:off x="6030914" y="3683001"/>
            <a:ext cx="141287" cy="123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9" name="Rectangle 131"/>
          <p:cNvSpPr>
            <a:spLocks noChangeArrowheads="1"/>
          </p:cNvSpPr>
          <p:nvPr/>
        </p:nvSpPr>
        <p:spPr bwMode="auto">
          <a:xfrm>
            <a:off x="6310314" y="3683001"/>
            <a:ext cx="141287" cy="123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0" name="Rectangle 132"/>
          <p:cNvSpPr>
            <a:spLocks noChangeArrowheads="1"/>
          </p:cNvSpPr>
          <p:nvPr/>
        </p:nvSpPr>
        <p:spPr bwMode="auto">
          <a:xfrm>
            <a:off x="6584950" y="3683001"/>
            <a:ext cx="141288" cy="123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1" name="Rectangle 133"/>
          <p:cNvSpPr>
            <a:spLocks noChangeArrowheads="1"/>
          </p:cNvSpPr>
          <p:nvPr/>
        </p:nvSpPr>
        <p:spPr bwMode="auto">
          <a:xfrm>
            <a:off x="5608639" y="3806825"/>
            <a:ext cx="141287" cy="122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292" name="Rectangle 134"/>
          <p:cNvSpPr>
            <a:spLocks noChangeArrowheads="1"/>
          </p:cNvSpPr>
          <p:nvPr/>
        </p:nvSpPr>
        <p:spPr bwMode="auto">
          <a:xfrm>
            <a:off x="5889625" y="3806825"/>
            <a:ext cx="141288" cy="122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3" name="Rectangle 135"/>
          <p:cNvSpPr>
            <a:spLocks noChangeArrowheads="1"/>
          </p:cNvSpPr>
          <p:nvPr/>
        </p:nvSpPr>
        <p:spPr bwMode="auto">
          <a:xfrm>
            <a:off x="6172200" y="3806825"/>
            <a:ext cx="141288" cy="122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4" name="Rectangle 136"/>
          <p:cNvSpPr>
            <a:spLocks noChangeArrowheads="1"/>
          </p:cNvSpPr>
          <p:nvPr/>
        </p:nvSpPr>
        <p:spPr bwMode="auto">
          <a:xfrm>
            <a:off x="6445250" y="3806825"/>
            <a:ext cx="139700" cy="122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5" name="Rectangle 137"/>
          <p:cNvSpPr>
            <a:spLocks noChangeArrowheads="1"/>
          </p:cNvSpPr>
          <p:nvPr/>
        </p:nvSpPr>
        <p:spPr bwMode="auto">
          <a:xfrm>
            <a:off x="6721475" y="3806825"/>
            <a:ext cx="139700" cy="122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6" name="Rectangle 138"/>
          <p:cNvSpPr>
            <a:spLocks noChangeArrowheads="1"/>
          </p:cNvSpPr>
          <p:nvPr/>
        </p:nvSpPr>
        <p:spPr bwMode="auto">
          <a:xfrm>
            <a:off x="5749925" y="3929064"/>
            <a:ext cx="139700" cy="122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297" name="Rectangle 139"/>
          <p:cNvSpPr>
            <a:spLocks noChangeArrowheads="1"/>
          </p:cNvSpPr>
          <p:nvPr/>
        </p:nvSpPr>
        <p:spPr bwMode="auto">
          <a:xfrm>
            <a:off x="6030914" y="3929064"/>
            <a:ext cx="141287" cy="122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8" name="Rectangle 140"/>
          <p:cNvSpPr>
            <a:spLocks noChangeArrowheads="1"/>
          </p:cNvSpPr>
          <p:nvPr/>
        </p:nvSpPr>
        <p:spPr bwMode="auto">
          <a:xfrm>
            <a:off x="6310314" y="3929064"/>
            <a:ext cx="141287" cy="122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9" name="Rectangle 141"/>
          <p:cNvSpPr>
            <a:spLocks noChangeArrowheads="1"/>
          </p:cNvSpPr>
          <p:nvPr/>
        </p:nvSpPr>
        <p:spPr bwMode="auto">
          <a:xfrm>
            <a:off x="6584950" y="3929064"/>
            <a:ext cx="141288" cy="122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0" name="Rectangle 142"/>
          <p:cNvSpPr>
            <a:spLocks noChangeArrowheads="1"/>
          </p:cNvSpPr>
          <p:nvPr/>
        </p:nvSpPr>
        <p:spPr bwMode="auto">
          <a:xfrm>
            <a:off x="4735513" y="3087689"/>
            <a:ext cx="139700" cy="10826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1" name="Rectangle 143"/>
          <p:cNvSpPr>
            <a:spLocks noChangeArrowheads="1"/>
          </p:cNvSpPr>
          <p:nvPr/>
        </p:nvSpPr>
        <p:spPr bwMode="auto">
          <a:xfrm>
            <a:off x="5278439" y="3084513"/>
            <a:ext cx="149225" cy="10858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2" name="Rectangle 144"/>
          <p:cNvSpPr>
            <a:spLocks noChangeArrowheads="1"/>
          </p:cNvSpPr>
          <p:nvPr/>
        </p:nvSpPr>
        <p:spPr bwMode="auto">
          <a:xfrm>
            <a:off x="5011738" y="3087689"/>
            <a:ext cx="139700" cy="10826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3" name="Rectangle 145"/>
          <p:cNvSpPr>
            <a:spLocks noChangeArrowheads="1"/>
          </p:cNvSpPr>
          <p:nvPr/>
        </p:nvSpPr>
        <p:spPr bwMode="auto">
          <a:xfrm>
            <a:off x="4456114" y="3087689"/>
            <a:ext cx="141287" cy="10826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4" name="Rectangle 146"/>
          <p:cNvSpPr>
            <a:spLocks noChangeArrowheads="1"/>
          </p:cNvSpPr>
          <p:nvPr/>
        </p:nvSpPr>
        <p:spPr bwMode="auto">
          <a:xfrm>
            <a:off x="4186239" y="3087689"/>
            <a:ext cx="141287" cy="10826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5" name="Rectangle 147"/>
          <p:cNvSpPr>
            <a:spLocks noChangeArrowheads="1"/>
          </p:cNvSpPr>
          <p:nvPr/>
        </p:nvSpPr>
        <p:spPr bwMode="auto">
          <a:xfrm>
            <a:off x="4322763" y="3084513"/>
            <a:ext cx="138112" cy="10858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6" name="Rectangle 148"/>
          <p:cNvSpPr>
            <a:spLocks noChangeArrowheads="1"/>
          </p:cNvSpPr>
          <p:nvPr/>
        </p:nvSpPr>
        <p:spPr bwMode="auto">
          <a:xfrm>
            <a:off x="4597400" y="3084513"/>
            <a:ext cx="139700" cy="10858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7" name="Rectangle 149"/>
          <p:cNvSpPr>
            <a:spLocks noChangeArrowheads="1"/>
          </p:cNvSpPr>
          <p:nvPr/>
        </p:nvSpPr>
        <p:spPr bwMode="auto">
          <a:xfrm>
            <a:off x="4875214" y="3084513"/>
            <a:ext cx="141287" cy="10858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8" name="Rectangle 150"/>
          <p:cNvSpPr>
            <a:spLocks noChangeArrowheads="1"/>
          </p:cNvSpPr>
          <p:nvPr/>
        </p:nvSpPr>
        <p:spPr bwMode="auto">
          <a:xfrm>
            <a:off x="5151439" y="3084513"/>
            <a:ext cx="141287" cy="10858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9" name="Rectangle 151"/>
          <p:cNvSpPr>
            <a:spLocks noChangeArrowheads="1"/>
          </p:cNvSpPr>
          <p:nvPr/>
        </p:nvSpPr>
        <p:spPr bwMode="auto">
          <a:xfrm>
            <a:off x="4186239" y="3819525"/>
            <a:ext cx="141287" cy="122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10" name="Rectangle 152"/>
          <p:cNvSpPr>
            <a:spLocks noChangeArrowheads="1"/>
          </p:cNvSpPr>
          <p:nvPr/>
        </p:nvSpPr>
        <p:spPr bwMode="auto">
          <a:xfrm>
            <a:off x="4456114" y="3819525"/>
            <a:ext cx="141287" cy="122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1" name="Rectangle 153"/>
          <p:cNvSpPr>
            <a:spLocks noChangeArrowheads="1"/>
          </p:cNvSpPr>
          <p:nvPr/>
        </p:nvSpPr>
        <p:spPr bwMode="auto">
          <a:xfrm>
            <a:off x="4737100" y="3819525"/>
            <a:ext cx="141288" cy="122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2" name="Rectangle 154"/>
          <p:cNvSpPr>
            <a:spLocks noChangeArrowheads="1"/>
          </p:cNvSpPr>
          <p:nvPr/>
        </p:nvSpPr>
        <p:spPr bwMode="auto">
          <a:xfrm>
            <a:off x="5011738" y="3819525"/>
            <a:ext cx="139700" cy="122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3" name="Rectangle 155"/>
          <p:cNvSpPr>
            <a:spLocks noChangeArrowheads="1"/>
          </p:cNvSpPr>
          <p:nvPr/>
        </p:nvSpPr>
        <p:spPr bwMode="auto">
          <a:xfrm>
            <a:off x="5287963" y="3819525"/>
            <a:ext cx="139700" cy="122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4" name="Rectangle 156"/>
          <p:cNvSpPr>
            <a:spLocks noChangeArrowheads="1"/>
          </p:cNvSpPr>
          <p:nvPr/>
        </p:nvSpPr>
        <p:spPr bwMode="auto">
          <a:xfrm>
            <a:off x="4316413" y="3941764"/>
            <a:ext cx="139700" cy="123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15" name="Rectangle 157"/>
          <p:cNvSpPr>
            <a:spLocks noChangeArrowheads="1"/>
          </p:cNvSpPr>
          <p:nvPr/>
        </p:nvSpPr>
        <p:spPr bwMode="auto">
          <a:xfrm>
            <a:off x="4597400" y="3941764"/>
            <a:ext cx="139700" cy="123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6" name="Rectangle 158"/>
          <p:cNvSpPr>
            <a:spLocks noChangeArrowheads="1"/>
          </p:cNvSpPr>
          <p:nvPr/>
        </p:nvSpPr>
        <p:spPr bwMode="auto">
          <a:xfrm>
            <a:off x="4875214" y="3941764"/>
            <a:ext cx="141287" cy="123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7" name="Rectangle 159"/>
          <p:cNvSpPr>
            <a:spLocks noChangeArrowheads="1"/>
          </p:cNvSpPr>
          <p:nvPr/>
        </p:nvSpPr>
        <p:spPr bwMode="auto">
          <a:xfrm>
            <a:off x="5151439" y="3941764"/>
            <a:ext cx="141287" cy="123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8" name="Slide Number Placeholder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CD52927A-76BA-4211-9046-54199888CAD0}" type="slidenum">
              <a:rPr lang="en-US" altLang="vi-VN">
                <a:solidFill>
                  <a:srgbClr val="4A566A"/>
                </a:solidFill>
              </a:rPr>
              <a:pPr/>
              <a:t>5</a:t>
            </a:fld>
            <a:endParaRPr lang="en-US" altLang="vi-VN">
              <a:solidFill>
                <a:srgbClr val="4A5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7932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38438" y="1385888"/>
            <a:ext cx="6781800" cy="5373000"/>
            <a:chOff x="1152" y="1353"/>
            <a:chExt cx="3024" cy="2819"/>
          </a:xfrm>
        </p:grpSpPr>
        <p:sp>
          <p:nvSpPr>
            <p:cNvPr id="12294" name="Rectangle 4"/>
            <p:cNvSpPr>
              <a:spLocks noChangeArrowheads="1"/>
            </p:cNvSpPr>
            <p:nvPr/>
          </p:nvSpPr>
          <p:spPr bwMode="auto">
            <a:xfrm>
              <a:off x="3784" y="3657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295" name="Rectangle 5"/>
            <p:cNvSpPr>
              <a:spLocks noChangeArrowheads="1"/>
            </p:cNvSpPr>
            <p:nvPr/>
          </p:nvSpPr>
          <p:spPr bwMode="auto">
            <a:xfrm>
              <a:off x="3464" y="3657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296" name="Rectangle 6"/>
            <p:cNvSpPr>
              <a:spLocks noChangeArrowheads="1"/>
            </p:cNvSpPr>
            <p:nvPr/>
          </p:nvSpPr>
          <p:spPr bwMode="auto">
            <a:xfrm>
              <a:off x="3144" y="3657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297" name="Rectangle 7"/>
            <p:cNvSpPr>
              <a:spLocks noChangeArrowheads="1"/>
            </p:cNvSpPr>
            <p:nvPr/>
          </p:nvSpPr>
          <p:spPr bwMode="auto">
            <a:xfrm>
              <a:off x="2824" y="3657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298" name="Rectangle 8"/>
            <p:cNvSpPr>
              <a:spLocks noChangeArrowheads="1"/>
            </p:cNvSpPr>
            <p:nvPr/>
          </p:nvSpPr>
          <p:spPr bwMode="auto">
            <a:xfrm>
              <a:off x="2504" y="3657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299" name="Rectangle 9"/>
            <p:cNvSpPr>
              <a:spLocks noChangeArrowheads="1"/>
            </p:cNvSpPr>
            <p:nvPr/>
          </p:nvSpPr>
          <p:spPr bwMode="auto">
            <a:xfrm>
              <a:off x="2184" y="3657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00" name="Rectangle 10"/>
            <p:cNvSpPr>
              <a:spLocks noChangeArrowheads="1"/>
            </p:cNvSpPr>
            <p:nvPr/>
          </p:nvSpPr>
          <p:spPr bwMode="auto">
            <a:xfrm>
              <a:off x="1864" y="3657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01" name="Rectangle 11"/>
            <p:cNvSpPr>
              <a:spLocks noChangeArrowheads="1"/>
            </p:cNvSpPr>
            <p:nvPr/>
          </p:nvSpPr>
          <p:spPr bwMode="auto">
            <a:xfrm>
              <a:off x="1544" y="3657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02" name="Rectangle 12"/>
            <p:cNvSpPr>
              <a:spLocks noChangeArrowheads="1"/>
            </p:cNvSpPr>
            <p:nvPr/>
          </p:nvSpPr>
          <p:spPr bwMode="auto">
            <a:xfrm>
              <a:off x="1224" y="3657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03" name="Rectangle 13"/>
            <p:cNvSpPr>
              <a:spLocks noChangeArrowheads="1"/>
            </p:cNvSpPr>
            <p:nvPr/>
          </p:nvSpPr>
          <p:spPr bwMode="auto">
            <a:xfrm>
              <a:off x="3784" y="3373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04" name="Rectangle 14"/>
            <p:cNvSpPr>
              <a:spLocks noChangeArrowheads="1"/>
            </p:cNvSpPr>
            <p:nvPr/>
          </p:nvSpPr>
          <p:spPr bwMode="auto">
            <a:xfrm>
              <a:off x="3464" y="3373"/>
              <a:ext cx="320" cy="2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05" name="Rectangle 15"/>
            <p:cNvSpPr>
              <a:spLocks noChangeArrowheads="1"/>
            </p:cNvSpPr>
            <p:nvPr/>
          </p:nvSpPr>
          <p:spPr bwMode="auto">
            <a:xfrm>
              <a:off x="3144" y="3373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06" name="Rectangle 16"/>
            <p:cNvSpPr>
              <a:spLocks noChangeArrowheads="1"/>
            </p:cNvSpPr>
            <p:nvPr/>
          </p:nvSpPr>
          <p:spPr bwMode="auto">
            <a:xfrm>
              <a:off x="2824" y="3373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07" name="Rectangle 17"/>
            <p:cNvSpPr>
              <a:spLocks noChangeArrowheads="1"/>
            </p:cNvSpPr>
            <p:nvPr/>
          </p:nvSpPr>
          <p:spPr bwMode="auto">
            <a:xfrm>
              <a:off x="2504" y="3373"/>
              <a:ext cx="320" cy="2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08" name="Rectangle 18"/>
            <p:cNvSpPr>
              <a:spLocks noChangeArrowheads="1"/>
            </p:cNvSpPr>
            <p:nvPr/>
          </p:nvSpPr>
          <p:spPr bwMode="auto">
            <a:xfrm>
              <a:off x="2184" y="3373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09" name="Rectangle 19"/>
            <p:cNvSpPr>
              <a:spLocks noChangeArrowheads="1"/>
            </p:cNvSpPr>
            <p:nvPr/>
          </p:nvSpPr>
          <p:spPr bwMode="auto">
            <a:xfrm>
              <a:off x="1864" y="3373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10" name="Rectangle 20"/>
            <p:cNvSpPr>
              <a:spLocks noChangeArrowheads="1"/>
            </p:cNvSpPr>
            <p:nvPr/>
          </p:nvSpPr>
          <p:spPr bwMode="auto">
            <a:xfrm>
              <a:off x="1544" y="3373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11" name="Rectangle 21"/>
            <p:cNvSpPr>
              <a:spLocks noChangeArrowheads="1"/>
            </p:cNvSpPr>
            <p:nvPr/>
          </p:nvSpPr>
          <p:spPr bwMode="auto">
            <a:xfrm>
              <a:off x="1224" y="3373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12" name="Rectangle 22"/>
            <p:cNvSpPr>
              <a:spLocks noChangeArrowheads="1"/>
            </p:cNvSpPr>
            <p:nvPr/>
          </p:nvSpPr>
          <p:spPr bwMode="auto">
            <a:xfrm>
              <a:off x="3784" y="3090"/>
              <a:ext cx="320" cy="28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13" name="Rectangle 23"/>
            <p:cNvSpPr>
              <a:spLocks noChangeArrowheads="1"/>
            </p:cNvSpPr>
            <p:nvPr/>
          </p:nvSpPr>
          <p:spPr bwMode="auto">
            <a:xfrm>
              <a:off x="3464" y="3090"/>
              <a:ext cx="320" cy="28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14" name="Rectangle 24"/>
            <p:cNvSpPr>
              <a:spLocks noChangeArrowheads="1"/>
            </p:cNvSpPr>
            <p:nvPr/>
          </p:nvSpPr>
          <p:spPr bwMode="auto">
            <a:xfrm>
              <a:off x="3144" y="3090"/>
              <a:ext cx="320" cy="28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15" name="Rectangle 25"/>
            <p:cNvSpPr>
              <a:spLocks noChangeArrowheads="1"/>
            </p:cNvSpPr>
            <p:nvPr/>
          </p:nvSpPr>
          <p:spPr bwMode="auto">
            <a:xfrm>
              <a:off x="2824" y="3090"/>
              <a:ext cx="320" cy="28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16" name="Rectangle 26"/>
            <p:cNvSpPr>
              <a:spLocks noChangeArrowheads="1"/>
            </p:cNvSpPr>
            <p:nvPr/>
          </p:nvSpPr>
          <p:spPr bwMode="auto">
            <a:xfrm>
              <a:off x="2504" y="3090"/>
              <a:ext cx="320" cy="28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17" name="Rectangle 27"/>
            <p:cNvSpPr>
              <a:spLocks noChangeArrowheads="1"/>
            </p:cNvSpPr>
            <p:nvPr/>
          </p:nvSpPr>
          <p:spPr bwMode="auto">
            <a:xfrm>
              <a:off x="2184" y="3090"/>
              <a:ext cx="320" cy="28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18" name="Rectangle 28"/>
            <p:cNvSpPr>
              <a:spLocks noChangeArrowheads="1"/>
            </p:cNvSpPr>
            <p:nvPr/>
          </p:nvSpPr>
          <p:spPr bwMode="auto">
            <a:xfrm>
              <a:off x="1864" y="3090"/>
              <a:ext cx="320" cy="28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19" name="Rectangle 29"/>
            <p:cNvSpPr>
              <a:spLocks noChangeArrowheads="1"/>
            </p:cNvSpPr>
            <p:nvPr/>
          </p:nvSpPr>
          <p:spPr bwMode="auto">
            <a:xfrm>
              <a:off x="1544" y="3090"/>
              <a:ext cx="320" cy="28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20" name="Rectangle 30"/>
            <p:cNvSpPr>
              <a:spLocks noChangeArrowheads="1"/>
            </p:cNvSpPr>
            <p:nvPr/>
          </p:nvSpPr>
          <p:spPr bwMode="auto">
            <a:xfrm>
              <a:off x="1224" y="3090"/>
              <a:ext cx="320" cy="28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21" name="Rectangle 31"/>
            <p:cNvSpPr>
              <a:spLocks noChangeArrowheads="1"/>
            </p:cNvSpPr>
            <p:nvPr/>
          </p:nvSpPr>
          <p:spPr bwMode="auto">
            <a:xfrm>
              <a:off x="3784" y="2806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22" name="Rectangle 32"/>
            <p:cNvSpPr>
              <a:spLocks noChangeArrowheads="1"/>
            </p:cNvSpPr>
            <p:nvPr/>
          </p:nvSpPr>
          <p:spPr bwMode="auto">
            <a:xfrm>
              <a:off x="3464" y="2806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23" name="Rectangle 33"/>
            <p:cNvSpPr>
              <a:spLocks noChangeArrowheads="1"/>
            </p:cNvSpPr>
            <p:nvPr/>
          </p:nvSpPr>
          <p:spPr bwMode="auto">
            <a:xfrm>
              <a:off x="3144" y="2806"/>
              <a:ext cx="320" cy="2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24" name="Rectangle 34"/>
            <p:cNvSpPr>
              <a:spLocks noChangeArrowheads="1"/>
            </p:cNvSpPr>
            <p:nvPr/>
          </p:nvSpPr>
          <p:spPr bwMode="auto">
            <a:xfrm>
              <a:off x="2824" y="2806"/>
              <a:ext cx="320" cy="2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25" name="Rectangle 35"/>
            <p:cNvSpPr>
              <a:spLocks noChangeArrowheads="1"/>
            </p:cNvSpPr>
            <p:nvPr/>
          </p:nvSpPr>
          <p:spPr bwMode="auto">
            <a:xfrm>
              <a:off x="2504" y="2806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26" name="Rectangle 36"/>
            <p:cNvSpPr>
              <a:spLocks noChangeArrowheads="1"/>
            </p:cNvSpPr>
            <p:nvPr/>
          </p:nvSpPr>
          <p:spPr bwMode="auto">
            <a:xfrm>
              <a:off x="2184" y="2806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27" name="Rectangle 37"/>
            <p:cNvSpPr>
              <a:spLocks noChangeArrowheads="1"/>
            </p:cNvSpPr>
            <p:nvPr/>
          </p:nvSpPr>
          <p:spPr bwMode="auto">
            <a:xfrm>
              <a:off x="1864" y="2806"/>
              <a:ext cx="320" cy="2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28" name="Rectangle 38"/>
            <p:cNvSpPr>
              <a:spLocks noChangeArrowheads="1"/>
            </p:cNvSpPr>
            <p:nvPr/>
          </p:nvSpPr>
          <p:spPr bwMode="auto">
            <a:xfrm>
              <a:off x="1544" y="2806"/>
              <a:ext cx="320" cy="2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29" name="Rectangle 39"/>
            <p:cNvSpPr>
              <a:spLocks noChangeArrowheads="1"/>
            </p:cNvSpPr>
            <p:nvPr/>
          </p:nvSpPr>
          <p:spPr bwMode="auto">
            <a:xfrm>
              <a:off x="1224" y="2806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30" name="Rectangle 40"/>
            <p:cNvSpPr>
              <a:spLocks noChangeArrowheads="1"/>
            </p:cNvSpPr>
            <p:nvPr/>
          </p:nvSpPr>
          <p:spPr bwMode="auto">
            <a:xfrm>
              <a:off x="3784" y="2522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31" name="Rectangle 41"/>
            <p:cNvSpPr>
              <a:spLocks noChangeArrowheads="1"/>
            </p:cNvSpPr>
            <p:nvPr/>
          </p:nvSpPr>
          <p:spPr bwMode="auto">
            <a:xfrm>
              <a:off x="3464" y="2522"/>
              <a:ext cx="320" cy="2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32" name="Rectangle 42"/>
            <p:cNvSpPr>
              <a:spLocks noChangeArrowheads="1"/>
            </p:cNvSpPr>
            <p:nvPr/>
          </p:nvSpPr>
          <p:spPr bwMode="auto">
            <a:xfrm>
              <a:off x="3144" y="2522"/>
              <a:ext cx="320" cy="2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33" name="Rectangle 43"/>
            <p:cNvSpPr>
              <a:spLocks noChangeArrowheads="1"/>
            </p:cNvSpPr>
            <p:nvPr/>
          </p:nvSpPr>
          <p:spPr bwMode="auto">
            <a:xfrm>
              <a:off x="2824" y="2522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34" name="Rectangle 44"/>
            <p:cNvSpPr>
              <a:spLocks noChangeArrowheads="1"/>
            </p:cNvSpPr>
            <p:nvPr/>
          </p:nvSpPr>
          <p:spPr bwMode="auto">
            <a:xfrm>
              <a:off x="2504" y="2522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35" name="Rectangle 45"/>
            <p:cNvSpPr>
              <a:spLocks noChangeArrowheads="1"/>
            </p:cNvSpPr>
            <p:nvPr/>
          </p:nvSpPr>
          <p:spPr bwMode="auto">
            <a:xfrm>
              <a:off x="2184" y="2522"/>
              <a:ext cx="320" cy="2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36" name="Rectangle 46"/>
            <p:cNvSpPr>
              <a:spLocks noChangeArrowheads="1"/>
            </p:cNvSpPr>
            <p:nvPr/>
          </p:nvSpPr>
          <p:spPr bwMode="auto">
            <a:xfrm>
              <a:off x="1864" y="2522"/>
              <a:ext cx="320" cy="2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37" name="Rectangle 47"/>
            <p:cNvSpPr>
              <a:spLocks noChangeArrowheads="1"/>
            </p:cNvSpPr>
            <p:nvPr/>
          </p:nvSpPr>
          <p:spPr bwMode="auto">
            <a:xfrm>
              <a:off x="1544" y="2522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38" name="Rectangle 48"/>
            <p:cNvSpPr>
              <a:spLocks noChangeArrowheads="1"/>
            </p:cNvSpPr>
            <p:nvPr/>
          </p:nvSpPr>
          <p:spPr bwMode="auto">
            <a:xfrm>
              <a:off x="1224" y="2522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39" name="Rectangle 49"/>
            <p:cNvSpPr>
              <a:spLocks noChangeArrowheads="1"/>
            </p:cNvSpPr>
            <p:nvPr/>
          </p:nvSpPr>
          <p:spPr bwMode="auto">
            <a:xfrm>
              <a:off x="3784" y="2181"/>
              <a:ext cx="320" cy="34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40" name="Rectangle 50"/>
            <p:cNvSpPr>
              <a:spLocks noChangeArrowheads="1"/>
            </p:cNvSpPr>
            <p:nvPr/>
          </p:nvSpPr>
          <p:spPr bwMode="auto">
            <a:xfrm>
              <a:off x="3464" y="2181"/>
              <a:ext cx="320" cy="34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41" name="Rectangle 51"/>
            <p:cNvSpPr>
              <a:spLocks noChangeArrowheads="1"/>
            </p:cNvSpPr>
            <p:nvPr/>
          </p:nvSpPr>
          <p:spPr bwMode="auto">
            <a:xfrm>
              <a:off x="3144" y="2181"/>
              <a:ext cx="320" cy="34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42" name="Rectangle 52"/>
            <p:cNvSpPr>
              <a:spLocks noChangeArrowheads="1"/>
            </p:cNvSpPr>
            <p:nvPr/>
          </p:nvSpPr>
          <p:spPr bwMode="auto">
            <a:xfrm>
              <a:off x="2824" y="2181"/>
              <a:ext cx="320" cy="34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43" name="Rectangle 53"/>
            <p:cNvSpPr>
              <a:spLocks noChangeArrowheads="1"/>
            </p:cNvSpPr>
            <p:nvPr/>
          </p:nvSpPr>
          <p:spPr bwMode="auto">
            <a:xfrm>
              <a:off x="2504" y="2181"/>
              <a:ext cx="320" cy="34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44" name="Rectangle 54"/>
            <p:cNvSpPr>
              <a:spLocks noChangeArrowheads="1"/>
            </p:cNvSpPr>
            <p:nvPr/>
          </p:nvSpPr>
          <p:spPr bwMode="auto">
            <a:xfrm>
              <a:off x="2184" y="2181"/>
              <a:ext cx="320" cy="34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45" name="Rectangle 55"/>
            <p:cNvSpPr>
              <a:spLocks noChangeArrowheads="1"/>
            </p:cNvSpPr>
            <p:nvPr/>
          </p:nvSpPr>
          <p:spPr bwMode="auto">
            <a:xfrm>
              <a:off x="1864" y="2181"/>
              <a:ext cx="320" cy="34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ctr" hangingPunct="1"/>
              <a:r>
                <a:rPr lang="en-US" altLang="en-US">
                  <a:latin typeface="VNI-Times" pitchFamily="2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46" name="Rectangle 56"/>
            <p:cNvSpPr>
              <a:spLocks noChangeArrowheads="1"/>
            </p:cNvSpPr>
            <p:nvPr/>
          </p:nvSpPr>
          <p:spPr bwMode="auto">
            <a:xfrm>
              <a:off x="1544" y="2181"/>
              <a:ext cx="320" cy="34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47" name="Rectangle 57"/>
            <p:cNvSpPr>
              <a:spLocks noChangeArrowheads="1"/>
            </p:cNvSpPr>
            <p:nvPr/>
          </p:nvSpPr>
          <p:spPr bwMode="auto">
            <a:xfrm>
              <a:off x="1224" y="2181"/>
              <a:ext cx="320" cy="34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48" name="Rectangle 58"/>
            <p:cNvSpPr>
              <a:spLocks noChangeArrowheads="1"/>
            </p:cNvSpPr>
            <p:nvPr/>
          </p:nvSpPr>
          <p:spPr bwMode="auto">
            <a:xfrm>
              <a:off x="3784" y="1897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49" name="Rectangle 59"/>
            <p:cNvSpPr>
              <a:spLocks noChangeArrowheads="1"/>
            </p:cNvSpPr>
            <p:nvPr/>
          </p:nvSpPr>
          <p:spPr bwMode="auto">
            <a:xfrm>
              <a:off x="3464" y="1897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50" name="Rectangle 60"/>
            <p:cNvSpPr>
              <a:spLocks noChangeArrowheads="1"/>
            </p:cNvSpPr>
            <p:nvPr/>
          </p:nvSpPr>
          <p:spPr bwMode="auto">
            <a:xfrm>
              <a:off x="3144" y="1897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51" name="Rectangle 61"/>
            <p:cNvSpPr>
              <a:spLocks noChangeArrowheads="1"/>
            </p:cNvSpPr>
            <p:nvPr/>
          </p:nvSpPr>
          <p:spPr bwMode="auto">
            <a:xfrm>
              <a:off x="2824" y="1897"/>
              <a:ext cx="320" cy="2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52" name="Rectangle 62"/>
            <p:cNvSpPr>
              <a:spLocks noChangeArrowheads="1"/>
            </p:cNvSpPr>
            <p:nvPr/>
          </p:nvSpPr>
          <p:spPr bwMode="auto">
            <a:xfrm>
              <a:off x="2504" y="1897"/>
              <a:ext cx="320" cy="2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53" name="Rectangle 63"/>
            <p:cNvSpPr>
              <a:spLocks noChangeArrowheads="1"/>
            </p:cNvSpPr>
            <p:nvPr/>
          </p:nvSpPr>
          <p:spPr bwMode="auto">
            <a:xfrm>
              <a:off x="2184" y="1897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54" name="Rectangle 64"/>
            <p:cNvSpPr>
              <a:spLocks noChangeArrowheads="1"/>
            </p:cNvSpPr>
            <p:nvPr/>
          </p:nvSpPr>
          <p:spPr bwMode="auto">
            <a:xfrm>
              <a:off x="1864" y="1897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55" name="Rectangle 65"/>
            <p:cNvSpPr>
              <a:spLocks noChangeArrowheads="1"/>
            </p:cNvSpPr>
            <p:nvPr/>
          </p:nvSpPr>
          <p:spPr bwMode="auto">
            <a:xfrm>
              <a:off x="1544" y="1897"/>
              <a:ext cx="320" cy="2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56" name="Rectangle 66"/>
            <p:cNvSpPr>
              <a:spLocks noChangeArrowheads="1"/>
            </p:cNvSpPr>
            <p:nvPr/>
          </p:nvSpPr>
          <p:spPr bwMode="auto">
            <a:xfrm>
              <a:off x="1224" y="1897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57" name="Rectangle 67"/>
            <p:cNvSpPr>
              <a:spLocks noChangeArrowheads="1"/>
            </p:cNvSpPr>
            <p:nvPr/>
          </p:nvSpPr>
          <p:spPr bwMode="auto">
            <a:xfrm>
              <a:off x="3784" y="1613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58" name="Rectangle 68"/>
            <p:cNvSpPr>
              <a:spLocks noChangeArrowheads="1"/>
            </p:cNvSpPr>
            <p:nvPr/>
          </p:nvSpPr>
          <p:spPr bwMode="auto">
            <a:xfrm>
              <a:off x="3464" y="1613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59" name="Rectangle 69"/>
            <p:cNvSpPr>
              <a:spLocks noChangeArrowheads="1"/>
            </p:cNvSpPr>
            <p:nvPr/>
          </p:nvSpPr>
          <p:spPr bwMode="auto">
            <a:xfrm>
              <a:off x="3144" y="1613"/>
              <a:ext cx="320" cy="2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60" name="Rectangle 70"/>
            <p:cNvSpPr>
              <a:spLocks noChangeArrowheads="1"/>
            </p:cNvSpPr>
            <p:nvPr/>
          </p:nvSpPr>
          <p:spPr bwMode="auto">
            <a:xfrm>
              <a:off x="2824" y="1613"/>
              <a:ext cx="320" cy="2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61" name="Rectangle 71"/>
            <p:cNvSpPr>
              <a:spLocks noChangeArrowheads="1"/>
            </p:cNvSpPr>
            <p:nvPr/>
          </p:nvSpPr>
          <p:spPr bwMode="auto">
            <a:xfrm>
              <a:off x="2504" y="1613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62" name="Rectangle 72"/>
            <p:cNvSpPr>
              <a:spLocks noChangeArrowheads="1"/>
            </p:cNvSpPr>
            <p:nvPr/>
          </p:nvSpPr>
          <p:spPr bwMode="auto">
            <a:xfrm>
              <a:off x="2184" y="1613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63" name="Rectangle 73"/>
            <p:cNvSpPr>
              <a:spLocks noChangeArrowheads="1"/>
            </p:cNvSpPr>
            <p:nvPr/>
          </p:nvSpPr>
          <p:spPr bwMode="auto">
            <a:xfrm>
              <a:off x="1864" y="1613"/>
              <a:ext cx="320" cy="2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64" name="Rectangle 74"/>
            <p:cNvSpPr>
              <a:spLocks noChangeArrowheads="1"/>
            </p:cNvSpPr>
            <p:nvPr/>
          </p:nvSpPr>
          <p:spPr bwMode="auto">
            <a:xfrm>
              <a:off x="1544" y="1613"/>
              <a:ext cx="320" cy="2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65" name="Rectangle 75"/>
            <p:cNvSpPr>
              <a:spLocks noChangeArrowheads="1"/>
            </p:cNvSpPr>
            <p:nvPr/>
          </p:nvSpPr>
          <p:spPr bwMode="auto">
            <a:xfrm>
              <a:off x="1224" y="1613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66" name="Rectangle 76"/>
            <p:cNvSpPr>
              <a:spLocks noChangeArrowheads="1"/>
            </p:cNvSpPr>
            <p:nvPr/>
          </p:nvSpPr>
          <p:spPr bwMode="auto">
            <a:xfrm>
              <a:off x="3784" y="1353"/>
              <a:ext cx="320" cy="26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67" name="Rectangle 77"/>
            <p:cNvSpPr>
              <a:spLocks noChangeArrowheads="1"/>
            </p:cNvSpPr>
            <p:nvPr/>
          </p:nvSpPr>
          <p:spPr bwMode="auto">
            <a:xfrm>
              <a:off x="3464" y="1353"/>
              <a:ext cx="320" cy="26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68" name="Rectangle 78"/>
            <p:cNvSpPr>
              <a:spLocks noChangeArrowheads="1"/>
            </p:cNvSpPr>
            <p:nvPr/>
          </p:nvSpPr>
          <p:spPr bwMode="auto">
            <a:xfrm>
              <a:off x="3144" y="1353"/>
              <a:ext cx="320" cy="26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69" name="Rectangle 79"/>
            <p:cNvSpPr>
              <a:spLocks noChangeArrowheads="1"/>
            </p:cNvSpPr>
            <p:nvPr/>
          </p:nvSpPr>
          <p:spPr bwMode="auto">
            <a:xfrm>
              <a:off x="2824" y="1353"/>
              <a:ext cx="320" cy="26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70" name="Rectangle 80"/>
            <p:cNvSpPr>
              <a:spLocks noChangeArrowheads="1"/>
            </p:cNvSpPr>
            <p:nvPr/>
          </p:nvSpPr>
          <p:spPr bwMode="auto">
            <a:xfrm>
              <a:off x="2504" y="1353"/>
              <a:ext cx="320" cy="26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71" name="Rectangle 81"/>
            <p:cNvSpPr>
              <a:spLocks noChangeArrowheads="1"/>
            </p:cNvSpPr>
            <p:nvPr/>
          </p:nvSpPr>
          <p:spPr bwMode="auto">
            <a:xfrm>
              <a:off x="2184" y="1353"/>
              <a:ext cx="320" cy="26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72" name="Rectangle 82"/>
            <p:cNvSpPr>
              <a:spLocks noChangeArrowheads="1"/>
            </p:cNvSpPr>
            <p:nvPr/>
          </p:nvSpPr>
          <p:spPr bwMode="auto">
            <a:xfrm>
              <a:off x="1864" y="1353"/>
              <a:ext cx="320" cy="26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73" name="Rectangle 83"/>
            <p:cNvSpPr>
              <a:spLocks noChangeArrowheads="1"/>
            </p:cNvSpPr>
            <p:nvPr/>
          </p:nvSpPr>
          <p:spPr bwMode="auto">
            <a:xfrm>
              <a:off x="1544" y="1353"/>
              <a:ext cx="320" cy="26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74" name="Rectangle 84"/>
            <p:cNvSpPr>
              <a:spLocks noChangeArrowheads="1"/>
            </p:cNvSpPr>
            <p:nvPr/>
          </p:nvSpPr>
          <p:spPr bwMode="auto">
            <a:xfrm>
              <a:off x="1224" y="1353"/>
              <a:ext cx="320" cy="26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75" name="Rectangle 85"/>
            <p:cNvSpPr>
              <a:spLocks noChangeArrowheads="1"/>
            </p:cNvSpPr>
            <p:nvPr/>
          </p:nvSpPr>
          <p:spPr bwMode="auto">
            <a:xfrm>
              <a:off x="2204" y="3394"/>
              <a:ext cx="312" cy="26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76" name="Text Box 86"/>
            <p:cNvSpPr txBox="1">
              <a:spLocks noChangeArrowheads="1"/>
            </p:cNvSpPr>
            <p:nvPr/>
          </p:nvSpPr>
          <p:spPr bwMode="auto">
            <a:xfrm>
              <a:off x="1152" y="3897"/>
              <a:ext cx="3024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80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2377" name="Line 87"/>
            <p:cNvSpPr>
              <a:spLocks noChangeShapeType="1"/>
            </p:cNvSpPr>
            <p:nvPr/>
          </p:nvSpPr>
          <p:spPr bwMode="auto">
            <a:xfrm>
              <a:off x="1857" y="212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8" name="Line 88"/>
            <p:cNvSpPr>
              <a:spLocks noChangeShapeType="1"/>
            </p:cNvSpPr>
            <p:nvPr/>
          </p:nvSpPr>
          <p:spPr bwMode="auto">
            <a:xfrm>
              <a:off x="2180" y="179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9" name="Line 89"/>
            <p:cNvSpPr>
              <a:spLocks noChangeShapeType="1"/>
            </p:cNvSpPr>
            <p:nvPr/>
          </p:nvSpPr>
          <p:spPr bwMode="auto">
            <a:xfrm>
              <a:off x="2516" y="16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0" name="Line 90"/>
            <p:cNvSpPr>
              <a:spLocks noChangeShapeType="1"/>
            </p:cNvSpPr>
            <p:nvPr/>
          </p:nvSpPr>
          <p:spPr bwMode="auto">
            <a:xfrm>
              <a:off x="3450" y="1805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1" name="Line 91"/>
            <p:cNvSpPr>
              <a:spLocks noChangeShapeType="1"/>
            </p:cNvSpPr>
            <p:nvPr/>
          </p:nvSpPr>
          <p:spPr bwMode="auto">
            <a:xfrm>
              <a:off x="3127" y="214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2" name="Line 92"/>
            <p:cNvSpPr>
              <a:spLocks noChangeShapeType="1"/>
            </p:cNvSpPr>
            <p:nvPr/>
          </p:nvSpPr>
          <p:spPr bwMode="auto">
            <a:xfrm>
              <a:off x="2808" y="242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3" name="Line 93"/>
            <p:cNvSpPr>
              <a:spLocks noChangeShapeType="1"/>
            </p:cNvSpPr>
            <p:nvPr/>
          </p:nvSpPr>
          <p:spPr bwMode="auto">
            <a:xfrm>
              <a:off x="2503" y="27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4" name="Line 94"/>
            <p:cNvSpPr>
              <a:spLocks noChangeShapeType="1"/>
            </p:cNvSpPr>
            <p:nvPr/>
          </p:nvSpPr>
          <p:spPr bwMode="auto">
            <a:xfrm>
              <a:off x="2193" y="3004"/>
              <a:ext cx="0" cy="6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5" name="Line 95"/>
            <p:cNvSpPr>
              <a:spLocks noChangeShapeType="1"/>
            </p:cNvSpPr>
            <p:nvPr/>
          </p:nvSpPr>
          <p:spPr bwMode="auto">
            <a:xfrm>
              <a:off x="1857" y="325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6" name="Line 96"/>
            <p:cNvSpPr>
              <a:spLocks noChangeShapeType="1"/>
            </p:cNvSpPr>
            <p:nvPr/>
          </p:nvSpPr>
          <p:spPr bwMode="auto">
            <a:xfrm>
              <a:off x="3127" y="326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7" name="Line 97"/>
            <p:cNvSpPr>
              <a:spLocks noChangeShapeType="1"/>
            </p:cNvSpPr>
            <p:nvPr/>
          </p:nvSpPr>
          <p:spPr bwMode="auto">
            <a:xfrm>
              <a:off x="3450" y="2987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8" name="Line 98"/>
            <p:cNvSpPr>
              <a:spLocks noChangeShapeType="1"/>
            </p:cNvSpPr>
            <p:nvPr/>
          </p:nvSpPr>
          <p:spPr bwMode="auto">
            <a:xfrm>
              <a:off x="1940" y="2529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9" name="Line 99"/>
            <p:cNvSpPr>
              <a:spLocks noChangeShapeType="1"/>
            </p:cNvSpPr>
            <p:nvPr/>
          </p:nvSpPr>
          <p:spPr bwMode="auto">
            <a:xfrm>
              <a:off x="1500" y="2799"/>
              <a:ext cx="9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0" name="Line 100"/>
            <p:cNvSpPr>
              <a:spLocks noChangeShapeType="1"/>
            </p:cNvSpPr>
            <p:nvPr/>
          </p:nvSpPr>
          <p:spPr bwMode="auto">
            <a:xfrm>
              <a:off x="2909" y="2817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1" name="Line 101"/>
            <p:cNvSpPr>
              <a:spLocks noChangeShapeType="1"/>
            </p:cNvSpPr>
            <p:nvPr/>
          </p:nvSpPr>
          <p:spPr bwMode="auto">
            <a:xfrm>
              <a:off x="2267" y="218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Line 102"/>
            <p:cNvSpPr>
              <a:spLocks noChangeShapeType="1"/>
            </p:cNvSpPr>
            <p:nvPr/>
          </p:nvSpPr>
          <p:spPr bwMode="auto">
            <a:xfrm>
              <a:off x="2586" y="1905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3" name="Line 103"/>
            <p:cNvSpPr>
              <a:spLocks noChangeShapeType="1"/>
            </p:cNvSpPr>
            <p:nvPr/>
          </p:nvSpPr>
          <p:spPr bwMode="auto">
            <a:xfrm>
              <a:off x="2590" y="3105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4" name="Line 104"/>
            <p:cNvSpPr>
              <a:spLocks noChangeShapeType="1"/>
            </p:cNvSpPr>
            <p:nvPr/>
          </p:nvSpPr>
          <p:spPr bwMode="auto">
            <a:xfrm>
              <a:off x="1556" y="3083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5" name="Line 105"/>
            <p:cNvSpPr>
              <a:spLocks noChangeShapeType="1"/>
            </p:cNvSpPr>
            <p:nvPr/>
          </p:nvSpPr>
          <p:spPr bwMode="auto">
            <a:xfrm>
              <a:off x="3127" y="3257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6" name="Line 106"/>
            <p:cNvSpPr>
              <a:spLocks noChangeShapeType="1"/>
            </p:cNvSpPr>
            <p:nvPr/>
          </p:nvSpPr>
          <p:spPr bwMode="auto">
            <a:xfrm>
              <a:off x="2193" y="2826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7" name="Line 107"/>
            <p:cNvSpPr>
              <a:spLocks noChangeShapeType="1"/>
            </p:cNvSpPr>
            <p:nvPr/>
          </p:nvSpPr>
          <p:spPr bwMode="auto">
            <a:xfrm>
              <a:off x="2259" y="338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8" name="Line 108"/>
            <p:cNvSpPr>
              <a:spLocks noChangeShapeType="1"/>
            </p:cNvSpPr>
            <p:nvPr/>
          </p:nvSpPr>
          <p:spPr bwMode="auto">
            <a:xfrm>
              <a:off x="3197" y="2529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9" name="Line 109"/>
            <p:cNvSpPr>
              <a:spLocks noChangeShapeType="1"/>
            </p:cNvSpPr>
            <p:nvPr/>
          </p:nvSpPr>
          <p:spPr bwMode="auto">
            <a:xfrm>
              <a:off x="1547" y="190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819401" y="457201"/>
            <a:ext cx="6619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>
                <a:latin typeface="Arial" panose="020B0604020202020204" pitchFamily="34" charset="0"/>
              </a:rPr>
              <a:t>Bài 14 : Đan nong đôi</a:t>
            </a:r>
            <a:endParaRPr lang="vi-VN" altLang="vi-VN" sz="2800" b="1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93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7581E7CE-963E-4707-BA4E-B21CF2F21591}" type="slidenum">
              <a:rPr lang="en-US" altLang="vi-VN">
                <a:solidFill>
                  <a:srgbClr val="4A566A"/>
                </a:solidFill>
              </a:rPr>
              <a:pPr/>
              <a:t>6</a:t>
            </a:fld>
            <a:endParaRPr lang="en-US" altLang="vi-VN">
              <a:solidFill>
                <a:srgbClr val="4A5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486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0"/>
            <a:ext cx="9144000" cy="7010400"/>
            <a:chOff x="477" y="864"/>
            <a:chExt cx="4515" cy="3315"/>
          </a:xfrm>
        </p:grpSpPr>
        <p:pic>
          <p:nvPicPr>
            <p:cNvPr id="13316" name="Picture 4" descr="So do dan nong do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5" y="1008"/>
              <a:ext cx="2076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7" name="Picture 5" descr="Ke-cat n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008"/>
              <a:ext cx="2130" cy="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2701" y="1016"/>
              <a:ext cx="192" cy="15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>
                <a:solidFill>
                  <a:srgbClr val="FF66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576" y="2496"/>
              <a:ext cx="2496" cy="43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>
                <a:solidFill>
                  <a:srgbClr val="FF66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576" y="864"/>
              <a:ext cx="4368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>
                <a:solidFill>
                  <a:srgbClr val="FF66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480" y="4080"/>
              <a:ext cx="4464" cy="9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>
                <a:solidFill>
                  <a:srgbClr val="FF66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477" y="868"/>
              <a:ext cx="96" cy="327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>
                <a:solidFill>
                  <a:srgbClr val="FF66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4896" y="864"/>
              <a:ext cx="96" cy="33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>
                <a:solidFill>
                  <a:srgbClr val="FF66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>
              <a:off x="1206" y="30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325" name="Picture 13" descr="Mau dan 4 nan dau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18"/>
              <a:ext cx="1296" cy="1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14" descr="Mau dan 7 nan(that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736"/>
              <a:ext cx="1152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15" descr="Buoc dan ne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3" y="2544"/>
              <a:ext cx="1354" cy="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8" name="Rectangle 16"/>
            <p:cNvSpPr>
              <a:spLocks noChangeArrowheads="1"/>
            </p:cNvSpPr>
            <p:nvPr/>
          </p:nvSpPr>
          <p:spPr bwMode="auto">
            <a:xfrm>
              <a:off x="528" y="3840"/>
              <a:ext cx="4416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>
                <a:solidFill>
                  <a:srgbClr val="FF66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9" name="Rectangle 17"/>
            <p:cNvSpPr>
              <a:spLocks noChangeArrowheads="1"/>
            </p:cNvSpPr>
            <p:nvPr/>
          </p:nvSpPr>
          <p:spPr bwMode="auto">
            <a:xfrm>
              <a:off x="2880" y="2208"/>
              <a:ext cx="288" cy="182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>
                <a:solidFill>
                  <a:srgbClr val="FF66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3072" y="2208"/>
              <a:ext cx="1824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>
                <a:solidFill>
                  <a:srgbClr val="FF66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31" name="Rectangle 19"/>
            <p:cNvSpPr>
              <a:spLocks noChangeArrowheads="1"/>
            </p:cNvSpPr>
            <p:nvPr/>
          </p:nvSpPr>
          <p:spPr bwMode="auto">
            <a:xfrm>
              <a:off x="4464" y="2448"/>
              <a:ext cx="480" cy="15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>
                <a:solidFill>
                  <a:srgbClr val="FF66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315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713AD68-1A05-431A-A2E7-5F784A4DF7B2}" type="slidenum">
              <a:rPr lang="en-US" altLang="vi-VN">
                <a:solidFill>
                  <a:srgbClr val="4A566A"/>
                </a:solidFill>
              </a:rPr>
              <a:pPr/>
              <a:t>7</a:t>
            </a:fld>
            <a:endParaRPr lang="en-US" altLang="vi-VN">
              <a:solidFill>
                <a:srgbClr val="4A5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6138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4339" name="Picture 4" descr="20160115_171710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0"/>
            <a:ext cx="6400800" cy="6858000"/>
          </a:xfrm>
          <a:noFill/>
        </p:spPr>
      </p:pic>
      <p:pic>
        <p:nvPicPr>
          <p:cNvPr id="76805" name="Picture 5" descr="20160115_1712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9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752600" y="177800"/>
            <a:ext cx="6705600" cy="5842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16: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altLang="vi-VN" sz="3200" b="1" dirty="0">
                <a:solidFill>
                  <a:srgbClr val="FF0000"/>
                </a:solidFill>
                <a:cs typeface="Times New Roman" pitchFamily="18" charset="0"/>
              </a:rPr>
              <a:t>ường.</a:t>
            </a:r>
          </a:p>
        </p:txBody>
      </p:sp>
    </p:spTree>
    <p:extLst>
      <p:ext uri="{BB962C8B-B14F-4D97-AF65-F5344CB8AC3E}">
        <p14:creationId xmlns:p14="http://schemas.microsoft.com/office/powerpoint/2010/main" val="250840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3" name="Picture 11" descr="01 color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7" b="50000"/>
          <a:stretch>
            <a:fillRect/>
          </a:stretch>
        </p:blipFill>
        <p:spPr>
          <a:xfrm>
            <a:off x="4419601" y="584200"/>
            <a:ext cx="2066925" cy="2362200"/>
          </a:xfrm>
          <a:noFill/>
        </p:spPr>
      </p:pic>
      <p:pic>
        <p:nvPicPr>
          <p:cNvPr id="13319" name="Picture 7" descr="Hinh 7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62400"/>
            <a:ext cx="2057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 descr="01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" t="45000" r="60013" b="-5000"/>
          <a:stretch>
            <a:fillRect/>
          </a:stretch>
        </p:blipFill>
        <p:spPr bwMode="auto">
          <a:xfrm>
            <a:off x="6477000" y="279400"/>
            <a:ext cx="19113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7" descr="01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" t="7895" r="36884" b="50000"/>
          <a:stretch>
            <a:fillRect/>
          </a:stretch>
        </p:blipFill>
        <p:spPr bwMode="auto">
          <a:xfrm>
            <a:off x="1752600" y="482601"/>
            <a:ext cx="266700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8" descr="01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3" t="60001" r="8600"/>
          <a:stretch>
            <a:fillRect/>
          </a:stretch>
        </p:blipFill>
        <p:spPr bwMode="auto">
          <a:xfrm>
            <a:off x="8401050" y="279400"/>
            <a:ext cx="2266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</a:rPr>
              <a:t>Bước 1:</a:t>
            </a:r>
            <a:r>
              <a:rPr lang="en-US" altLang="en-US" b="1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Gấp phần giấy làm đế lọ hoa và gấp các nếp gấp cách đều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4000" y="2819400"/>
            <a:ext cx="4495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</a:rPr>
              <a:t>Bước 2</a:t>
            </a:r>
            <a:r>
              <a:rPr lang="en-US" altLang="en-US" b="1">
                <a:solidFill>
                  <a:srgbClr val="3366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Tách phần đế lọ hoa ra </a:t>
            </a:r>
            <a:b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khỏi các nếp gấp làm thân lọ hoa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477000" y="2971800"/>
            <a:ext cx="419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Bước 3:</a:t>
            </a: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Làm thành lọ hoa </a:t>
            </a:r>
            <a:b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gắn tường</a:t>
            </a:r>
          </a:p>
        </p:txBody>
      </p:sp>
      <p:pic>
        <p:nvPicPr>
          <p:cNvPr id="71690" name="Picture 10" descr="IMG0074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38600"/>
            <a:ext cx="2057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733800" y="4038600"/>
            <a:ext cx="2286000" cy="2819400"/>
            <a:chOff x="2858" y="1344"/>
            <a:chExt cx="2688" cy="2976"/>
          </a:xfrm>
        </p:grpSpPr>
        <p:pic>
          <p:nvPicPr>
            <p:cNvPr id="15373" name="Picture 6" descr="Hinh 6 colo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" y="1344"/>
              <a:ext cx="2688" cy="297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4" name="Text Box 13"/>
            <p:cNvSpPr txBox="1">
              <a:spLocks noChangeArrowheads="1"/>
            </p:cNvSpPr>
            <p:nvPr/>
          </p:nvSpPr>
          <p:spPr bwMode="auto">
            <a:xfrm>
              <a:off x="2881" y="2447"/>
              <a:ext cx="1204" cy="39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en-US" b="1">
                <a:solidFill>
                  <a:schemeClr val="bg1"/>
                </a:solidFill>
                <a:latin typeface="Copperplate Gothic Light" pitchFamily="34" charset="0"/>
              </a:endParaRPr>
            </a:p>
          </p:txBody>
        </p:sp>
        <p:sp>
          <p:nvSpPr>
            <p:cNvPr id="15375" name="Text Box 14"/>
            <p:cNvSpPr txBox="1">
              <a:spLocks noChangeArrowheads="1"/>
            </p:cNvSpPr>
            <p:nvPr/>
          </p:nvSpPr>
          <p:spPr bwMode="auto">
            <a:xfrm>
              <a:off x="4094" y="2519"/>
              <a:ext cx="336" cy="387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en-US">
                <a:latin typeface="Comic Sans MS" panose="030F0702030302020204" pitchFamily="66" charset="0"/>
              </a:endParaRPr>
            </a:p>
          </p:txBody>
        </p:sp>
        <p:sp>
          <p:nvSpPr>
            <p:cNvPr id="15376" name="Rectangle 15"/>
            <p:cNvSpPr>
              <a:spLocks noChangeArrowheads="1"/>
            </p:cNvSpPr>
            <p:nvPr/>
          </p:nvSpPr>
          <p:spPr bwMode="auto">
            <a:xfrm rot="183749">
              <a:off x="4104" y="1558"/>
              <a:ext cx="336" cy="1873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5377" name="Line 16"/>
            <p:cNvSpPr>
              <a:spLocks noChangeShapeType="1"/>
            </p:cNvSpPr>
            <p:nvPr/>
          </p:nvSpPr>
          <p:spPr bwMode="auto">
            <a:xfrm>
              <a:off x="2880" y="1344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17"/>
            <p:cNvSpPr>
              <a:spLocks noChangeShapeType="1"/>
            </p:cNvSpPr>
            <p:nvPr/>
          </p:nvSpPr>
          <p:spPr bwMode="auto">
            <a:xfrm>
              <a:off x="2880" y="1344"/>
              <a:ext cx="0" cy="29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18"/>
            <p:cNvSpPr>
              <a:spLocks noChangeShapeType="1"/>
            </p:cNvSpPr>
            <p:nvPr/>
          </p:nvSpPr>
          <p:spPr bwMode="auto">
            <a:xfrm>
              <a:off x="5520" y="1344"/>
              <a:ext cx="0" cy="29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1699" name="Picture 19" descr="20160115_1712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3886200"/>
            <a:ext cx="18510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5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2560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4437509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DAAE9B0125D644B7F58EE6BF1D0FC2" ma:contentTypeVersion="7" ma:contentTypeDescription="Create a new document." ma:contentTypeScope="" ma:versionID="99ea4c7057f8007b0b7469245b2cbd66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90c48dfa395a477db7a435f55b66bf5b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72C908-16B3-4091-B946-A7EC0EE279C5}"/>
</file>

<file path=customXml/itemProps2.xml><?xml version="1.0" encoding="utf-8"?>
<ds:datastoreItem xmlns:ds="http://schemas.openxmlformats.org/officeDocument/2006/customXml" ds:itemID="{BC2C3B6C-3926-47D7-A0F8-293BEE781032}"/>
</file>

<file path=customXml/itemProps3.xml><?xml version="1.0" encoding="utf-8"?>
<ds:datastoreItem xmlns:ds="http://schemas.openxmlformats.org/officeDocument/2006/customXml" ds:itemID="{B88EBFB8-CDF8-44C5-B514-253FFDA4DB3B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397</Words>
  <Application>Microsoft Office PowerPoint</Application>
  <PresentationFormat>Widescreen</PresentationFormat>
  <Paragraphs>147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.VnTime</vt:lpstr>
      <vt:lpstr>Arial</vt:lpstr>
      <vt:lpstr>Calibri</vt:lpstr>
      <vt:lpstr>Calibri Light</vt:lpstr>
      <vt:lpstr>Comic Sans MS</vt:lpstr>
      <vt:lpstr>Copperplate Gothic Light</vt:lpstr>
      <vt:lpstr>iCiel Brush Up</vt:lpstr>
      <vt:lpstr>Tahoma</vt:lpstr>
      <vt:lpstr>Times New Roman</vt:lpstr>
      <vt:lpstr>Trebuchet MS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Thảo Linh</dc:creator>
  <cp:lastModifiedBy>Trần Thị Thảo Linh</cp:lastModifiedBy>
  <cp:revision>4</cp:revision>
  <dcterms:created xsi:type="dcterms:W3CDTF">2022-03-23T11:39:44Z</dcterms:created>
  <dcterms:modified xsi:type="dcterms:W3CDTF">2022-03-23T11:44:49Z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