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307" r:id="rId6"/>
    <p:sldId id="308" r:id="rId7"/>
    <p:sldId id="262" r:id="rId8"/>
    <p:sldId id="309" r:id="rId9"/>
    <p:sldId id="266" r:id="rId10"/>
    <p:sldId id="273" r:id="rId11"/>
  </p:sldIdLst>
  <p:sldSz cx="9144000" cy="5143500" type="screen16x9"/>
  <p:notesSz cx="6858000" cy="9144000"/>
  <p:embeddedFontLst>
    <p:embeddedFont>
      <p:font typeface="Arimo" panose="020B0604020202020204" charset="0"/>
      <p:regular r:id="rId13"/>
      <p:bold r:id="rId14"/>
      <p:italic r:id="rId15"/>
      <p:boldItalic r:id="rId16"/>
    </p:embeddedFont>
    <p:embeddedFont>
      <p:font typeface="Roboto Condensed Light" panose="02000000000000000000" pitchFamily="2" charset="0"/>
      <p:regular r:id="rId17"/>
      <p:italic r:id="rId18"/>
    </p:embeddedFont>
    <p:embeddedFont>
      <p:font typeface="Viga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C24D0F-81D1-4837-B226-4E2F4EA0F9ED}">
  <a:tblStyle styleId="{9FC24D0F-81D1-4837-B226-4E2F4EA0F9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0ba0cc465d_1_21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0ba0cc465d_1_21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0ba5bac4b3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10ba5bac4b3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0ba5bac4b3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10ba5bac4b3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0ba0cc465d_1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10ba0cc465d_1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10ba0cc465d_1_19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10ba0cc465d_1_19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10bead9187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10bead9187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27274" y="-168071"/>
            <a:ext cx="675462" cy="1125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101702">
            <a:off x="7897415" y="-250109"/>
            <a:ext cx="846420" cy="141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249" y="1160951"/>
            <a:ext cx="1218142" cy="104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566623">
            <a:off x="929815" y="52538"/>
            <a:ext cx="540640" cy="805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696550" y="-365250"/>
            <a:ext cx="1304025" cy="98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5069" y="-367350"/>
            <a:ext cx="920235" cy="73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75540">
            <a:off x="-746808" y="3495656"/>
            <a:ext cx="1155180" cy="87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">
            <a:off x="8919011" y="297005"/>
            <a:ext cx="540640" cy="80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94926" y="72393"/>
            <a:ext cx="1455899" cy="1254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4959" y="4313350"/>
            <a:ext cx="1218142" cy="104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6033" y="4447373"/>
            <a:ext cx="1155179" cy="87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13021">
            <a:off x="6829828" y="4319742"/>
            <a:ext cx="540640" cy="805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7">
            <a:alphaModFix/>
          </a:blip>
          <a:srcRect t="55237"/>
          <a:stretch/>
        </p:blipFill>
        <p:spPr>
          <a:xfrm rot="1534042">
            <a:off x="3236888" y="4268146"/>
            <a:ext cx="855209" cy="672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75539">
            <a:off x="152598" y="4197754"/>
            <a:ext cx="943841" cy="81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434247">
            <a:off x="2915663" y="4778963"/>
            <a:ext cx="712761" cy="887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9">
            <a:alphaModFix/>
          </a:blip>
          <a:srcRect l="50899" t="-2279" r="16968" b="88398"/>
          <a:stretch/>
        </p:blipFill>
        <p:spPr>
          <a:xfrm>
            <a:off x="2087528" y="4515663"/>
            <a:ext cx="675462" cy="55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516567">
            <a:off x="8657921" y="3363010"/>
            <a:ext cx="1062808" cy="85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/>
          <p:cNvPicPr preferRelativeResize="0"/>
          <p:nvPr/>
        </p:nvPicPr>
        <p:blipFill rotWithShape="1">
          <a:blip r:embed="rId7">
            <a:alphaModFix/>
          </a:blip>
          <a:srcRect t="55237"/>
          <a:stretch/>
        </p:blipFill>
        <p:spPr>
          <a:xfrm rot="1534050">
            <a:off x="1413494" y="4862217"/>
            <a:ext cx="702939" cy="552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"/>
          <p:cNvPicPr preferRelativeResize="0"/>
          <p:nvPr/>
        </p:nvPicPr>
        <p:blipFill rotWithShape="1">
          <a:blip r:embed="rId10">
            <a:alphaModFix/>
          </a:blip>
          <a:srcRect l="4220" r="4220"/>
          <a:stretch/>
        </p:blipFill>
        <p:spPr>
          <a:xfrm>
            <a:off x="2296501" y="-572290"/>
            <a:ext cx="1318751" cy="1241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4950" y="-625300"/>
            <a:ext cx="1710125" cy="147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"/>
          <p:cNvPicPr preferRelativeResize="0"/>
          <p:nvPr/>
        </p:nvPicPr>
        <p:blipFill rotWithShape="1">
          <a:blip r:embed="rId10">
            <a:alphaModFix/>
          </a:blip>
          <a:srcRect l="4220" r="4220"/>
          <a:stretch/>
        </p:blipFill>
        <p:spPr>
          <a:xfrm>
            <a:off x="-432137" y="1935011"/>
            <a:ext cx="1807524" cy="1701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"/>
          <p:cNvPicPr preferRelativeResize="0"/>
          <p:nvPr/>
        </p:nvPicPr>
        <p:blipFill rotWithShape="1">
          <a:blip r:embed="rId7">
            <a:alphaModFix/>
          </a:blip>
          <a:srcRect t="55237"/>
          <a:stretch/>
        </p:blipFill>
        <p:spPr>
          <a:xfrm rot="4948988">
            <a:off x="44013" y="1349521"/>
            <a:ext cx="855209" cy="67259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2466438" y="931725"/>
            <a:ext cx="4210500" cy="24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2467062" y="3489150"/>
            <a:ext cx="4210500" cy="410400"/>
          </a:xfrm>
          <a:prstGeom prst="rect">
            <a:avLst/>
          </a:prstGeom>
          <a:solidFill>
            <a:srgbClr val="FE9000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FFFCE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8"/>
          <p:cNvSpPr txBox="1">
            <a:spLocks noGrp="1"/>
          </p:cNvSpPr>
          <p:nvPr>
            <p:ph type="subTitle" idx="1"/>
          </p:nvPr>
        </p:nvSpPr>
        <p:spPr>
          <a:xfrm>
            <a:off x="721168" y="1852438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title"/>
          </p:nvPr>
        </p:nvSpPr>
        <p:spPr>
          <a:xfrm>
            <a:off x="721175" y="1431012"/>
            <a:ext cx="24672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2"/>
          </p:nvPr>
        </p:nvSpPr>
        <p:spPr>
          <a:xfrm>
            <a:off x="714288" y="3282738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3"/>
          </p:nvPr>
        </p:nvSpPr>
        <p:spPr>
          <a:xfrm>
            <a:off x="714300" y="2864560"/>
            <a:ext cx="2467200" cy="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4"/>
          </p:nvPr>
        </p:nvSpPr>
        <p:spPr>
          <a:xfrm>
            <a:off x="5962488" y="3282738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5"/>
          </p:nvPr>
        </p:nvSpPr>
        <p:spPr>
          <a:xfrm>
            <a:off x="5962500" y="2864560"/>
            <a:ext cx="2467200" cy="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6"/>
          </p:nvPr>
        </p:nvSpPr>
        <p:spPr>
          <a:xfrm>
            <a:off x="5962488" y="1852438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7"/>
          </p:nvPr>
        </p:nvSpPr>
        <p:spPr>
          <a:xfrm>
            <a:off x="5962498" y="1433628"/>
            <a:ext cx="24672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pic>
        <p:nvPicPr>
          <p:cNvPr id="311" name="Google Shape;31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25703" y="2"/>
            <a:ext cx="297099" cy="45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08011">
            <a:off x="8454271" y="627913"/>
            <a:ext cx="436094" cy="75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022045">
            <a:off x="4378897" y="-365645"/>
            <a:ext cx="1218142" cy="104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912583">
            <a:off x="3345408" y="-364214"/>
            <a:ext cx="841151" cy="104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3999" y="2242476"/>
            <a:ext cx="1218142" cy="104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5775" y="4368225"/>
            <a:ext cx="1710125" cy="147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768034">
            <a:off x="4777923" y="4409795"/>
            <a:ext cx="841150" cy="1046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775419">
            <a:off x="2028477" y="-471448"/>
            <a:ext cx="511176" cy="636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665673">
            <a:off x="8882762" y="3363719"/>
            <a:ext cx="540639" cy="805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3045771">
            <a:off x="5319696" y="4323710"/>
            <a:ext cx="1062808" cy="85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8"/>
          <p:cNvPicPr preferRelativeResize="0"/>
          <p:nvPr/>
        </p:nvPicPr>
        <p:blipFill rotWithShape="1">
          <a:blip r:embed="rId8">
            <a:alphaModFix/>
          </a:blip>
          <a:srcRect t="55237"/>
          <a:stretch/>
        </p:blipFill>
        <p:spPr>
          <a:xfrm rot="1534042">
            <a:off x="8418188" y="3046883"/>
            <a:ext cx="855209" cy="672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8"/>
          <p:cNvPicPr preferRelativeResize="0"/>
          <p:nvPr/>
        </p:nvPicPr>
        <p:blipFill rotWithShape="1">
          <a:blip r:embed="rId9">
            <a:alphaModFix/>
          </a:blip>
          <a:srcRect l="50899" t="-2279" r="16968" b="88398"/>
          <a:stretch/>
        </p:blipFill>
        <p:spPr>
          <a:xfrm>
            <a:off x="1310303" y="4471176"/>
            <a:ext cx="675462" cy="55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8"/>
          <p:cNvPicPr preferRelativeResize="0"/>
          <p:nvPr/>
        </p:nvPicPr>
        <p:blipFill rotWithShape="1">
          <a:blip r:embed="rId8">
            <a:alphaModFix/>
          </a:blip>
          <a:srcRect t="55237"/>
          <a:stretch/>
        </p:blipFill>
        <p:spPr>
          <a:xfrm rot="1534050">
            <a:off x="6199469" y="4492842"/>
            <a:ext cx="702939" cy="552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8"/>
          <p:cNvPicPr preferRelativeResize="0"/>
          <p:nvPr/>
        </p:nvPicPr>
        <p:blipFill rotWithShape="1">
          <a:blip r:embed="rId10">
            <a:alphaModFix/>
          </a:blip>
          <a:srcRect l="4220" r="4220"/>
          <a:stretch/>
        </p:blipFill>
        <p:spPr>
          <a:xfrm>
            <a:off x="-505587" y="941418"/>
            <a:ext cx="1084475" cy="102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5400000">
            <a:off x="-564896" y="2133669"/>
            <a:ext cx="1155180" cy="87616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8"/>
          <p:cNvSpPr txBox="1">
            <a:spLocks noGrp="1"/>
          </p:cNvSpPr>
          <p:nvPr>
            <p:ph type="title" idx="8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86299" y="-217346"/>
            <a:ext cx="675462" cy="1125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50943">
            <a:off x="866440" y="142913"/>
            <a:ext cx="462947" cy="813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412837">
            <a:off x="8013285" y="1290751"/>
            <a:ext cx="712762" cy="88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566623">
            <a:off x="3653965" y="-365487"/>
            <a:ext cx="540640" cy="805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246800" y="3012275"/>
            <a:ext cx="1304025" cy="98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775419">
            <a:off x="5358564" y="-280861"/>
            <a:ext cx="511176" cy="636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75531" y="132700"/>
            <a:ext cx="920235" cy="73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411853">
            <a:off x="8268017" y="2837169"/>
            <a:ext cx="1155181" cy="87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234535">
            <a:off x="8822636" y="146880"/>
            <a:ext cx="540640" cy="80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15024" y="4559543"/>
            <a:ext cx="1455899" cy="1254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566540">
            <a:off x="3269483" y="369998"/>
            <a:ext cx="1155178" cy="87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613021">
            <a:off x="4029478" y="4032067"/>
            <a:ext cx="540640" cy="805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172080" y="2597154"/>
            <a:ext cx="1455910" cy="2785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30"/>
          <p:cNvPicPr preferRelativeResize="0"/>
          <p:nvPr/>
        </p:nvPicPr>
        <p:blipFill rotWithShape="1">
          <a:blip r:embed="rId3">
            <a:alphaModFix/>
          </a:blip>
          <a:srcRect t="55237"/>
          <a:stretch/>
        </p:blipFill>
        <p:spPr>
          <a:xfrm rot="1534042">
            <a:off x="6170588" y="4477696"/>
            <a:ext cx="855209" cy="672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675539">
            <a:off x="242386" y="1327604"/>
            <a:ext cx="943841" cy="81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34247">
            <a:off x="2248913" y="3991238"/>
            <a:ext cx="712761" cy="887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30"/>
          <p:cNvPicPr preferRelativeResize="0"/>
          <p:nvPr/>
        </p:nvPicPr>
        <p:blipFill rotWithShape="1">
          <a:blip r:embed="rId9">
            <a:alphaModFix/>
          </a:blip>
          <a:srcRect l="50899" t="-2279" r="16968" b="88398"/>
          <a:stretch/>
        </p:blipFill>
        <p:spPr>
          <a:xfrm>
            <a:off x="4234265" y="109838"/>
            <a:ext cx="675462" cy="55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639731">
            <a:off x="5189121" y="4760297"/>
            <a:ext cx="1062808" cy="853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99997">
            <a:off x="7884887" y="3321438"/>
            <a:ext cx="395225" cy="6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30"/>
          <p:cNvPicPr preferRelativeResize="0"/>
          <p:nvPr/>
        </p:nvPicPr>
        <p:blipFill rotWithShape="1">
          <a:blip r:embed="rId9">
            <a:alphaModFix/>
          </a:blip>
          <a:srcRect l="50899" t="-2279" r="16968" b="88398"/>
          <a:stretch/>
        </p:blipFill>
        <p:spPr>
          <a:xfrm>
            <a:off x="1256538" y="572441"/>
            <a:ext cx="570275" cy="471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30"/>
          <p:cNvPicPr preferRelativeResize="0"/>
          <p:nvPr/>
        </p:nvPicPr>
        <p:blipFill rotWithShape="1">
          <a:blip r:embed="rId3">
            <a:alphaModFix/>
          </a:blip>
          <a:srcRect t="55237"/>
          <a:stretch/>
        </p:blipFill>
        <p:spPr>
          <a:xfrm rot="4948988">
            <a:off x="8095663" y="574996"/>
            <a:ext cx="855209" cy="672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30"/>
          <p:cNvPicPr preferRelativeResize="0"/>
          <p:nvPr/>
        </p:nvPicPr>
        <p:blipFill rotWithShape="1">
          <a:blip r:embed="rId3">
            <a:alphaModFix/>
          </a:blip>
          <a:srcRect t="55237"/>
          <a:stretch/>
        </p:blipFill>
        <p:spPr>
          <a:xfrm rot="1534050">
            <a:off x="5727669" y="69129"/>
            <a:ext cx="702939" cy="552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41750" y="3971300"/>
            <a:ext cx="1710125" cy="147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30"/>
          <p:cNvPicPr preferRelativeResize="0"/>
          <p:nvPr/>
        </p:nvPicPr>
        <p:blipFill rotWithShape="1">
          <a:blip r:embed="rId10">
            <a:alphaModFix/>
          </a:blip>
          <a:srcRect l="4220" r="4220"/>
          <a:stretch/>
        </p:blipFill>
        <p:spPr>
          <a:xfrm>
            <a:off x="7049450" y="761418"/>
            <a:ext cx="1084475" cy="102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30"/>
          <p:cNvPicPr preferRelativeResize="0"/>
          <p:nvPr/>
        </p:nvPicPr>
        <p:blipFill rotWithShape="1">
          <a:blip r:embed="rId10">
            <a:alphaModFix/>
          </a:blip>
          <a:srcRect l="4220" r="4220"/>
          <a:stretch/>
        </p:blipFill>
        <p:spPr>
          <a:xfrm>
            <a:off x="1834488" y="-682414"/>
            <a:ext cx="1807524" cy="1701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>
            <a:spLocks noGrp="1"/>
          </p:cNvSpPr>
          <p:nvPr>
            <p:ph type="subTitle" idx="1"/>
          </p:nvPr>
        </p:nvSpPr>
        <p:spPr>
          <a:xfrm>
            <a:off x="714300" y="1019650"/>
            <a:ext cx="7715400" cy="3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50943">
            <a:off x="53365" y="291013"/>
            <a:ext cx="462947" cy="813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01702">
            <a:off x="-214310" y="3082229"/>
            <a:ext cx="846420" cy="141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806000" flipH="1">
            <a:off x="8201075" y="2196962"/>
            <a:ext cx="1304024" cy="98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">
            <a:off x="8804711" y="3529005"/>
            <a:ext cx="540640" cy="80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4"/>
          <p:cNvPicPr preferRelativeResize="0"/>
          <p:nvPr/>
        </p:nvPicPr>
        <p:blipFill rotWithShape="1">
          <a:blip r:embed="rId2">
            <a:alphaModFix/>
          </a:blip>
          <a:srcRect t="55237"/>
          <a:stretch/>
        </p:blipFill>
        <p:spPr>
          <a:xfrm rot="1534042">
            <a:off x="239863" y="4547133"/>
            <a:ext cx="855209" cy="672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516567">
            <a:off x="6905321" y="4710047"/>
            <a:ext cx="1062808" cy="85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4"/>
          <p:cNvPicPr preferRelativeResize="0"/>
          <p:nvPr/>
        </p:nvPicPr>
        <p:blipFill rotWithShape="1">
          <a:blip r:embed="rId7">
            <a:alphaModFix/>
          </a:blip>
          <a:srcRect l="50899" t="-2279" r="16968" b="88398"/>
          <a:stretch/>
        </p:blipFill>
        <p:spPr>
          <a:xfrm>
            <a:off x="8602038" y="1672666"/>
            <a:ext cx="570275" cy="471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4"/>
          <p:cNvPicPr preferRelativeResize="0"/>
          <p:nvPr/>
        </p:nvPicPr>
        <p:blipFill rotWithShape="1">
          <a:blip r:embed="rId8">
            <a:alphaModFix/>
          </a:blip>
          <a:srcRect l="4220" r="4220"/>
          <a:stretch/>
        </p:blipFill>
        <p:spPr>
          <a:xfrm>
            <a:off x="-542525" y="1173443"/>
            <a:ext cx="1084475" cy="102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508011">
            <a:off x="8473321" y="172938"/>
            <a:ext cx="436094" cy="75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51349" y="-397599"/>
            <a:ext cx="1218142" cy="104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418631">
            <a:off x="7169494" y="-242100"/>
            <a:ext cx="920235" cy="738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36300" y="4399775"/>
            <a:ext cx="1710125" cy="1473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80249" y="1660626"/>
            <a:ext cx="1218142" cy="104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75540">
            <a:off x="-746808" y="3495656"/>
            <a:ext cx="1155180" cy="87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">
            <a:off x="8919011" y="855055"/>
            <a:ext cx="540640" cy="80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84959" y="4313350"/>
            <a:ext cx="1218142" cy="104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6033" y="4447373"/>
            <a:ext cx="1155179" cy="87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13021">
            <a:off x="6829828" y="4319742"/>
            <a:ext cx="540640" cy="805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 rotWithShape="1">
          <a:blip r:embed="rId5">
            <a:alphaModFix/>
          </a:blip>
          <a:srcRect t="55237"/>
          <a:stretch/>
        </p:blipFill>
        <p:spPr>
          <a:xfrm rot="1534042">
            <a:off x="3236888" y="4268146"/>
            <a:ext cx="855209" cy="672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75539">
            <a:off x="152598" y="4197754"/>
            <a:ext cx="943841" cy="81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34247">
            <a:off x="2915663" y="4778963"/>
            <a:ext cx="712761" cy="887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 rotWithShape="1">
          <a:blip r:embed="rId7">
            <a:alphaModFix/>
          </a:blip>
          <a:srcRect l="50899" t="-2279" r="16968" b="88398"/>
          <a:stretch/>
        </p:blipFill>
        <p:spPr>
          <a:xfrm>
            <a:off x="1812453" y="4443338"/>
            <a:ext cx="675462" cy="55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9516567">
            <a:off x="8599471" y="3574885"/>
            <a:ext cx="1062808" cy="85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8"/>
          <p:cNvPicPr preferRelativeResize="0"/>
          <p:nvPr/>
        </p:nvPicPr>
        <p:blipFill rotWithShape="1">
          <a:blip r:embed="rId5">
            <a:alphaModFix/>
          </a:blip>
          <a:srcRect t="55237"/>
          <a:stretch/>
        </p:blipFill>
        <p:spPr>
          <a:xfrm rot="4948988">
            <a:off x="44013" y="1349521"/>
            <a:ext cx="855209" cy="672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8"/>
          <p:cNvPicPr preferRelativeResize="0"/>
          <p:nvPr/>
        </p:nvPicPr>
        <p:blipFill rotWithShape="1">
          <a:blip r:embed="rId5">
            <a:alphaModFix/>
          </a:blip>
          <a:srcRect t="55237"/>
          <a:stretch/>
        </p:blipFill>
        <p:spPr>
          <a:xfrm rot="1534050">
            <a:off x="1275657" y="4609029"/>
            <a:ext cx="702939" cy="552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/>
          <p:cNvPicPr preferRelativeResize="0"/>
          <p:nvPr/>
        </p:nvPicPr>
        <p:blipFill rotWithShape="1">
          <a:blip r:embed="rId9">
            <a:alphaModFix/>
          </a:blip>
          <a:srcRect l="4220" r="4220"/>
          <a:stretch/>
        </p:blipFill>
        <p:spPr>
          <a:xfrm>
            <a:off x="-499249" y="85835"/>
            <a:ext cx="1318751" cy="1241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94925" y="1983387"/>
            <a:ext cx="1710125" cy="147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696550" y="-365250"/>
            <a:ext cx="1304025" cy="98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95069" y="-367350"/>
            <a:ext cx="920235" cy="73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28849" y="-625307"/>
            <a:ext cx="1455899" cy="1254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8"/>
          <p:cNvPicPr preferRelativeResize="0"/>
          <p:nvPr/>
        </p:nvPicPr>
        <p:blipFill rotWithShape="1">
          <a:blip r:embed="rId9">
            <a:alphaModFix/>
          </a:blip>
          <a:srcRect l="4220" r="4220"/>
          <a:stretch/>
        </p:blipFill>
        <p:spPr>
          <a:xfrm>
            <a:off x="5094063" y="-721326"/>
            <a:ext cx="1807524" cy="170121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8"/>
          <p:cNvSpPr txBox="1">
            <a:spLocks noGrp="1"/>
          </p:cNvSpPr>
          <p:nvPr>
            <p:ph type="title"/>
          </p:nvPr>
        </p:nvSpPr>
        <p:spPr>
          <a:xfrm>
            <a:off x="2307900" y="1287600"/>
            <a:ext cx="4528200" cy="23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45" name="Google Shape;145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2101702">
            <a:off x="7897415" y="-250109"/>
            <a:ext cx="846420" cy="141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97192" y="3006654"/>
            <a:ext cx="1455910" cy="2785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69384">
            <a:off x="8411394" y="3164879"/>
            <a:ext cx="798209" cy="1330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722215">
            <a:off x="4748737" y="21940"/>
            <a:ext cx="540640" cy="805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155593">
            <a:off x="3196322" y="-443501"/>
            <a:ext cx="1455899" cy="1254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9"/>
          <p:cNvPicPr preferRelativeResize="0"/>
          <p:nvPr/>
        </p:nvPicPr>
        <p:blipFill rotWithShape="1">
          <a:blip r:embed="rId5">
            <a:alphaModFix/>
          </a:blip>
          <a:srcRect t="55237"/>
          <a:stretch/>
        </p:blipFill>
        <p:spPr>
          <a:xfrm rot="1534042">
            <a:off x="1066463" y="187583"/>
            <a:ext cx="855209" cy="672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"/>
          <p:cNvPicPr preferRelativeResize="0"/>
          <p:nvPr/>
        </p:nvPicPr>
        <p:blipFill rotWithShape="1">
          <a:blip r:embed="rId6">
            <a:alphaModFix/>
          </a:blip>
          <a:srcRect l="4220" r="4220"/>
          <a:stretch/>
        </p:blipFill>
        <p:spPr>
          <a:xfrm>
            <a:off x="5915213" y="-389603"/>
            <a:ext cx="1318751" cy="1241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995752">
            <a:off x="432621" y="-1233317"/>
            <a:ext cx="1530932" cy="292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19057">
            <a:off x="8612887" y="2557926"/>
            <a:ext cx="395225" cy="6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898841">
            <a:off x="8639962" y="146878"/>
            <a:ext cx="540640" cy="80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874" y="4719076"/>
            <a:ext cx="1218142" cy="104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662327">
            <a:off x="-181127" y="3831307"/>
            <a:ext cx="841150" cy="1046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77456">
            <a:off x="1680949" y="4241593"/>
            <a:ext cx="540639" cy="805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9"/>
          <p:cNvPicPr preferRelativeResize="0"/>
          <p:nvPr/>
        </p:nvPicPr>
        <p:blipFill rotWithShape="1">
          <a:blip r:embed="rId6">
            <a:alphaModFix/>
          </a:blip>
          <a:srcRect l="4220" r="4220"/>
          <a:stretch/>
        </p:blipFill>
        <p:spPr>
          <a:xfrm>
            <a:off x="2487275" y="4103456"/>
            <a:ext cx="1589900" cy="149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61400" y="4728422"/>
            <a:ext cx="952150" cy="764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9"/>
          <p:cNvPicPr preferRelativeResize="0"/>
          <p:nvPr/>
        </p:nvPicPr>
        <p:blipFill rotWithShape="1">
          <a:blip r:embed="rId7">
            <a:alphaModFix/>
          </a:blip>
          <a:srcRect l="50899" t="-2279" r="16968" b="88398"/>
          <a:stretch/>
        </p:blipFill>
        <p:spPr>
          <a:xfrm>
            <a:off x="5709276" y="4368791"/>
            <a:ext cx="570275" cy="47130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714300" y="1476375"/>
            <a:ext cx="4007100" cy="63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3" name="Google Shape;163;p9"/>
          <p:cNvSpPr txBox="1">
            <a:spLocks noGrp="1"/>
          </p:cNvSpPr>
          <p:nvPr>
            <p:ph type="subTitle" idx="1"/>
          </p:nvPr>
        </p:nvSpPr>
        <p:spPr>
          <a:xfrm>
            <a:off x="714300" y="2238375"/>
            <a:ext cx="40071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851400" y="692550"/>
            <a:ext cx="33438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66" name="Google Shape;16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646587">
            <a:off x="8643465" y="146880"/>
            <a:ext cx="540641" cy="805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516567">
            <a:off x="7898296" y="4616272"/>
            <a:ext cx="1062808" cy="85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7700" y="3357600"/>
            <a:ext cx="1710125" cy="147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0"/>
          <p:cNvPicPr preferRelativeResize="0"/>
          <p:nvPr/>
        </p:nvPicPr>
        <p:blipFill rotWithShape="1">
          <a:blip r:embed="rId5">
            <a:alphaModFix/>
          </a:blip>
          <a:srcRect l="4220" r="4220"/>
          <a:stretch/>
        </p:blipFill>
        <p:spPr>
          <a:xfrm>
            <a:off x="7688875" y="-309682"/>
            <a:ext cx="1084475" cy="102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17283" y="2255379"/>
            <a:ext cx="1455910" cy="2785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2"/>
          </p:nvPr>
        </p:nvSpPr>
        <p:spPr>
          <a:xfrm>
            <a:off x="1553875" y="1212050"/>
            <a:ext cx="2463300" cy="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rgbClr val="6AA8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1"/>
          </p:nvPr>
        </p:nvSpPr>
        <p:spPr>
          <a:xfrm>
            <a:off x="1553875" y="1595450"/>
            <a:ext cx="24633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3" hasCustomPrompt="1"/>
          </p:nvPr>
        </p:nvSpPr>
        <p:spPr>
          <a:xfrm>
            <a:off x="724800" y="1569044"/>
            <a:ext cx="673200" cy="3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rgbClr val="FFFCE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 idx="4"/>
          </p:nvPr>
        </p:nvSpPr>
        <p:spPr>
          <a:xfrm>
            <a:off x="1553875" y="2362225"/>
            <a:ext cx="2463300" cy="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rgbClr val="6AA8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subTitle" idx="5"/>
          </p:nvPr>
        </p:nvSpPr>
        <p:spPr>
          <a:xfrm>
            <a:off x="1553875" y="2745625"/>
            <a:ext cx="24633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6" hasCustomPrompt="1"/>
          </p:nvPr>
        </p:nvSpPr>
        <p:spPr>
          <a:xfrm>
            <a:off x="724800" y="2719219"/>
            <a:ext cx="673200" cy="3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rgbClr val="FFFCE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7"/>
          </p:nvPr>
        </p:nvSpPr>
        <p:spPr>
          <a:xfrm>
            <a:off x="1553875" y="3512400"/>
            <a:ext cx="2463300" cy="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rgbClr val="6AA8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8"/>
          </p:nvPr>
        </p:nvSpPr>
        <p:spPr>
          <a:xfrm>
            <a:off x="1553875" y="3895800"/>
            <a:ext cx="24633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 idx="9" hasCustomPrompt="1"/>
          </p:nvPr>
        </p:nvSpPr>
        <p:spPr>
          <a:xfrm>
            <a:off x="724800" y="3869394"/>
            <a:ext cx="673200" cy="3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rgbClr val="FFFCE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13" hasCustomPrompt="1"/>
          </p:nvPr>
        </p:nvSpPr>
        <p:spPr>
          <a:xfrm>
            <a:off x="7756500" y="1569044"/>
            <a:ext cx="673200" cy="3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rgbClr val="FFFCE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14" hasCustomPrompt="1"/>
          </p:nvPr>
        </p:nvSpPr>
        <p:spPr>
          <a:xfrm>
            <a:off x="7756500" y="2719219"/>
            <a:ext cx="673200" cy="3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rgbClr val="FFFCE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15" hasCustomPrompt="1"/>
          </p:nvPr>
        </p:nvSpPr>
        <p:spPr>
          <a:xfrm>
            <a:off x="7756500" y="3869394"/>
            <a:ext cx="673200" cy="3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rgbClr val="FFFCE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16"/>
          </p:nvPr>
        </p:nvSpPr>
        <p:spPr>
          <a:xfrm>
            <a:off x="5132075" y="1212050"/>
            <a:ext cx="2463300" cy="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rgbClr val="6AA8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17"/>
          </p:nvPr>
        </p:nvSpPr>
        <p:spPr>
          <a:xfrm>
            <a:off x="5132075" y="1595450"/>
            <a:ext cx="24633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18"/>
          </p:nvPr>
        </p:nvSpPr>
        <p:spPr>
          <a:xfrm>
            <a:off x="5132075" y="2362225"/>
            <a:ext cx="2463300" cy="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rgbClr val="6AA8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19"/>
          </p:nvPr>
        </p:nvSpPr>
        <p:spPr>
          <a:xfrm>
            <a:off x="5132075" y="2745625"/>
            <a:ext cx="24633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20"/>
          </p:nvPr>
        </p:nvSpPr>
        <p:spPr>
          <a:xfrm>
            <a:off x="5132075" y="3512400"/>
            <a:ext cx="2463300" cy="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rgbClr val="6AA84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21"/>
          </p:nvPr>
        </p:nvSpPr>
        <p:spPr>
          <a:xfrm>
            <a:off x="5132075" y="3895800"/>
            <a:ext cx="24633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10" name="Google Shape;210;p13"/>
          <p:cNvPicPr preferRelativeResize="0"/>
          <p:nvPr/>
        </p:nvPicPr>
        <p:blipFill rotWithShape="1">
          <a:blip r:embed="rId2">
            <a:alphaModFix/>
          </a:blip>
          <a:srcRect r="149"/>
          <a:stretch/>
        </p:blipFill>
        <p:spPr>
          <a:xfrm rot="-10663468">
            <a:off x="-228719" y="2223363"/>
            <a:ext cx="866812" cy="144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665375">
            <a:off x="5351223" y="4504807"/>
            <a:ext cx="841150" cy="104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 t="55237"/>
          <a:stretch/>
        </p:blipFill>
        <p:spPr>
          <a:xfrm rot="4948988">
            <a:off x="-47312" y="1776421"/>
            <a:ext cx="855209" cy="672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52274" y="4407660"/>
            <a:ext cx="1318750" cy="1241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6">
            <a:alphaModFix/>
          </a:blip>
          <a:srcRect r="53761" b="6402"/>
          <a:stretch/>
        </p:blipFill>
        <p:spPr>
          <a:xfrm>
            <a:off x="8475475" y="2536700"/>
            <a:ext cx="673200" cy="260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508011">
            <a:off x="1043821" y="4595713"/>
            <a:ext cx="436094" cy="75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00901">
            <a:off x="5619322" y="-65699"/>
            <a:ext cx="712763" cy="887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2566623">
            <a:off x="5560340" y="-331599"/>
            <a:ext cx="540640" cy="805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"/>
          <p:cNvPicPr preferRelativeResize="0"/>
          <p:nvPr/>
        </p:nvPicPr>
        <p:blipFill rotWithShape="1">
          <a:blip r:embed="rId4">
            <a:alphaModFix/>
          </a:blip>
          <a:srcRect t="55237"/>
          <a:stretch/>
        </p:blipFill>
        <p:spPr>
          <a:xfrm rot="3551151">
            <a:off x="7220263" y="41546"/>
            <a:ext cx="855209" cy="672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3"/>
          <p:cNvPicPr preferRelativeResize="0"/>
          <p:nvPr/>
        </p:nvPicPr>
        <p:blipFill rotWithShape="1">
          <a:blip r:embed="rId6">
            <a:alphaModFix/>
          </a:blip>
          <a:srcRect l="50899" t="-2279" r="16968" b="88398"/>
          <a:stretch/>
        </p:blipFill>
        <p:spPr>
          <a:xfrm>
            <a:off x="7178271" y="50122"/>
            <a:ext cx="372783" cy="3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14274" y="4447501"/>
            <a:ext cx="1218142" cy="104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40849" y="-168532"/>
            <a:ext cx="1455899" cy="1254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3"/>
          <p:cNvPicPr preferRelativeResize="0"/>
          <p:nvPr/>
        </p:nvPicPr>
        <p:blipFill rotWithShape="1">
          <a:blip r:embed="rId4">
            <a:alphaModFix/>
          </a:blip>
          <a:srcRect t="978" b="55535"/>
          <a:stretch/>
        </p:blipFill>
        <p:spPr>
          <a:xfrm rot="1534096">
            <a:off x="5185744" y="4427595"/>
            <a:ext cx="462947" cy="353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>
            <a:spLocks noGrp="1"/>
          </p:cNvSpPr>
          <p:nvPr>
            <p:ph type="subTitle" idx="1"/>
          </p:nvPr>
        </p:nvSpPr>
        <p:spPr>
          <a:xfrm>
            <a:off x="714300" y="310606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title" idx="2"/>
          </p:nvPr>
        </p:nvSpPr>
        <p:spPr>
          <a:xfrm>
            <a:off x="714300" y="2638063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subTitle" idx="3"/>
          </p:nvPr>
        </p:nvSpPr>
        <p:spPr>
          <a:xfrm>
            <a:off x="3338400" y="310606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title" idx="4"/>
          </p:nvPr>
        </p:nvSpPr>
        <p:spPr>
          <a:xfrm>
            <a:off x="3338400" y="2638063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29" name="Google Shape;229;p14"/>
          <p:cNvSpPr txBox="1">
            <a:spLocks noGrp="1"/>
          </p:cNvSpPr>
          <p:nvPr>
            <p:ph type="subTitle" idx="5"/>
          </p:nvPr>
        </p:nvSpPr>
        <p:spPr>
          <a:xfrm>
            <a:off x="5962500" y="3106063"/>
            <a:ext cx="2467200" cy="8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4"/>
          <p:cNvSpPr txBox="1">
            <a:spLocks noGrp="1"/>
          </p:cNvSpPr>
          <p:nvPr>
            <p:ph type="title" idx="6"/>
          </p:nvPr>
        </p:nvSpPr>
        <p:spPr>
          <a:xfrm>
            <a:off x="5962500" y="2638063"/>
            <a:ext cx="246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pic>
        <p:nvPicPr>
          <p:cNvPr id="231" name="Google Shape;23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8301" y="898679"/>
            <a:ext cx="675462" cy="1125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101702">
            <a:off x="8507015" y="1343254"/>
            <a:ext cx="846420" cy="141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4959" y="4313350"/>
            <a:ext cx="1218142" cy="104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17682">
            <a:off x="1640658" y="4400148"/>
            <a:ext cx="1155180" cy="87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516567">
            <a:off x="8398821" y="123022"/>
            <a:ext cx="1062808" cy="85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730391">
            <a:off x="6725973" y="4314783"/>
            <a:ext cx="841151" cy="104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447637" y="1977375"/>
            <a:ext cx="1304025" cy="98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4"/>
          <p:cNvPicPr preferRelativeResize="0"/>
          <p:nvPr/>
        </p:nvPicPr>
        <p:blipFill rotWithShape="1">
          <a:blip r:embed="rId7">
            <a:alphaModFix/>
          </a:blip>
          <a:srcRect l="32171" t="55237"/>
          <a:stretch/>
        </p:blipFill>
        <p:spPr>
          <a:xfrm rot="1533988">
            <a:off x="-16611" y="3058651"/>
            <a:ext cx="580090" cy="67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4"/>
          <p:cNvPicPr preferRelativeResize="0"/>
          <p:nvPr/>
        </p:nvPicPr>
        <p:blipFill rotWithShape="1">
          <a:blip r:embed="rId8">
            <a:alphaModFix/>
          </a:blip>
          <a:srcRect l="50899" t="-2279" r="16968" b="88398"/>
          <a:stretch/>
        </p:blipFill>
        <p:spPr>
          <a:xfrm rot="4429005">
            <a:off x="278106" y="3155273"/>
            <a:ext cx="265495" cy="219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/>
          <p:cNvPicPr preferRelativeResize="0"/>
          <p:nvPr/>
        </p:nvPicPr>
        <p:blipFill rotWithShape="1">
          <a:blip r:embed="rId7">
            <a:alphaModFix/>
          </a:blip>
          <a:srcRect t="55237"/>
          <a:stretch/>
        </p:blipFill>
        <p:spPr>
          <a:xfrm rot="4948988">
            <a:off x="8548338" y="3088233"/>
            <a:ext cx="855209" cy="672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60900" y="4068337"/>
            <a:ext cx="1710125" cy="1473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399997">
            <a:off x="4721587" y="-57199"/>
            <a:ext cx="395225" cy="6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775419">
            <a:off x="8160864" y="4226652"/>
            <a:ext cx="511176" cy="636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290" name="Google Shape;2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7749" y="-326924"/>
            <a:ext cx="1218142" cy="104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652680">
            <a:off x="7880435" y="4558239"/>
            <a:ext cx="712763" cy="88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100017">
            <a:off x="-158959" y="146889"/>
            <a:ext cx="540640" cy="80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443212" flipH="1">
            <a:off x="6305900" y="-308200"/>
            <a:ext cx="1304026" cy="98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47731" y="4604475"/>
            <a:ext cx="920235" cy="73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7"/>
          <p:cNvPicPr preferRelativeResize="0"/>
          <p:nvPr/>
        </p:nvPicPr>
        <p:blipFill rotWithShape="1">
          <a:blip r:embed="rId7">
            <a:alphaModFix/>
          </a:blip>
          <a:srcRect l="50899" t="-2279" r="16968" b="88398"/>
          <a:stretch/>
        </p:blipFill>
        <p:spPr>
          <a:xfrm>
            <a:off x="-30962" y="1025529"/>
            <a:ext cx="570275" cy="471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7"/>
          <p:cNvPicPr preferRelativeResize="0"/>
          <p:nvPr/>
        </p:nvPicPr>
        <p:blipFill rotWithShape="1">
          <a:blip r:embed="rId8">
            <a:alphaModFix/>
          </a:blip>
          <a:srcRect l="4220" r="4220"/>
          <a:stretch/>
        </p:blipFill>
        <p:spPr>
          <a:xfrm>
            <a:off x="4272500" y="4438074"/>
            <a:ext cx="1807524" cy="1701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508011">
            <a:off x="-106679" y="2673988"/>
            <a:ext cx="436094" cy="75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5649" y="2174878"/>
            <a:ext cx="240250" cy="37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7"/>
          <p:cNvPicPr preferRelativeResize="0"/>
          <p:nvPr/>
        </p:nvPicPr>
        <p:blipFill rotWithShape="1">
          <a:blip r:embed="rId7">
            <a:alphaModFix/>
          </a:blip>
          <a:srcRect l="50899" t="-2279" r="16968" b="88398"/>
          <a:stretch/>
        </p:blipFill>
        <p:spPr>
          <a:xfrm>
            <a:off x="6886025" y="4684879"/>
            <a:ext cx="420000" cy="34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350943">
            <a:off x="8596965" y="571075"/>
            <a:ext cx="462947" cy="813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7"/>
          <p:cNvPicPr preferRelativeResize="0"/>
          <p:nvPr/>
        </p:nvPicPr>
        <p:blipFill rotWithShape="1">
          <a:blip r:embed="rId8">
            <a:alphaModFix/>
          </a:blip>
          <a:srcRect l="4220" r="4220"/>
          <a:stretch/>
        </p:blipFill>
        <p:spPr>
          <a:xfrm>
            <a:off x="8556725" y="3291368"/>
            <a:ext cx="1084475" cy="1020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9000"/>
              </a:buClr>
              <a:buSzPts val="3000"/>
              <a:buFont typeface="Viga"/>
              <a:buNone/>
              <a:defRPr sz="3000">
                <a:solidFill>
                  <a:srgbClr val="FE9000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9000"/>
              </a:buClr>
              <a:buSzPts val="3000"/>
              <a:buFont typeface="Viga"/>
              <a:buNone/>
              <a:defRPr sz="3000">
                <a:solidFill>
                  <a:srgbClr val="FE9000"/>
                </a:solidFill>
                <a:latin typeface="Viga"/>
                <a:ea typeface="Viga"/>
                <a:cs typeface="Viga"/>
                <a:sym typeface="Vig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9000"/>
              </a:buClr>
              <a:buSzPts val="3000"/>
              <a:buFont typeface="Viga"/>
              <a:buNone/>
              <a:defRPr sz="3000">
                <a:solidFill>
                  <a:srgbClr val="FE9000"/>
                </a:solidFill>
                <a:latin typeface="Viga"/>
                <a:ea typeface="Viga"/>
                <a:cs typeface="Viga"/>
                <a:sym typeface="Vig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9000"/>
              </a:buClr>
              <a:buSzPts val="3000"/>
              <a:buFont typeface="Viga"/>
              <a:buNone/>
              <a:defRPr sz="3000">
                <a:solidFill>
                  <a:srgbClr val="FE9000"/>
                </a:solidFill>
                <a:latin typeface="Viga"/>
                <a:ea typeface="Viga"/>
                <a:cs typeface="Viga"/>
                <a:sym typeface="Vig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9000"/>
              </a:buClr>
              <a:buSzPts val="3000"/>
              <a:buFont typeface="Viga"/>
              <a:buNone/>
              <a:defRPr sz="3000">
                <a:solidFill>
                  <a:srgbClr val="FE9000"/>
                </a:solidFill>
                <a:latin typeface="Viga"/>
                <a:ea typeface="Viga"/>
                <a:cs typeface="Viga"/>
                <a:sym typeface="Vig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9000"/>
              </a:buClr>
              <a:buSzPts val="3000"/>
              <a:buFont typeface="Viga"/>
              <a:buNone/>
              <a:defRPr sz="3000">
                <a:solidFill>
                  <a:srgbClr val="FE9000"/>
                </a:solidFill>
                <a:latin typeface="Viga"/>
                <a:ea typeface="Viga"/>
                <a:cs typeface="Viga"/>
                <a:sym typeface="Vig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9000"/>
              </a:buClr>
              <a:buSzPts val="3000"/>
              <a:buFont typeface="Viga"/>
              <a:buNone/>
              <a:defRPr sz="3000">
                <a:solidFill>
                  <a:srgbClr val="FE9000"/>
                </a:solidFill>
                <a:latin typeface="Viga"/>
                <a:ea typeface="Viga"/>
                <a:cs typeface="Viga"/>
                <a:sym typeface="Vig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9000"/>
              </a:buClr>
              <a:buSzPts val="3000"/>
              <a:buFont typeface="Viga"/>
              <a:buNone/>
              <a:defRPr sz="3000">
                <a:solidFill>
                  <a:srgbClr val="FE9000"/>
                </a:solidFill>
                <a:latin typeface="Viga"/>
                <a:ea typeface="Viga"/>
                <a:cs typeface="Viga"/>
                <a:sym typeface="Vig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9000"/>
              </a:buClr>
              <a:buSzPts val="3000"/>
              <a:buFont typeface="Viga"/>
              <a:buNone/>
              <a:defRPr sz="3000">
                <a:solidFill>
                  <a:srgbClr val="FE9000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●"/>
              <a:defRPr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63" r:id="rId9"/>
    <p:sldLayoutId id="2147483664" r:id="rId10"/>
    <p:sldLayoutId id="2147483675" r:id="rId11"/>
    <p:sldLayoutId id="214748367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B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4"/>
          <p:cNvSpPr txBox="1">
            <a:spLocks noGrp="1"/>
          </p:cNvSpPr>
          <p:nvPr>
            <p:ph type="ctrTitle"/>
          </p:nvPr>
        </p:nvSpPr>
        <p:spPr>
          <a:xfrm>
            <a:off x="1293947" y="368563"/>
            <a:ext cx="6731806" cy="24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rgbClr val="6AA84F"/>
                </a:solidFill>
              </a:rPr>
              <a:t>Tiền</a:t>
            </a:r>
            <a:r>
              <a:rPr lang="en-US" dirty="0">
                <a:solidFill>
                  <a:srgbClr val="6AA84F"/>
                </a:solidFill>
              </a:rPr>
              <a:t> </a:t>
            </a:r>
            <a:r>
              <a:rPr lang="en-US" dirty="0" err="1">
                <a:solidFill>
                  <a:srgbClr val="6AA84F"/>
                </a:solidFill>
              </a:rPr>
              <a:t>Việt</a:t>
            </a:r>
            <a:r>
              <a:rPr lang="en-US" dirty="0">
                <a:solidFill>
                  <a:srgbClr val="6AA84F"/>
                </a:solidFill>
              </a:rPr>
              <a:t> Nam</a:t>
            </a:r>
            <a:endParaRPr dirty="0">
              <a:solidFill>
                <a:srgbClr val="6AA84F"/>
              </a:solidFill>
            </a:endParaRPr>
          </a:p>
        </p:txBody>
      </p:sp>
      <p:sp>
        <p:nvSpPr>
          <p:cNvPr id="561" name="Google Shape;561;p34"/>
          <p:cNvSpPr txBox="1">
            <a:spLocks noGrp="1"/>
          </p:cNvSpPr>
          <p:nvPr>
            <p:ph type="subTitle" idx="1"/>
          </p:nvPr>
        </p:nvSpPr>
        <p:spPr>
          <a:xfrm>
            <a:off x="2467062" y="3489150"/>
            <a:ext cx="42105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SGK Toán Tr 157</a:t>
            </a:r>
            <a:endParaRPr dirty="0"/>
          </a:p>
        </p:txBody>
      </p:sp>
      <p:pic>
        <p:nvPicPr>
          <p:cNvPr id="562" name="Google Shape;5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50943">
            <a:off x="6543340" y="915750"/>
            <a:ext cx="462947" cy="813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412837">
            <a:off x="843748" y="683276"/>
            <a:ext cx="712762" cy="88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775419">
            <a:off x="1219339" y="3471502"/>
            <a:ext cx="511176" cy="636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2667" y="2987604"/>
            <a:ext cx="1455910" cy="2785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99997">
            <a:off x="1809912" y="2099738"/>
            <a:ext cx="395225" cy="6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34"/>
          <p:cNvPicPr preferRelativeResize="0"/>
          <p:nvPr/>
        </p:nvPicPr>
        <p:blipFill rotWithShape="1">
          <a:blip r:embed="rId5">
            <a:alphaModFix/>
          </a:blip>
          <a:srcRect l="50899" t="-2279" r="16968" b="88398"/>
          <a:stretch/>
        </p:blipFill>
        <p:spPr>
          <a:xfrm>
            <a:off x="1899388" y="1685854"/>
            <a:ext cx="570275" cy="471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34"/>
          <p:cNvPicPr preferRelativeResize="0"/>
          <p:nvPr/>
        </p:nvPicPr>
        <p:blipFill rotWithShape="1">
          <a:blip r:embed="rId6">
            <a:alphaModFix/>
          </a:blip>
          <a:srcRect l="4220" r="4220"/>
          <a:stretch/>
        </p:blipFill>
        <p:spPr>
          <a:xfrm>
            <a:off x="6964975" y="1738293"/>
            <a:ext cx="1084475" cy="1020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51"/>
          <p:cNvSpPr txBox="1">
            <a:spLocks noGrp="1"/>
          </p:cNvSpPr>
          <p:nvPr>
            <p:ph type="title"/>
          </p:nvPr>
        </p:nvSpPr>
        <p:spPr>
          <a:xfrm>
            <a:off x="2307900" y="1287600"/>
            <a:ext cx="4528200" cy="23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Thank!</a:t>
            </a:r>
            <a:endParaRPr dirty="0">
              <a:solidFill>
                <a:schemeClr val="lt2"/>
              </a:solidFill>
            </a:endParaRPr>
          </a:p>
        </p:txBody>
      </p:sp>
      <p:pic>
        <p:nvPicPr>
          <p:cNvPr id="964" name="Google Shape;96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005398">
            <a:off x="1411012" y="764279"/>
            <a:ext cx="675462" cy="1125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945987">
            <a:off x="6543340" y="915750"/>
            <a:ext cx="462947" cy="813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492201">
            <a:off x="890598" y="106051"/>
            <a:ext cx="712762" cy="88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775419">
            <a:off x="1187177" y="3615639"/>
            <a:ext cx="511176" cy="636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399997">
            <a:off x="2552312" y="3442401"/>
            <a:ext cx="395225" cy="6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51"/>
          <p:cNvPicPr preferRelativeResize="0"/>
          <p:nvPr/>
        </p:nvPicPr>
        <p:blipFill rotWithShape="1">
          <a:blip r:embed="rId6">
            <a:alphaModFix/>
          </a:blip>
          <a:srcRect l="50899" t="-2279" r="16968" b="88398"/>
          <a:stretch/>
        </p:blipFill>
        <p:spPr>
          <a:xfrm>
            <a:off x="2087513" y="3198579"/>
            <a:ext cx="570275" cy="471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51"/>
          <p:cNvPicPr preferRelativeResize="0"/>
          <p:nvPr/>
        </p:nvPicPr>
        <p:blipFill rotWithShape="1">
          <a:blip r:embed="rId7">
            <a:alphaModFix/>
          </a:blip>
          <a:srcRect l="4220" r="4220"/>
          <a:stretch/>
        </p:blipFill>
        <p:spPr>
          <a:xfrm>
            <a:off x="6964975" y="1738293"/>
            <a:ext cx="1084475" cy="102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473425">
            <a:off x="6829824" y="2936255"/>
            <a:ext cx="540639" cy="80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3578475">
            <a:off x="1314111" y="2059080"/>
            <a:ext cx="540639" cy="805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20000pt">
            <a:extLst>
              <a:ext uri="{FF2B5EF4-FFF2-40B4-BE49-F238E27FC236}">
                <a16:creationId xmlns:a16="http://schemas.microsoft.com/office/drawing/2014/main" id="{5BEF56BE-721D-4384-8271-08208BBD8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4350"/>
            <a:ext cx="2755900" cy="12334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20000ps">
            <a:extLst>
              <a:ext uri="{FF2B5EF4-FFF2-40B4-BE49-F238E27FC236}">
                <a16:creationId xmlns:a16="http://schemas.microsoft.com/office/drawing/2014/main" id="{0A7F3D89-E94D-46B1-820F-6EA144D39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514350"/>
            <a:ext cx="2703513" cy="12334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50000s">
            <a:extLst>
              <a:ext uri="{FF2B5EF4-FFF2-40B4-BE49-F238E27FC236}">
                <a16:creationId xmlns:a16="http://schemas.microsoft.com/office/drawing/2014/main" id="{215F7305-C345-472B-A00D-BD3031FD8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1943100"/>
            <a:ext cx="28194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50000t">
            <a:extLst>
              <a:ext uri="{FF2B5EF4-FFF2-40B4-BE49-F238E27FC236}">
                <a16:creationId xmlns:a16="http://schemas.microsoft.com/office/drawing/2014/main" id="{40C53569-DE06-4DB7-B355-67E4AE75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43100"/>
            <a:ext cx="27432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100nghint">
            <a:extLst>
              <a:ext uri="{FF2B5EF4-FFF2-40B4-BE49-F238E27FC236}">
                <a16:creationId xmlns:a16="http://schemas.microsoft.com/office/drawing/2014/main" id="{9A4D1A67-C610-4535-9398-A726D2952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60738"/>
            <a:ext cx="2728913" cy="12334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100nghins">
            <a:extLst>
              <a:ext uri="{FF2B5EF4-FFF2-40B4-BE49-F238E27FC236}">
                <a16:creationId xmlns:a16="http://schemas.microsoft.com/office/drawing/2014/main" id="{EB146BBE-7124-4D5E-A21C-0492EBE42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3360738"/>
            <a:ext cx="2889250" cy="12334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B"/>
        </a:solid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9" descr="50000t">
            <a:extLst>
              <a:ext uri="{FF2B5EF4-FFF2-40B4-BE49-F238E27FC236}">
                <a16:creationId xmlns:a16="http://schemas.microsoft.com/office/drawing/2014/main" id="{D1264983-6437-43D1-A347-356BF20CD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47750"/>
            <a:ext cx="35052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0" descr="100nghint">
            <a:extLst>
              <a:ext uri="{FF2B5EF4-FFF2-40B4-BE49-F238E27FC236}">
                <a16:creationId xmlns:a16="http://schemas.microsoft.com/office/drawing/2014/main" id="{11BF4C08-6B89-4E65-AE4E-EF7687591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3505200" cy="14620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Line 16">
            <a:extLst>
              <a:ext uri="{FF2B5EF4-FFF2-40B4-BE49-F238E27FC236}">
                <a16:creationId xmlns:a16="http://schemas.microsoft.com/office/drawing/2014/main" id="{8BB8BAFB-7603-4956-8FFF-3C817F449A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4025" y="2057400"/>
            <a:ext cx="731838" cy="571500"/>
          </a:xfrm>
          <a:prstGeom prst="line">
            <a:avLst/>
          </a:prstGeom>
          <a:noFill/>
          <a:ln w="793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17">
            <a:extLst>
              <a:ext uri="{FF2B5EF4-FFF2-40B4-BE49-F238E27FC236}">
                <a16:creationId xmlns:a16="http://schemas.microsoft.com/office/drawing/2014/main" id="{1C90E07A-418A-4A4D-BA6D-F16CD89E7DDF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4265613" y="3035300"/>
            <a:ext cx="731837" cy="571500"/>
          </a:xfrm>
          <a:prstGeom prst="line">
            <a:avLst/>
          </a:prstGeom>
          <a:noFill/>
          <a:ln w="793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" name="Picture 18" descr="50000t">
            <a:extLst>
              <a:ext uri="{FF2B5EF4-FFF2-40B4-BE49-F238E27FC236}">
                <a16:creationId xmlns:a16="http://schemas.microsoft.com/office/drawing/2014/main" id="{B25ED779-53A6-4364-8CE6-E79C1B1BD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47750"/>
            <a:ext cx="35052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B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20000pt">
            <a:extLst>
              <a:ext uri="{FF2B5EF4-FFF2-40B4-BE49-F238E27FC236}">
                <a16:creationId xmlns:a16="http://schemas.microsoft.com/office/drawing/2014/main" id="{844EF3FC-6384-461F-908C-7BD8B5B1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4938"/>
            <a:ext cx="2825750" cy="1117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100nghint">
            <a:extLst>
              <a:ext uri="{FF2B5EF4-FFF2-40B4-BE49-F238E27FC236}">
                <a16:creationId xmlns:a16="http://schemas.microsoft.com/office/drawing/2014/main" id="{BA37A8E8-0750-4831-A8CF-50132B6FB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303588" cy="1428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20000pt">
            <a:extLst>
              <a:ext uri="{FF2B5EF4-FFF2-40B4-BE49-F238E27FC236}">
                <a16:creationId xmlns:a16="http://schemas.microsoft.com/office/drawing/2014/main" id="{5C7810A9-E7B9-470F-9D72-28A864087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1138"/>
            <a:ext cx="2825750" cy="1117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20000pt">
            <a:extLst>
              <a:ext uri="{FF2B5EF4-FFF2-40B4-BE49-F238E27FC236}">
                <a16:creationId xmlns:a16="http://schemas.microsoft.com/office/drawing/2014/main" id="{BE6BE87A-EBD8-4185-BA8F-DC64E517D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1763"/>
            <a:ext cx="2825750" cy="1117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20000pt">
            <a:extLst>
              <a:ext uri="{FF2B5EF4-FFF2-40B4-BE49-F238E27FC236}">
                <a16:creationId xmlns:a16="http://schemas.microsoft.com/office/drawing/2014/main" id="{2163EB8C-2D4A-4D35-8301-282F7778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1763"/>
            <a:ext cx="2825750" cy="1117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" descr="20000pt">
            <a:extLst>
              <a:ext uri="{FF2B5EF4-FFF2-40B4-BE49-F238E27FC236}">
                <a16:creationId xmlns:a16="http://schemas.microsoft.com/office/drawing/2014/main" id="{4854407C-93F0-4B5E-B360-BE999F856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168275"/>
            <a:ext cx="2822575" cy="1117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6">
            <a:extLst>
              <a:ext uri="{FF2B5EF4-FFF2-40B4-BE49-F238E27FC236}">
                <a16:creationId xmlns:a16="http://schemas.microsoft.com/office/drawing/2014/main" id="{27017D14-CC5A-4047-86FD-EF568FCB23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571500"/>
            <a:ext cx="1295400" cy="1428750"/>
          </a:xfrm>
          <a:prstGeom prst="line">
            <a:avLst/>
          </a:prstGeom>
          <a:noFill/>
          <a:ln w="793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CC2C2B16-695B-4894-8DDF-CA45BF793FAF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657600" y="1600200"/>
            <a:ext cx="1143000" cy="749300"/>
          </a:xfrm>
          <a:prstGeom prst="line">
            <a:avLst/>
          </a:prstGeom>
          <a:noFill/>
          <a:ln w="793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C5EE4625-6C4B-41AF-AB29-C121C2A1A835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3657600" y="2736850"/>
            <a:ext cx="1143000" cy="749300"/>
          </a:xfrm>
          <a:prstGeom prst="line">
            <a:avLst/>
          </a:prstGeom>
          <a:noFill/>
          <a:ln w="793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A45319A8-8580-4FC7-891D-B529C8719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9650" y="3097213"/>
            <a:ext cx="1295400" cy="1428750"/>
          </a:xfrm>
          <a:prstGeom prst="line">
            <a:avLst/>
          </a:prstGeom>
          <a:noFill/>
          <a:ln w="793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D0466B46-8352-4D38-93E2-71195F6F32DE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3657600" y="2571750"/>
            <a:ext cx="1066800" cy="0"/>
          </a:xfrm>
          <a:prstGeom prst="line">
            <a:avLst/>
          </a:prstGeom>
          <a:noFill/>
          <a:ln w="793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00017 0.1993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00017 0.399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00017 0.601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3.7037E-7 L 0 0.8006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002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>
            <a:extLst>
              <a:ext uri="{FF2B5EF4-FFF2-40B4-BE49-F238E27FC236}">
                <a16:creationId xmlns:a16="http://schemas.microsoft.com/office/drawing/2014/main" id="{A7CE4EB1-8E3A-47B3-885E-2648DA257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31" y="49213"/>
            <a:ext cx="4910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ví đựng bao nhiêu tiền</a:t>
            </a:r>
            <a:r>
              <a:rPr lang="pt-B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15" descr="Tien Viet Nam">
            <a:extLst>
              <a:ext uri="{FF2B5EF4-FFF2-40B4-BE49-F238E27FC236}">
                <a16:creationId xmlns:a16="http://schemas.microsoft.com/office/drawing/2014/main" id="{DE3AC3AF-5871-4FFE-95F3-A8CE2B7C6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1744" r="52528" b="68871"/>
          <a:stretch>
            <a:fillRect/>
          </a:stretch>
        </p:blipFill>
        <p:spPr bwMode="auto">
          <a:xfrm>
            <a:off x="1080558" y="477932"/>
            <a:ext cx="2784475" cy="122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Tien Viet Nam">
            <a:extLst>
              <a:ext uri="{FF2B5EF4-FFF2-40B4-BE49-F238E27FC236}">
                <a16:creationId xmlns:a16="http://schemas.microsoft.com/office/drawing/2014/main" id="{859CD7B3-95A5-42DE-AC81-822F44CE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7" t="1744" r="4169" b="68216"/>
          <a:stretch>
            <a:fillRect/>
          </a:stretch>
        </p:blipFill>
        <p:spPr bwMode="auto">
          <a:xfrm>
            <a:off x="5201708" y="456863"/>
            <a:ext cx="3115733" cy="130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Tien Viet Nam">
            <a:extLst>
              <a:ext uri="{FF2B5EF4-FFF2-40B4-BE49-F238E27FC236}">
                <a16:creationId xmlns:a16="http://schemas.microsoft.com/office/drawing/2014/main" id="{2ADC6AAC-27AE-416F-9B45-747545204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4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t="33781" r="52863" b="37268"/>
          <a:stretch>
            <a:fillRect/>
          </a:stretch>
        </p:blipFill>
        <p:spPr bwMode="auto">
          <a:xfrm>
            <a:off x="735012" y="2118457"/>
            <a:ext cx="3203575" cy="1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Tien Viet Nam">
            <a:extLst>
              <a:ext uri="{FF2B5EF4-FFF2-40B4-BE49-F238E27FC236}">
                <a16:creationId xmlns:a16="http://schemas.microsoft.com/office/drawing/2014/main" id="{79CE6B77-BDCA-4EE1-81AC-AD0AB5C0D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4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4" t="33781" r="5502" b="37268"/>
          <a:stretch>
            <a:fillRect/>
          </a:stretch>
        </p:blipFill>
        <p:spPr bwMode="auto">
          <a:xfrm>
            <a:off x="5102225" y="2053801"/>
            <a:ext cx="3429000" cy="124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Tien Viet Nam">
            <a:extLst>
              <a:ext uri="{FF2B5EF4-FFF2-40B4-BE49-F238E27FC236}">
                <a16:creationId xmlns:a16="http://schemas.microsoft.com/office/drawing/2014/main" id="{9D41E16D-DD24-412C-AB78-D1D5A5494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4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0" t="65382" r="30518" b="5667"/>
          <a:stretch>
            <a:fillRect/>
          </a:stretch>
        </p:blipFill>
        <p:spPr bwMode="auto">
          <a:xfrm>
            <a:off x="3106738" y="3621577"/>
            <a:ext cx="3257550" cy="118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5">
            <a:extLst>
              <a:ext uri="{FF2B5EF4-FFF2-40B4-BE49-F238E27FC236}">
                <a16:creationId xmlns:a16="http://schemas.microsoft.com/office/drawing/2014/main" id="{EF12F4DF-9CDF-4684-92E1-77352A62E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693863"/>
            <a:ext cx="320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a có …………  đồng</a:t>
            </a: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1F47B2B7-BE1F-444B-A5F4-81B7E8812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925" y="1693863"/>
            <a:ext cx="4029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b có …………đồng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59BB43A6-6700-4E40-9DFE-0CD026576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22625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c có…………đồng</a:t>
            </a: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6CF8EEF9-B610-4009-B354-E9E8B6733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925" y="3244850"/>
            <a:ext cx="314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 có ………… đồng</a:t>
            </a:r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id="{725E3819-CFF8-47CC-9A6A-E5ABB2B3E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710113"/>
            <a:ext cx="3108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e có ………… đồng</a:t>
            </a:r>
          </a:p>
        </p:txBody>
      </p:sp>
      <p:sp>
        <p:nvSpPr>
          <p:cNvPr id="14" name="Text Box 31">
            <a:extLst>
              <a:ext uri="{FF2B5EF4-FFF2-40B4-BE49-F238E27FC236}">
                <a16:creationId xmlns:a16="http://schemas.microsoft.com/office/drawing/2014/main" id="{0E304BB1-5798-4A51-9377-177C4F0A2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1646238"/>
            <a:ext cx="1447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</a:t>
            </a:r>
          </a:p>
        </p:txBody>
      </p:sp>
      <p:sp>
        <p:nvSpPr>
          <p:cNvPr id="15" name="Text Box 32">
            <a:extLst>
              <a:ext uri="{FF2B5EF4-FFF2-40B4-BE49-F238E27FC236}">
                <a16:creationId xmlns:a16="http://schemas.microsoft.com/office/drawing/2014/main" id="{88AA8255-C8BF-4EA9-B87D-D9B71D490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622425"/>
            <a:ext cx="1447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  <p:sp>
        <p:nvSpPr>
          <p:cNvPr id="16" name="Text Box 33">
            <a:extLst>
              <a:ext uri="{FF2B5EF4-FFF2-40B4-BE49-F238E27FC236}">
                <a16:creationId xmlns:a16="http://schemas.microsoft.com/office/drawing/2014/main" id="{18B4FE3E-9486-44C2-94B5-8B291A053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31623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  <p:sp>
        <p:nvSpPr>
          <p:cNvPr id="17" name="Text Box 34">
            <a:extLst>
              <a:ext uri="{FF2B5EF4-FFF2-40B4-BE49-F238E27FC236}">
                <a16:creationId xmlns:a16="http://schemas.microsoft.com/office/drawing/2014/main" id="{DA148BB3-B0F3-43BE-90C8-0F5F0FF30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3190875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14 500</a:t>
            </a:r>
          </a:p>
        </p:txBody>
      </p:sp>
      <p:sp>
        <p:nvSpPr>
          <p:cNvPr id="18" name="Text Box 35">
            <a:extLst>
              <a:ext uri="{FF2B5EF4-FFF2-40B4-BE49-F238E27FC236}">
                <a16:creationId xmlns:a16="http://schemas.microsoft.com/office/drawing/2014/main" id="{A2A6A851-FB59-4C05-B0EB-C5E68003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4621213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50 700</a:t>
            </a:r>
          </a:p>
        </p:txBody>
      </p:sp>
    </p:spTree>
    <p:extLst>
      <p:ext uri="{BB962C8B-B14F-4D97-AF65-F5344CB8AC3E}">
        <p14:creationId xmlns:p14="http://schemas.microsoft.com/office/powerpoint/2010/main" val="216705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>
            <a:extLst>
              <a:ext uri="{FF2B5EF4-FFF2-40B4-BE49-F238E27FC236}">
                <a16:creationId xmlns:a16="http://schemas.microsoft.com/office/drawing/2014/main" id="{765807CE-AB3D-45A1-BC86-5F25342FE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80" y="858043"/>
            <a:ext cx="873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/>
            <a:r>
              <a:rPr lang="en-US" altLang="en-US" b="1" u="sng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pt-BR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mua  cho Lan một chiếc cặp sách giá </a:t>
            </a:r>
            <a:r>
              <a:rPr lang="vi-VN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 đồng và một bộ quần áo mùa hè giá 25 000 đồng. Mẹ đưa cô bán hàng </a:t>
            </a:r>
            <a:endParaRPr lang="en-US" altLang="en-US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 đồng. </a:t>
            </a:r>
            <a:r>
              <a:rPr lang="pt-BR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cô bán hàng phải trả lại mẹ bao nhiêu tiền?</a:t>
            </a:r>
            <a:endParaRPr lang="pt-BR" altLang="en-US" b="1" i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002800-ECDF-420E-A93D-A8BB81F32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282" y="2187049"/>
            <a:ext cx="1236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vi-VN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pt-BR" alt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0E953E-E1EC-47C3-B53D-50CAB39B4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2647424"/>
            <a:ext cx="2798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vi-VN" alt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sách: 15 000đ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A7C0AB-29EF-400F-B50E-AAF593D3C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3044299"/>
            <a:ext cx="279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vi-VN" altLang="en-US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 áo: 25 000đ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E2A0B0-267C-43BE-B1C7-44DE3B443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3506262"/>
            <a:ext cx="2800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vi-VN" altLang="en-US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trả: 50 000đ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6B9B6-C44F-41FC-BB3E-9E4853361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063" y="3947587"/>
            <a:ext cx="2800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vi-VN" altLang="en-US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lại: ......đồng?</a:t>
            </a:r>
          </a:p>
        </p:txBody>
      </p:sp>
    </p:spTree>
    <p:extLst>
      <p:ext uri="{BB962C8B-B14F-4D97-AF65-F5344CB8AC3E}">
        <p14:creationId xmlns:p14="http://schemas.microsoft.com/office/powerpoint/2010/main" val="95627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96E551D-DC2B-4946-84A8-25B164519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869" y="1013883"/>
            <a:ext cx="17420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pt-BR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1CA8BF-B4FA-4DD1-B671-C10439E5F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8181" y="1477433"/>
            <a:ext cx="78658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pt-BR" altLang="en-US" sz="28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mua cặp sách và quần áo hết số tiền là: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E3210D2-9196-40F1-9717-A6680A7EC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070" y="1934633"/>
            <a:ext cx="63441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vi-VN" altLang="en-US" sz="28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 + 25 000= 40 000 (đồng)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C931890-2749-4B90-B031-7385C501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806" y="2309283"/>
            <a:ext cx="7079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pt-BR" altLang="en-US" sz="28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bán hàng trả lại mẹ  số tiền là:</a:t>
            </a:r>
            <a:endParaRPr lang="en-US" altLang="en-US" sz="2800" b="1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136C6F3-5492-4A21-B557-E0216FD0B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420" y="2777596"/>
            <a:ext cx="63503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vi-VN" altLang="en-US" sz="28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50 000 - 40 000 = 10 000 (đồng)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B514985-4FD9-4D55-986E-94E6ACEDB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1045" y="3239558"/>
            <a:ext cx="35890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vi-VN" altLang="en-US" sz="28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ĐS: 10 000 đồng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>
            <a:extLst>
              <a:ext uri="{FF2B5EF4-FFF2-40B4-BE49-F238E27FC236}">
                <a16:creationId xmlns:a16="http://schemas.microsoft.com/office/drawing/2014/main" id="{C282D566-CCD1-4837-8E14-A308C4ECC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675216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altLang="en-US" b="1" u="sng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vi-VN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vi-VN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 1 200 đồng. Viết số tiền thích hợp vào ô trống trong bảng</a:t>
            </a:r>
            <a:r>
              <a:rPr lang="en-US" altLang="en-US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" name="Group 83">
            <a:extLst>
              <a:ext uri="{FF2B5EF4-FFF2-40B4-BE49-F238E27FC236}">
                <a16:creationId xmlns:a16="http://schemas.microsoft.com/office/drawing/2014/main" id="{F382A1CC-A908-43B2-B461-C49F105B93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081377"/>
              </p:ext>
            </p:extLst>
          </p:nvPr>
        </p:nvGraphicFramePr>
        <p:xfrm>
          <a:off x="76200" y="1970616"/>
          <a:ext cx="8991600" cy="1600200"/>
        </p:xfrm>
        <a:graphic>
          <a:graphicData uri="http://schemas.openxmlformats.org/drawingml/2006/table">
            <a:tbl>
              <a:tblPr/>
              <a:tblGrid>
                <a:gridCol w="1589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2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294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nhãn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vở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1200đồng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96A7604-B8F2-4284-A4C8-491DB58E2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5538" y="2813579"/>
            <a:ext cx="1450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100000"/>
              </a:spcBef>
              <a:spcAft>
                <a:spcPct val="30000"/>
              </a:spcAft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2400đồng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400483-A1BF-4FB5-91D9-48860A3D9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5613" y="2813579"/>
            <a:ext cx="1450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100000"/>
              </a:spcBef>
              <a:spcAft>
                <a:spcPct val="30000"/>
              </a:spcAft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3600đồng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8ACD55-2865-4B1D-88FE-642251BC1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975" y="2837391"/>
            <a:ext cx="1450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100000"/>
              </a:spcBef>
              <a:spcAft>
                <a:spcPct val="30000"/>
              </a:spcAft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4800đồng</a:t>
            </a:r>
          </a:p>
        </p:txBody>
      </p:sp>
    </p:spTree>
    <p:extLst>
      <p:ext uri="{BB962C8B-B14F-4D97-AF65-F5344CB8AC3E}">
        <p14:creationId xmlns:p14="http://schemas.microsoft.com/office/powerpoint/2010/main" val="134608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8">
            <a:extLst>
              <a:ext uri="{FF2B5EF4-FFF2-40B4-BE49-F238E27FC236}">
                <a16:creationId xmlns:a16="http://schemas.microsoft.com/office/drawing/2014/main" id="{0761DEDA-1C47-4DC1-818D-086780771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63550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vào ô trống (theo mẫu):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Group 194">
            <a:extLst>
              <a:ext uri="{FF2B5EF4-FFF2-40B4-BE49-F238E27FC236}">
                <a16:creationId xmlns:a16="http://schemas.microsoft.com/office/drawing/2014/main" id="{F66E0A92-D75E-464C-A60C-F2145C56D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471618"/>
              </p:ext>
            </p:extLst>
          </p:nvPr>
        </p:nvGraphicFramePr>
        <p:xfrm>
          <a:off x="228600" y="1249363"/>
          <a:ext cx="8610600" cy="29908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3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Tổng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tiền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78" marB="34278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các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tờ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giấy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bạc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78" marB="34278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5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10 000đồng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78" marB="34278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20 000 </a:t>
                      </a: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đồng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78" marB="34278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50 000 </a:t>
                      </a: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đồng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78" marB="34278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80 000 </a:t>
                      </a: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đồng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78" marB="34278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78" marB="34278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78" marB="34278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78" marB="34278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90 000 </a:t>
                      </a: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đồng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78" marB="34278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78" marB="34278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78" marB="34278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78" marB="34278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100 000 </a:t>
                      </a: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đồng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78" marB="34278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78" marB="34278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78" marB="34278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78" marB="34278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70 000 </a:t>
                      </a: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đồng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78" marB="34278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78" marB="34278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78" marB="34278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78" marB="34278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" name="Text Box 190">
            <a:extLst>
              <a:ext uri="{FF2B5EF4-FFF2-40B4-BE49-F238E27FC236}">
                <a16:creationId xmlns:a16="http://schemas.microsoft.com/office/drawing/2014/main" id="{FAA30BA2-1EB5-4A73-9864-2218A4C11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1717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Text Box 191">
            <a:extLst>
              <a:ext uri="{FF2B5EF4-FFF2-40B4-BE49-F238E27FC236}">
                <a16:creationId xmlns:a16="http://schemas.microsoft.com/office/drawing/2014/main" id="{5B41C72F-DE44-47A8-9070-5039471C1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1717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" name="Text Box 192">
            <a:extLst>
              <a:ext uri="{FF2B5EF4-FFF2-40B4-BE49-F238E27FC236}">
                <a16:creationId xmlns:a16="http://schemas.microsoft.com/office/drawing/2014/main" id="{CF684AA0-7F84-46B8-9140-99DF3FC7A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1717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Text Box 190">
            <a:extLst>
              <a:ext uri="{FF2B5EF4-FFF2-40B4-BE49-F238E27FC236}">
                <a16:creationId xmlns:a16="http://schemas.microsoft.com/office/drawing/2014/main" id="{67C15BA2-F6CA-429C-993F-BC167BDA0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388" y="2717800"/>
            <a:ext cx="68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Text Box 190">
            <a:extLst>
              <a:ext uri="{FF2B5EF4-FFF2-40B4-BE49-F238E27FC236}">
                <a16:creationId xmlns:a16="http://schemas.microsoft.com/office/drawing/2014/main" id="{AA1E5221-B932-44EF-B4CF-C9BF43FF8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3717925"/>
            <a:ext cx="68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4" name="Text Box 190">
            <a:extLst>
              <a:ext uri="{FF2B5EF4-FFF2-40B4-BE49-F238E27FC236}">
                <a16:creationId xmlns:a16="http://schemas.microsoft.com/office/drawing/2014/main" id="{1B2BDC31-0840-49B2-BFD1-BE450389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318135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Text Box 190">
            <a:extLst>
              <a:ext uri="{FF2B5EF4-FFF2-40B4-BE49-F238E27FC236}">
                <a16:creationId xmlns:a16="http://schemas.microsoft.com/office/drawing/2014/main" id="{24B06081-EF11-4DD0-B490-1E2DD5D04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711575"/>
            <a:ext cx="68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Text Box 190">
            <a:extLst>
              <a:ext uri="{FF2B5EF4-FFF2-40B4-BE49-F238E27FC236}">
                <a16:creationId xmlns:a16="http://schemas.microsoft.com/office/drawing/2014/main" id="{7E49E5F5-980F-4C08-B1E0-9012AD288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150" y="318135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Text Box 190">
            <a:extLst>
              <a:ext uri="{FF2B5EF4-FFF2-40B4-BE49-F238E27FC236}">
                <a16:creationId xmlns:a16="http://schemas.microsoft.com/office/drawing/2014/main" id="{7BDADF6B-4D5B-4601-B272-4DDA05828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838" y="3217863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Text Box 190">
            <a:extLst>
              <a:ext uri="{FF2B5EF4-FFF2-40B4-BE49-F238E27FC236}">
                <a16:creationId xmlns:a16="http://schemas.microsoft.com/office/drawing/2014/main" id="{F56946C0-D142-4B65-A065-980D09FB9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5" y="2695575"/>
            <a:ext cx="68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 Box 190">
            <a:extLst>
              <a:ext uri="{FF2B5EF4-FFF2-40B4-BE49-F238E27FC236}">
                <a16:creationId xmlns:a16="http://schemas.microsoft.com/office/drawing/2014/main" id="{CE51CE69-DF83-4816-AC9D-B560BA4D9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950" y="2717800"/>
            <a:ext cx="685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 Vitamin C Deficiency Clinical Case by Slidesgo">
  <a:themeElements>
    <a:clrScheme name="Simple Light">
      <a:dk1>
        <a:srgbClr val="000000"/>
      </a:dk1>
      <a:lt1>
        <a:srgbClr val="FFFCEB"/>
      </a:lt1>
      <a:dk2>
        <a:srgbClr val="FE9000"/>
      </a:dk2>
      <a:lt2>
        <a:srgbClr val="6AA84F"/>
      </a:lt2>
      <a:accent1>
        <a:srgbClr val="FEDD2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On-screen Show (16:9)</PresentationFormat>
  <Paragraphs>60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Viga</vt:lpstr>
      <vt:lpstr>Roboto Condensed Light</vt:lpstr>
      <vt:lpstr>Arimo</vt:lpstr>
      <vt:lpstr>Arial</vt:lpstr>
      <vt:lpstr>Times New Roman</vt:lpstr>
      <vt:lpstr> Vitamin C Deficiency Clinical Case by Slidesgo</vt:lpstr>
      <vt:lpstr>Tiền Việt 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Tiền Việt Nam</dc:title>
  <dc:creator>ADMIN</dc:creator>
  <cp:lastModifiedBy>Vũ Thị Như Hồng</cp:lastModifiedBy>
  <cp:revision>3</cp:revision>
  <dcterms:modified xsi:type="dcterms:W3CDTF">2022-04-02T07:13:47Z</dcterms:modified>
</cp:coreProperties>
</file>