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3" r:id="rId3"/>
    <p:sldMasterId id="2147483692" r:id="rId4"/>
  </p:sldMasterIdLst>
  <p:notesMasterIdLst>
    <p:notesMasterId r:id="rId24"/>
  </p:notesMasterIdLst>
  <p:sldIdLst>
    <p:sldId id="261" r:id="rId5"/>
    <p:sldId id="257" r:id="rId6"/>
    <p:sldId id="259" r:id="rId7"/>
    <p:sldId id="258" r:id="rId8"/>
    <p:sldId id="260" r:id="rId9"/>
    <p:sldId id="262" r:id="rId10"/>
    <p:sldId id="263" r:id="rId11"/>
    <p:sldId id="279" r:id="rId12"/>
    <p:sldId id="277" r:id="rId13"/>
    <p:sldId id="275" r:id="rId14"/>
    <p:sldId id="281" r:id="rId15"/>
    <p:sldId id="270" r:id="rId16"/>
    <p:sldId id="287" r:id="rId17"/>
    <p:sldId id="289" r:id="rId18"/>
    <p:sldId id="285" r:id="rId19"/>
    <p:sldId id="284" r:id="rId20"/>
    <p:sldId id="291" r:id="rId21"/>
    <p:sldId id="292" r:id="rId22"/>
    <p:sldId id="27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A8000-304C-4986-968C-AEDF6F484AEE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330AF-5908-48C6-8717-E4B223662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4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B5965A-69FD-4328-983F-3096CF674B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12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14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62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78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084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028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21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11.jp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7D814D5-1E87-4A47-A030-014066B27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306" y="319404"/>
            <a:ext cx="2238075" cy="28710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6121E8-ECA5-4E8E-B276-3607FC77B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92815"/>
            <a:ext cx="8271803" cy="32651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A0E83D-FE5E-4CA4-89CE-81B5A2C34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60" y="1931945"/>
            <a:ext cx="1854254" cy="16608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95DF811-E799-4A4C-860C-06CDFB1914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1502">
            <a:off x="531586" y="360233"/>
            <a:ext cx="1973696" cy="12559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1E0D7BF-540B-4FD5-89EF-78E96ED55C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406" y="248602"/>
            <a:ext cx="1739900" cy="9398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6D52E30-1F6C-42FC-9A99-303C3D470444}"/>
              </a:ext>
            </a:extLst>
          </p:cNvPr>
          <p:cNvGrpSpPr/>
          <p:nvPr userDrawn="1"/>
        </p:nvGrpSpPr>
        <p:grpSpPr>
          <a:xfrm>
            <a:off x="2208612" y="1338064"/>
            <a:ext cx="7774776" cy="3264236"/>
            <a:chOff x="2334419" y="1503963"/>
            <a:chExt cx="7774776" cy="3264236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781E0441-625C-4766-99A1-82A40221B3DB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9CDC4B8-1A71-4421-8094-EC76A108E588}"/>
                </a:ext>
              </a:extLst>
            </p:cNvPr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ED02532-6B8A-4436-BD3B-A6BA406DC7DD}"/>
              </a:ext>
            </a:extLst>
          </p:cNvPr>
          <p:cNvGrpSpPr/>
          <p:nvPr userDrawn="1"/>
        </p:nvGrpSpPr>
        <p:grpSpPr>
          <a:xfrm>
            <a:off x="3258672" y="0"/>
            <a:ext cx="5674655" cy="2028074"/>
            <a:chOff x="3243995" y="165899"/>
            <a:chExt cx="5674655" cy="2028074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0C91020-9A66-4520-9997-A8F38910CBA5}"/>
                </a:ext>
              </a:extLst>
            </p:cNvPr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844EAD95-01C0-4C9D-9FE3-7FF1846E64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03BF01CD-6212-4FCB-BCB3-BD811C02EC5B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B6C45256-8602-4FDA-B1AA-9BB1F0E2ED78}"/>
                </a:ext>
              </a:extLst>
            </p:cNvPr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62545C8C-5DA9-4C7A-9558-29EA6B8D55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3CEB29D1-7B89-4D49-9FC4-A20AC42A5BBE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" name="图片 5" descr="图片包含 餐桌&#10;&#10;描述已自动生成">
            <a:extLst>
              <a:ext uri="{FF2B5EF4-FFF2-40B4-BE49-F238E27FC236}">
                <a16:creationId xmlns:a16="http://schemas.microsoft.com/office/drawing/2014/main" id="{53898FB1-6087-4E56-A6FF-725ADB076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163" y="3647710"/>
            <a:ext cx="3709837" cy="31553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4489620-0725-482A-BC74-E0E25AEE5F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00636" y="5176637"/>
            <a:ext cx="1198566" cy="11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44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7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7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4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8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2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2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9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71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7D814D5-1E87-4A47-A030-014066B27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306" y="13716000"/>
            <a:ext cx="2238075" cy="28710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6121E8-ECA5-4E8E-B276-3607FC77B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8271803" cy="32651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A0E83D-FE5E-4CA4-89CE-81B5A2C34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60" y="13716000"/>
            <a:ext cx="1854254" cy="16608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95DF811-E799-4A4C-860C-06CDFB1914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1502">
            <a:off x="531586" y="13716000"/>
            <a:ext cx="1973696" cy="12559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1E0D7BF-540B-4FD5-89EF-78E96ED55C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406" y="13716000"/>
            <a:ext cx="1739900" cy="9398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6D52E30-1F6C-42FC-9A99-303C3D470444}"/>
              </a:ext>
            </a:extLst>
          </p:cNvPr>
          <p:cNvGrpSpPr/>
          <p:nvPr userDrawn="1"/>
        </p:nvGrpSpPr>
        <p:grpSpPr>
          <a:xfrm>
            <a:off x="2208612" y="13716000"/>
            <a:ext cx="7774776" cy="3264236"/>
            <a:chOff x="2334419" y="1503963"/>
            <a:chExt cx="7774776" cy="3264236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781E0441-625C-4766-99A1-82A40221B3DB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9CDC4B8-1A71-4421-8094-EC76A108E588}"/>
                </a:ext>
              </a:extLst>
            </p:cNvPr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ED02532-6B8A-4436-BD3B-A6BA406DC7DD}"/>
              </a:ext>
            </a:extLst>
          </p:cNvPr>
          <p:cNvGrpSpPr/>
          <p:nvPr userDrawn="1"/>
        </p:nvGrpSpPr>
        <p:grpSpPr>
          <a:xfrm>
            <a:off x="3258672" y="13716000"/>
            <a:ext cx="5674655" cy="2028074"/>
            <a:chOff x="3243995" y="165899"/>
            <a:chExt cx="5674655" cy="2028074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0C91020-9A66-4520-9997-A8F38910CBA5}"/>
                </a:ext>
              </a:extLst>
            </p:cNvPr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844EAD95-01C0-4C9D-9FE3-7FF1846E64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03BF01CD-6212-4FCB-BCB3-BD811C02EC5B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B6C45256-8602-4FDA-B1AA-9BB1F0E2ED78}"/>
                </a:ext>
              </a:extLst>
            </p:cNvPr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62545C8C-5DA9-4C7A-9558-29EA6B8D55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3CEB29D1-7B89-4D49-9FC4-A20AC42A5BBE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" name="图片 5" descr="图片包含 餐桌&#10;&#10;描述已自动生成">
            <a:extLst>
              <a:ext uri="{FF2B5EF4-FFF2-40B4-BE49-F238E27FC236}">
                <a16:creationId xmlns:a16="http://schemas.microsoft.com/office/drawing/2014/main" id="{53898FB1-6087-4E56-A6FF-725ADB076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163" y="13716000"/>
            <a:ext cx="3709837" cy="31553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4489620-0725-482A-BC74-E0E25AEE5F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00636" y="13716000"/>
            <a:ext cx="1198566" cy="11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7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6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705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530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606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157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344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925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211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54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89CB0D7-1680-44DD-A736-D41CC7FC0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03310" y="4833087"/>
            <a:ext cx="1940164" cy="1861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7C316A-A40B-4913-874A-CF4024558D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805" y="308390"/>
            <a:ext cx="2405576" cy="30859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8A9674-5572-4FE5-A07B-130A1AF7D9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36119"/>
            <a:ext cx="6642100" cy="26218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36DED48-FAAC-4CEE-9FC8-FD4BB2DA91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7698" cy="126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97DBA-912E-4257-B564-D03A7F5A9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8D057-A6CC-4518-977B-32A3DCD09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A8EB1-EDDA-459C-8FBE-3B3EFE28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193BD-8CFE-4D07-952D-892569566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607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9A3E0-5D17-4F70-8412-90A290097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A99D6-1C12-43E6-BC2F-D54DD6BB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D5ACE-1075-4E48-8084-7EDCDBD52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875D7-5B8C-4696-9EBD-9E8B4E222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583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2A51A7D-AAB2-48D6-9CE0-089A34D2B0EC}"/>
              </a:ext>
            </a:extLst>
          </p:cNvPr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8579A5-5689-44AD-93AB-6E2F3FAFA56A}"/>
              </a:ext>
            </a:extLst>
          </p:cNvPr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75ED0C-40AA-4FEF-9EBE-245BEB04B2CD}"/>
              </a:ext>
            </a:extLst>
          </p:cNvPr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8441D0-EEF4-4FE7-8895-40405C91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620600-7555-4B2E-A847-F03A936E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707DC2-406F-48EA-BCED-47D66880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E6859-E4C4-44D5-B048-32B909D5C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108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DC0383-F97C-45A8-BD4C-CA56840FD8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4E344E-D638-4299-BF53-0F2B3C116B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DF7174-FF63-4C86-9AF6-B77C25E8EE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A005D87-1811-4652-82C0-7EC30CC97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96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9C0B8AD-C187-471E-9F7F-78C64D8860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623207-E5A7-4547-9E23-727F4D8A85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3CA047-E119-4964-B73D-2DC15C351A5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382736B-FFF5-4230-8BFC-C8F6DBE55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068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872EAE-C51E-4C16-944F-F8120F52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D62CDBC-79AB-4C30-8AA3-631FFCDE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CF14108-99EA-4585-B2BF-55609C7BC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923A3-E9CA-4D00-8775-582D5F247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307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A8D321-6CC0-42F7-BF47-C4B93A81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503726-BD4D-4050-9905-A29E5CB51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9798FE-D29D-4746-9987-A2AAFB054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B294B-656E-443D-AAAA-5CBBE529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335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9BB332-38E0-4FCA-8692-E3267C49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C3CB7C-14FF-407E-84BF-FCDA5371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029F89-2578-4ECE-BE0C-3E70FCBA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17DC0-3E1D-4EB1-8A7C-D9FA1FC40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098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170D1A-0B57-41FC-9B7C-171F1D8B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FDC0F5-E10E-4D60-B1A6-B5935E24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E2EEB3-EF8B-4827-B45B-213885B5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B2431-D0EE-4328-A14E-1D9EF2E78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6037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DEF53-ACFE-4FA3-B127-935B4C66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1237D-2AD8-4956-80C4-40374C1F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C863-69D1-4AA2-80AF-EBB70A5B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FA55C-6773-4163-B72F-B5C820D21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84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89CB0D7-1680-44DD-A736-D41CC7FC0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03310" y="4833087"/>
            <a:ext cx="1940164" cy="1861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7C316A-A40B-4913-874A-CF4024558D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805" y="308390"/>
            <a:ext cx="2405576" cy="30859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8A9674-5572-4FE5-A07B-130A1AF7D9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36119"/>
            <a:ext cx="6642100" cy="26218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36DED48-FAAC-4CEE-9FC8-FD4BB2DA91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7698" cy="12626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AC2DE-EF12-4721-BA85-2335F3131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10" y="2127373"/>
            <a:ext cx="1542390" cy="14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6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7D79B-4690-41FA-874C-8ED49EAE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C47FF-9F71-4C14-AE42-FD99387F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B388C-064D-49B0-AA01-678002B1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0F248-9083-458B-B9C5-7ED7C8F33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109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8EA8BBE-0248-45E1-83BC-2951CAB6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DB0E1F-E557-406B-9903-6FE79F69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9EE406-C350-4BAB-92D2-541CA962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8E9C6-99C2-447B-A11A-3CFA8A7B7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15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89FC9-DA86-426C-9362-5FF6AE240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700" y="4875291"/>
            <a:ext cx="1450923" cy="13921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0646E7-296B-4C71-9F58-6E8F74AE2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76" y="447726"/>
            <a:ext cx="1747692" cy="26893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83B470-4A38-4413-A22F-74E9B9FCC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8498" flipH="1">
            <a:off x="9635468" y="541968"/>
            <a:ext cx="2274637" cy="14474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999B37-AD50-44D7-990E-3E629E0000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08612" y="412615"/>
            <a:ext cx="1739900" cy="9398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C939B2A-0A5E-49CB-975B-FD19B9325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89"/>
          <a:stretch/>
        </p:blipFill>
        <p:spPr>
          <a:xfrm flipH="1">
            <a:off x="6457073" y="4718485"/>
            <a:ext cx="5734927" cy="21395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3A0467F-BEFC-4078-9455-AB0ACEF6C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97343" y="3904245"/>
            <a:ext cx="1426085" cy="127735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8A10E5B-C215-49BD-BB85-756FD04239A4}"/>
              </a:ext>
            </a:extLst>
          </p:cNvPr>
          <p:cNvGrpSpPr/>
          <p:nvPr userDrawn="1"/>
        </p:nvGrpSpPr>
        <p:grpSpPr>
          <a:xfrm flipH="1">
            <a:off x="2208612" y="1731419"/>
            <a:ext cx="7774776" cy="2750939"/>
            <a:chOff x="2334419" y="1503963"/>
            <a:chExt cx="7774776" cy="3264236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EC54C79-5759-40A9-8F40-5D7BCFE9569C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A988EC38-FB9A-4B35-892E-FC75846F5BC8}"/>
                </a:ext>
              </a:extLst>
            </p:cNvPr>
            <p:cNvSpPr/>
            <p:nvPr userDrawn="1"/>
          </p:nvSpPr>
          <p:spPr>
            <a:xfrm>
              <a:off x="2592140" y="1796148"/>
              <a:ext cx="7259335" cy="269131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pic>
        <p:nvPicPr>
          <p:cNvPr id="15" name="图片 14" descr="图片包含 餐桌&#10;&#10;描述已自动生成">
            <a:extLst>
              <a:ext uri="{FF2B5EF4-FFF2-40B4-BE49-F238E27FC236}">
                <a16:creationId xmlns:a16="http://schemas.microsoft.com/office/drawing/2014/main" id="{BDF2F13F-CBDC-4E1A-AEA7-D9E9C00A4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18981"/>
            <a:ext cx="4343399" cy="39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40D70B58-1F01-4E1C-853E-4E148A4BFA28}"/>
              </a:ext>
            </a:extLst>
          </p:cNvPr>
          <p:cNvSpPr/>
          <p:nvPr userDrawn="1"/>
        </p:nvSpPr>
        <p:spPr>
          <a:xfrm>
            <a:off x="11957050" y="-1"/>
            <a:ext cx="234950" cy="6857999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333FB12A-5B2B-4D62-AF01-A8A972F1EDC0}"/>
              </a:ext>
            </a:extLst>
          </p:cNvPr>
          <p:cNvSpPr/>
          <p:nvPr userDrawn="1"/>
        </p:nvSpPr>
        <p:spPr>
          <a:xfrm>
            <a:off x="812800" y="469016"/>
            <a:ext cx="10566400" cy="5919967"/>
          </a:xfrm>
          <a:custGeom>
            <a:avLst/>
            <a:gdLst>
              <a:gd name="connsiteX0" fmla="*/ 0 w 10566400"/>
              <a:gd name="connsiteY0" fmla="*/ 542210 h 5919967"/>
              <a:gd name="connsiteX1" fmla="*/ 542210 w 10566400"/>
              <a:gd name="connsiteY1" fmla="*/ 0 h 5919967"/>
              <a:gd name="connsiteX2" fmla="*/ 1314314 w 10566400"/>
              <a:gd name="connsiteY2" fmla="*/ 0 h 5919967"/>
              <a:gd name="connsiteX3" fmla="*/ 1991598 w 10566400"/>
              <a:gd name="connsiteY3" fmla="*/ 0 h 5919967"/>
              <a:gd name="connsiteX4" fmla="*/ 2858522 w 10566400"/>
              <a:gd name="connsiteY4" fmla="*/ 0 h 5919967"/>
              <a:gd name="connsiteX5" fmla="*/ 3440987 w 10566400"/>
              <a:gd name="connsiteY5" fmla="*/ 0 h 5919967"/>
              <a:gd name="connsiteX6" fmla="*/ 3928631 w 10566400"/>
              <a:gd name="connsiteY6" fmla="*/ 0 h 5919967"/>
              <a:gd name="connsiteX7" fmla="*/ 4605916 w 10566400"/>
              <a:gd name="connsiteY7" fmla="*/ 0 h 5919967"/>
              <a:gd name="connsiteX8" fmla="*/ 5378020 w 10566400"/>
              <a:gd name="connsiteY8" fmla="*/ 0 h 5919967"/>
              <a:gd name="connsiteX9" fmla="*/ 6244944 w 10566400"/>
              <a:gd name="connsiteY9" fmla="*/ 0 h 5919967"/>
              <a:gd name="connsiteX10" fmla="*/ 7017048 w 10566400"/>
              <a:gd name="connsiteY10" fmla="*/ 0 h 5919967"/>
              <a:gd name="connsiteX11" fmla="*/ 7883972 w 10566400"/>
              <a:gd name="connsiteY11" fmla="*/ 0 h 5919967"/>
              <a:gd name="connsiteX12" fmla="*/ 8656076 w 10566400"/>
              <a:gd name="connsiteY12" fmla="*/ 0 h 5919967"/>
              <a:gd name="connsiteX13" fmla="*/ 9143720 w 10566400"/>
              <a:gd name="connsiteY13" fmla="*/ 0 h 5919967"/>
              <a:gd name="connsiteX14" fmla="*/ 10024190 w 10566400"/>
              <a:gd name="connsiteY14" fmla="*/ 0 h 5919967"/>
              <a:gd name="connsiteX15" fmla="*/ 10566400 w 10566400"/>
              <a:gd name="connsiteY15" fmla="*/ 542210 h 5919967"/>
              <a:gd name="connsiteX16" fmla="*/ 10566400 w 10566400"/>
              <a:gd name="connsiteY16" fmla="*/ 1281358 h 5919967"/>
              <a:gd name="connsiteX17" fmla="*/ 10566400 w 10566400"/>
              <a:gd name="connsiteY17" fmla="*/ 1875439 h 5919967"/>
              <a:gd name="connsiteX18" fmla="*/ 10566400 w 10566400"/>
              <a:gd name="connsiteY18" fmla="*/ 2469521 h 5919967"/>
              <a:gd name="connsiteX19" fmla="*/ 10566400 w 10566400"/>
              <a:gd name="connsiteY19" fmla="*/ 3160313 h 5919967"/>
              <a:gd name="connsiteX20" fmla="*/ 10566400 w 10566400"/>
              <a:gd name="connsiteY20" fmla="*/ 3851106 h 5919967"/>
              <a:gd name="connsiteX21" fmla="*/ 10566400 w 10566400"/>
              <a:gd name="connsiteY21" fmla="*/ 4493543 h 5919967"/>
              <a:gd name="connsiteX22" fmla="*/ 10566400 w 10566400"/>
              <a:gd name="connsiteY22" fmla="*/ 5377757 h 5919967"/>
              <a:gd name="connsiteX23" fmla="*/ 10024190 w 10566400"/>
              <a:gd name="connsiteY23" fmla="*/ 5919967 h 5919967"/>
              <a:gd name="connsiteX24" fmla="*/ 9631365 w 10566400"/>
              <a:gd name="connsiteY24" fmla="*/ 5919967 h 5919967"/>
              <a:gd name="connsiteX25" fmla="*/ 8859261 w 10566400"/>
              <a:gd name="connsiteY25" fmla="*/ 5919967 h 5919967"/>
              <a:gd name="connsiteX26" fmla="*/ 7992337 w 10566400"/>
              <a:gd name="connsiteY26" fmla="*/ 5919967 h 5919967"/>
              <a:gd name="connsiteX27" fmla="*/ 7599512 w 10566400"/>
              <a:gd name="connsiteY27" fmla="*/ 5919967 h 5919967"/>
              <a:gd name="connsiteX28" fmla="*/ 6732588 w 10566400"/>
              <a:gd name="connsiteY28" fmla="*/ 5919967 h 5919967"/>
              <a:gd name="connsiteX29" fmla="*/ 5865664 w 10566400"/>
              <a:gd name="connsiteY29" fmla="*/ 5919967 h 5919967"/>
              <a:gd name="connsiteX30" fmla="*/ 5472840 w 10566400"/>
              <a:gd name="connsiteY30" fmla="*/ 5919967 h 5919967"/>
              <a:gd name="connsiteX31" fmla="*/ 4795555 w 10566400"/>
              <a:gd name="connsiteY31" fmla="*/ 5919967 h 5919967"/>
              <a:gd name="connsiteX32" fmla="*/ 4213091 w 10566400"/>
              <a:gd name="connsiteY32" fmla="*/ 5919967 h 5919967"/>
              <a:gd name="connsiteX33" fmla="*/ 3630626 w 10566400"/>
              <a:gd name="connsiteY33" fmla="*/ 5919967 h 5919967"/>
              <a:gd name="connsiteX34" fmla="*/ 3048162 w 10566400"/>
              <a:gd name="connsiteY34" fmla="*/ 5919967 h 5919967"/>
              <a:gd name="connsiteX35" fmla="*/ 2655337 w 10566400"/>
              <a:gd name="connsiteY35" fmla="*/ 5919967 h 5919967"/>
              <a:gd name="connsiteX36" fmla="*/ 1788413 w 10566400"/>
              <a:gd name="connsiteY36" fmla="*/ 5919967 h 5919967"/>
              <a:gd name="connsiteX37" fmla="*/ 542210 w 10566400"/>
              <a:gd name="connsiteY37" fmla="*/ 5919967 h 5919967"/>
              <a:gd name="connsiteX38" fmla="*/ 0 w 10566400"/>
              <a:gd name="connsiteY38" fmla="*/ 5377757 h 5919967"/>
              <a:gd name="connsiteX39" fmla="*/ 0 w 10566400"/>
              <a:gd name="connsiteY39" fmla="*/ 4638609 h 5919967"/>
              <a:gd name="connsiteX40" fmla="*/ 0 w 10566400"/>
              <a:gd name="connsiteY40" fmla="*/ 3899461 h 5919967"/>
              <a:gd name="connsiteX41" fmla="*/ 0 w 10566400"/>
              <a:gd name="connsiteY41" fmla="*/ 3257024 h 5919967"/>
              <a:gd name="connsiteX42" fmla="*/ 0 w 10566400"/>
              <a:gd name="connsiteY42" fmla="*/ 2662943 h 5919967"/>
              <a:gd name="connsiteX43" fmla="*/ 0 w 10566400"/>
              <a:gd name="connsiteY43" fmla="*/ 2068861 h 5919967"/>
              <a:gd name="connsiteX44" fmla="*/ 0 w 10566400"/>
              <a:gd name="connsiteY44" fmla="*/ 1329713 h 5919967"/>
              <a:gd name="connsiteX45" fmla="*/ 0 w 10566400"/>
              <a:gd name="connsiteY45" fmla="*/ 542210 h 591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66400" h="5919967" fill="none" extrusionOk="0">
                <a:moveTo>
                  <a:pt x="0" y="542210"/>
                </a:moveTo>
                <a:cubicBezTo>
                  <a:pt x="5877" y="183351"/>
                  <a:pt x="263393" y="-61008"/>
                  <a:pt x="542210" y="0"/>
                </a:cubicBezTo>
                <a:cubicBezTo>
                  <a:pt x="762382" y="-4513"/>
                  <a:pt x="1139843" y="32976"/>
                  <a:pt x="1314314" y="0"/>
                </a:cubicBezTo>
                <a:cubicBezTo>
                  <a:pt x="1488785" y="-32976"/>
                  <a:pt x="1849582" y="-5902"/>
                  <a:pt x="1991598" y="0"/>
                </a:cubicBezTo>
                <a:cubicBezTo>
                  <a:pt x="2133614" y="5902"/>
                  <a:pt x="2574878" y="-13122"/>
                  <a:pt x="2858522" y="0"/>
                </a:cubicBezTo>
                <a:cubicBezTo>
                  <a:pt x="3142166" y="13122"/>
                  <a:pt x="3246519" y="9509"/>
                  <a:pt x="3440987" y="0"/>
                </a:cubicBezTo>
                <a:cubicBezTo>
                  <a:pt x="3635455" y="-9509"/>
                  <a:pt x="3690032" y="23758"/>
                  <a:pt x="3928631" y="0"/>
                </a:cubicBezTo>
                <a:cubicBezTo>
                  <a:pt x="4167230" y="-23758"/>
                  <a:pt x="4360532" y="27184"/>
                  <a:pt x="4605916" y="0"/>
                </a:cubicBezTo>
                <a:cubicBezTo>
                  <a:pt x="4851300" y="-27184"/>
                  <a:pt x="5073927" y="-9508"/>
                  <a:pt x="5378020" y="0"/>
                </a:cubicBezTo>
                <a:cubicBezTo>
                  <a:pt x="5682113" y="9508"/>
                  <a:pt x="5995919" y="-43285"/>
                  <a:pt x="6244944" y="0"/>
                </a:cubicBezTo>
                <a:cubicBezTo>
                  <a:pt x="6493969" y="43285"/>
                  <a:pt x="6826138" y="-28751"/>
                  <a:pt x="7017048" y="0"/>
                </a:cubicBezTo>
                <a:cubicBezTo>
                  <a:pt x="7207958" y="28751"/>
                  <a:pt x="7525610" y="-19518"/>
                  <a:pt x="7883972" y="0"/>
                </a:cubicBezTo>
                <a:cubicBezTo>
                  <a:pt x="8242334" y="19518"/>
                  <a:pt x="8414759" y="15604"/>
                  <a:pt x="8656076" y="0"/>
                </a:cubicBezTo>
                <a:cubicBezTo>
                  <a:pt x="8897393" y="-15604"/>
                  <a:pt x="8950799" y="-7599"/>
                  <a:pt x="9143720" y="0"/>
                </a:cubicBezTo>
                <a:cubicBezTo>
                  <a:pt x="9336641" y="7599"/>
                  <a:pt x="9699772" y="-14769"/>
                  <a:pt x="10024190" y="0"/>
                </a:cubicBezTo>
                <a:cubicBezTo>
                  <a:pt x="10381194" y="8865"/>
                  <a:pt x="10591827" y="281767"/>
                  <a:pt x="10566400" y="542210"/>
                </a:cubicBezTo>
                <a:cubicBezTo>
                  <a:pt x="10602975" y="761869"/>
                  <a:pt x="10590662" y="918880"/>
                  <a:pt x="10566400" y="1281358"/>
                </a:cubicBezTo>
                <a:cubicBezTo>
                  <a:pt x="10542138" y="1643836"/>
                  <a:pt x="10580004" y="1670174"/>
                  <a:pt x="10566400" y="1875439"/>
                </a:cubicBezTo>
                <a:cubicBezTo>
                  <a:pt x="10552796" y="2080704"/>
                  <a:pt x="10568875" y="2243510"/>
                  <a:pt x="10566400" y="2469521"/>
                </a:cubicBezTo>
                <a:cubicBezTo>
                  <a:pt x="10563925" y="2695532"/>
                  <a:pt x="10567856" y="2899569"/>
                  <a:pt x="10566400" y="3160313"/>
                </a:cubicBezTo>
                <a:cubicBezTo>
                  <a:pt x="10564944" y="3421057"/>
                  <a:pt x="10598543" y="3659919"/>
                  <a:pt x="10566400" y="3851106"/>
                </a:cubicBezTo>
                <a:cubicBezTo>
                  <a:pt x="10534257" y="4042293"/>
                  <a:pt x="10594391" y="4329058"/>
                  <a:pt x="10566400" y="4493543"/>
                </a:cubicBezTo>
                <a:cubicBezTo>
                  <a:pt x="10538409" y="4658028"/>
                  <a:pt x="10522237" y="4979350"/>
                  <a:pt x="10566400" y="5377757"/>
                </a:cubicBezTo>
                <a:cubicBezTo>
                  <a:pt x="10546049" y="5679446"/>
                  <a:pt x="10335373" y="5934261"/>
                  <a:pt x="10024190" y="5919967"/>
                </a:cubicBezTo>
                <a:cubicBezTo>
                  <a:pt x="9887317" y="5904555"/>
                  <a:pt x="9772395" y="5920481"/>
                  <a:pt x="9631365" y="5919967"/>
                </a:cubicBezTo>
                <a:cubicBezTo>
                  <a:pt x="9490336" y="5919453"/>
                  <a:pt x="9019984" y="5905387"/>
                  <a:pt x="8859261" y="5919967"/>
                </a:cubicBezTo>
                <a:cubicBezTo>
                  <a:pt x="8698538" y="5934547"/>
                  <a:pt x="8328637" y="5917400"/>
                  <a:pt x="7992337" y="5919967"/>
                </a:cubicBezTo>
                <a:cubicBezTo>
                  <a:pt x="7656037" y="5922534"/>
                  <a:pt x="7776219" y="5907544"/>
                  <a:pt x="7599512" y="5919967"/>
                </a:cubicBezTo>
                <a:cubicBezTo>
                  <a:pt x="7422805" y="5932390"/>
                  <a:pt x="6933074" y="5949185"/>
                  <a:pt x="6732588" y="5919967"/>
                </a:cubicBezTo>
                <a:cubicBezTo>
                  <a:pt x="6532102" y="5890749"/>
                  <a:pt x="6092912" y="5937003"/>
                  <a:pt x="5865664" y="5919967"/>
                </a:cubicBezTo>
                <a:cubicBezTo>
                  <a:pt x="5638416" y="5902931"/>
                  <a:pt x="5564696" y="5926658"/>
                  <a:pt x="5472840" y="5919967"/>
                </a:cubicBezTo>
                <a:cubicBezTo>
                  <a:pt x="5380984" y="5913276"/>
                  <a:pt x="5083006" y="5914414"/>
                  <a:pt x="4795555" y="5919967"/>
                </a:cubicBezTo>
                <a:cubicBezTo>
                  <a:pt x="4508105" y="5925520"/>
                  <a:pt x="4334855" y="5947219"/>
                  <a:pt x="4213091" y="5919967"/>
                </a:cubicBezTo>
                <a:cubicBezTo>
                  <a:pt x="4091327" y="5892715"/>
                  <a:pt x="3790736" y="5933365"/>
                  <a:pt x="3630626" y="5919967"/>
                </a:cubicBezTo>
                <a:cubicBezTo>
                  <a:pt x="3470517" y="5906569"/>
                  <a:pt x="3217318" y="5912433"/>
                  <a:pt x="3048162" y="5919967"/>
                </a:cubicBezTo>
                <a:cubicBezTo>
                  <a:pt x="2879006" y="5927501"/>
                  <a:pt x="2783049" y="5910511"/>
                  <a:pt x="2655337" y="5919967"/>
                </a:cubicBezTo>
                <a:cubicBezTo>
                  <a:pt x="2527626" y="5929423"/>
                  <a:pt x="2140298" y="5913174"/>
                  <a:pt x="1788413" y="5919967"/>
                </a:cubicBezTo>
                <a:cubicBezTo>
                  <a:pt x="1436528" y="5926760"/>
                  <a:pt x="1153906" y="5892479"/>
                  <a:pt x="542210" y="5919967"/>
                </a:cubicBezTo>
                <a:cubicBezTo>
                  <a:pt x="186717" y="5906549"/>
                  <a:pt x="-1152" y="5645854"/>
                  <a:pt x="0" y="5377757"/>
                </a:cubicBezTo>
                <a:cubicBezTo>
                  <a:pt x="26454" y="5013007"/>
                  <a:pt x="36546" y="4845929"/>
                  <a:pt x="0" y="4638609"/>
                </a:cubicBezTo>
                <a:cubicBezTo>
                  <a:pt x="-36546" y="4431289"/>
                  <a:pt x="-20275" y="4166011"/>
                  <a:pt x="0" y="3899461"/>
                </a:cubicBezTo>
                <a:cubicBezTo>
                  <a:pt x="20275" y="3632911"/>
                  <a:pt x="12819" y="3439338"/>
                  <a:pt x="0" y="3257024"/>
                </a:cubicBezTo>
                <a:cubicBezTo>
                  <a:pt x="-12819" y="3074710"/>
                  <a:pt x="14978" y="2951469"/>
                  <a:pt x="0" y="2662943"/>
                </a:cubicBezTo>
                <a:cubicBezTo>
                  <a:pt x="-14978" y="2374417"/>
                  <a:pt x="-17651" y="2211180"/>
                  <a:pt x="0" y="2068861"/>
                </a:cubicBezTo>
                <a:cubicBezTo>
                  <a:pt x="17651" y="1926542"/>
                  <a:pt x="-5267" y="1572067"/>
                  <a:pt x="0" y="1329713"/>
                </a:cubicBezTo>
                <a:cubicBezTo>
                  <a:pt x="5267" y="1087359"/>
                  <a:pt x="-26183" y="787105"/>
                  <a:pt x="0" y="542210"/>
                </a:cubicBezTo>
                <a:close/>
              </a:path>
              <a:path w="10566400" h="5919967" stroke="0" extrusionOk="0">
                <a:moveTo>
                  <a:pt x="0" y="542210"/>
                </a:moveTo>
                <a:cubicBezTo>
                  <a:pt x="-11501" y="235662"/>
                  <a:pt x="196172" y="17484"/>
                  <a:pt x="542210" y="0"/>
                </a:cubicBezTo>
                <a:cubicBezTo>
                  <a:pt x="922107" y="-36596"/>
                  <a:pt x="1186992" y="-5543"/>
                  <a:pt x="1409134" y="0"/>
                </a:cubicBezTo>
                <a:cubicBezTo>
                  <a:pt x="1631276" y="5543"/>
                  <a:pt x="1808181" y="-4423"/>
                  <a:pt x="1991598" y="0"/>
                </a:cubicBezTo>
                <a:cubicBezTo>
                  <a:pt x="2175015" y="4423"/>
                  <a:pt x="2245735" y="-18966"/>
                  <a:pt x="2479243" y="0"/>
                </a:cubicBezTo>
                <a:cubicBezTo>
                  <a:pt x="2712751" y="18966"/>
                  <a:pt x="2978288" y="-37449"/>
                  <a:pt x="3251347" y="0"/>
                </a:cubicBezTo>
                <a:cubicBezTo>
                  <a:pt x="3524406" y="37449"/>
                  <a:pt x="3670174" y="4209"/>
                  <a:pt x="3833812" y="0"/>
                </a:cubicBezTo>
                <a:cubicBezTo>
                  <a:pt x="3997450" y="-4209"/>
                  <a:pt x="4452492" y="-4120"/>
                  <a:pt x="4700736" y="0"/>
                </a:cubicBezTo>
                <a:cubicBezTo>
                  <a:pt x="4948980" y="4120"/>
                  <a:pt x="5064062" y="-15308"/>
                  <a:pt x="5188380" y="0"/>
                </a:cubicBezTo>
                <a:cubicBezTo>
                  <a:pt x="5312698" y="15308"/>
                  <a:pt x="5792552" y="-9446"/>
                  <a:pt x="6055304" y="0"/>
                </a:cubicBezTo>
                <a:cubicBezTo>
                  <a:pt x="6318056" y="9446"/>
                  <a:pt x="6260530" y="-2174"/>
                  <a:pt x="6448129" y="0"/>
                </a:cubicBezTo>
                <a:cubicBezTo>
                  <a:pt x="6635728" y="2174"/>
                  <a:pt x="6978467" y="30178"/>
                  <a:pt x="7125413" y="0"/>
                </a:cubicBezTo>
                <a:cubicBezTo>
                  <a:pt x="7272359" y="-30178"/>
                  <a:pt x="7505659" y="-26267"/>
                  <a:pt x="7802698" y="0"/>
                </a:cubicBezTo>
                <a:cubicBezTo>
                  <a:pt x="8099738" y="26267"/>
                  <a:pt x="8154896" y="-13046"/>
                  <a:pt x="8385162" y="0"/>
                </a:cubicBezTo>
                <a:cubicBezTo>
                  <a:pt x="8615428" y="13046"/>
                  <a:pt x="9062164" y="29428"/>
                  <a:pt x="9252086" y="0"/>
                </a:cubicBezTo>
                <a:cubicBezTo>
                  <a:pt x="9442008" y="-29428"/>
                  <a:pt x="9689142" y="-27378"/>
                  <a:pt x="10024190" y="0"/>
                </a:cubicBezTo>
                <a:cubicBezTo>
                  <a:pt x="10314160" y="1557"/>
                  <a:pt x="10514659" y="207055"/>
                  <a:pt x="10566400" y="542210"/>
                </a:cubicBezTo>
                <a:cubicBezTo>
                  <a:pt x="10560242" y="786892"/>
                  <a:pt x="10591327" y="988945"/>
                  <a:pt x="10566400" y="1281358"/>
                </a:cubicBezTo>
                <a:cubicBezTo>
                  <a:pt x="10541473" y="1573771"/>
                  <a:pt x="10543967" y="1653050"/>
                  <a:pt x="10566400" y="1972150"/>
                </a:cubicBezTo>
                <a:cubicBezTo>
                  <a:pt x="10588833" y="2291250"/>
                  <a:pt x="10589551" y="2298726"/>
                  <a:pt x="10566400" y="2517876"/>
                </a:cubicBezTo>
                <a:cubicBezTo>
                  <a:pt x="10543249" y="2737026"/>
                  <a:pt x="10556199" y="2860110"/>
                  <a:pt x="10566400" y="3111958"/>
                </a:cubicBezTo>
                <a:cubicBezTo>
                  <a:pt x="10576601" y="3363806"/>
                  <a:pt x="10537373" y="3642267"/>
                  <a:pt x="10566400" y="3899461"/>
                </a:cubicBezTo>
                <a:cubicBezTo>
                  <a:pt x="10595427" y="4156655"/>
                  <a:pt x="10567552" y="4400339"/>
                  <a:pt x="10566400" y="4590254"/>
                </a:cubicBezTo>
                <a:cubicBezTo>
                  <a:pt x="10565248" y="4780169"/>
                  <a:pt x="10605547" y="5052881"/>
                  <a:pt x="10566400" y="5377757"/>
                </a:cubicBezTo>
                <a:cubicBezTo>
                  <a:pt x="10563854" y="5608549"/>
                  <a:pt x="10374159" y="5930500"/>
                  <a:pt x="10024190" y="5919967"/>
                </a:cubicBezTo>
                <a:cubicBezTo>
                  <a:pt x="9738761" y="5925573"/>
                  <a:pt x="9651923" y="5901898"/>
                  <a:pt x="9346906" y="5919967"/>
                </a:cubicBezTo>
                <a:cubicBezTo>
                  <a:pt x="9041889" y="5938036"/>
                  <a:pt x="8944530" y="5896518"/>
                  <a:pt x="8669621" y="5919967"/>
                </a:cubicBezTo>
                <a:cubicBezTo>
                  <a:pt x="8394712" y="5943416"/>
                  <a:pt x="8339134" y="5942696"/>
                  <a:pt x="8181977" y="5919967"/>
                </a:cubicBezTo>
                <a:cubicBezTo>
                  <a:pt x="8024820" y="5897238"/>
                  <a:pt x="7576866" y="5907620"/>
                  <a:pt x="7409873" y="5919967"/>
                </a:cubicBezTo>
                <a:cubicBezTo>
                  <a:pt x="7242880" y="5932314"/>
                  <a:pt x="7084664" y="5912848"/>
                  <a:pt x="6922228" y="5919967"/>
                </a:cubicBezTo>
                <a:cubicBezTo>
                  <a:pt x="6759792" y="5927086"/>
                  <a:pt x="6447193" y="5919849"/>
                  <a:pt x="6150124" y="5919967"/>
                </a:cubicBezTo>
                <a:cubicBezTo>
                  <a:pt x="5853055" y="5920085"/>
                  <a:pt x="5892888" y="5928495"/>
                  <a:pt x="5757299" y="5919967"/>
                </a:cubicBezTo>
                <a:cubicBezTo>
                  <a:pt x="5621711" y="5911439"/>
                  <a:pt x="5346333" y="5951062"/>
                  <a:pt x="4985195" y="5919967"/>
                </a:cubicBezTo>
                <a:cubicBezTo>
                  <a:pt x="4624057" y="5888872"/>
                  <a:pt x="4679236" y="5933501"/>
                  <a:pt x="4497550" y="5919967"/>
                </a:cubicBezTo>
                <a:cubicBezTo>
                  <a:pt x="4315865" y="5906433"/>
                  <a:pt x="4211669" y="5924876"/>
                  <a:pt x="4104725" y="5919967"/>
                </a:cubicBezTo>
                <a:cubicBezTo>
                  <a:pt x="3997782" y="5915058"/>
                  <a:pt x="3728808" y="5918469"/>
                  <a:pt x="3617081" y="5919967"/>
                </a:cubicBezTo>
                <a:cubicBezTo>
                  <a:pt x="3505354" y="5921465"/>
                  <a:pt x="3083886" y="5941789"/>
                  <a:pt x="2844977" y="5919967"/>
                </a:cubicBezTo>
                <a:cubicBezTo>
                  <a:pt x="2606068" y="5898145"/>
                  <a:pt x="2485237" y="5901963"/>
                  <a:pt x="2357332" y="5919967"/>
                </a:cubicBezTo>
                <a:cubicBezTo>
                  <a:pt x="2229428" y="5937971"/>
                  <a:pt x="2142373" y="5916675"/>
                  <a:pt x="1964507" y="5919967"/>
                </a:cubicBezTo>
                <a:cubicBezTo>
                  <a:pt x="1786641" y="5923259"/>
                  <a:pt x="1589076" y="5930362"/>
                  <a:pt x="1476862" y="5919967"/>
                </a:cubicBezTo>
                <a:cubicBezTo>
                  <a:pt x="1364648" y="5909572"/>
                  <a:pt x="901457" y="5935050"/>
                  <a:pt x="542210" y="5919967"/>
                </a:cubicBezTo>
                <a:cubicBezTo>
                  <a:pt x="215174" y="5923274"/>
                  <a:pt x="12223" y="5690049"/>
                  <a:pt x="0" y="5377757"/>
                </a:cubicBezTo>
                <a:cubicBezTo>
                  <a:pt x="11743" y="5185632"/>
                  <a:pt x="21451" y="5071660"/>
                  <a:pt x="0" y="4832031"/>
                </a:cubicBezTo>
                <a:cubicBezTo>
                  <a:pt x="-21451" y="4592402"/>
                  <a:pt x="-34142" y="4411811"/>
                  <a:pt x="0" y="4141239"/>
                </a:cubicBezTo>
                <a:cubicBezTo>
                  <a:pt x="34142" y="3870667"/>
                  <a:pt x="13140" y="3517683"/>
                  <a:pt x="0" y="3353735"/>
                </a:cubicBezTo>
                <a:cubicBezTo>
                  <a:pt x="-13140" y="3189787"/>
                  <a:pt x="-1903" y="2938935"/>
                  <a:pt x="0" y="2614587"/>
                </a:cubicBezTo>
                <a:cubicBezTo>
                  <a:pt x="1903" y="2290239"/>
                  <a:pt x="-10835" y="2174973"/>
                  <a:pt x="0" y="1972150"/>
                </a:cubicBezTo>
                <a:cubicBezTo>
                  <a:pt x="10835" y="1769327"/>
                  <a:pt x="-13499" y="1426463"/>
                  <a:pt x="0" y="1233002"/>
                </a:cubicBezTo>
                <a:cubicBezTo>
                  <a:pt x="13499" y="1039541"/>
                  <a:pt x="-20148" y="835807"/>
                  <a:pt x="0" y="54221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54823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15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DF5A60-DFF3-484B-9D5C-9DA02DACF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420099" y="5397228"/>
            <a:ext cx="3771895" cy="14607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AB247F9-3225-4055-BD9D-FA52775F6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369" y="661763"/>
            <a:ext cx="1523014" cy="895970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FBAA7A31-E41E-4246-93DB-95C5D10FDCD8}"/>
              </a:ext>
            </a:extLst>
          </p:cNvPr>
          <p:cNvSpPr/>
          <p:nvPr userDrawn="1"/>
        </p:nvSpPr>
        <p:spPr>
          <a:xfrm>
            <a:off x="4311966" y="734984"/>
            <a:ext cx="3568067" cy="521904"/>
          </a:xfrm>
          <a:custGeom>
            <a:avLst/>
            <a:gdLst>
              <a:gd name="connsiteX0" fmla="*/ 0 w 3568067"/>
              <a:gd name="connsiteY0" fmla="*/ 260952 h 521904"/>
              <a:gd name="connsiteX1" fmla="*/ 260952 w 3568067"/>
              <a:gd name="connsiteY1" fmla="*/ 0 h 521904"/>
              <a:gd name="connsiteX2" fmla="*/ 931108 w 3568067"/>
              <a:gd name="connsiteY2" fmla="*/ 0 h 521904"/>
              <a:gd name="connsiteX3" fmla="*/ 1448956 w 3568067"/>
              <a:gd name="connsiteY3" fmla="*/ 0 h 521904"/>
              <a:gd name="connsiteX4" fmla="*/ 1997265 w 3568067"/>
              <a:gd name="connsiteY4" fmla="*/ 0 h 521904"/>
              <a:gd name="connsiteX5" fmla="*/ 2545574 w 3568067"/>
              <a:gd name="connsiteY5" fmla="*/ 0 h 521904"/>
              <a:gd name="connsiteX6" fmla="*/ 3307115 w 3568067"/>
              <a:gd name="connsiteY6" fmla="*/ 0 h 521904"/>
              <a:gd name="connsiteX7" fmla="*/ 3568067 w 3568067"/>
              <a:gd name="connsiteY7" fmla="*/ 260952 h 521904"/>
              <a:gd name="connsiteX8" fmla="*/ 3568067 w 3568067"/>
              <a:gd name="connsiteY8" fmla="*/ 260952 h 521904"/>
              <a:gd name="connsiteX9" fmla="*/ 3307115 w 3568067"/>
              <a:gd name="connsiteY9" fmla="*/ 521904 h 521904"/>
              <a:gd name="connsiteX10" fmla="*/ 2697882 w 3568067"/>
              <a:gd name="connsiteY10" fmla="*/ 521904 h 521904"/>
              <a:gd name="connsiteX11" fmla="*/ 2088650 w 3568067"/>
              <a:gd name="connsiteY11" fmla="*/ 521904 h 521904"/>
              <a:gd name="connsiteX12" fmla="*/ 1540340 w 3568067"/>
              <a:gd name="connsiteY12" fmla="*/ 521904 h 521904"/>
              <a:gd name="connsiteX13" fmla="*/ 900646 w 3568067"/>
              <a:gd name="connsiteY13" fmla="*/ 521904 h 521904"/>
              <a:gd name="connsiteX14" fmla="*/ 260952 w 3568067"/>
              <a:gd name="connsiteY14" fmla="*/ 521904 h 521904"/>
              <a:gd name="connsiteX15" fmla="*/ 0 w 3568067"/>
              <a:gd name="connsiteY15" fmla="*/ 260952 h 52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68067" h="521904" fill="none" extrusionOk="0">
                <a:moveTo>
                  <a:pt x="0" y="260952"/>
                </a:moveTo>
                <a:cubicBezTo>
                  <a:pt x="-6075" y="112640"/>
                  <a:pt x="82880" y="-2410"/>
                  <a:pt x="260952" y="0"/>
                </a:cubicBezTo>
                <a:cubicBezTo>
                  <a:pt x="423951" y="19937"/>
                  <a:pt x="740921" y="-29091"/>
                  <a:pt x="931108" y="0"/>
                </a:cubicBezTo>
                <a:cubicBezTo>
                  <a:pt x="1121295" y="29091"/>
                  <a:pt x="1320110" y="6443"/>
                  <a:pt x="1448956" y="0"/>
                </a:cubicBezTo>
                <a:cubicBezTo>
                  <a:pt x="1577802" y="-6443"/>
                  <a:pt x="1821272" y="-12545"/>
                  <a:pt x="1997265" y="0"/>
                </a:cubicBezTo>
                <a:cubicBezTo>
                  <a:pt x="2173258" y="12545"/>
                  <a:pt x="2422061" y="-9443"/>
                  <a:pt x="2545574" y="0"/>
                </a:cubicBezTo>
                <a:cubicBezTo>
                  <a:pt x="2669087" y="9443"/>
                  <a:pt x="3147129" y="-3836"/>
                  <a:pt x="3307115" y="0"/>
                </a:cubicBezTo>
                <a:cubicBezTo>
                  <a:pt x="3452008" y="7342"/>
                  <a:pt x="3574011" y="114833"/>
                  <a:pt x="3568067" y="260952"/>
                </a:cubicBezTo>
                <a:lnTo>
                  <a:pt x="3568067" y="260952"/>
                </a:lnTo>
                <a:cubicBezTo>
                  <a:pt x="3567048" y="377579"/>
                  <a:pt x="3472107" y="526256"/>
                  <a:pt x="3307115" y="521904"/>
                </a:cubicBezTo>
                <a:cubicBezTo>
                  <a:pt x="3049514" y="504422"/>
                  <a:pt x="2966314" y="539530"/>
                  <a:pt x="2697882" y="521904"/>
                </a:cubicBezTo>
                <a:cubicBezTo>
                  <a:pt x="2429450" y="504278"/>
                  <a:pt x="2279770" y="504871"/>
                  <a:pt x="2088650" y="521904"/>
                </a:cubicBezTo>
                <a:cubicBezTo>
                  <a:pt x="1897530" y="538937"/>
                  <a:pt x="1744547" y="500149"/>
                  <a:pt x="1540340" y="521904"/>
                </a:cubicBezTo>
                <a:cubicBezTo>
                  <a:pt x="1336133" y="543660"/>
                  <a:pt x="1030107" y="511166"/>
                  <a:pt x="900646" y="521904"/>
                </a:cubicBezTo>
                <a:cubicBezTo>
                  <a:pt x="771185" y="532642"/>
                  <a:pt x="483846" y="545584"/>
                  <a:pt x="260952" y="521904"/>
                </a:cubicBezTo>
                <a:cubicBezTo>
                  <a:pt x="105938" y="555868"/>
                  <a:pt x="-2347" y="397682"/>
                  <a:pt x="0" y="260952"/>
                </a:cubicBezTo>
                <a:close/>
              </a:path>
              <a:path w="3568067" h="521904" stroke="0" extrusionOk="0">
                <a:moveTo>
                  <a:pt x="0" y="260952"/>
                </a:moveTo>
                <a:cubicBezTo>
                  <a:pt x="-7772" y="112038"/>
                  <a:pt x="92683" y="9064"/>
                  <a:pt x="260952" y="0"/>
                </a:cubicBezTo>
                <a:cubicBezTo>
                  <a:pt x="399922" y="30948"/>
                  <a:pt x="716178" y="-21469"/>
                  <a:pt x="931108" y="0"/>
                </a:cubicBezTo>
                <a:cubicBezTo>
                  <a:pt x="1146038" y="21469"/>
                  <a:pt x="1322185" y="28674"/>
                  <a:pt x="1509879" y="0"/>
                </a:cubicBezTo>
                <a:cubicBezTo>
                  <a:pt x="1697573" y="-28674"/>
                  <a:pt x="1946250" y="-20243"/>
                  <a:pt x="2058188" y="0"/>
                </a:cubicBezTo>
                <a:cubicBezTo>
                  <a:pt x="2170126" y="20243"/>
                  <a:pt x="2520885" y="25027"/>
                  <a:pt x="2697882" y="0"/>
                </a:cubicBezTo>
                <a:cubicBezTo>
                  <a:pt x="2874879" y="-25027"/>
                  <a:pt x="3116184" y="13127"/>
                  <a:pt x="3307115" y="0"/>
                </a:cubicBezTo>
                <a:cubicBezTo>
                  <a:pt x="3468959" y="-28843"/>
                  <a:pt x="3542191" y="139571"/>
                  <a:pt x="3568067" y="260952"/>
                </a:cubicBezTo>
                <a:lnTo>
                  <a:pt x="3568067" y="260952"/>
                </a:lnTo>
                <a:cubicBezTo>
                  <a:pt x="3601606" y="411050"/>
                  <a:pt x="3440772" y="539213"/>
                  <a:pt x="3307115" y="521904"/>
                </a:cubicBezTo>
                <a:cubicBezTo>
                  <a:pt x="3037091" y="542843"/>
                  <a:pt x="2899295" y="528121"/>
                  <a:pt x="2697882" y="521904"/>
                </a:cubicBezTo>
                <a:cubicBezTo>
                  <a:pt x="2496469" y="515687"/>
                  <a:pt x="2331442" y="532079"/>
                  <a:pt x="2088650" y="521904"/>
                </a:cubicBezTo>
                <a:cubicBezTo>
                  <a:pt x="1845858" y="511729"/>
                  <a:pt x="1679907" y="506634"/>
                  <a:pt x="1448956" y="521904"/>
                </a:cubicBezTo>
                <a:cubicBezTo>
                  <a:pt x="1218005" y="537174"/>
                  <a:pt x="1069706" y="532722"/>
                  <a:pt x="931108" y="521904"/>
                </a:cubicBezTo>
                <a:cubicBezTo>
                  <a:pt x="792510" y="511086"/>
                  <a:pt x="497934" y="554890"/>
                  <a:pt x="260952" y="521904"/>
                </a:cubicBezTo>
                <a:cubicBezTo>
                  <a:pt x="119179" y="510865"/>
                  <a:pt x="-3956" y="405722"/>
                  <a:pt x="0" y="260952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CB9FA69-479A-4920-926F-92FC86189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10035518" y="671949"/>
            <a:ext cx="1127298" cy="1106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DC4EC6E-FA26-48A2-83CD-FE1CAF1B8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031" y="5442258"/>
            <a:ext cx="841769" cy="75397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32FC6E5-ABE8-492B-9E82-E0FCB4A1A297}"/>
              </a:ext>
            </a:extLst>
          </p:cNvPr>
          <p:cNvSpPr/>
          <p:nvPr userDrawn="1"/>
        </p:nvSpPr>
        <p:spPr>
          <a:xfrm>
            <a:off x="-101600" y="0"/>
            <a:ext cx="234950" cy="6857999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3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14" grpId="0" animBg="1"/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E4C52600-A7D0-418E-9EFA-90D66DB553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306" y="319404"/>
            <a:ext cx="2238075" cy="287106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886D0DD-FBAB-4DE9-B137-91CA0502B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92815"/>
            <a:ext cx="8271803" cy="326518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42A354C-ED6C-478A-9B43-549F07249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60" y="1931945"/>
            <a:ext cx="1854254" cy="166086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859DBD2-D896-4132-BA28-FA41A57288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1502">
            <a:off x="531586" y="360233"/>
            <a:ext cx="1973696" cy="125598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4241F62-0004-4829-9FD7-152D48150C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406" y="248602"/>
            <a:ext cx="1739900" cy="939800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3BCC8040-4AEA-4255-AC88-7401B23B4E65}"/>
              </a:ext>
            </a:extLst>
          </p:cNvPr>
          <p:cNvGrpSpPr/>
          <p:nvPr userDrawn="1"/>
        </p:nvGrpSpPr>
        <p:grpSpPr>
          <a:xfrm>
            <a:off x="2208612" y="1338064"/>
            <a:ext cx="7774776" cy="3264236"/>
            <a:chOff x="2334419" y="1503963"/>
            <a:chExt cx="7774776" cy="3264236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E44AAAC7-0090-4C82-B2D4-CFF336713945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C1849D08-F7BB-4318-AF13-11263EC55F4C}"/>
                </a:ext>
              </a:extLst>
            </p:cNvPr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169790A-C66F-4EF1-B849-462E3FC144F0}"/>
              </a:ext>
            </a:extLst>
          </p:cNvPr>
          <p:cNvGrpSpPr/>
          <p:nvPr userDrawn="1"/>
        </p:nvGrpSpPr>
        <p:grpSpPr>
          <a:xfrm>
            <a:off x="3258672" y="0"/>
            <a:ext cx="5674655" cy="2028074"/>
            <a:chOff x="3243995" y="165899"/>
            <a:chExt cx="5674655" cy="2028074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0DA3185-E6EE-4872-8BDF-402CE7561EED}"/>
                </a:ext>
              </a:extLst>
            </p:cNvPr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B7EB20F4-C31B-4F56-86B6-15C6487AB8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C7F8B388-9124-415A-92F9-3C4BEB843F1B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503E239-B89A-48ED-8F2B-B89C275288A2}"/>
                </a:ext>
              </a:extLst>
            </p:cNvPr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169B10AF-7369-48E0-9EF5-A8DE103951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77EAC248-248C-4F11-9055-6E20B085489D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7" name="图片 36" descr="图片包含 餐桌&#10;&#10;描述已自动生成">
            <a:extLst>
              <a:ext uri="{FF2B5EF4-FFF2-40B4-BE49-F238E27FC236}">
                <a16:creationId xmlns:a16="http://schemas.microsoft.com/office/drawing/2014/main" id="{B8488331-959F-4771-A272-735403117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163" y="3647710"/>
            <a:ext cx="3709837" cy="315539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F1DBA85F-57C1-43BD-BD1F-D35B9419E4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00636" y="5176637"/>
            <a:ext cx="1198566" cy="11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4DF5A60-DFF3-484B-9D5C-9DA02DACF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89"/>
          <a:stretch/>
        </p:blipFill>
        <p:spPr>
          <a:xfrm flipH="1">
            <a:off x="6457070" y="4718485"/>
            <a:ext cx="5734927" cy="21395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82B033B-792F-4806-8F0E-0BC70E783F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552" y="244923"/>
            <a:ext cx="2405576" cy="30859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DC4EC6E-FA26-48A2-83CD-FE1CAF1B8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63" y="4749304"/>
            <a:ext cx="2063667" cy="18484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AB247F9-3225-4055-BD9D-FA52775F62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1502">
            <a:off x="502343" y="292997"/>
            <a:ext cx="2097635" cy="13348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934A8BF-16C5-45FA-BEC9-503551B19C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8335"/>
            <a:ext cx="1739900" cy="939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CB9FA69-479A-4920-926F-92FC8618999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91733" flipH="1">
            <a:off x="8523848" y="165358"/>
            <a:ext cx="1398147" cy="13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80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9525" y="-59690"/>
            <a:ext cx="12209780" cy="6977380"/>
          </a:xfrm>
          <a:prstGeom prst="rect">
            <a:avLst/>
          </a:prstGeom>
          <a:solidFill>
            <a:srgbClr val="FF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58578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0" r:id="rId2"/>
    <p:sldLayoutId id="2147483670" r:id="rId3"/>
    <p:sldLayoutId id="2147483682" r:id="rId4"/>
    <p:sldLayoutId id="214748367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13081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1C0A52-3D36-49B9-A66A-A016D0A4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721E517-8D81-45D1-AC50-E3A6E129A3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5F9F8-4CDA-4655-9E45-ADB7DD8B2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0" hangingPunc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086C-201E-420C-A3B0-7B378F7A7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FA6FB-6325-4C13-BD2D-58A7B96C6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fld id="{88495B5C-D0FE-414E-A031-132A2938A8E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3E66C1-2C7D-406E-8221-2FC9411923E4}"/>
              </a:ext>
            </a:extLst>
          </p:cNvPr>
          <p:cNvSpPr/>
          <p:nvPr/>
        </p:nvSpPr>
        <p:spPr>
          <a:xfrm>
            <a:off x="11277600" y="6499225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356CB6-FB94-429F-A4BC-61C9B5A99722}"/>
              </a:ext>
            </a:extLst>
          </p:cNvPr>
          <p:cNvSpPr/>
          <p:nvPr/>
        </p:nvSpPr>
        <p:spPr>
          <a:xfrm>
            <a:off x="759885" y="6499225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934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4D877F-C089-4159-815E-638D1F0B2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3" y="273069"/>
            <a:ext cx="6683690" cy="6311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6643DC-6314-4D9B-A667-5E447DE32554}"/>
              </a:ext>
            </a:extLst>
          </p:cNvPr>
          <p:cNvSpPr txBox="1"/>
          <p:nvPr/>
        </p:nvSpPr>
        <p:spPr>
          <a:xfrm>
            <a:off x="6780629" y="562708"/>
            <a:ext cx="52847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Bức</a:t>
            </a:r>
            <a:r>
              <a:rPr lang="en-US" sz="3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tranh</a:t>
            </a:r>
            <a:r>
              <a:rPr lang="en-US" sz="3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vẽ</a:t>
            </a:r>
            <a:r>
              <a:rPr lang="en-US" sz="3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cảnh</a:t>
            </a:r>
            <a:r>
              <a:rPr lang="en-US" sz="3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gì</a:t>
            </a:r>
            <a:r>
              <a:rPr lang="en-US" sz="3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301B98-68A1-457D-8C6B-937F688E1D39}"/>
              </a:ext>
            </a:extLst>
          </p:cNvPr>
          <p:cNvSpPr txBox="1"/>
          <p:nvPr/>
        </p:nvSpPr>
        <p:spPr>
          <a:xfrm>
            <a:off x="7091653" y="2090172"/>
            <a:ext cx="47126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</a:rPr>
              <a:t>Bức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vẽ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cảnh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nhỏ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đang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cầm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cuốc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thùng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tưới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nước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để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chăm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sóc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cây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en-US" sz="2800" dirty="0">
              <a:solidFill>
                <a:srgbClr val="002060"/>
              </a:solidFill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</a:rPr>
              <a:t>Những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cây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đang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tỏa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bóng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mát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trên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vòm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cây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những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chú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chim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đang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hót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líu</a:t>
            </a:r>
            <a:r>
              <a:rPr lang="en-US" sz="2800" dirty="0">
                <a:solidFill>
                  <a:srgbClr val="002060"/>
                </a:solidFill>
              </a:rPr>
              <a:t> lo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1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309EEC-607D-4A06-B024-8E190ED376AA}"/>
              </a:ext>
            </a:extLst>
          </p:cNvPr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:a16="http://schemas.microsoft.com/office/drawing/2014/main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" name="组合 1337">
              <a:extLst>
                <a:ext uri="{FF2B5EF4-FFF2-40B4-BE49-F238E27FC236}">
                  <a16:creationId xmlns:a16="http://schemas.microsoft.com/office/drawing/2014/main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:a16="http://schemas.microsoft.com/office/drawing/2014/main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5E1BD521-DD30-49A1-B7A7-58714892F0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8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</p:spPr>
      </p:pic>
      <p:pic>
        <p:nvPicPr>
          <p:cNvPr id="8" name="Group 8">
            <a:extLst>
              <a:ext uri="{FF2B5EF4-FFF2-40B4-BE49-F238E27FC236}">
                <a16:creationId xmlns:a16="http://schemas.microsoft.com/office/drawing/2014/main" id="{7DF9189E-C183-4C81-8BDA-48B04D69C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1544356" y="158261"/>
            <a:ext cx="2585847" cy="10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1D7B5E8-0A77-4BFE-9814-25301AF5FBD5}"/>
              </a:ext>
            </a:extLst>
          </p:cNvPr>
          <p:cNvSpPr txBox="1"/>
          <p:nvPr/>
        </p:nvSpPr>
        <p:spPr>
          <a:xfrm>
            <a:off x="897090" y="347599"/>
            <a:ext cx="3901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870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Câu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6870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68704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64ACE2F-5A20-4AF1-85EB-F205BB26BC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817">
            <a:off x="9721367" y="3936431"/>
            <a:ext cx="1949261" cy="26946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50AE14-4CF3-4914-BB81-50DFAC688626}"/>
              </a:ext>
            </a:extLst>
          </p:cNvPr>
          <p:cNvSpPr txBox="1"/>
          <p:nvPr/>
        </p:nvSpPr>
        <p:spPr>
          <a:xfrm>
            <a:off x="4184522" y="270368"/>
            <a:ext cx="77444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altLang="en-US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B66F1176-DCFE-4E6A-AE70-96032A6F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22" y="1316113"/>
            <a:ext cx="10095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lặp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lặp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thơ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39942C1F-FA33-467D-9A77-D8343F13A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879" y="2160701"/>
            <a:ext cx="4284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Ai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73EC957B-B761-4622-B686-B3270F967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159" y="2844224"/>
            <a:ext cx="4410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84D3B733-F53B-4ACC-BEC8-58D15438B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708" y="3499026"/>
            <a:ext cx="4410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5EFD1649-27DF-4556-8742-FFFA54C6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26" y="4181221"/>
            <a:ext cx="8854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lặp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điệp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khuyến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khích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hăng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hái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656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309EEC-607D-4A06-B024-8E190ED376AA}"/>
              </a:ext>
            </a:extLst>
          </p:cNvPr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:a16="http://schemas.microsoft.com/office/drawing/2014/main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" name="组合 1337">
              <a:extLst>
                <a:ext uri="{FF2B5EF4-FFF2-40B4-BE49-F238E27FC236}">
                  <a16:creationId xmlns:a16="http://schemas.microsoft.com/office/drawing/2014/main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:a16="http://schemas.microsoft.com/office/drawing/2014/main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5E1BD521-DD30-49A1-B7A7-58714892F0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8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971D9DF7-87DF-4061-90F5-EB3078BFC238}"/>
              </a:ext>
            </a:extLst>
          </p:cNvPr>
          <p:cNvSpPr>
            <a:spLocks/>
          </p:cNvSpPr>
          <p:nvPr/>
        </p:nvSpPr>
        <p:spPr bwMode="auto">
          <a:xfrm>
            <a:off x="4323563" y="1985148"/>
            <a:ext cx="7507366" cy="4525253"/>
          </a:xfrm>
          <a:custGeom>
            <a:avLst/>
            <a:gdLst>
              <a:gd name="T0" fmla="*/ 2741 w 2586"/>
              <a:gd name="T1" fmla="*/ 1704 h 2173"/>
              <a:gd name="T2" fmla="*/ 2687 w 2586"/>
              <a:gd name="T3" fmla="*/ 1759 h 2173"/>
              <a:gd name="T4" fmla="*/ 2585 w 2586"/>
              <a:gd name="T5" fmla="*/ 1766 h 2173"/>
              <a:gd name="T6" fmla="*/ 2573 w 2586"/>
              <a:gd name="T7" fmla="*/ 1766 h 2173"/>
              <a:gd name="T8" fmla="*/ 1508 w 2586"/>
              <a:gd name="T9" fmla="*/ 1899 h 2173"/>
              <a:gd name="T10" fmla="*/ 286 w 2586"/>
              <a:gd name="T11" fmla="*/ 3636 h 2173"/>
              <a:gd name="T12" fmla="*/ 286 w 2586"/>
              <a:gd name="T13" fmla="*/ 3664 h 2173"/>
              <a:gd name="T14" fmla="*/ 380 w 2586"/>
              <a:gd name="T15" fmla="*/ 4405 h 2173"/>
              <a:gd name="T16" fmla="*/ 451 w 2586"/>
              <a:gd name="T17" fmla="*/ 4988 h 2173"/>
              <a:gd name="T18" fmla="*/ 357 w 2586"/>
              <a:gd name="T19" fmla="*/ 5475 h 2173"/>
              <a:gd name="T20" fmla="*/ 0 w 2586"/>
              <a:gd name="T21" fmla="*/ 5946 h 2173"/>
              <a:gd name="T22" fmla="*/ 357 w 2586"/>
              <a:gd name="T23" fmla="*/ 6415 h 2173"/>
              <a:gd name="T24" fmla="*/ 451 w 2586"/>
              <a:gd name="T25" fmla="*/ 6903 h 2173"/>
              <a:gd name="T26" fmla="*/ 380 w 2586"/>
              <a:gd name="T27" fmla="*/ 7488 h 2173"/>
              <a:gd name="T28" fmla="*/ 286 w 2586"/>
              <a:gd name="T29" fmla="*/ 8226 h 2173"/>
              <a:gd name="T30" fmla="*/ 286 w 2586"/>
              <a:gd name="T31" fmla="*/ 8259 h 2173"/>
              <a:gd name="T32" fmla="*/ 1508 w 2586"/>
              <a:gd name="T33" fmla="*/ 9992 h 2173"/>
              <a:gd name="T34" fmla="*/ 2328 w 2586"/>
              <a:gd name="T35" fmla="*/ 10120 h 2173"/>
              <a:gd name="T36" fmla="*/ 2425 w 2586"/>
              <a:gd name="T37" fmla="*/ 10127 h 2173"/>
              <a:gd name="T38" fmla="*/ 2491 w 2586"/>
              <a:gd name="T39" fmla="*/ 10198 h 2173"/>
              <a:gd name="T40" fmla="*/ 7165 w 2586"/>
              <a:gd name="T41" fmla="*/ 12177 h 2173"/>
              <a:gd name="T42" fmla="*/ 11839 w 2586"/>
              <a:gd name="T43" fmla="*/ 10205 h 2173"/>
              <a:gd name="T44" fmla="*/ 11905 w 2586"/>
              <a:gd name="T45" fmla="*/ 10127 h 2173"/>
              <a:gd name="T46" fmla="*/ 12007 w 2586"/>
              <a:gd name="T47" fmla="*/ 10127 h 2173"/>
              <a:gd name="T48" fmla="*/ 12933 w 2586"/>
              <a:gd name="T49" fmla="*/ 9992 h 2173"/>
              <a:gd name="T50" fmla="*/ 14155 w 2586"/>
              <a:gd name="T51" fmla="*/ 8259 h 2173"/>
              <a:gd name="T52" fmla="*/ 14155 w 2586"/>
              <a:gd name="T53" fmla="*/ 8226 h 2173"/>
              <a:gd name="T54" fmla="*/ 14060 w 2586"/>
              <a:gd name="T55" fmla="*/ 7488 h 2173"/>
              <a:gd name="T56" fmla="*/ 13990 w 2586"/>
              <a:gd name="T57" fmla="*/ 6903 h 2173"/>
              <a:gd name="T58" fmla="*/ 14084 w 2586"/>
              <a:gd name="T59" fmla="*/ 6415 h 2173"/>
              <a:gd name="T60" fmla="*/ 14441 w 2586"/>
              <a:gd name="T61" fmla="*/ 5946 h 2173"/>
              <a:gd name="T62" fmla="*/ 14084 w 2586"/>
              <a:gd name="T63" fmla="*/ 5475 h 2173"/>
              <a:gd name="T64" fmla="*/ 13990 w 2586"/>
              <a:gd name="T65" fmla="*/ 4988 h 2173"/>
              <a:gd name="T66" fmla="*/ 14060 w 2586"/>
              <a:gd name="T67" fmla="*/ 4405 h 2173"/>
              <a:gd name="T68" fmla="*/ 14155 w 2586"/>
              <a:gd name="T69" fmla="*/ 3664 h 2173"/>
              <a:gd name="T70" fmla="*/ 14155 w 2586"/>
              <a:gd name="T71" fmla="*/ 3636 h 2173"/>
              <a:gd name="T72" fmla="*/ 12933 w 2586"/>
              <a:gd name="T73" fmla="*/ 1899 h 2173"/>
              <a:gd name="T74" fmla="*/ 11766 w 2586"/>
              <a:gd name="T75" fmla="*/ 1771 h 2173"/>
              <a:gd name="T76" fmla="*/ 11667 w 2586"/>
              <a:gd name="T77" fmla="*/ 1775 h 2173"/>
              <a:gd name="T78" fmla="*/ 11593 w 2586"/>
              <a:gd name="T79" fmla="*/ 1709 h 2173"/>
              <a:gd name="T80" fmla="*/ 7165 w 2586"/>
              <a:gd name="T81" fmla="*/ 0 h 2173"/>
              <a:gd name="T82" fmla="*/ 2741 w 2586"/>
              <a:gd name="T83" fmla="*/ 1704 h 217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86" h="2173">
                <a:moveTo>
                  <a:pt x="491" y="304"/>
                </a:moveTo>
                <a:cubicBezTo>
                  <a:pt x="481" y="314"/>
                  <a:pt x="481" y="314"/>
                  <a:pt x="481" y="314"/>
                </a:cubicBezTo>
                <a:cubicBezTo>
                  <a:pt x="463" y="315"/>
                  <a:pt x="463" y="315"/>
                  <a:pt x="463" y="315"/>
                </a:cubicBezTo>
                <a:cubicBezTo>
                  <a:pt x="461" y="315"/>
                  <a:pt x="461" y="315"/>
                  <a:pt x="461" y="315"/>
                </a:cubicBezTo>
                <a:cubicBezTo>
                  <a:pt x="390" y="313"/>
                  <a:pt x="328" y="321"/>
                  <a:pt x="270" y="339"/>
                </a:cubicBezTo>
                <a:cubicBezTo>
                  <a:pt x="109" y="389"/>
                  <a:pt x="51" y="532"/>
                  <a:pt x="51" y="649"/>
                </a:cubicBezTo>
                <a:cubicBezTo>
                  <a:pt x="51" y="654"/>
                  <a:pt x="51" y="654"/>
                  <a:pt x="51" y="654"/>
                </a:cubicBezTo>
                <a:cubicBezTo>
                  <a:pt x="52" y="704"/>
                  <a:pt x="61" y="748"/>
                  <a:pt x="68" y="786"/>
                </a:cubicBezTo>
                <a:cubicBezTo>
                  <a:pt x="75" y="822"/>
                  <a:pt x="81" y="856"/>
                  <a:pt x="81" y="890"/>
                </a:cubicBezTo>
                <a:cubicBezTo>
                  <a:pt x="81" y="921"/>
                  <a:pt x="75" y="950"/>
                  <a:pt x="64" y="977"/>
                </a:cubicBezTo>
                <a:cubicBezTo>
                  <a:pt x="49" y="1011"/>
                  <a:pt x="27" y="1039"/>
                  <a:pt x="0" y="1061"/>
                </a:cubicBezTo>
                <a:cubicBezTo>
                  <a:pt x="27" y="1083"/>
                  <a:pt x="49" y="1111"/>
                  <a:pt x="64" y="1145"/>
                </a:cubicBezTo>
                <a:cubicBezTo>
                  <a:pt x="75" y="1172"/>
                  <a:pt x="81" y="1201"/>
                  <a:pt x="81" y="1232"/>
                </a:cubicBezTo>
                <a:cubicBezTo>
                  <a:pt x="81" y="1266"/>
                  <a:pt x="75" y="1300"/>
                  <a:pt x="68" y="1336"/>
                </a:cubicBezTo>
                <a:cubicBezTo>
                  <a:pt x="61" y="1375"/>
                  <a:pt x="52" y="1418"/>
                  <a:pt x="51" y="1468"/>
                </a:cubicBezTo>
                <a:cubicBezTo>
                  <a:pt x="51" y="1474"/>
                  <a:pt x="51" y="1474"/>
                  <a:pt x="51" y="1474"/>
                </a:cubicBezTo>
                <a:cubicBezTo>
                  <a:pt x="51" y="1590"/>
                  <a:pt x="109" y="1733"/>
                  <a:pt x="270" y="1783"/>
                </a:cubicBezTo>
                <a:cubicBezTo>
                  <a:pt x="314" y="1797"/>
                  <a:pt x="362" y="1805"/>
                  <a:pt x="417" y="1806"/>
                </a:cubicBezTo>
                <a:cubicBezTo>
                  <a:pt x="434" y="1807"/>
                  <a:pt x="434" y="1807"/>
                  <a:pt x="434" y="1807"/>
                </a:cubicBezTo>
                <a:cubicBezTo>
                  <a:pt x="446" y="1820"/>
                  <a:pt x="446" y="1820"/>
                  <a:pt x="446" y="1820"/>
                </a:cubicBezTo>
                <a:cubicBezTo>
                  <a:pt x="636" y="2041"/>
                  <a:pt x="949" y="2173"/>
                  <a:pt x="1283" y="2173"/>
                </a:cubicBezTo>
                <a:cubicBezTo>
                  <a:pt x="1617" y="2173"/>
                  <a:pt x="1930" y="2041"/>
                  <a:pt x="2120" y="1821"/>
                </a:cubicBezTo>
                <a:cubicBezTo>
                  <a:pt x="2132" y="1807"/>
                  <a:pt x="2132" y="1807"/>
                  <a:pt x="2132" y="1807"/>
                </a:cubicBezTo>
                <a:cubicBezTo>
                  <a:pt x="2150" y="1807"/>
                  <a:pt x="2150" y="1807"/>
                  <a:pt x="2150" y="1807"/>
                </a:cubicBezTo>
                <a:cubicBezTo>
                  <a:pt x="2210" y="1807"/>
                  <a:pt x="2265" y="1799"/>
                  <a:pt x="2316" y="1783"/>
                </a:cubicBezTo>
                <a:cubicBezTo>
                  <a:pt x="2477" y="1733"/>
                  <a:pt x="2535" y="1590"/>
                  <a:pt x="2535" y="1474"/>
                </a:cubicBezTo>
                <a:cubicBezTo>
                  <a:pt x="2535" y="1468"/>
                  <a:pt x="2535" y="1468"/>
                  <a:pt x="2535" y="1468"/>
                </a:cubicBezTo>
                <a:cubicBezTo>
                  <a:pt x="2534" y="1418"/>
                  <a:pt x="2525" y="1375"/>
                  <a:pt x="2518" y="1336"/>
                </a:cubicBezTo>
                <a:cubicBezTo>
                  <a:pt x="2511" y="1300"/>
                  <a:pt x="2505" y="1266"/>
                  <a:pt x="2505" y="1232"/>
                </a:cubicBezTo>
                <a:cubicBezTo>
                  <a:pt x="2505" y="1201"/>
                  <a:pt x="2510" y="1172"/>
                  <a:pt x="2522" y="1145"/>
                </a:cubicBezTo>
                <a:cubicBezTo>
                  <a:pt x="2537" y="1111"/>
                  <a:pt x="2558" y="1083"/>
                  <a:pt x="2586" y="1061"/>
                </a:cubicBezTo>
                <a:cubicBezTo>
                  <a:pt x="2558" y="1039"/>
                  <a:pt x="2537" y="1011"/>
                  <a:pt x="2522" y="977"/>
                </a:cubicBezTo>
                <a:cubicBezTo>
                  <a:pt x="2510" y="950"/>
                  <a:pt x="2505" y="921"/>
                  <a:pt x="2505" y="890"/>
                </a:cubicBezTo>
                <a:cubicBezTo>
                  <a:pt x="2505" y="856"/>
                  <a:pt x="2511" y="822"/>
                  <a:pt x="2518" y="786"/>
                </a:cubicBezTo>
                <a:cubicBezTo>
                  <a:pt x="2525" y="748"/>
                  <a:pt x="2534" y="704"/>
                  <a:pt x="2535" y="654"/>
                </a:cubicBezTo>
                <a:cubicBezTo>
                  <a:pt x="2535" y="649"/>
                  <a:pt x="2535" y="649"/>
                  <a:pt x="2535" y="649"/>
                </a:cubicBezTo>
                <a:cubicBezTo>
                  <a:pt x="2535" y="532"/>
                  <a:pt x="2477" y="389"/>
                  <a:pt x="2316" y="339"/>
                </a:cubicBezTo>
                <a:cubicBezTo>
                  <a:pt x="2253" y="319"/>
                  <a:pt x="2185" y="312"/>
                  <a:pt x="2107" y="316"/>
                </a:cubicBezTo>
                <a:cubicBezTo>
                  <a:pt x="2089" y="317"/>
                  <a:pt x="2089" y="317"/>
                  <a:pt x="2089" y="317"/>
                </a:cubicBezTo>
                <a:cubicBezTo>
                  <a:pt x="2076" y="305"/>
                  <a:pt x="2076" y="305"/>
                  <a:pt x="2076" y="305"/>
                </a:cubicBezTo>
                <a:cubicBezTo>
                  <a:pt x="1882" y="111"/>
                  <a:pt x="1593" y="0"/>
                  <a:pt x="1283" y="0"/>
                </a:cubicBezTo>
                <a:cubicBezTo>
                  <a:pt x="974" y="0"/>
                  <a:pt x="686" y="110"/>
                  <a:pt x="491" y="30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6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3FFD881-C735-4BDF-922F-AF68DA2F9E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1" y="2057024"/>
            <a:ext cx="4267007" cy="4381500"/>
          </a:xfrm>
          <a:prstGeom prst="rect">
            <a:avLst/>
          </a:prstGeom>
        </p:spPr>
      </p:pic>
      <p:sp>
        <p:nvSpPr>
          <p:cNvPr id="20" name="文本框 1342">
            <a:extLst>
              <a:ext uri="{FF2B5EF4-FFF2-40B4-BE49-F238E27FC236}">
                <a16:creationId xmlns:a16="http://schemas.microsoft.com/office/drawing/2014/main" id="{318E834A-331E-4EC8-BCD6-D02C1C5C7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623" y="226150"/>
            <a:ext cx="84687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Qua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thơ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,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tác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giả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muốn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nói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 </a:t>
            </a:r>
            <a:r>
              <a:rPr lang="en-US" altLang="zh-CN" sz="4800" b="1" dirty="0">
                <a:solidFill>
                  <a:schemeClr val="accent2"/>
                </a:solidFill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 </a:t>
            </a:r>
            <a:r>
              <a:rPr lang="en-US" altLang="zh-CN" sz="4800" b="1" dirty="0" err="1">
                <a:solidFill>
                  <a:schemeClr val="accent2"/>
                </a:solidFill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với</a:t>
            </a:r>
            <a:r>
              <a:rPr lang="en-US" altLang="zh-CN" sz="4800" b="1" dirty="0">
                <a:solidFill>
                  <a:schemeClr val="accent2"/>
                </a:solidFill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 </a:t>
            </a:r>
            <a:r>
              <a:rPr lang="en-US" altLang="zh-CN" sz="4800" b="1" dirty="0" err="1">
                <a:solidFill>
                  <a:schemeClr val="accent2"/>
                </a:solidFill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em</a:t>
            </a:r>
            <a:r>
              <a:rPr lang="en-US" altLang="zh-CN" sz="4800" b="1" dirty="0">
                <a:solidFill>
                  <a:schemeClr val="accent2"/>
                </a:solidFill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điều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gì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ampion Script" panose="020B0506030404030204" pitchFamily="34" charset="0"/>
                <a:ea typeface="Microsoft YaHei UI" panose="020B0503020204020204" pitchFamily="34" charset="-122"/>
                <a:cs typeface="Champion Script" panose="020B05060304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hampion Script" panose="020B0506030404030204" pitchFamily="34" charset="0"/>
              <a:ea typeface="Microsoft YaHei UI" panose="020B0503020204020204" pitchFamily="34" charset="-122"/>
              <a:cs typeface="Champion Script" panose="020B0506030404030204" pitchFamily="34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DDA7ADC1-5893-43BE-942A-731CA7FD9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194" y="2486049"/>
            <a:ext cx="576606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0" hangingPunct="0">
              <a:defRPr/>
            </a:pPr>
            <a:r>
              <a:rPr lang="en-US" sz="4800" b="1" dirty="0">
                <a:solidFill>
                  <a:srgbClr val="0000CC"/>
                </a:solidFill>
                <a:latin typeface="+mn-lt"/>
                <a:cs typeface="Tahoma" pitchFamily="34" charset="0"/>
              </a:rPr>
              <a:t>    </a:t>
            </a: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Cây xanh mang lại cho con người cái đẹp, ích lợi và hạnh phúc. Mọi người hãy hăng hái trồng cây.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02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309EEC-607D-4A06-B024-8E190ED376AA}"/>
              </a:ext>
            </a:extLst>
          </p:cNvPr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0" y="158261"/>
            <a:ext cx="11152188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:a16="http://schemas.microsoft.com/office/drawing/2014/main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" name="组合 1337">
              <a:extLst>
                <a:ext uri="{FF2B5EF4-FFF2-40B4-BE49-F238E27FC236}">
                  <a16:creationId xmlns:a16="http://schemas.microsoft.com/office/drawing/2014/main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:a16="http://schemas.microsoft.com/office/drawing/2014/main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椭圆 628">
            <a:extLst>
              <a:ext uri="{FF2B5EF4-FFF2-40B4-BE49-F238E27FC236}">
                <a16:creationId xmlns:a16="http://schemas.microsoft.com/office/drawing/2014/main" id="{276B0A67-400E-4918-A8CD-82BCE9429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510" y="481711"/>
            <a:ext cx="4254999" cy="4257182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DFBE9"/>
              </a:solidFill>
              <a:effectLst/>
              <a:uLnTx/>
              <a:uFillTx/>
              <a:latin typeface="Calibri" panose="020F0502020204030204" pitchFamily="34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068496B-6DF0-4A24-95BC-5229DBE5B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96" y="3843831"/>
            <a:ext cx="5631021" cy="29202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519CE6-EBCC-4998-862C-D0FB2AB8A3FA}"/>
              </a:ext>
            </a:extLst>
          </p:cNvPr>
          <p:cNvSpPr txBox="1"/>
          <p:nvPr/>
        </p:nvSpPr>
        <p:spPr>
          <a:xfrm>
            <a:off x="2429838" y="1867686"/>
            <a:ext cx="7620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Nêu</a:t>
            </a:r>
            <a:r>
              <a:rPr lang="en-US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lợi</a:t>
            </a:r>
            <a:r>
              <a:rPr lang="en-US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ích</a:t>
            </a:r>
            <a:r>
              <a:rPr lang="en-US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</a:t>
            </a:r>
            <a:endParaRPr lang="en-US" sz="7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950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1A41561C-7805-4BD0-BE04-DF29ABA89BDC}"/>
              </a:ext>
            </a:extLst>
          </p:cNvPr>
          <p:cNvGrpSpPr>
            <a:grpSpLocks/>
          </p:cNvGrpSpPr>
          <p:nvPr/>
        </p:nvGrpSpPr>
        <p:grpSpPr bwMode="auto">
          <a:xfrm>
            <a:off x="562709" y="152400"/>
            <a:ext cx="11000934" cy="6324600"/>
            <a:chOff x="171" y="96"/>
            <a:chExt cx="5478" cy="4176"/>
          </a:xfrm>
        </p:grpSpPr>
        <p:pic>
          <p:nvPicPr>
            <p:cNvPr id="21509" name="Picture 4" descr="123e­q">
              <a:extLst>
                <a:ext uri="{FF2B5EF4-FFF2-40B4-BE49-F238E27FC236}">
                  <a16:creationId xmlns:a16="http://schemas.microsoft.com/office/drawing/2014/main" id="{9A8E2A5D-54B2-44C3-88C1-558471A3C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1" y="96"/>
              <a:ext cx="2613" cy="20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510" name="Picture 5" descr="µng">
              <a:extLst>
                <a:ext uri="{FF2B5EF4-FFF2-40B4-BE49-F238E27FC236}">
                  <a16:creationId xmlns:a16="http://schemas.microsoft.com/office/drawing/2014/main" id="{33C8B2C6-0361-4B95-A162-A0016BF593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96"/>
              <a:ext cx="2865" cy="21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511" name="Picture 6" descr="vbn">
              <a:extLst>
                <a:ext uri="{FF2B5EF4-FFF2-40B4-BE49-F238E27FC236}">
                  <a16:creationId xmlns:a16="http://schemas.microsoft.com/office/drawing/2014/main" id="{7647E7E9-98CD-4427-A588-A8ADFF2A54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1" y="2184"/>
              <a:ext cx="2613" cy="20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512" name="Picture 7" descr="d¸dadv">
              <a:extLst>
                <a:ext uri="{FF2B5EF4-FFF2-40B4-BE49-F238E27FC236}">
                  <a16:creationId xmlns:a16="http://schemas.microsoft.com/office/drawing/2014/main" id="{EABFAEAD-2323-4C8D-BC87-716800EBE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2184"/>
              <a:ext cx="2865" cy="20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2536" name="Text Box 8">
            <a:extLst>
              <a:ext uri="{FF2B5EF4-FFF2-40B4-BE49-F238E27FC236}">
                <a16:creationId xmlns:a16="http://schemas.microsoft.com/office/drawing/2014/main" id="{40C2B1A7-8B40-4752-8CFA-6FCC6BCCA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5" y="6278563"/>
            <a:ext cx="5562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alt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endParaRPr lang="en-US" altLang="en-US" sz="36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9163111-02BC-4FF0-8E73-9D1FADF16D49}"/>
              </a:ext>
            </a:extLst>
          </p:cNvPr>
          <p:cNvGrpSpPr>
            <a:grpSpLocks/>
          </p:cNvGrpSpPr>
          <p:nvPr/>
        </p:nvGrpSpPr>
        <p:grpSpPr bwMode="auto">
          <a:xfrm>
            <a:off x="703385" y="90488"/>
            <a:ext cx="11099409" cy="6316662"/>
            <a:chOff x="0" y="-26"/>
            <a:chExt cx="5760" cy="4346"/>
          </a:xfrm>
        </p:grpSpPr>
        <p:pic>
          <p:nvPicPr>
            <p:cNvPr id="22532" name="Picture 3" descr="¸">
              <a:extLst>
                <a:ext uri="{FF2B5EF4-FFF2-40B4-BE49-F238E27FC236}">
                  <a16:creationId xmlns:a16="http://schemas.microsoft.com/office/drawing/2014/main" id="{75D13C47-574D-4D87-8630-03F2F8885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23"/>
              <a:ext cx="2832" cy="20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533" name="Picture 4" descr="d">
              <a:extLst>
                <a:ext uri="{FF2B5EF4-FFF2-40B4-BE49-F238E27FC236}">
                  <a16:creationId xmlns:a16="http://schemas.microsoft.com/office/drawing/2014/main" id="{9AF7AAEF-F216-46AC-83CD-CCA2FA91E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-26"/>
              <a:ext cx="2928" cy="20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534" name="Picture 5" descr="gd">
              <a:extLst>
                <a:ext uri="{FF2B5EF4-FFF2-40B4-BE49-F238E27FC236}">
                  <a16:creationId xmlns:a16="http://schemas.microsoft.com/office/drawing/2014/main" id="{06ADAB82-010F-44A8-8D33-05232FBD3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054"/>
              <a:ext cx="2832" cy="22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535" name="Picture 6" descr="gsjk">
              <a:extLst>
                <a:ext uri="{FF2B5EF4-FFF2-40B4-BE49-F238E27FC236}">
                  <a16:creationId xmlns:a16="http://schemas.microsoft.com/office/drawing/2014/main" id="{B44397F2-836C-47DE-88DF-F5009A184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2" y="2052"/>
              <a:ext cx="2928" cy="22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3559" name="Text Box 7">
            <a:extLst>
              <a:ext uri="{FF2B5EF4-FFF2-40B4-BE49-F238E27FC236}">
                <a16:creationId xmlns:a16="http://schemas.microsoft.com/office/drawing/2014/main" id="{78079E01-D11E-4FC0-BE4C-F39C58242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78563"/>
            <a:ext cx="5562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cho gỗ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5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2B1A5AF-1D97-48A8-A3D2-52CB340546A6}"/>
              </a:ext>
            </a:extLst>
          </p:cNvPr>
          <p:cNvGrpSpPr>
            <a:grpSpLocks/>
          </p:cNvGrpSpPr>
          <p:nvPr/>
        </p:nvGrpSpPr>
        <p:grpSpPr bwMode="auto">
          <a:xfrm>
            <a:off x="801858" y="90488"/>
            <a:ext cx="10803988" cy="6248400"/>
            <a:chOff x="0" y="0"/>
            <a:chExt cx="5740" cy="4320"/>
          </a:xfrm>
        </p:grpSpPr>
        <p:pic>
          <p:nvPicPr>
            <p:cNvPr id="29700" name="Picture 3" descr="nb">
              <a:extLst>
                <a:ext uri="{FF2B5EF4-FFF2-40B4-BE49-F238E27FC236}">
                  <a16:creationId xmlns:a16="http://schemas.microsoft.com/office/drawing/2014/main" id="{2B8CC237-87A1-400F-A0CC-69384D18F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92"/>
              <a:ext cx="1968" cy="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1" name="Picture 4" descr="gh">
              <a:extLst>
                <a:ext uri="{FF2B5EF4-FFF2-40B4-BE49-F238E27FC236}">
                  <a16:creationId xmlns:a16="http://schemas.microsoft.com/office/drawing/2014/main" id="{655B08DC-EF56-4ECE-8536-C5F1A670A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68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5" descr="c">
              <a:extLst>
                <a:ext uri="{FF2B5EF4-FFF2-40B4-BE49-F238E27FC236}">
                  <a16:creationId xmlns:a16="http://schemas.microsoft.com/office/drawing/2014/main" id="{B45732C8-B0CC-402F-AEE7-4418B418F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2" y="0"/>
              <a:ext cx="185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Picture 6" descr="hn">
              <a:extLst>
                <a:ext uri="{FF2B5EF4-FFF2-40B4-BE49-F238E27FC236}">
                  <a16:creationId xmlns:a16="http://schemas.microsoft.com/office/drawing/2014/main" id="{C82AEB03-6AE7-452D-8390-1BBB4D69A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46"/>
              <a:ext cx="1968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7" descr="k,56">
              <a:extLst>
                <a:ext uri="{FF2B5EF4-FFF2-40B4-BE49-F238E27FC236}">
                  <a16:creationId xmlns:a16="http://schemas.microsoft.com/office/drawing/2014/main" id="{961D0058-1C43-447F-98A9-6CDFADC48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392"/>
              <a:ext cx="1920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8" descr="rggrh">
              <a:extLst>
                <a:ext uri="{FF2B5EF4-FFF2-40B4-BE49-F238E27FC236}">
                  <a16:creationId xmlns:a16="http://schemas.microsoft.com/office/drawing/2014/main" id="{9077B07C-1C0E-4F0A-9D44-C16EC5F3B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" y="2054"/>
              <a:ext cx="1850" cy="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9" descr="vsvgrg­">
              <a:extLst>
                <a:ext uri="{FF2B5EF4-FFF2-40B4-BE49-F238E27FC236}">
                  <a16:creationId xmlns:a16="http://schemas.microsoft.com/office/drawing/2014/main" id="{382F883E-61E1-48EB-841B-EB2ECE9A7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0"/>
              <a:ext cx="1920" cy="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10" descr="554">
              <a:extLst>
                <a:ext uri="{FF2B5EF4-FFF2-40B4-BE49-F238E27FC236}">
                  <a16:creationId xmlns:a16="http://schemas.microsoft.com/office/drawing/2014/main" id="{FFD3B459-65AC-4534-B72F-EF57FFA1E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70"/>
              <a:ext cx="1920" cy="1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1" name="Text Box 11">
            <a:extLst>
              <a:ext uri="{FF2B5EF4-FFF2-40B4-BE49-F238E27FC236}">
                <a16:creationId xmlns:a16="http://schemas.microsoft.com/office/drawing/2014/main" id="{344F20CD-686B-48EF-9329-A3DFBC006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278563"/>
            <a:ext cx="5562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làm thuốc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04A1B6F-C32C-4D90-AF6A-F06FD9FFAA60}"/>
              </a:ext>
            </a:extLst>
          </p:cNvPr>
          <p:cNvGrpSpPr>
            <a:grpSpLocks/>
          </p:cNvGrpSpPr>
          <p:nvPr/>
        </p:nvGrpSpPr>
        <p:grpSpPr bwMode="auto">
          <a:xfrm>
            <a:off x="647113" y="125414"/>
            <a:ext cx="11085342" cy="6275387"/>
            <a:chOff x="0" y="0"/>
            <a:chExt cx="5760" cy="4320"/>
          </a:xfrm>
        </p:grpSpPr>
        <p:pic>
          <p:nvPicPr>
            <p:cNvPr id="30724" name="Picture 3" descr="iu">
              <a:extLst>
                <a:ext uri="{FF2B5EF4-FFF2-40B4-BE49-F238E27FC236}">
                  <a16:creationId xmlns:a16="http://schemas.microsoft.com/office/drawing/2014/main" id="{42AC7AD5-C2BD-4A48-B69F-C97C3AB18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00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5" name="Picture 4" descr="098">
              <a:extLst>
                <a:ext uri="{FF2B5EF4-FFF2-40B4-BE49-F238E27FC236}">
                  <a16:creationId xmlns:a16="http://schemas.microsoft.com/office/drawing/2014/main" id="{B8E54D27-66A3-41DD-8281-94E1EACFB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02"/>
              <a:ext cx="2496" cy="2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6" name="Picture 5" descr="54">
              <a:extLst>
                <a:ext uri="{FF2B5EF4-FFF2-40B4-BE49-F238E27FC236}">
                  <a16:creationId xmlns:a16="http://schemas.microsoft.com/office/drawing/2014/main" id="{63B4F6F7-5D6B-4718-8790-E91796678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3360" cy="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6" descr="hhg¶e">
              <a:extLst>
                <a:ext uri="{FF2B5EF4-FFF2-40B4-BE49-F238E27FC236}">
                  <a16:creationId xmlns:a16="http://schemas.microsoft.com/office/drawing/2014/main" id="{526C25F4-B06A-4AF1-9B6C-96F3E5FF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87"/>
              <a:ext cx="3264" cy="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1" name="Text Box 7">
            <a:extLst>
              <a:ext uri="{FF2B5EF4-FFF2-40B4-BE49-F238E27FC236}">
                <a16:creationId xmlns:a16="http://schemas.microsoft.com/office/drawing/2014/main" id="{0D271BEC-C8DC-4A16-9A91-03CA847C4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324601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cho rau xanh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FAC5A8F-3C83-4C7C-938A-F2B45F9CB8D8}"/>
              </a:ext>
            </a:extLst>
          </p:cNvPr>
          <p:cNvGrpSpPr>
            <a:grpSpLocks/>
          </p:cNvGrpSpPr>
          <p:nvPr/>
        </p:nvGrpSpPr>
        <p:grpSpPr bwMode="auto">
          <a:xfrm>
            <a:off x="675249" y="88900"/>
            <a:ext cx="10986868" cy="6280150"/>
            <a:chOff x="0" y="0"/>
            <a:chExt cx="5760" cy="4340"/>
          </a:xfrm>
        </p:grpSpPr>
        <p:pic>
          <p:nvPicPr>
            <p:cNvPr id="31748" name="Picture 3" descr="òcbvdf">
              <a:extLst>
                <a:ext uri="{FF2B5EF4-FFF2-40B4-BE49-F238E27FC236}">
                  <a16:creationId xmlns:a16="http://schemas.microsoft.com/office/drawing/2014/main" id="{0DB18184-A543-4C39-97CB-F41707914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920"/>
              <a:ext cx="768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9" name="Picture 4" descr="uty">
              <a:extLst>
                <a:ext uri="{FF2B5EF4-FFF2-40B4-BE49-F238E27FC236}">
                  <a16:creationId xmlns:a16="http://schemas.microsoft.com/office/drawing/2014/main" id="{F574C271-C0AF-43A7-AB60-C12B4996C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76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0" name="Picture 5" descr="ds">
              <a:extLst>
                <a:ext uri="{FF2B5EF4-FFF2-40B4-BE49-F238E27FC236}">
                  <a16:creationId xmlns:a16="http://schemas.microsoft.com/office/drawing/2014/main" id="{DC5D12F6-71F8-4C79-A3B7-1751E0B73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920"/>
              <a:ext cx="720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Picture 6" descr="t676">
              <a:extLst>
                <a:ext uri="{FF2B5EF4-FFF2-40B4-BE49-F238E27FC236}">
                  <a16:creationId xmlns:a16="http://schemas.microsoft.com/office/drawing/2014/main" id="{F5F9C605-38B0-465C-81A1-0F7AF56F0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804"/>
              <a:ext cx="1488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Picture 7" descr="canvas">
              <a:extLst>
                <a:ext uri="{FF2B5EF4-FFF2-40B4-BE49-F238E27FC236}">
                  <a16:creationId xmlns:a16="http://schemas.microsoft.com/office/drawing/2014/main" id="{C3F59637-82DF-439F-A872-EEA09D70B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0"/>
              <a:ext cx="148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3" name="Picture 8" descr="jkjjtrtf1`14">
              <a:extLst>
                <a:ext uri="{FF2B5EF4-FFF2-40B4-BE49-F238E27FC236}">
                  <a16:creationId xmlns:a16="http://schemas.microsoft.com/office/drawing/2014/main" id="{72A1A2D9-C37E-4824-9024-5CE2E3660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0"/>
              <a:ext cx="2496" cy="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4" name="Picture 9" descr="xdfhf">
              <a:extLst>
                <a:ext uri="{FF2B5EF4-FFF2-40B4-BE49-F238E27FC236}">
                  <a16:creationId xmlns:a16="http://schemas.microsoft.com/office/drawing/2014/main" id="{C7CCC445-73ED-4B3D-8BBC-7C75B2394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16"/>
              <a:ext cx="177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5" name="Picture 10" descr="gbxzdghah">
              <a:extLst>
                <a:ext uri="{FF2B5EF4-FFF2-40B4-BE49-F238E27FC236}">
                  <a16:creationId xmlns:a16="http://schemas.microsoft.com/office/drawing/2014/main" id="{CBDB1AD8-B0B8-4A64-BFF1-E8363D18E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016"/>
              <a:ext cx="249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9" name="Text Box 11">
            <a:extLst>
              <a:ext uri="{FF2B5EF4-FFF2-40B4-BE49-F238E27FC236}">
                <a16:creationId xmlns:a16="http://schemas.microsoft.com/office/drawing/2014/main" id="{411BE799-4507-4DEC-B496-DDFF3CE54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6278563"/>
            <a:ext cx="281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ăn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132B6BB-6776-44EB-AA30-CFBFAD401AB1}"/>
              </a:ext>
            </a:extLst>
          </p:cNvPr>
          <p:cNvGrpSpPr>
            <a:grpSpLocks/>
          </p:cNvGrpSpPr>
          <p:nvPr/>
        </p:nvGrpSpPr>
        <p:grpSpPr bwMode="auto">
          <a:xfrm>
            <a:off x="745587" y="111126"/>
            <a:ext cx="10747717" cy="6308725"/>
            <a:chOff x="0" y="0"/>
            <a:chExt cx="5760" cy="4358"/>
          </a:xfrm>
        </p:grpSpPr>
        <p:pic>
          <p:nvPicPr>
            <p:cNvPr id="32772" name="Picture 3" descr="vuon4">
              <a:extLst>
                <a:ext uri="{FF2B5EF4-FFF2-40B4-BE49-F238E27FC236}">
                  <a16:creationId xmlns:a16="http://schemas.microsoft.com/office/drawing/2014/main" id="{3880A6C5-4E67-471D-BC6A-C99AB319D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7"/>
              <a:ext cx="1968" cy="138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3" name="Picture 4" descr="22[1]">
              <a:extLst>
                <a:ext uri="{FF2B5EF4-FFF2-40B4-BE49-F238E27FC236}">
                  <a16:creationId xmlns:a16="http://schemas.microsoft.com/office/drawing/2014/main" id="{D42A8F6F-84DF-46A1-BCFB-B6E0E6F02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784"/>
              <a:ext cx="1776" cy="153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4" name="Picture 5" descr="P4270355">
              <a:extLst>
                <a:ext uri="{FF2B5EF4-FFF2-40B4-BE49-F238E27FC236}">
                  <a16:creationId xmlns:a16="http://schemas.microsoft.com/office/drawing/2014/main" id="{50D67A51-F17E-4308-809D-66C20BE20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6" cy="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6" descr="ýhdg">
              <a:extLst>
                <a:ext uri="{FF2B5EF4-FFF2-40B4-BE49-F238E27FC236}">
                  <a16:creationId xmlns:a16="http://schemas.microsoft.com/office/drawing/2014/main" id="{A295AE66-DF7C-47C0-AE1C-6DA734BBE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392"/>
              <a:ext cx="1776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7" descr="drg">
              <a:extLst>
                <a:ext uri="{FF2B5EF4-FFF2-40B4-BE49-F238E27FC236}">
                  <a16:creationId xmlns:a16="http://schemas.microsoft.com/office/drawing/2014/main" id="{72E0CC59-1470-495F-9F92-73873A25D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84"/>
              <a:ext cx="2016" cy="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8" descr="fhrtu">
              <a:extLst>
                <a:ext uri="{FF2B5EF4-FFF2-40B4-BE49-F238E27FC236}">
                  <a16:creationId xmlns:a16="http://schemas.microsoft.com/office/drawing/2014/main" id="{01D86395-6E53-43F0-ACE9-7BFB821D4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389"/>
              <a:ext cx="1968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9" descr="vbzdfhrju">
              <a:extLst>
                <a:ext uri="{FF2B5EF4-FFF2-40B4-BE49-F238E27FC236}">
                  <a16:creationId xmlns:a16="http://schemas.microsoft.com/office/drawing/2014/main" id="{9E4B49A6-9501-4574-869B-4958B8491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0"/>
              <a:ext cx="177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10" descr="55">
              <a:extLst>
                <a:ext uri="{FF2B5EF4-FFF2-40B4-BE49-F238E27FC236}">
                  <a16:creationId xmlns:a16="http://schemas.microsoft.com/office/drawing/2014/main" id="{2DF2E9DE-3218-4CAD-83BA-D0706F6F2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92"/>
              <a:ext cx="2016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Picture 11" descr="b59">
              <a:extLst>
                <a:ext uri="{FF2B5EF4-FFF2-40B4-BE49-F238E27FC236}">
                  <a16:creationId xmlns:a16="http://schemas.microsoft.com/office/drawing/2014/main" id="{78F75ABD-85D7-4AB8-96BC-2191D0BA5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74"/>
              <a:ext cx="1968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4" name="Text Box 12">
            <a:extLst>
              <a:ext uri="{FF2B5EF4-FFF2-40B4-BE49-F238E27FC236}">
                <a16:creationId xmlns:a16="http://schemas.microsoft.com/office/drawing/2014/main" id="{B5A6D7C6-25B0-445E-B127-B23D03F3D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6334126"/>
            <a:ext cx="365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Cây làm cảnh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5B8F856-71B5-4B70-B8E4-27EA872A78A3}"/>
              </a:ext>
            </a:extLst>
          </p:cNvPr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组合 5">
            <a:extLst>
              <a:ext uri="{FF2B5EF4-FFF2-40B4-BE49-F238E27FC236}">
                <a16:creationId xmlns:a16="http://schemas.microsoft.com/office/drawing/2014/main" id="{4D0DDEB9-F8FA-4DA0-B7DB-9326060AC059}"/>
              </a:ext>
            </a:extLst>
          </p:cNvPr>
          <p:cNvGrpSpPr>
            <a:grpSpLocks/>
          </p:cNvGrpSpPr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5" name="Freeform 1224">
              <a:extLst>
                <a:ext uri="{FF2B5EF4-FFF2-40B4-BE49-F238E27FC236}">
                  <a16:creationId xmlns:a16="http://schemas.microsoft.com/office/drawing/2014/main" id="{1FF6806C-DFD5-4268-992F-83BEF0FF0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6" name="组合 1337">
              <a:extLst>
                <a:ext uri="{FF2B5EF4-FFF2-40B4-BE49-F238E27FC236}">
                  <a16:creationId xmlns:a16="http://schemas.microsoft.com/office/drawing/2014/main" id="{41AD654E-6682-4783-9551-E0ECEF4C7A3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组合 521">
              <a:extLst>
                <a:ext uri="{FF2B5EF4-FFF2-40B4-BE49-F238E27FC236}">
                  <a16:creationId xmlns:a16="http://schemas.microsoft.com/office/drawing/2014/main" id="{390BDDF3-FF54-4DDE-8E03-1F5045F7D5A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椭圆 1338">
            <a:extLst>
              <a:ext uri="{FF2B5EF4-FFF2-40B4-BE49-F238E27FC236}">
                <a16:creationId xmlns:a16="http://schemas.microsoft.com/office/drawing/2014/main" id="{AA80EAD7-B0D9-496B-BD7B-6BDA8ECB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785" y="578869"/>
            <a:ext cx="5581650" cy="55800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DFBE9"/>
              </a:solidFill>
              <a:effectLst/>
              <a:uLnTx/>
              <a:uFillTx/>
              <a:latin typeface="Calibri" panose="020F0502020204030204" pitchFamily="34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2" name="椭圆 1339">
            <a:extLst>
              <a:ext uri="{FF2B5EF4-FFF2-40B4-BE49-F238E27FC236}">
                <a16:creationId xmlns:a16="http://schemas.microsoft.com/office/drawing/2014/main" id="{195C4C53-94A1-4F7C-B7A8-68C59187E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22" y="459807"/>
            <a:ext cx="5819775" cy="5818187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DFBE9"/>
              </a:solidFill>
              <a:effectLst/>
              <a:uLnTx/>
              <a:uFillTx/>
              <a:latin typeface="Calibri" panose="020F0502020204030204" pitchFamily="34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3" name="组合 1366">
            <a:extLst>
              <a:ext uri="{FF2B5EF4-FFF2-40B4-BE49-F238E27FC236}">
                <a16:creationId xmlns:a16="http://schemas.microsoft.com/office/drawing/2014/main" id="{78F8E711-DA52-410F-A6BC-7261CA43C33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94" y="1945505"/>
            <a:ext cx="44084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42">
            <a:extLst>
              <a:ext uri="{FF2B5EF4-FFF2-40B4-BE49-F238E27FC236}">
                <a16:creationId xmlns:a16="http://schemas.microsoft.com/office/drawing/2014/main" id="{AB081B4B-52F9-4759-9586-B915A6A8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401" y="2706916"/>
            <a:ext cx="52074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413B17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THANK YOU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413B17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DC0EC2A-0BD4-4BF8-8906-DE8461221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580" y="-1"/>
            <a:ext cx="4564856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A9BD4F3-DA8A-4A42-8F4B-4C6D1B6BE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687" y="-1"/>
            <a:ext cx="4564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54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07347C6-9E87-4A6E-B91F-62872525918A}"/>
              </a:ext>
            </a:extLst>
          </p:cNvPr>
          <p:cNvSpPr txBox="1"/>
          <p:nvPr/>
        </p:nvSpPr>
        <p:spPr>
          <a:xfrm>
            <a:off x="2633357" y="1893838"/>
            <a:ext cx="69252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rcuriusScript" panose="01010101010101010101" pitchFamily="2" charset="0"/>
                <a:ea typeface="字魂27号-布丁体" panose="00000500000000000000" pitchFamily="2" charset="-122"/>
              </a:rPr>
              <a:t>Tập</a:t>
            </a:r>
            <a:r>
              <a:rPr kumimoji="0" lang="en-US" altLang="zh-CN" sz="6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rcuriusScript" panose="01010101010101010101" pitchFamily="2" charset="0"/>
                <a:ea typeface="字魂27号-布丁体" panose="00000500000000000000" pitchFamily="2" charset="-122"/>
              </a:rPr>
              <a:t> </a:t>
            </a:r>
            <a:r>
              <a:rPr kumimoji="0" lang="en-US" altLang="zh-CN" sz="6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rcuriusScript" panose="01010101010101010101" pitchFamily="2" charset="0"/>
                <a:ea typeface="字魂27号-布丁体" panose="00000500000000000000" pitchFamily="2" charset="-122"/>
              </a:rPr>
              <a:t>đọc</a:t>
            </a:r>
            <a:endParaRPr kumimoji="0" lang="en-US" altLang="zh-CN" sz="6600" b="1" i="0" u="none" strike="noStrike" kern="1200" cap="none" spc="0" normalizeH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rcuriusScript" panose="01010101010101010101" pitchFamily="2" charset="0"/>
              <a:ea typeface="字魂27号-布丁体" panose="00000500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curiusScript" panose="01010101010101010101" pitchFamily="2" charset="0"/>
                <a:ea typeface="字魂27号-布丁体" panose="00000500000000000000" pitchFamily="2" charset="-122"/>
              </a:rPr>
              <a:t>Bài</a:t>
            </a: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curiusScript" panose="01010101010101010101" pitchFamily="2" charset="0"/>
                <a:ea typeface="字魂27号-布丁体" panose="000005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curiusScript" panose="01010101010101010101" pitchFamily="2" charset="0"/>
                <a:ea typeface="字魂27号-布丁体" panose="00000500000000000000" pitchFamily="2" charset="-122"/>
              </a:rPr>
              <a:t>hát</a:t>
            </a:r>
            <a:r>
              <a:rPr lang="en-US" altLang="zh-CN" sz="66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curiusScript" panose="01010101010101010101" pitchFamily="2" charset="0"/>
                <a:ea typeface="字魂27号-布丁体" panose="00000500000000000000" pitchFamily="2" charset="-122"/>
              </a:rPr>
              <a:t> </a:t>
            </a:r>
            <a:r>
              <a:rPr lang="en-US" altLang="zh-CN" sz="6600" b="1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curiusScript" panose="01010101010101010101" pitchFamily="2" charset="0"/>
                <a:ea typeface="字魂27号-布丁体" panose="00000500000000000000" pitchFamily="2" charset="-122"/>
              </a:rPr>
              <a:t>trồng</a:t>
            </a: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curiusScript" panose="01010101010101010101" pitchFamily="2" charset="0"/>
                <a:ea typeface="字魂27号-布丁体" panose="000005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curiusScript" panose="01010101010101010101" pitchFamily="2" charset="0"/>
                <a:ea typeface="字魂27号-布丁体" panose="00000500000000000000" pitchFamily="2" charset="-122"/>
              </a:rPr>
              <a:t>cây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rcuriusScript" panose="01010101010101010101" pitchFamily="2" charset="0"/>
              <a:ea typeface="字魂27号-布丁体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EA00247-DD32-4FFA-8132-CF8FECA23938}"/>
              </a:ext>
            </a:extLst>
          </p:cNvPr>
          <p:cNvGrpSpPr/>
          <p:nvPr/>
        </p:nvGrpSpPr>
        <p:grpSpPr>
          <a:xfrm>
            <a:off x="4577164" y="4291062"/>
            <a:ext cx="3037668" cy="526943"/>
            <a:chOff x="4577164" y="4122549"/>
            <a:chExt cx="3037668" cy="526943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C9E78288-9E6C-4A0E-A985-B60BCC50E4B0}"/>
                </a:ext>
              </a:extLst>
            </p:cNvPr>
            <p:cNvSpPr/>
            <p:nvPr/>
          </p:nvSpPr>
          <p:spPr>
            <a:xfrm>
              <a:off x="4577164" y="4122549"/>
              <a:ext cx="3037668" cy="52694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4892786" y="4124410"/>
              <a:ext cx="24064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27号-布丁体" panose="00000500000000000000" pitchFamily="2" charset="-122"/>
                  <a:cs typeface="Arial" panose="020B0604020202020204" pitchFamily="34" charset="0"/>
                </a:rPr>
                <a:t>Bế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27号-布丁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27号-布丁体" panose="00000500000000000000" pitchFamily="2" charset="-122"/>
                  <a:cs typeface="Arial" panose="020B0604020202020204" pitchFamily="34" charset="0"/>
                </a:rPr>
                <a:t>Kiến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27号-布丁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27号-布丁体" panose="00000500000000000000" pitchFamily="2" charset="-122"/>
                  <a:cs typeface="Arial" panose="020B0604020202020204" pitchFamily="34" charset="0"/>
                </a:rPr>
                <a:t>Quốc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55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98474"/>
            <a:ext cx="12192000" cy="735574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481147" y="1127053"/>
            <a:ext cx="5351145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0070C0"/>
                </a:solidFill>
                <a:latin typeface="Broadway" panose="04040905080002020502" pitchFamily="82" charset="0"/>
                <a:ea typeface="汉仪太极体简" panose="02010600000101010101" charset="-122"/>
                <a:cs typeface="+mn-ea"/>
                <a:sym typeface="+mn-lt"/>
              </a:rPr>
              <a:t>Bài</a:t>
            </a:r>
            <a:r>
              <a:rPr lang="en-US" altLang="zh-CN" sz="4400" b="1" dirty="0">
                <a:solidFill>
                  <a:srgbClr val="0070C0"/>
                </a:solidFill>
                <a:latin typeface="Broadway" panose="04040905080002020502" pitchFamily="82" charset="0"/>
                <a:ea typeface="汉仪太极体简" panose="02010600000101010101" charset="-122"/>
                <a:cs typeface="+mn-ea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Broadway" panose="04040905080002020502" pitchFamily="82" charset="0"/>
                <a:ea typeface="汉仪太极体简" panose="02010600000101010101" charset="-122"/>
                <a:cs typeface="+mn-ea"/>
                <a:sym typeface="+mn-lt"/>
              </a:rPr>
              <a:t>hát</a:t>
            </a:r>
            <a:r>
              <a:rPr lang="en-US" altLang="zh-CN" sz="4400" b="1" dirty="0">
                <a:solidFill>
                  <a:srgbClr val="0070C0"/>
                </a:solidFill>
                <a:latin typeface="Broadway" panose="04040905080002020502" pitchFamily="82" charset="0"/>
                <a:ea typeface="汉仪太极体简" panose="02010600000101010101" charset="-122"/>
                <a:cs typeface="+mn-ea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Broadway" panose="04040905080002020502" pitchFamily="82" charset="0"/>
                <a:ea typeface="汉仪太极体简" panose="02010600000101010101" charset="-122"/>
                <a:cs typeface="+mn-ea"/>
                <a:sym typeface="+mn-lt"/>
              </a:rPr>
              <a:t>trồng</a:t>
            </a:r>
            <a:r>
              <a:rPr lang="en-US" altLang="zh-CN" sz="4400" b="1" dirty="0">
                <a:solidFill>
                  <a:srgbClr val="0070C0"/>
                </a:solidFill>
                <a:latin typeface="Broadway" panose="04040905080002020502" pitchFamily="82" charset="0"/>
                <a:ea typeface="汉仪太极体简" panose="02010600000101010101" charset="-122"/>
                <a:cs typeface="+mn-ea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Broadway" panose="04040905080002020502" pitchFamily="82" charset="0"/>
                <a:ea typeface="汉仪太极体简" panose="02010600000101010101" charset="-122"/>
                <a:cs typeface="+mn-ea"/>
                <a:sym typeface="+mn-lt"/>
              </a:rPr>
              <a:t>cây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roadway" panose="04040905080002020502" pitchFamily="82" charset="0"/>
              <a:ea typeface="汉仪太极体简" panose="02010600000101010101" charset="-122"/>
              <a:cs typeface="+mn-ea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42C3DB-7178-4B03-AA09-E7D83937F811}"/>
              </a:ext>
            </a:extLst>
          </p:cNvPr>
          <p:cNvSpPr txBox="1"/>
          <p:nvPr/>
        </p:nvSpPr>
        <p:spPr>
          <a:xfrm>
            <a:off x="835270" y="1729852"/>
            <a:ext cx="38791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/>
              <a:t>Ai trồng cây</a:t>
            </a:r>
          </a:p>
          <a:p>
            <a:r>
              <a:rPr lang="vi-VN" sz="2400" b="1" dirty="0"/>
              <a:t>Người đó có tiếng hát</a:t>
            </a:r>
          </a:p>
          <a:p>
            <a:r>
              <a:rPr lang="vi-VN" sz="2400" b="1" dirty="0"/>
              <a:t>Trên vòm cây</a:t>
            </a:r>
          </a:p>
          <a:p>
            <a:r>
              <a:rPr lang="vi-VN" sz="2400" b="1" dirty="0"/>
              <a:t>Chim hót lời mê say.</a:t>
            </a:r>
          </a:p>
          <a:p>
            <a:endParaRPr lang="vi-VN" sz="2400" b="1" dirty="0"/>
          </a:p>
          <a:p>
            <a:r>
              <a:rPr lang="vi-VN" sz="2400" b="1" dirty="0"/>
              <a:t>Ai trồng cây</a:t>
            </a:r>
          </a:p>
          <a:p>
            <a:r>
              <a:rPr lang="vi-VN" sz="2400" b="1" dirty="0"/>
              <a:t>Người đó có ngọn gió</a:t>
            </a:r>
          </a:p>
          <a:p>
            <a:r>
              <a:rPr lang="vi-VN" sz="2400" b="1" dirty="0"/>
              <a:t>Rung cành cây</a:t>
            </a:r>
          </a:p>
          <a:p>
            <a:r>
              <a:rPr lang="vi-VN" sz="2400" b="1" dirty="0"/>
              <a:t>Hoa lá đùa lay lay.</a:t>
            </a:r>
          </a:p>
          <a:p>
            <a:endParaRPr lang="vi-VN" dirty="0"/>
          </a:p>
          <a:p>
            <a:endParaRPr lang="vi-V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F1ECB7-37AB-46F3-B3FB-7CF7A52365DE}"/>
              </a:ext>
            </a:extLst>
          </p:cNvPr>
          <p:cNvSpPr txBox="1"/>
          <p:nvPr/>
        </p:nvSpPr>
        <p:spPr>
          <a:xfrm>
            <a:off x="4481147" y="1720840"/>
            <a:ext cx="62038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/>
              <a:t>Ai trồng cây</a:t>
            </a:r>
          </a:p>
          <a:p>
            <a:r>
              <a:rPr lang="vi-VN" sz="2400" b="1" dirty="0"/>
              <a:t>Người đó có bóng mát</a:t>
            </a:r>
          </a:p>
          <a:p>
            <a:r>
              <a:rPr lang="vi-VN" sz="2400" b="1" dirty="0"/>
              <a:t>Trong vòm cây</a:t>
            </a:r>
          </a:p>
          <a:p>
            <a:r>
              <a:rPr lang="vi-VN" sz="2400" b="1" dirty="0"/>
              <a:t>Quên nắng xa đường dài.</a:t>
            </a:r>
          </a:p>
          <a:p>
            <a:endParaRPr lang="vi-VN" sz="2400" b="1" dirty="0"/>
          </a:p>
          <a:p>
            <a:r>
              <a:rPr lang="vi-VN" sz="2400" b="1" dirty="0"/>
              <a:t>Ai trồng cây</a:t>
            </a:r>
          </a:p>
          <a:p>
            <a:r>
              <a:rPr lang="vi-VN" sz="2400" b="1" dirty="0"/>
              <a:t>Người đó có hạnh phúc</a:t>
            </a:r>
          </a:p>
          <a:p>
            <a:r>
              <a:rPr lang="vi-VN" sz="2400" b="1" dirty="0"/>
              <a:t>Mong chờ cây</a:t>
            </a:r>
          </a:p>
          <a:p>
            <a:r>
              <a:rPr lang="vi-VN" sz="2400" b="1" dirty="0"/>
              <a:t>Mau lớn lên từng ngày.</a:t>
            </a:r>
            <a:endParaRPr lang="vi-VN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CD2DC1-D771-404A-A5F0-0E08575851BC}"/>
              </a:ext>
            </a:extLst>
          </p:cNvPr>
          <p:cNvSpPr txBox="1"/>
          <p:nvPr/>
        </p:nvSpPr>
        <p:spPr>
          <a:xfrm>
            <a:off x="8677420" y="2459504"/>
            <a:ext cx="32894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 KIẾN QUỐC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6AD250-1AF1-47D0-BE31-5A17713C8EA9}"/>
              </a:ext>
            </a:extLst>
          </p:cNvPr>
          <p:cNvSpPr txBox="1"/>
          <p:nvPr/>
        </p:nvSpPr>
        <p:spPr>
          <a:xfrm>
            <a:off x="3249637" y="520505"/>
            <a:ext cx="5584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Luyện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đọc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từ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AB8289-A0EB-46C7-B891-D12166BCC7E0}"/>
              </a:ext>
            </a:extLst>
          </p:cNvPr>
          <p:cNvSpPr txBox="1"/>
          <p:nvPr/>
        </p:nvSpPr>
        <p:spPr>
          <a:xfrm>
            <a:off x="2668172" y="2727236"/>
            <a:ext cx="2700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lay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lay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272BB-0614-4A91-8E96-C1CD3DF6B1A9}"/>
              </a:ext>
            </a:extLst>
          </p:cNvPr>
          <p:cNvSpPr txBox="1"/>
          <p:nvPr/>
        </p:nvSpPr>
        <p:spPr>
          <a:xfrm>
            <a:off x="4121834" y="4130764"/>
            <a:ext cx="384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993CC-8645-47D6-8C3A-31B5C38345E5}"/>
              </a:ext>
            </a:extLst>
          </p:cNvPr>
          <p:cNvSpPr txBox="1"/>
          <p:nvPr/>
        </p:nvSpPr>
        <p:spPr>
          <a:xfrm>
            <a:off x="6963511" y="2713169"/>
            <a:ext cx="317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5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71A9EFDC-23C8-4293-90FE-D4C4F30AE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908" y="1985947"/>
            <a:ext cx="482209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vòm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Chim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hót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mê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say.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4D17F-24A8-45A9-873D-F09C48B1C78D}"/>
              </a:ext>
            </a:extLst>
          </p:cNvPr>
          <p:cNvSpPr txBox="1"/>
          <p:nvPr/>
        </p:nvSpPr>
        <p:spPr>
          <a:xfrm>
            <a:off x="3031586" y="689317"/>
            <a:ext cx="6639171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Luyện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ngắt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nhịp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6DDBEAA-970D-4C34-9669-E4EE4D90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593" y="1985947"/>
            <a:ext cx="48069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ngọn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Rung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cành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đùa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lay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lay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endParaRPr lang="en-US" altLang="en-US" sz="3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0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98474"/>
            <a:ext cx="12192000" cy="735574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481147" y="1127053"/>
            <a:ext cx="5351145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adway" panose="04040905080002020502" pitchFamily="82" charset="0"/>
                <a:ea typeface="汉仪太极体简" panose="02010600000101010101" charset="-122"/>
                <a:cs typeface="+mn-ea"/>
                <a:sym typeface="+mn-lt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adway" panose="04040905080002020502" pitchFamily="82" charset="0"/>
                <a:ea typeface="汉仪太极体简" panose="02010600000101010101" charset="-122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adway" panose="04040905080002020502" pitchFamily="82" charset="0"/>
                <a:ea typeface="汉仪太极体简" panose="02010600000101010101" charset="-122"/>
                <a:cs typeface="+mn-ea"/>
                <a:sym typeface="+mn-lt"/>
              </a:rPr>
              <a:t>hát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adway" panose="04040905080002020502" pitchFamily="82" charset="0"/>
                <a:ea typeface="汉仪太极体简" panose="02010600000101010101" charset="-122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adway" panose="04040905080002020502" pitchFamily="82" charset="0"/>
                <a:ea typeface="汉仪太极体简" panose="02010600000101010101" charset="-122"/>
                <a:cs typeface="+mn-ea"/>
                <a:sym typeface="+mn-lt"/>
              </a:rPr>
              <a:t>trồng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adway" panose="04040905080002020502" pitchFamily="82" charset="0"/>
                <a:ea typeface="汉仪太极体简" panose="02010600000101010101" charset="-122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adway" panose="04040905080002020502" pitchFamily="82" charset="0"/>
                <a:ea typeface="汉仪太极体简" panose="02010600000101010101" charset="-122"/>
                <a:cs typeface="+mn-ea"/>
                <a:sym typeface="+mn-lt"/>
              </a:rPr>
              <a:t>cây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roadway" panose="04040905080002020502" pitchFamily="82" charset="0"/>
              <a:ea typeface="汉仪太极体简" panose="02010600000101010101" charset="-122"/>
              <a:cs typeface="+mn-ea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42C3DB-7178-4B03-AA09-E7D83937F811}"/>
              </a:ext>
            </a:extLst>
          </p:cNvPr>
          <p:cNvSpPr txBox="1"/>
          <p:nvPr/>
        </p:nvSpPr>
        <p:spPr>
          <a:xfrm>
            <a:off x="835270" y="1729852"/>
            <a:ext cx="38791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Ai trồng cây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đó có tiếng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vòm cây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Chim hót lời mê say.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Ai trồng cây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đó có ngọn gió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Rung cành cây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Hoa lá đùa lay lay.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F1ECB7-37AB-46F3-B3FB-7CF7A52365DE}"/>
              </a:ext>
            </a:extLst>
          </p:cNvPr>
          <p:cNvSpPr txBox="1"/>
          <p:nvPr/>
        </p:nvSpPr>
        <p:spPr>
          <a:xfrm>
            <a:off x="4481147" y="2314627"/>
            <a:ext cx="62038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Ai trồng cây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đó có bóng mát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 vòm cây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Quên nắng xa đường dài.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Ai trồng cây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đó có hạnh phúc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Mong chờ cây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Mau lớn lên từng ngày.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CD2DC1-D771-404A-A5F0-0E08575851BC}"/>
              </a:ext>
            </a:extLst>
          </p:cNvPr>
          <p:cNvSpPr txBox="1"/>
          <p:nvPr/>
        </p:nvSpPr>
        <p:spPr>
          <a:xfrm>
            <a:off x="8677420" y="2459504"/>
            <a:ext cx="32894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BẾ KIẾN QUỐC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55862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0620BB-57E6-4A44-985E-41299345366D}"/>
              </a:ext>
            </a:extLst>
          </p:cNvPr>
          <p:cNvSpPr txBox="1"/>
          <p:nvPr/>
        </p:nvSpPr>
        <p:spPr>
          <a:xfrm>
            <a:off x="2912012" y="2194560"/>
            <a:ext cx="6302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chemeClr val="accent6">
                    <a:lumMod val="50000"/>
                  </a:schemeClr>
                </a:solidFill>
                <a:latin typeface="Champion Script" panose="020B0506030404030204" pitchFamily="34" charset="0"/>
                <a:cs typeface="Champion Script" panose="020B0506030404030204" pitchFamily="34" charset="0"/>
              </a:rPr>
              <a:t>Tìm</a:t>
            </a: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latin typeface="Champion Script" panose="020B0506030404030204" pitchFamily="34" charset="0"/>
                <a:cs typeface="Champion Script" panose="020B0506030404030204" pitchFamily="34" charset="0"/>
              </a:rPr>
              <a:t> </a:t>
            </a:r>
            <a:r>
              <a:rPr lang="en-US" sz="8000" b="1" dirty="0" err="1">
                <a:solidFill>
                  <a:schemeClr val="accent6">
                    <a:lumMod val="50000"/>
                  </a:schemeClr>
                </a:solidFill>
                <a:latin typeface="Champion Script" panose="020B0506030404030204" pitchFamily="34" charset="0"/>
                <a:cs typeface="Champion Script" panose="020B0506030404030204" pitchFamily="34" charset="0"/>
              </a:rPr>
              <a:t>hiểu</a:t>
            </a: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latin typeface="Champion Script" panose="020B0506030404030204" pitchFamily="34" charset="0"/>
                <a:cs typeface="Champion Script" panose="020B0506030404030204" pitchFamily="34" charset="0"/>
              </a:rPr>
              <a:t> </a:t>
            </a:r>
            <a:r>
              <a:rPr lang="en-US" sz="8000" b="1" dirty="0" err="1">
                <a:solidFill>
                  <a:schemeClr val="accent6">
                    <a:lumMod val="50000"/>
                  </a:schemeClr>
                </a:solidFill>
                <a:latin typeface="Champion Script" panose="020B0506030404030204" pitchFamily="34" charset="0"/>
                <a:cs typeface="Champion Script" panose="020B0506030404030204" pitchFamily="34" charset="0"/>
              </a:rPr>
              <a:t>bài</a:t>
            </a:r>
            <a:endParaRPr lang="en-US" sz="8000" b="1" dirty="0">
              <a:solidFill>
                <a:schemeClr val="accent6">
                  <a:lumMod val="50000"/>
                </a:schemeClr>
              </a:solidFill>
              <a:latin typeface="Champion Script" panose="020B0506030404030204" pitchFamily="34" charset="0"/>
              <a:cs typeface="Champion Script" panose="020B0506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9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309EEC-607D-4A06-B024-8E190ED376AA}"/>
              </a:ext>
            </a:extLst>
          </p:cNvPr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519905" y="832234"/>
            <a:ext cx="11152188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:a16="http://schemas.microsoft.com/office/drawing/2014/main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" name="组合 1337">
              <a:extLst>
                <a:ext uri="{FF2B5EF4-FFF2-40B4-BE49-F238E27FC236}">
                  <a16:creationId xmlns:a16="http://schemas.microsoft.com/office/drawing/2014/main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:a16="http://schemas.microsoft.com/office/drawing/2014/main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5E1BD521-DD30-49A1-B7A7-58714892F0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8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</p:spPr>
      </p:pic>
      <p:pic>
        <p:nvPicPr>
          <p:cNvPr id="8" name="Group 8">
            <a:extLst>
              <a:ext uri="{FF2B5EF4-FFF2-40B4-BE49-F238E27FC236}">
                <a16:creationId xmlns:a16="http://schemas.microsoft.com/office/drawing/2014/main" id="{7DF9189E-C183-4C81-8BDA-48B04D69C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1544356" y="158261"/>
            <a:ext cx="2585847" cy="10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1D7B5E8-0A77-4BFE-9814-25301AF5FBD5}"/>
              </a:ext>
            </a:extLst>
          </p:cNvPr>
          <p:cNvSpPr txBox="1"/>
          <p:nvPr/>
        </p:nvSpPr>
        <p:spPr>
          <a:xfrm>
            <a:off x="1975682" y="427917"/>
            <a:ext cx="1723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870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Câu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870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1: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68704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3C6C8DF-6DB8-4D81-AA86-5BCD0B9342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63" y="4251084"/>
            <a:ext cx="2260151" cy="2824735"/>
          </a:xfrm>
          <a:prstGeom prst="rect">
            <a:avLst/>
          </a:prstGeom>
        </p:spPr>
      </p:pic>
      <p:sp>
        <p:nvSpPr>
          <p:cNvPr id="29" name="矩形 566">
            <a:extLst>
              <a:ext uri="{FF2B5EF4-FFF2-40B4-BE49-F238E27FC236}">
                <a16:creationId xmlns:a16="http://schemas.microsoft.com/office/drawing/2014/main" id="{A2466546-A9CB-41A6-9BF9-F7BCA919B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203" y="347281"/>
            <a:ext cx="7896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Cây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xanh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mang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lại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lợi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ích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gì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cho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người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Text Box 8">
            <a:extLst>
              <a:ext uri="{FF2B5EF4-FFF2-40B4-BE49-F238E27FC236}">
                <a16:creationId xmlns:a16="http://schemas.microsoft.com/office/drawing/2014/main" id="{7A04E2C5-AD88-4207-B5D9-F607F7DDB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97" y="1331879"/>
            <a:ext cx="1104079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mang</a:t>
            </a: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hót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mê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say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F64A34BC-B2DC-4DB6-A525-7753C12AA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97" y="2882776"/>
            <a:ext cx="1083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Ngọn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rung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5CD57C1B-469F-4254-8CE5-1C7C7837D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030" y="3590662"/>
            <a:ext cx="107767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0" hangingPunct="0">
              <a:spcBef>
                <a:spcPts val="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Bóng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mát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trong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vòm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cây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làm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cho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con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người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quên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</a:p>
          <a:p>
            <a:pPr algn="just" eaLnBrk="0" hangingPunct="0">
              <a:spcBef>
                <a:spcPts val="0"/>
              </a:spcBef>
              <a:defRPr/>
            </a:pP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nắng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xa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đường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dài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1F9286A1-227D-4C10-B62C-38B3D0E6F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1" y="4956275"/>
            <a:ext cx="102800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ts val="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- Hạnh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phúc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người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trồng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cây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được thấy cây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lớn lên từng ngày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768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309EEC-607D-4A06-B024-8E190ED376AA}"/>
              </a:ext>
            </a:extLst>
          </p:cNvPr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:a16="http://schemas.microsoft.com/office/drawing/2014/main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" name="组合 1337">
              <a:extLst>
                <a:ext uri="{FF2B5EF4-FFF2-40B4-BE49-F238E27FC236}">
                  <a16:creationId xmlns:a16="http://schemas.microsoft.com/office/drawing/2014/main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:a16="http://schemas.microsoft.com/office/drawing/2014/main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5E1BD521-DD30-49A1-B7A7-58714892F0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8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</p:spPr>
      </p:pic>
      <p:pic>
        <p:nvPicPr>
          <p:cNvPr id="8" name="Group 8">
            <a:extLst>
              <a:ext uri="{FF2B5EF4-FFF2-40B4-BE49-F238E27FC236}">
                <a16:creationId xmlns:a16="http://schemas.microsoft.com/office/drawing/2014/main" id="{7DF9189E-C183-4C81-8BDA-48B04D69C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1544356" y="158261"/>
            <a:ext cx="2585847" cy="10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1D7B5E8-0A77-4BFE-9814-25301AF5FBD5}"/>
              </a:ext>
            </a:extLst>
          </p:cNvPr>
          <p:cNvSpPr txBox="1"/>
          <p:nvPr/>
        </p:nvSpPr>
        <p:spPr>
          <a:xfrm>
            <a:off x="2110550" y="375030"/>
            <a:ext cx="194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err="1">
                <a:solidFill>
                  <a:srgbClr val="6870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Câu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2: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68704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BC294F1-2203-4D17-91AC-77762EEB1B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1" r="50736"/>
          <a:stretch/>
        </p:blipFill>
        <p:spPr>
          <a:xfrm flipH="1">
            <a:off x="9286253" y="4770682"/>
            <a:ext cx="2753104" cy="23290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F0A79AB-C6B2-4DFF-8A4F-8C3B043A1550}"/>
              </a:ext>
            </a:extLst>
          </p:cNvPr>
          <p:cNvSpPr txBox="1"/>
          <p:nvPr/>
        </p:nvSpPr>
        <p:spPr>
          <a:xfrm>
            <a:off x="3999260" y="405867"/>
            <a:ext cx="8030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</a:rPr>
              <a:t>Hạnh phúc của người trồng cây là gì 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7FA681-012E-420E-B921-A65F5050B761}"/>
              </a:ext>
            </a:extLst>
          </p:cNvPr>
          <p:cNvSpPr txBox="1"/>
          <p:nvPr/>
        </p:nvSpPr>
        <p:spPr>
          <a:xfrm>
            <a:off x="946133" y="2332299"/>
            <a:ext cx="102997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	</a:t>
            </a:r>
            <a:r>
              <a:rPr lang="vi-VN" sz="4000" dirty="0">
                <a:solidFill>
                  <a:schemeClr val="accent3">
                    <a:lumMod val="50000"/>
                  </a:schemeClr>
                </a:solidFill>
              </a:rPr>
              <a:t>Hạnh phúc của người trồng cây chính là được chứng kiến cây lớn lên từng ngày, được mong chờ thành quả mà mình làm ra.</a:t>
            </a:r>
          </a:p>
        </p:txBody>
      </p:sp>
    </p:spTree>
    <p:extLst>
      <p:ext uri="{BB962C8B-B14F-4D97-AF65-F5344CB8AC3E}">
        <p14:creationId xmlns:p14="http://schemas.microsoft.com/office/powerpoint/2010/main" val="3674778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48478515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自定义 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E9C786-13AD-4457-819D-7003EDC89F19}"/>
</file>

<file path=customXml/itemProps2.xml><?xml version="1.0" encoding="utf-8"?>
<ds:datastoreItem xmlns:ds="http://schemas.openxmlformats.org/officeDocument/2006/customXml" ds:itemID="{46337921-E3E7-474C-9EBF-069B1EC7F7BF}"/>
</file>

<file path=customXml/itemProps3.xml><?xml version="1.0" encoding="utf-8"?>
<ds:datastoreItem xmlns:ds="http://schemas.openxmlformats.org/officeDocument/2006/customXml" ds:itemID="{CB36476F-E57B-4530-992B-62201078E578}"/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564</Words>
  <Application>Microsoft Office PowerPoint</Application>
  <PresentationFormat>Widescreen</PresentationFormat>
  <Paragraphs>104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等线</vt:lpstr>
      <vt:lpstr>微软雅黑</vt:lpstr>
      <vt:lpstr>Microsoft YaHei UI</vt:lpstr>
      <vt:lpstr>Arial</vt:lpstr>
      <vt:lpstr>Arrus-Black</vt:lpstr>
      <vt:lpstr>Broadway</vt:lpstr>
      <vt:lpstr>Calibri</vt:lpstr>
      <vt:lpstr>Calibri Light</vt:lpstr>
      <vt:lpstr>Century Gothic</vt:lpstr>
      <vt:lpstr>Champion Script</vt:lpstr>
      <vt:lpstr>Courier New</vt:lpstr>
      <vt:lpstr>MercuriusScript</vt:lpstr>
      <vt:lpstr>Palatino Linotype</vt:lpstr>
      <vt:lpstr>Times New Roman</vt:lpstr>
      <vt:lpstr>千图网海量PPT模板www.58pic.com​​</vt:lpstr>
      <vt:lpstr>Office 主题</vt:lpstr>
      <vt:lpstr>Office Theme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Ngô Thị Hạnh</dc:creator>
  <cp:lastModifiedBy>Ngô Thị Hạnh</cp:lastModifiedBy>
  <cp:revision>23</cp:revision>
  <dcterms:created xsi:type="dcterms:W3CDTF">2022-03-21T15:03:59Z</dcterms:created>
  <dcterms:modified xsi:type="dcterms:W3CDTF">2022-03-21T16:16:20Z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