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0"/>
  </p:notesMasterIdLst>
  <p:sldIdLst>
    <p:sldId id="256" r:id="rId2"/>
    <p:sldId id="257" r:id="rId3"/>
    <p:sldId id="260" r:id="rId4"/>
    <p:sldId id="258" r:id="rId5"/>
    <p:sldId id="262" r:id="rId6"/>
    <p:sldId id="263" r:id="rId7"/>
    <p:sldId id="264" r:id="rId8"/>
    <p:sldId id="270" r:id="rId9"/>
  </p:sldIdLst>
  <p:sldSz cx="9144000" cy="5143500" type="screen16x9"/>
  <p:notesSz cx="6858000" cy="9144000"/>
  <p:embeddedFontLst>
    <p:embeddedFont>
      <p:font typeface="Baloo 2 Medium" panose="020B0604020202020204" charset="0"/>
      <p:regular r:id="rId11"/>
      <p:bold r:id="rId12"/>
    </p:embeddedFont>
    <p:embeddedFont>
      <p:font typeface="Cambria Math" panose="02040503050406030204" pitchFamily="18" charset="0"/>
      <p:regular r:id="rId13"/>
    </p:embeddedFont>
    <p:embeddedFont>
      <p:font typeface="Itim" panose="020B0604020202020204" charset="-34"/>
      <p:regular r:id="rId14"/>
    </p:embeddedFont>
    <p:embeddedFont>
      <p:font typeface="Roboto Condensed Light" panose="02000000000000000000" pitchFamily="2" charset="0"/>
      <p:regular r:id="rId15"/>
      <p: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96FB3C-DA1C-4E84-9366-942C4311584C}">
  <a:tblStyle styleId="{B696FB3C-DA1C-4E84-9366-942C431158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264"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ustomXml" Target="../customXml/item3.xml"/><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0293e8918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0293e8918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0293e8918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0293e8918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c712d61f2_2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fc712d61f2_2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fc712d5d19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fc712d5d19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0293e8918e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0293e8918e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1033f7d8a9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1033f7d8a9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fc712d5d19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fc712d5d19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p:nvPr/>
        </p:nvSpPr>
        <p:spPr>
          <a:xfrm>
            <a:off x="501150" y="425250"/>
            <a:ext cx="8141700" cy="4293000"/>
          </a:xfrm>
          <a:prstGeom prst="rect">
            <a:avLst/>
          </a:pr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123250" y="1188090"/>
            <a:ext cx="4897500" cy="2614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55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123250" y="3654410"/>
            <a:ext cx="4897500" cy="40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 name="Google Shape;12;p2"/>
          <p:cNvSpPr/>
          <p:nvPr/>
        </p:nvSpPr>
        <p:spPr>
          <a:xfrm>
            <a:off x="4233850" y="210388"/>
            <a:ext cx="676309" cy="817578"/>
          </a:xfrm>
          <a:custGeom>
            <a:avLst/>
            <a:gdLst/>
            <a:ahLst/>
            <a:cxnLst/>
            <a:rect l="l" t="t" r="r" b="b"/>
            <a:pathLst>
              <a:path w="11662" h="14098" extrusionOk="0">
                <a:moveTo>
                  <a:pt x="1" y="0"/>
                </a:moveTo>
                <a:lnTo>
                  <a:pt x="1" y="14098"/>
                </a:lnTo>
                <a:lnTo>
                  <a:pt x="3348" y="12479"/>
                </a:lnTo>
                <a:lnTo>
                  <a:pt x="5822" y="14098"/>
                </a:lnTo>
                <a:lnTo>
                  <a:pt x="8305" y="12479"/>
                </a:lnTo>
                <a:lnTo>
                  <a:pt x="11661" y="14098"/>
                </a:lnTo>
                <a:lnTo>
                  <a:pt x="11661" y="0"/>
                </a:ln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3"/>
        </a:solidFill>
        <a:effectLst/>
      </p:bgPr>
    </p:bg>
    <p:spTree>
      <p:nvGrpSpPr>
        <p:cNvPr id="1" name="Shape 211"/>
        <p:cNvGrpSpPr/>
        <p:nvPr/>
      </p:nvGrpSpPr>
      <p:grpSpPr>
        <a:xfrm>
          <a:off x="0" y="0"/>
          <a:ext cx="0" cy="0"/>
          <a:chOff x="0" y="0"/>
          <a:chExt cx="0" cy="0"/>
        </a:xfrm>
      </p:grpSpPr>
      <p:sp>
        <p:nvSpPr>
          <p:cNvPr id="212" name="Google Shape;212;p31"/>
          <p:cNvSpPr/>
          <p:nvPr/>
        </p:nvSpPr>
        <p:spPr>
          <a:xfrm>
            <a:off x="501150" y="425250"/>
            <a:ext cx="8141700" cy="42930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6723667" y="3087419"/>
            <a:ext cx="394343" cy="404930"/>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31"/>
          <p:cNvGrpSpPr/>
          <p:nvPr/>
        </p:nvGrpSpPr>
        <p:grpSpPr>
          <a:xfrm>
            <a:off x="1146421" y="1633871"/>
            <a:ext cx="315440" cy="304214"/>
            <a:chOff x="2082875" y="4326875"/>
            <a:chExt cx="377050" cy="363675"/>
          </a:xfrm>
        </p:grpSpPr>
        <p:sp>
          <p:nvSpPr>
            <p:cNvPr id="215" name="Google Shape;215;p31"/>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1"/>
          <p:cNvGrpSpPr/>
          <p:nvPr/>
        </p:nvGrpSpPr>
        <p:grpSpPr>
          <a:xfrm>
            <a:off x="7118011" y="3724816"/>
            <a:ext cx="513591" cy="695834"/>
            <a:chOff x="4367313" y="3599613"/>
            <a:chExt cx="723775" cy="980600"/>
          </a:xfrm>
        </p:grpSpPr>
        <p:sp>
          <p:nvSpPr>
            <p:cNvPr id="219" name="Google Shape;219;p31"/>
            <p:cNvSpPr/>
            <p:nvPr/>
          </p:nvSpPr>
          <p:spPr>
            <a:xfrm>
              <a:off x="4375263" y="3607738"/>
              <a:ext cx="707875" cy="964350"/>
            </a:xfrm>
            <a:custGeom>
              <a:avLst/>
              <a:gdLst/>
              <a:ahLst/>
              <a:cxnLst/>
              <a:rect l="l" t="t" r="r" b="b"/>
              <a:pathLst>
                <a:path w="28315" h="38574" extrusionOk="0">
                  <a:moveTo>
                    <a:pt x="17877" y="0"/>
                  </a:moveTo>
                  <a:cubicBezTo>
                    <a:pt x="14619" y="0"/>
                    <a:pt x="11466" y="1749"/>
                    <a:pt x="9814" y="4820"/>
                  </a:cubicBezTo>
                  <a:lnTo>
                    <a:pt x="5067" y="13670"/>
                  </a:lnTo>
                  <a:cubicBezTo>
                    <a:pt x="4775" y="14189"/>
                    <a:pt x="4966" y="14844"/>
                    <a:pt x="5494" y="15126"/>
                  </a:cubicBezTo>
                  <a:cubicBezTo>
                    <a:pt x="5659" y="15214"/>
                    <a:pt x="5836" y="15255"/>
                    <a:pt x="6010" y="15255"/>
                  </a:cubicBezTo>
                  <a:cubicBezTo>
                    <a:pt x="6394" y="15255"/>
                    <a:pt x="6764" y="15052"/>
                    <a:pt x="6958" y="14689"/>
                  </a:cubicBezTo>
                  <a:lnTo>
                    <a:pt x="11706" y="5848"/>
                  </a:lnTo>
                  <a:cubicBezTo>
                    <a:pt x="12969" y="3498"/>
                    <a:pt x="15383" y="2159"/>
                    <a:pt x="17876" y="2159"/>
                  </a:cubicBezTo>
                  <a:cubicBezTo>
                    <a:pt x="18992" y="2159"/>
                    <a:pt x="20123" y="2427"/>
                    <a:pt x="21174" y="2992"/>
                  </a:cubicBezTo>
                  <a:cubicBezTo>
                    <a:pt x="24576" y="4820"/>
                    <a:pt x="25859" y="9059"/>
                    <a:pt x="24030" y="12461"/>
                  </a:cubicBezTo>
                  <a:lnTo>
                    <a:pt x="12561" y="33798"/>
                  </a:lnTo>
                  <a:cubicBezTo>
                    <a:pt x="11640" y="35403"/>
                    <a:pt x="9962" y="36306"/>
                    <a:pt x="8231" y="36306"/>
                  </a:cubicBezTo>
                  <a:cubicBezTo>
                    <a:pt x="7431" y="36306"/>
                    <a:pt x="6620" y="36114"/>
                    <a:pt x="5867" y="35708"/>
                  </a:cubicBezTo>
                  <a:cubicBezTo>
                    <a:pt x="3484" y="34435"/>
                    <a:pt x="2547" y="31488"/>
                    <a:pt x="3757" y="29069"/>
                  </a:cubicBezTo>
                  <a:lnTo>
                    <a:pt x="12361" y="13061"/>
                  </a:lnTo>
                  <a:cubicBezTo>
                    <a:pt x="12661" y="12479"/>
                    <a:pt x="13189" y="12051"/>
                    <a:pt x="13816" y="11860"/>
                  </a:cubicBezTo>
                  <a:cubicBezTo>
                    <a:pt x="14049" y="11793"/>
                    <a:pt x="14287" y="11759"/>
                    <a:pt x="14525" y="11759"/>
                  </a:cubicBezTo>
                  <a:cubicBezTo>
                    <a:pt x="14929" y="11759"/>
                    <a:pt x="15329" y="11857"/>
                    <a:pt x="15690" y="12051"/>
                  </a:cubicBezTo>
                  <a:cubicBezTo>
                    <a:pt x="16900" y="12697"/>
                    <a:pt x="17345" y="14207"/>
                    <a:pt x="16690" y="15407"/>
                  </a:cubicBezTo>
                  <a:lnTo>
                    <a:pt x="11561" y="25321"/>
                  </a:lnTo>
                  <a:cubicBezTo>
                    <a:pt x="11288" y="25849"/>
                    <a:pt x="11497" y="26504"/>
                    <a:pt x="12034" y="26777"/>
                  </a:cubicBezTo>
                  <a:cubicBezTo>
                    <a:pt x="12191" y="26858"/>
                    <a:pt x="12359" y="26896"/>
                    <a:pt x="12526" y="26896"/>
                  </a:cubicBezTo>
                  <a:cubicBezTo>
                    <a:pt x="12918" y="26896"/>
                    <a:pt x="13297" y="26683"/>
                    <a:pt x="13489" y="26313"/>
                  </a:cubicBezTo>
                  <a:lnTo>
                    <a:pt x="18591" y="16408"/>
                  </a:lnTo>
                  <a:cubicBezTo>
                    <a:pt x="19901" y="14152"/>
                    <a:pt x="19073" y="11260"/>
                    <a:pt x="16781" y="10023"/>
                  </a:cubicBezTo>
                  <a:cubicBezTo>
                    <a:pt x="16085" y="9652"/>
                    <a:pt x="15339" y="9476"/>
                    <a:pt x="14604" y="9476"/>
                  </a:cubicBezTo>
                  <a:cubicBezTo>
                    <a:pt x="12908" y="9476"/>
                    <a:pt x="11272" y="10412"/>
                    <a:pt x="10460" y="12042"/>
                  </a:cubicBezTo>
                  <a:lnTo>
                    <a:pt x="1865" y="28050"/>
                  </a:lnTo>
                  <a:cubicBezTo>
                    <a:pt x="0" y="31524"/>
                    <a:pt x="1301" y="35863"/>
                    <a:pt x="4775" y="37737"/>
                  </a:cubicBezTo>
                  <a:cubicBezTo>
                    <a:pt x="5821" y="38282"/>
                    <a:pt x="6977" y="38573"/>
                    <a:pt x="8159" y="38573"/>
                  </a:cubicBezTo>
                  <a:cubicBezTo>
                    <a:pt x="10788" y="38573"/>
                    <a:pt x="13216" y="37136"/>
                    <a:pt x="14462" y="34817"/>
                  </a:cubicBezTo>
                  <a:lnTo>
                    <a:pt x="25922" y="13470"/>
                  </a:lnTo>
                  <a:cubicBezTo>
                    <a:pt x="28314" y="9023"/>
                    <a:pt x="26641" y="3483"/>
                    <a:pt x="22193" y="1091"/>
                  </a:cubicBezTo>
                  <a:cubicBezTo>
                    <a:pt x="20817" y="351"/>
                    <a:pt x="19337" y="0"/>
                    <a:pt x="17877" y="0"/>
                  </a:cubicBezTo>
                  <a:close/>
                </a:path>
              </a:pathLst>
            </a:custGeom>
            <a:solidFill>
              <a:srgbClr val="F05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4367313" y="3599613"/>
              <a:ext cx="723775" cy="980600"/>
            </a:xfrm>
            <a:custGeom>
              <a:avLst/>
              <a:gdLst/>
              <a:ahLst/>
              <a:cxnLst/>
              <a:rect l="l" t="t" r="r" b="b"/>
              <a:pathLst>
                <a:path w="28951" h="39224" extrusionOk="0">
                  <a:moveTo>
                    <a:pt x="18090" y="646"/>
                  </a:moveTo>
                  <a:cubicBezTo>
                    <a:pt x="20729" y="646"/>
                    <a:pt x="23288" y="1818"/>
                    <a:pt x="25013" y="3934"/>
                  </a:cubicBezTo>
                  <a:cubicBezTo>
                    <a:pt x="27296" y="6726"/>
                    <a:pt x="27678" y="10628"/>
                    <a:pt x="25977" y="13811"/>
                  </a:cubicBezTo>
                  <a:lnTo>
                    <a:pt x="14517" y="35158"/>
                  </a:lnTo>
                  <a:cubicBezTo>
                    <a:pt x="13266" y="37495"/>
                    <a:pt x="10866" y="38825"/>
                    <a:pt x="8390" y="38825"/>
                  </a:cubicBezTo>
                  <a:cubicBezTo>
                    <a:pt x="7280" y="38825"/>
                    <a:pt x="6156" y="38558"/>
                    <a:pt x="5112" y="37996"/>
                  </a:cubicBezTo>
                  <a:cubicBezTo>
                    <a:pt x="1728" y="36177"/>
                    <a:pt x="464" y="31965"/>
                    <a:pt x="2283" y="28591"/>
                  </a:cubicBezTo>
                  <a:lnTo>
                    <a:pt x="10878" y="12574"/>
                  </a:lnTo>
                  <a:cubicBezTo>
                    <a:pt x="11433" y="11537"/>
                    <a:pt x="12370" y="10773"/>
                    <a:pt x="13489" y="10437"/>
                  </a:cubicBezTo>
                  <a:cubicBezTo>
                    <a:pt x="13907" y="10309"/>
                    <a:pt x="14335" y="10246"/>
                    <a:pt x="14762" y="10237"/>
                  </a:cubicBezTo>
                  <a:cubicBezTo>
                    <a:pt x="18109" y="10246"/>
                    <a:pt x="20228" y="13811"/>
                    <a:pt x="18655" y="16758"/>
                  </a:cubicBezTo>
                  <a:lnTo>
                    <a:pt x="13534" y="26654"/>
                  </a:lnTo>
                  <a:cubicBezTo>
                    <a:pt x="13380" y="26956"/>
                    <a:pt x="13071" y="27126"/>
                    <a:pt x="12752" y="27126"/>
                  </a:cubicBezTo>
                  <a:cubicBezTo>
                    <a:pt x="12620" y="27126"/>
                    <a:pt x="12486" y="27097"/>
                    <a:pt x="12361" y="27036"/>
                  </a:cubicBezTo>
                  <a:cubicBezTo>
                    <a:pt x="12161" y="26927"/>
                    <a:pt x="12006" y="26745"/>
                    <a:pt x="11933" y="26517"/>
                  </a:cubicBezTo>
                  <a:cubicBezTo>
                    <a:pt x="11852" y="26299"/>
                    <a:pt x="11879" y="26054"/>
                    <a:pt x="11988" y="25844"/>
                  </a:cubicBezTo>
                  <a:lnTo>
                    <a:pt x="17109" y="15930"/>
                  </a:lnTo>
                  <a:cubicBezTo>
                    <a:pt x="17900" y="14630"/>
                    <a:pt x="17445" y="12920"/>
                    <a:pt x="16090" y="12192"/>
                  </a:cubicBezTo>
                  <a:cubicBezTo>
                    <a:pt x="15687" y="11974"/>
                    <a:pt x="15254" y="11871"/>
                    <a:pt x="14828" y="11871"/>
                  </a:cubicBezTo>
                  <a:cubicBezTo>
                    <a:pt x="13832" y="11871"/>
                    <a:pt x="12871" y="12434"/>
                    <a:pt x="12406" y="13402"/>
                  </a:cubicBezTo>
                  <a:lnTo>
                    <a:pt x="3811" y="29410"/>
                  </a:lnTo>
                  <a:cubicBezTo>
                    <a:pt x="2456" y="31938"/>
                    <a:pt x="3411" y="35085"/>
                    <a:pt x="5940" y="36449"/>
                  </a:cubicBezTo>
                  <a:cubicBezTo>
                    <a:pt x="6720" y="36865"/>
                    <a:pt x="7559" y="37062"/>
                    <a:pt x="8386" y="37062"/>
                  </a:cubicBezTo>
                  <a:cubicBezTo>
                    <a:pt x="10241" y="37062"/>
                    <a:pt x="12036" y="36072"/>
                    <a:pt x="12979" y="34330"/>
                  </a:cubicBezTo>
                  <a:lnTo>
                    <a:pt x="24440" y="12993"/>
                  </a:lnTo>
                  <a:cubicBezTo>
                    <a:pt x="26222" y="9500"/>
                    <a:pt x="24885" y="5234"/>
                    <a:pt x="21438" y="3379"/>
                  </a:cubicBezTo>
                  <a:cubicBezTo>
                    <a:pt x="20353" y="2799"/>
                    <a:pt x="19185" y="2523"/>
                    <a:pt x="18035" y="2523"/>
                  </a:cubicBezTo>
                  <a:cubicBezTo>
                    <a:pt x="15519" y="2523"/>
                    <a:pt x="13083" y="3840"/>
                    <a:pt x="11761" y="6180"/>
                  </a:cubicBezTo>
                  <a:lnTo>
                    <a:pt x="7013" y="15021"/>
                  </a:lnTo>
                  <a:cubicBezTo>
                    <a:pt x="6841" y="15279"/>
                    <a:pt x="6556" y="15421"/>
                    <a:pt x="6266" y="15421"/>
                  </a:cubicBezTo>
                  <a:cubicBezTo>
                    <a:pt x="6127" y="15421"/>
                    <a:pt x="5987" y="15389"/>
                    <a:pt x="5858" y="15321"/>
                  </a:cubicBezTo>
                  <a:cubicBezTo>
                    <a:pt x="5457" y="15103"/>
                    <a:pt x="5294" y="14612"/>
                    <a:pt x="5476" y="14193"/>
                  </a:cubicBezTo>
                  <a:lnTo>
                    <a:pt x="10214" y="5353"/>
                  </a:lnTo>
                  <a:cubicBezTo>
                    <a:pt x="11342" y="3261"/>
                    <a:pt x="13252" y="1696"/>
                    <a:pt x="15526" y="1023"/>
                  </a:cubicBezTo>
                  <a:cubicBezTo>
                    <a:pt x="16372" y="769"/>
                    <a:pt x="17235" y="646"/>
                    <a:pt x="18090" y="646"/>
                  </a:cubicBezTo>
                  <a:close/>
                  <a:moveTo>
                    <a:pt x="18233" y="1"/>
                  </a:moveTo>
                  <a:cubicBezTo>
                    <a:pt x="14808" y="1"/>
                    <a:pt x="11504" y="1888"/>
                    <a:pt x="9869" y="5171"/>
                  </a:cubicBezTo>
                  <a:lnTo>
                    <a:pt x="5121" y="14011"/>
                  </a:lnTo>
                  <a:cubicBezTo>
                    <a:pt x="4748" y="14639"/>
                    <a:pt x="4966" y="15448"/>
                    <a:pt x="5612" y="15794"/>
                  </a:cubicBezTo>
                  <a:cubicBezTo>
                    <a:pt x="5803" y="15898"/>
                    <a:pt x="6008" y="15946"/>
                    <a:pt x="6211" y="15946"/>
                  </a:cubicBezTo>
                  <a:cubicBezTo>
                    <a:pt x="6685" y="15946"/>
                    <a:pt x="7145" y="15680"/>
                    <a:pt x="7368" y="15221"/>
                  </a:cubicBezTo>
                  <a:lnTo>
                    <a:pt x="12115" y="6371"/>
                  </a:lnTo>
                  <a:cubicBezTo>
                    <a:pt x="13380" y="4232"/>
                    <a:pt x="15643" y="3031"/>
                    <a:pt x="17972" y="3031"/>
                  </a:cubicBezTo>
                  <a:cubicBezTo>
                    <a:pt x="19060" y="3031"/>
                    <a:pt x="20162" y="3293"/>
                    <a:pt x="21183" y="3843"/>
                  </a:cubicBezTo>
                  <a:cubicBezTo>
                    <a:pt x="24394" y="5562"/>
                    <a:pt x="25677" y="9518"/>
                    <a:pt x="24085" y="12793"/>
                  </a:cubicBezTo>
                  <a:lnTo>
                    <a:pt x="12625" y="34139"/>
                  </a:lnTo>
                  <a:cubicBezTo>
                    <a:pt x="11765" y="35753"/>
                    <a:pt x="10112" y="36668"/>
                    <a:pt x="8402" y="36668"/>
                  </a:cubicBezTo>
                  <a:cubicBezTo>
                    <a:pt x="7634" y="36668"/>
                    <a:pt x="6855" y="36484"/>
                    <a:pt x="6131" y="36095"/>
                  </a:cubicBezTo>
                  <a:cubicBezTo>
                    <a:pt x="3793" y="34849"/>
                    <a:pt x="2920" y="31938"/>
                    <a:pt x="4166" y="29601"/>
                  </a:cubicBezTo>
                  <a:lnTo>
                    <a:pt x="12779" y="13593"/>
                  </a:lnTo>
                  <a:cubicBezTo>
                    <a:pt x="13061" y="13065"/>
                    <a:pt x="13543" y="12665"/>
                    <a:pt x="14116" y="12492"/>
                  </a:cubicBezTo>
                  <a:cubicBezTo>
                    <a:pt x="14343" y="12424"/>
                    <a:pt x="14567" y="12392"/>
                    <a:pt x="14783" y="12392"/>
                  </a:cubicBezTo>
                  <a:cubicBezTo>
                    <a:pt x="16410" y="12392"/>
                    <a:pt x="17612" y="14191"/>
                    <a:pt x="16745" y="15748"/>
                  </a:cubicBezTo>
                  <a:lnTo>
                    <a:pt x="11624" y="25662"/>
                  </a:lnTo>
                  <a:cubicBezTo>
                    <a:pt x="11306" y="26290"/>
                    <a:pt x="11551" y="27063"/>
                    <a:pt x="12170" y="27381"/>
                  </a:cubicBezTo>
                  <a:cubicBezTo>
                    <a:pt x="12359" y="27480"/>
                    <a:pt x="12561" y="27527"/>
                    <a:pt x="12760" y="27527"/>
                  </a:cubicBezTo>
                  <a:cubicBezTo>
                    <a:pt x="13222" y="27527"/>
                    <a:pt x="13669" y="27275"/>
                    <a:pt x="13898" y="26836"/>
                  </a:cubicBezTo>
                  <a:lnTo>
                    <a:pt x="19010" y="16931"/>
                  </a:lnTo>
                  <a:cubicBezTo>
                    <a:pt x="20265" y="14593"/>
                    <a:pt x="19383" y="11674"/>
                    <a:pt x="17036" y="10419"/>
                  </a:cubicBezTo>
                  <a:cubicBezTo>
                    <a:pt x="16332" y="10035"/>
                    <a:pt x="15549" y="9839"/>
                    <a:pt x="14762" y="9839"/>
                  </a:cubicBezTo>
                  <a:cubicBezTo>
                    <a:pt x="14298" y="9839"/>
                    <a:pt x="13832" y="9907"/>
                    <a:pt x="13380" y="10046"/>
                  </a:cubicBezTo>
                  <a:cubicBezTo>
                    <a:pt x="12152" y="10410"/>
                    <a:pt x="11124" y="11246"/>
                    <a:pt x="10524" y="12374"/>
                  </a:cubicBezTo>
                  <a:lnTo>
                    <a:pt x="1919" y="28400"/>
                  </a:lnTo>
                  <a:cubicBezTo>
                    <a:pt x="0" y="31975"/>
                    <a:pt x="1346" y="36422"/>
                    <a:pt x="4921" y="38341"/>
                  </a:cubicBezTo>
                  <a:cubicBezTo>
                    <a:pt x="5985" y="38914"/>
                    <a:pt x="7177" y="39214"/>
                    <a:pt x="8386" y="39224"/>
                  </a:cubicBezTo>
                  <a:cubicBezTo>
                    <a:pt x="11097" y="39224"/>
                    <a:pt x="13598" y="37732"/>
                    <a:pt x="14880" y="35340"/>
                  </a:cubicBezTo>
                  <a:lnTo>
                    <a:pt x="26331" y="14002"/>
                  </a:lnTo>
                  <a:cubicBezTo>
                    <a:pt x="28951" y="9436"/>
                    <a:pt x="27286" y="3597"/>
                    <a:pt x="22648" y="1114"/>
                  </a:cubicBezTo>
                  <a:cubicBezTo>
                    <a:pt x="21238" y="358"/>
                    <a:pt x="19724" y="1"/>
                    <a:pt x="18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31"/>
          <p:cNvSpPr/>
          <p:nvPr/>
        </p:nvSpPr>
        <p:spPr>
          <a:xfrm rot="1799942">
            <a:off x="828252" y="655405"/>
            <a:ext cx="632328" cy="629526"/>
          </a:xfrm>
          <a:custGeom>
            <a:avLst/>
            <a:gdLst/>
            <a:ahLst/>
            <a:cxnLst/>
            <a:rect l="l" t="t" r="r" b="b"/>
            <a:pathLst>
              <a:path w="29561" h="29430" extrusionOk="0">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1939101" y="787068"/>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4233850" y="210388"/>
            <a:ext cx="676309" cy="817578"/>
          </a:xfrm>
          <a:custGeom>
            <a:avLst/>
            <a:gdLst/>
            <a:ahLst/>
            <a:cxnLst/>
            <a:rect l="l" t="t" r="r" b="b"/>
            <a:pathLst>
              <a:path w="11662" h="14098" extrusionOk="0">
                <a:moveTo>
                  <a:pt x="1" y="0"/>
                </a:moveTo>
                <a:lnTo>
                  <a:pt x="1" y="14098"/>
                </a:lnTo>
                <a:lnTo>
                  <a:pt x="3348" y="12479"/>
                </a:lnTo>
                <a:lnTo>
                  <a:pt x="5822" y="14098"/>
                </a:lnTo>
                <a:lnTo>
                  <a:pt x="8305" y="12479"/>
                </a:lnTo>
                <a:lnTo>
                  <a:pt x="11661" y="14098"/>
                </a:lnTo>
                <a:lnTo>
                  <a:pt x="11661" y="0"/>
                </a:ln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31"/>
          <p:cNvGrpSpPr/>
          <p:nvPr/>
        </p:nvGrpSpPr>
        <p:grpSpPr>
          <a:xfrm>
            <a:off x="7626696" y="2855571"/>
            <a:ext cx="315440" cy="304214"/>
            <a:chOff x="2082875" y="4326875"/>
            <a:chExt cx="377050" cy="363675"/>
          </a:xfrm>
        </p:grpSpPr>
        <p:sp>
          <p:nvSpPr>
            <p:cNvPr id="225" name="Google Shape;225;p31"/>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1"/>
          <p:cNvSpPr/>
          <p:nvPr/>
        </p:nvSpPr>
        <p:spPr>
          <a:xfrm>
            <a:off x="7942126" y="4046943"/>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31"/>
          <p:cNvGrpSpPr/>
          <p:nvPr/>
        </p:nvGrpSpPr>
        <p:grpSpPr>
          <a:xfrm>
            <a:off x="273233" y="3443679"/>
            <a:ext cx="1601364" cy="1407126"/>
            <a:chOff x="1109450" y="611950"/>
            <a:chExt cx="1750125" cy="1537675"/>
          </a:xfrm>
        </p:grpSpPr>
        <p:sp>
          <p:nvSpPr>
            <p:cNvPr id="230" name="Google Shape;230;p31"/>
            <p:cNvSpPr/>
            <p:nvPr/>
          </p:nvSpPr>
          <p:spPr>
            <a:xfrm>
              <a:off x="1114550" y="616250"/>
              <a:ext cx="1740650" cy="1529175"/>
            </a:xfrm>
            <a:custGeom>
              <a:avLst/>
              <a:gdLst/>
              <a:ahLst/>
              <a:cxnLst/>
              <a:rect l="l" t="t" r="r" b="b"/>
              <a:pathLst>
                <a:path w="69626" h="61167" extrusionOk="0">
                  <a:moveTo>
                    <a:pt x="40136" y="12538"/>
                  </a:moveTo>
                  <a:lnTo>
                    <a:pt x="52565" y="42925"/>
                  </a:lnTo>
                  <a:lnTo>
                    <a:pt x="18069" y="24806"/>
                  </a:lnTo>
                  <a:lnTo>
                    <a:pt x="40136" y="12538"/>
                  </a:lnTo>
                  <a:close/>
                  <a:moveTo>
                    <a:pt x="43957" y="1"/>
                  </a:moveTo>
                  <a:cubicBezTo>
                    <a:pt x="43693" y="1"/>
                    <a:pt x="43424" y="66"/>
                    <a:pt x="43173" y="203"/>
                  </a:cubicBezTo>
                  <a:lnTo>
                    <a:pt x="1132" y="23581"/>
                  </a:lnTo>
                  <a:cubicBezTo>
                    <a:pt x="0" y="24210"/>
                    <a:pt x="17" y="25835"/>
                    <a:pt x="1166" y="26439"/>
                  </a:cubicBezTo>
                  <a:lnTo>
                    <a:pt x="66908" y="60977"/>
                  </a:lnTo>
                  <a:cubicBezTo>
                    <a:pt x="67160" y="61108"/>
                    <a:pt x="67416" y="61167"/>
                    <a:pt x="67663" y="61167"/>
                  </a:cubicBezTo>
                  <a:cubicBezTo>
                    <a:pt x="68735" y="61167"/>
                    <a:pt x="69625" y="60061"/>
                    <a:pt x="69162" y="58927"/>
                  </a:cubicBezTo>
                  <a:lnTo>
                    <a:pt x="45462" y="1003"/>
                  </a:lnTo>
                  <a:cubicBezTo>
                    <a:pt x="45198" y="373"/>
                    <a:pt x="44590" y="1"/>
                    <a:pt x="43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1109450" y="611950"/>
              <a:ext cx="1750125" cy="1537675"/>
            </a:xfrm>
            <a:custGeom>
              <a:avLst/>
              <a:gdLst/>
              <a:ahLst/>
              <a:cxnLst/>
              <a:rect l="l" t="t" r="r" b="b"/>
              <a:pathLst>
                <a:path w="70005" h="61507" extrusionOk="0">
                  <a:moveTo>
                    <a:pt x="40255" y="12957"/>
                  </a:moveTo>
                  <a:lnTo>
                    <a:pt x="52437" y="42740"/>
                  </a:lnTo>
                  <a:lnTo>
                    <a:pt x="18622" y="24978"/>
                  </a:lnTo>
                  <a:lnTo>
                    <a:pt x="40255" y="12957"/>
                  </a:lnTo>
                  <a:close/>
                  <a:moveTo>
                    <a:pt x="40335" y="12543"/>
                  </a:moveTo>
                  <a:cubicBezTo>
                    <a:pt x="40308" y="12543"/>
                    <a:pt x="40280" y="12547"/>
                    <a:pt x="40255" y="12557"/>
                  </a:cubicBezTo>
                  <a:lnTo>
                    <a:pt x="18188" y="24833"/>
                  </a:lnTo>
                  <a:cubicBezTo>
                    <a:pt x="18137" y="24858"/>
                    <a:pt x="18103" y="24918"/>
                    <a:pt x="18103" y="24978"/>
                  </a:cubicBezTo>
                  <a:cubicBezTo>
                    <a:pt x="18103" y="25046"/>
                    <a:pt x="18146" y="25097"/>
                    <a:pt x="18197" y="25131"/>
                  </a:cubicBezTo>
                  <a:lnTo>
                    <a:pt x="52684" y="43251"/>
                  </a:lnTo>
                  <a:lnTo>
                    <a:pt x="52769" y="43268"/>
                  </a:lnTo>
                  <a:cubicBezTo>
                    <a:pt x="52812" y="43268"/>
                    <a:pt x="52854" y="43251"/>
                    <a:pt x="52888" y="43225"/>
                  </a:cubicBezTo>
                  <a:cubicBezTo>
                    <a:pt x="52931" y="43174"/>
                    <a:pt x="52948" y="43106"/>
                    <a:pt x="52931" y="43038"/>
                  </a:cubicBezTo>
                  <a:lnTo>
                    <a:pt x="40485" y="12642"/>
                  </a:lnTo>
                  <a:cubicBezTo>
                    <a:pt x="40468" y="12600"/>
                    <a:pt x="40434" y="12566"/>
                    <a:pt x="40391" y="12549"/>
                  </a:cubicBezTo>
                  <a:cubicBezTo>
                    <a:pt x="40374" y="12545"/>
                    <a:pt x="40355" y="12543"/>
                    <a:pt x="40335" y="12543"/>
                  </a:cubicBezTo>
                  <a:close/>
                  <a:moveTo>
                    <a:pt x="44168" y="341"/>
                  </a:moveTo>
                  <a:cubicBezTo>
                    <a:pt x="44330" y="341"/>
                    <a:pt x="44500" y="367"/>
                    <a:pt x="44653" y="418"/>
                  </a:cubicBezTo>
                  <a:cubicBezTo>
                    <a:pt x="45045" y="554"/>
                    <a:pt x="45351" y="852"/>
                    <a:pt x="45504" y="1235"/>
                  </a:cubicBezTo>
                  <a:lnTo>
                    <a:pt x="69213" y="59167"/>
                  </a:lnTo>
                  <a:cubicBezTo>
                    <a:pt x="69451" y="59729"/>
                    <a:pt x="69307" y="60384"/>
                    <a:pt x="68839" y="60783"/>
                  </a:cubicBezTo>
                  <a:cubicBezTo>
                    <a:pt x="68566" y="61036"/>
                    <a:pt x="68216" y="61166"/>
                    <a:pt x="67863" y="61166"/>
                  </a:cubicBezTo>
                  <a:cubicBezTo>
                    <a:pt x="67632" y="61166"/>
                    <a:pt x="67400" y="61110"/>
                    <a:pt x="67188" y="60996"/>
                  </a:cubicBezTo>
                  <a:lnTo>
                    <a:pt x="1438" y="26458"/>
                  </a:lnTo>
                  <a:cubicBezTo>
                    <a:pt x="970" y="26211"/>
                    <a:pt x="672" y="25726"/>
                    <a:pt x="664" y="25190"/>
                  </a:cubicBezTo>
                  <a:cubicBezTo>
                    <a:pt x="655" y="24663"/>
                    <a:pt x="944" y="24169"/>
                    <a:pt x="1412" y="23906"/>
                  </a:cubicBezTo>
                  <a:lnTo>
                    <a:pt x="43462" y="520"/>
                  </a:lnTo>
                  <a:cubicBezTo>
                    <a:pt x="43675" y="401"/>
                    <a:pt x="43922" y="341"/>
                    <a:pt x="44168" y="341"/>
                  </a:cubicBezTo>
                  <a:close/>
                  <a:moveTo>
                    <a:pt x="44186" y="1"/>
                  </a:moveTo>
                  <a:cubicBezTo>
                    <a:pt x="43882" y="1"/>
                    <a:pt x="43580" y="77"/>
                    <a:pt x="43309" y="222"/>
                  </a:cubicBezTo>
                  <a:lnTo>
                    <a:pt x="1251" y="23608"/>
                  </a:lnTo>
                  <a:cubicBezTo>
                    <a:pt x="0" y="24297"/>
                    <a:pt x="17" y="26092"/>
                    <a:pt x="1285" y="26755"/>
                  </a:cubicBezTo>
                  <a:lnTo>
                    <a:pt x="67044" y="61294"/>
                  </a:lnTo>
                  <a:cubicBezTo>
                    <a:pt x="67299" y="61430"/>
                    <a:pt x="67580" y="61507"/>
                    <a:pt x="67869" y="61507"/>
                  </a:cubicBezTo>
                  <a:cubicBezTo>
                    <a:pt x="69137" y="61507"/>
                    <a:pt x="70004" y="60213"/>
                    <a:pt x="69519" y="59039"/>
                  </a:cubicBezTo>
                  <a:lnTo>
                    <a:pt x="45827" y="1107"/>
                  </a:lnTo>
                  <a:cubicBezTo>
                    <a:pt x="45632" y="639"/>
                    <a:pt x="45240" y="265"/>
                    <a:pt x="44764" y="95"/>
                  </a:cubicBezTo>
                  <a:cubicBezTo>
                    <a:pt x="44575" y="32"/>
                    <a:pt x="44380" y="1"/>
                    <a:pt x="44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1275550" y="1237775"/>
              <a:ext cx="1442175" cy="799125"/>
            </a:xfrm>
            <a:custGeom>
              <a:avLst/>
              <a:gdLst/>
              <a:ahLst/>
              <a:cxnLst/>
              <a:rect l="l" t="t" r="r" b="b"/>
              <a:pathLst>
                <a:path w="57687" h="31965" extrusionOk="0">
                  <a:moveTo>
                    <a:pt x="1351" y="1"/>
                  </a:moveTo>
                  <a:cubicBezTo>
                    <a:pt x="1294" y="1"/>
                    <a:pt x="1237" y="31"/>
                    <a:pt x="1208" y="89"/>
                  </a:cubicBezTo>
                  <a:lnTo>
                    <a:pt x="51" y="2301"/>
                  </a:lnTo>
                  <a:cubicBezTo>
                    <a:pt x="0" y="2378"/>
                    <a:pt x="34" y="2480"/>
                    <a:pt x="128" y="2522"/>
                  </a:cubicBezTo>
                  <a:lnTo>
                    <a:pt x="56257" y="31939"/>
                  </a:lnTo>
                  <a:lnTo>
                    <a:pt x="56333" y="31965"/>
                  </a:lnTo>
                  <a:cubicBezTo>
                    <a:pt x="56402" y="31965"/>
                    <a:pt x="56453" y="31931"/>
                    <a:pt x="56487" y="31871"/>
                  </a:cubicBezTo>
                  <a:lnTo>
                    <a:pt x="57644" y="29668"/>
                  </a:lnTo>
                  <a:cubicBezTo>
                    <a:pt x="57686" y="29583"/>
                    <a:pt x="57652" y="29481"/>
                    <a:pt x="57567" y="29438"/>
                  </a:cubicBezTo>
                  <a:cubicBezTo>
                    <a:pt x="57542" y="29426"/>
                    <a:pt x="57515" y="29420"/>
                    <a:pt x="57489" y="29420"/>
                  </a:cubicBezTo>
                  <a:cubicBezTo>
                    <a:pt x="57426" y="29420"/>
                    <a:pt x="57367" y="29452"/>
                    <a:pt x="57337" y="29506"/>
                  </a:cubicBezTo>
                  <a:lnTo>
                    <a:pt x="56257" y="31565"/>
                  </a:lnTo>
                  <a:lnTo>
                    <a:pt x="425" y="2301"/>
                  </a:lnTo>
                  <a:lnTo>
                    <a:pt x="1506" y="242"/>
                  </a:lnTo>
                  <a:cubicBezTo>
                    <a:pt x="1548" y="166"/>
                    <a:pt x="1514" y="55"/>
                    <a:pt x="1429" y="21"/>
                  </a:cubicBezTo>
                  <a:cubicBezTo>
                    <a:pt x="1405" y="8"/>
                    <a:pt x="1378"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2478850" y="1869125"/>
              <a:ext cx="38325" cy="62725"/>
            </a:xfrm>
            <a:custGeom>
              <a:avLst/>
              <a:gdLst/>
              <a:ahLst/>
              <a:cxnLst/>
              <a:rect l="l" t="t" r="r" b="b"/>
              <a:pathLst>
                <a:path w="1533" h="2509" extrusionOk="0">
                  <a:moveTo>
                    <a:pt x="1339" y="0"/>
                  </a:moveTo>
                  <a:cubicBezTo>
                    <a:pt x="1292" y="0"/>
                    <a:pt x="1244" y="20"/>
                    <a:pt x="1209" y="67"/>
                  </a:cubicBezTo>
                  <a:lnTo>
                    <a:pt x="43" y="2270"/>
                  </a:lnTo>
                  <a:cubicBezTo>
                    <a:pt x="1" y="2347"/>
                    <a:pt x="35" y="2449"/>
                    <a:pt x="120" y="2491"/>
                  </a:cubicBezTo>
                  <a:lnTo>
                    <a:pt x="196" y="2508"/>
                  </a:lnTo>
                  <a:cubicBezTo>
                    <a:pt x="256" y="2508"/>
                    <a:pt x="315" y="2474"/>
                    <a:pt x="341" y="2423"/>
                  </a:cubicBezTo>
                  <a:lnTo>
                    <a:pt x="1498" y="211"/>
                  </a:lnTo>
                  <a:cubicBezTo>
                    <a:pt x="1533" y="90"/>
                    <a:pt x="1438" y="0"/>
                    <a:pt x="1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2579025" y="1943475"/>
              <a:ext cx="26825" cy="40900"/>
            </a:xfrm>
            <a:custGeom>
              <a:avLst/>
              <a:gdLst/>
              <a:ahLst/>
              <a:cxnLst/>
              <a:rect l="l" t="t" r="r" b="b"/>
              <a:pathLst>
                <a:path w="1073" h="1636" extrusionOk="0">
                  <a:moveTo>
                    <a:pt x="875" y="1"/>
                  </a:moveTo>
                  <a:cubicBezTo>
                    <a:pt x="813" y="1"/>
                    <a:pt x="753" y="34"/>
                    <a:pt x="724" y="87"/>
                  </a:cubicBezTo>
                  <a:lnTo>
                    <a:pt x="35" y="1397"/>
                  </a:lnTo>
                  <a:cubicBezTo>
                    <a:pt x="1" y="1482"/>
                    <a:pt x="26" y="1585"/>
                    <a:pt x="111" y="1636"/>
                  </a:cubicBezTo>
                  <a:lnTo>
                    <a:pt x="188" y="1636"/>
                  </a:lnTo>
                  <a:cubicBezTo>
                    <a:pt x="247" y="1636"/>
                    <a:pt x="307" y="1610"/>
                    <a:pt x="332" y="1559"/>
                  </a:cubicBezTo>
                  <a:lnTo>
                    <a:pt x="1030" y="249"/>
                  </a:lnTo>
                  <a:cubicBezTo>
                    <a:pt x="1072" y="164"/>
                    <a:pt x="1038" y="62"/>
                    <a:pt x="953" y="19"/>
                  </a:cubicBezTo>
                  <a:cubicBezTo>
                    <a:pt x="928" y="7"/>
                    <a:pt x="901"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2378900" y="1838375"/>
              <a:ext cx="26600" cy="41150"/>
            </a:xfrm>
            <a:custGeom>
              <a:avLst/>
              <a:gdLst/>
              <a:ahLst/>
              <a:cxnLst/>
              <a:rect l="l" t="t" r="r" b="b"/>
              <a:pathLst>
                <a:path w="1064" h="1646" extrusionOk="0">
                  <a:moveTo>
                    <a:pt x="876" y="0"/>
                  </a:moveTo>
                  <a:cubicBezTo>
                    <a:pt x="816" y="0"/>
                    <a:pt x="758" y="29"/>
                    <a:pt x="724" y="80"/>
                  </a:cubicBezTo>
                  <a:lnTo>
                    <a:pt x="43" y="1399"/>
                  </a:lnTo>
                  <a:cubicBezTo>
                    <a:pt x="0" y="1484"/>
                    <a:pt x="34" y="1578"/>
                    <a:pt x="111" y="1629"/>
                  </a:cubicBezTo>
                  <a:lnTo>
                    <a:pt x="196" y="1646"/>
                  </a:lnTo>
                  <a:cubicBezTo>
                    <a:pt x="256" y="1646"/>
                    <a:pt x="315" y="1603"/>
                    <a:pt x="341" y="1552"/>
                  </a:cubicBezTo>
                  <a:lnTo>
                    <a:pt x="1021" y="242"/>
                  </a:lnTo>
                  <a:cubicBezTo>
                    <a:pt x="1064" y="165"/>
                    <a:pt x="1038" y="63"/>
                    <a:pt x="962" y="21"/>
                  </a:cubicBezTo>
                  <a:cubicBezTo>
                    <a:pt x="934" y="7"/>
                    <a:pt x="904"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2178775" y="1733325"/>
              <a:ext cx="27600" cy="41225"/>
            </a:xfrm>
            <a:custGeom>
              <a:avLst/>
              <a:gdLst/>
              <a:ahLst/>
              <a:cxnLst/>
              <a:rect l="l" t="t" r="r" b="b"/>
              <a:pathLst>
                <a:path w="1104" h="1649" extrusionOk="0">
                  <a:moveTo>
                    <a:pt x="872" y="1"/>
                  </a:moveTo>
                  <a:cubicBezTo>
                    <a:pt x="814" y="1"/>
                    <a:pt x="757" y="29"/>
                    <a:pt x="723" y="97"/>
                  </a:cubicBezTo>
                  <a:lnTo>
                    <a:pt x="43" y="1407"/>
                  </a:lnTo>
                  <a:cubicBezTo>
                    <a:pt x="0" y="1484"/>
                    <a:pt x="34" y="1586"/>
                    <a:pt x="119" y="1628"/>
                  </a:cubicBezTo>
                  <a:cubicBezTo>
                    <a:pt x="132" y="1641"/>
                    <a:pt x="149" y="1649"/>
                    <a:pt x="170" y="1649"/>
                  </a:cubicBezTo>
                  <a:cubicBezTo>
                    <a:pt x="178" y="1649"/>
                    <a:pt x="187" y="1647"/>
                    <a:pt x="196" y="1645"/>
                  </a:cubicBezTo>
                  <a:cubicBezTo>
                    <a:pt x="256" y="1645"/>
                    <a:pt x="307" y="1611"/>
                    <a:pt x="341" y="1560"/>
                  </a:cubicBezTo>
                  <a:lnTo>
                    <a:pt x="1030" y="259"/>
                  </a:lnTo>
                  <a:cubicBezTo>
                    <a:pt x="1104" y="116"/>
                    <a:pt x="987" y="1"/>
                    <a:pt x="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1978650" y="1628675"/>
              <a:ext cx="26825" cy="41150"/>
            </a:xfrm>
            <a:custGeom>
              <a:avLst/>
              <a:gdLst/>
              <a:ahLst/>
              <a:cxnLst/>
              <a:rect l="l" t="t" r="r" b="b"/>
              <a:pathLst>
                <a:path w="1073" h="1646" extrusionOk="0">
                  <a:moveTo>
                    <a:pt x="873" y="0"/>
                  </a:moveTo>
                  <a:cubicBezTo>
                    <a:pt x="816" y="0"/>
                    <a:pt x="761" y="29"/>
                    <a:pt x="732" y="80"/>
                  </a:cubicBezTo>
                  <a:lnTo>
                    <a:pt x="43" y="1399"/>
                  </a:lnTo>
                  <a:cubicBezTo>
                    <a:pt x="0" y="1484"/>
                    <a:pt x="34" y="1578"/>
                    <a:pt x="119" y="1620"/>
                  </a:cubicBezTo>
                  <a:lnTo>
                    <a:pt x="187" y="1646"/>
                  </a:lnTo>
                  <a:cubicBezTo>
                    <a:pt x="255" y="1646"/>
                    <a:pt x="315" y="1603"/>
                    <a:pt x="341" y="1552"/>
                  </a:cubicBezTo>
                  <a:lnTo>
                    <a:pt x="1030" y="242"/>
                  </a:lnTo>
                  <a:cubicBezTo>
                    <a:pt x="1072" y="157"/>
                    <a:pt x="1038" y="55"/>
                    <a:pt x="953" y="21"/>
                  </a:cubicBezTo>
                  <a:cubicBezTo>
                    <a:pt x="928" y="7"/>
                    <a:pt x="900"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1778300" y="1523525"/>
              <a:ext cx="27050" cy="41250"/>
            </a:xfrm>
            <a:custGeom>
              <a:avLst/>
              <a:gdLst/>
              <a:ahLst/>
              <a:cxnLst/>
              <a:rect l="l" t="t" r="r" b="b"/>
              <a:pathLst>
                <a:path w="1082" h="1650" extrusionOk="0">
                  <a:moveTo>
                    <a:pt x="878" y="0"/>
                  </a:moveTo>
                  <a:cubicBezTo>
                    <a:pt x="818" y="0"/>
                    <a:pt x="764" y="35"/>
                    <a:pt x="741" y="93"/>
                  </a:cubicBezTo>
                  <a:lnTo>
                    <a:pt x="43" y="1403"/>
                  </a:lnTo>
                  <a:cubicBezTo>
                    <a:pt x="1" y="1488"/>
                    <a:pt x="35" y="1590"/>
                    <a:pt x="120" y="1632"/>
                  </a:cubicBezTo>
                  <a:cubicBezTo>
                    <a:pt x="145" y="1641"/>
                    <a:pt x="171" y="1649"/>
                    <a:pt x="196" y="1649"/>
                  </a:cubicBezTo>
                  <a:cubicBezTo>
                    <a:pt x="256" y="1649"/>
                    <a:pt x="315" y="1615"/>
                    <a:pt x="349" y="1564"/>
                  </a:cubicBezTo>
                  <a:lnTo>
                    <a:pt x="1039" y="254"/>
                  </a:lnTo>
                  <a:cubicBezTo>
                    <a:pt x="1081" y="169"/>
                    <a:pt x="1047" y="67"/>
                    <a:pt x="962" y="24"/>
                  </a:cubicBezTo>
                  <a:cubicBezTo>
                    <a:pt x="935" y="8"/>
                    <a:pt x="906" y="0"/>
                    <a:pt x="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1578175" y="1418800"/>
              <a:ext cx="27025" cy="41325"/>
            </a:xfrm>
            <a:custGeom>
              <a:avLst/>
              <a:gdLst/>
              <a:ahLst/>
              <a:cxnLst/>
              <a:rect l="l" t="t" r="r" b="b"/>
              <a:pathLst>
                <a:path w="1081" h="1653" extrusionOk="0">
                  <a:moveTo>
                    <a:pt x="885" y="1"/>
                  </a:moveTo>
                  <a:cubicBezTo>
                    <a:pt x="826" y="1"/>
                    <a:pt x="771" y="34"/>
                    <a:pt x="741" y="88"/>
                  </a:cubicBezTo>
                  <a:lnTo>
                    <a:pt x="43" y="1398"/>
                  </a:lnTo>
                  <a:cubicBezTo>
                    <a:pt x="1" y="1474"/>
                    <a:pt x="35" y="1585"/>
                    <a:pt x="120" y="1627"/>
                  </a:cubicBezTo>
                  <a:lnTo>
                    <a:pt x="196" y="1653"/>
                  </a:lnTo>
                  <a:cubicBezTo>
                    <a:pt x="264" y="1653"/>
                    <a:pt x="324" y="1610"/>
                    <a:pt x="358" y="1551"/>
                  </a:cubicBezTo>
                  <a:lnTo>
                    <a:pt x="1038" y="249"/>
                  </a:lnTo>
                  <a:cubicBezTo>
                    <a:pt x="1081" y="164"/>
                    <a:pt x="1047" y="62"/>
                    <a:pt x="962" y="20"/>
                  </a:cubicBezTo>
                  <a:cubicBezTo>
                    <a:pt x="937" y="7"/>
                    <a:pt x="911" y="1"/>
                    <a:pt x="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1378275" y="1313825"/>
              <a:ext cx="26600" cy="41250"/>
            </a:xfrm>
            <a:custGeom>
              <a:avLst/>
              <a:gdLst/>
              <a:ahLst/>
              <a:cxnLst/>
              <a:rect l="l" t="t" r="r" b="b"/>
              <a:pathLst>
                <a:path w="1064" h="1650" extrusionOk="0">
                  <a:moveTo>
                    <a:pt x="875" y="1"/>
                  </a:moveTo>
                  <a:cubicBezTo>
                    <a:pt x="812" y="1"/>
                    <a:pt x="752" y="35"/>
                    <a:pt x="723" y="93"/>
                  </a:cubicBezTo>
                  <a:lnTo>
                    <a:pt x="43" y="1403"/>
                  </a:lnTo>
                  <a:cubicBezTo>
                    <a:pt x="0" y="1479"/>
                    <a:pt x="34" y="1581"/>
                    <a:pt x="111" y="1624"/>
                  </a:cubicBezTo>
                  <a:cubicBezTo>
                    <a:pt x="136" y="1641"/>
                    <a:pt x="162" y="1649"/>
                    <a:pt x="196" y="1649"/>
                  </a:cubicBezTo>
                  <a:cubicBezTo>
                    <a:pt x="255" y="1649"/>
                    <a:pt x="306" y="1615"/>
                    <a:pt x="340" y="1564"/>
                  </a:cubicBezTo>
                  <a:lnTo>
                    <a:pt x="1021" y="246"/>
                  </a:lnTo>
                  <a:cubicBezTo>
                    <a:pt x="1063" y="161"/>
                    <a:pt x="1038" y="67"/>
                    <a:pt x="961" y="25"/>
                  </a:cubicBezTo>
                  <a:cubicBezTo>
                    <a:pt x="934" y="8"/>
                    <a:pt x="904"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2278725" y="1763475"/>
              <a:ext cx="38725" cy="63725"/>
            </a:xfrm>
            <a:custGeom>
              <a:avLst/>
              <a:gdLst/>
              <a:ahLst/>
              <a:cxnLst/>
              <a:rect l="l" t="t" r="r" b="b"/>
              <a:pathLst>
                <a:path w="1549" h="2549" extrusionOk="0">
                  <a:moveTo>
                    <a:pt x="1361" y="1"/>
                  </a:moveTo>
                  <a:cubicBezTo>
                    <a:pt x="1295" y="1"/>
                    <a:pt x="1231" y="34"/>
                    <a:pt x="1200" y="90"/>
                  </a:cubicBezTo>
                  <a:lnTo>
                    <a:pt x="43" y="2294"/>
                  </a:lnTo>
                  <a:cubicBezTo>
                    <a:pt x="1" y="2379"/>
                    <a:pt x="35" y="2481"/>
                    <a:pt x="120" y="2523"/>
                  </a:cubicBezTo>
                  <a:lnTo>
                    <a:pt x="196" y="2549"/>
                  </a:lnTo>
                  <a:cubicBezTo>
                    <a:pt x="256" y="2540"/>
                    <a:pt x="315" y="2506"/>
                    <a:pt x="341" y="2455"/>
                  </a:cubicBezTo>
                  <a:lnTo>
                    <a:pt x="1498" y="252"/>
                  </a:lnTo>
                  <a:cubicBezTo>
                    <a:pt x="1549" y="167"/>
                    <a:pt x="1515" y="56"/>
                    <a:pt x="1430" y="14"/>
                  </a:cubicBezTo>
                  <a:cubicBezTo>
                    <a:pt x="1407" y="5"/>
                    <a:pt x="1384" y="1"/>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2078400" y="1658650"/>
              <a:ext cx="38725" cy="63500"/>
            </a:xfrm>
            <a:custGeom>
              <a:avLst/>
              <a:gdLst/>
              <a:ahLst/>
              <a:cxnLst/>
              <a:rect l="l" t="t" r="r" b="b"/>
              <a:pathLst>
                <a:path w="1549" h="2540" extrusionOk="0">
                  <a:moveTo>
                    <a:pt x="1360" y="1"/>
                  </a:moveTo>
                  <a:cubicBezTo>
                    <a:pt x="1300" y="1"/>
                    <a:pt x="1242" y="29"/>
                    <a:pt x="1208" y="81"/>
                  </a:cubicBezTo>
                  <a:lnTo>
                    <a:pt x="51" y="2293"/>
                  </a:lnTo>
                  <a:cubicBezTo>
                    <a:pt x="0" y="2378"/>
                    <a:pt x="34" y="2480"/>
                    <a:pt x="128" y="2522"/>
                  </a:cubicBezTo>
                  <a:lnTo>
                    <a:pt x="196" y="2539"/>
                  </a:lnTo>
                  <a:cubicBezTo>
                    <a:pt x="264" y="2539"/>
                    <a:pt x="323" y="2505"/>
                    <a:pt x="357" y="2454"/>
                  </a:cubicBezTo>
                  <a:lnTo>
                    <a:pt x="1506" y="243"/>
                  </a:lnTo>
                  <a:cubicBezTo>
                    <a:pt x="1548" y="166"/>
                    <a:pt x="1523" y="64"/>
                    <a:pt x="1446" y="21"/>
                  </a:cubicBezTo>
                  <a:cubicBezTo>
                    <a:pt x="1419" y="8"/>
                    <a:pt x="138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1878675" y="1553650"/>
              <a:ext cx="38325" cy="63875"/>
            </a:xfrm>
            <a:custGeom>
              <a:avLst/>
              <a:gdLst/>
              <a:ahLst/>
              <a:cxnLst/>
              <a:rect l="l" t="t" r="r" b="b"/>
              <a:pathLst>
                <a:path w="1533" h="2555" extrusionOk="0">
                  <a:moveTo>
                    <a:pt x="1345" y="1"/>
                  </a:moveTo>
                  <a:cubicBezTo>
                    <a:pt x="1282" y="1"/>
                    <a:pt x="1222" y="35"/>
                    <a:pt x="1192" y="96"/>
                  </a:cubicBezTo>
                  <a:lnTo>
                    <a:pt x="44" y="2299"/>
                  </a:lnTo>
                  <a:cubicBezTo>
                    <a:pt x="1" y="2375"/>
                    <a:pt x="26" y="2477"/>
                    <a:pt x="103" y="2529"/>
                  </a:cubicBezTo>
                  <a:lnTo>
                    <a:pt x="188" y="2554"/>
                  </a:lnTo>
                  <a:cubicBezTo>
                    <a:pt x="256" y="2546"/>
                    <a:pt x="307" y="2511"/>
                    <a:pt x="341" y="2452"/>
                  </a:cubicBezTo>
                  <a:lnTo>
                    <a:pt x="1490" y="257"/>
                  </a:lnTo>
                  <a:cubicBezTo>
                    <a:pt x="1532" y="172"/>
                    <a:pt x="1498" y="70"/>
                    <a:pt x="1422" y="19"/>
                  </a:cubicBezTo>
                  <a:cubicBezTo>
                    <a:pt x="1397" y="7"/>
                    <a:pt x="1371"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1678350" y="1448900"/>
              <a:ext cx="38725" cy="63550"/>
            </a:xfrm>
            <a:custGeom>
              <a:avLst/>
              <a:gdLst/>
              <a:ahLst/>
              <a:cxnLst/>
              <a:rect l="l" t="t" r="r" b="b"/>
              <a:pathLst>
                <a:path w="1549" h="2542" extrusionOk="0">
                  <a:moveTo>
                    <a:pt x="1358" y="0"/>
                  </a:moveTo>
                  <a:cubicBezTo>
                    <a:pt x="1298" y="0"/>
                    <a:pt x="1238" y="29"/>
                    <a:pt x="1208" y="83"/>
                  </a:cubicBezTo>
                  <a:lnTo>
                    <a:pt x="43" y="2295"/>
                  </a:lnTo>
                  <a:cubicBezTo>
                    <a:pt x="0" y="2380"/>
                    <a:pt x="34" y="2482"/>
                    <a:pt x="119" y="2516"/>
                  </a:cubicBezTo>
                  <a:lnTo>
                    <a:pt x="196" y="2542"/>
                  </a:lnTo>
                  <a:cubicBezTo>
                    <a:pt x="264" y="2542"/>
                    <a:pt x="315" y="2499"/>
                    <a:pt x="349" y="2448"/>
                  </a:cubicBezTo>
                  <a:lnTo>
                    <a:pt x="1506" y="245"/>
                  </a:lnTo>
                  <a:cubicBezTo>
                    <a:pt x="1549" y="160"/>
                    <a:pt x="1515" y="58"/>
                    <a:pt x="1430" y="15"/>
                  </a:cubicBezTo>
                  <a:cubicBezTo>
                    <a:pt x="1407" y="5"/>
                    <a:pt x="1383"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1478225" y="1344175"/>
              <a:ext cx="38725" cy="63225"/>
            </a:xfrm>
            <a:custGeom>
              <a:avLst/>
              <a:gdLst/>
              <a:ahLst/>
              <a:cxnLst/>
              <a:rect l="l" t="t" r="r" b="b"/>
              <a:pathLst>
                <a:path w="1549" h="2529" extrusionOk="0">
                  <a:moveTo>
                    <a:pt x="1353" y="0"/>
                  </a:moveTo>
                  <a:cubicBezTo>
                    <a:pt x="1291" y="0"/>
                    <a:pt x="1232" y="35"/>
                    <a:pt x="1208" y="95"/>
                  </a:cubicBezTo>
                  <a:lnTo>
                    <a:pt x="43" y="2298"/>
                  </a:lnTo>
                  <a:cubicBezTo>
                    <a:pt x="0" y="2375"/>
                    <a:pt x="34" y="2486"/>
                    <a:pt x="119" y="2528"/>
                  </a:cubicBezTo>
                  <a:lnTo>
                    <a:pt x="196" y="2528"/>
                  </a:lnTo>
                  <a:cubicBezTo>
                    <a:pt x="256" y="2528"/>
                    <a:pt x="307" y="2503"/>
                    <a:pt x="341" y="2452"/>
                  </a:cubicBezTo>
                  <a:lnTo>
                    <a:pt x="1506" y="257"/>
                  </a:lnTo>
                  <a:cubicBezTo>
                    <a:pt x="1549" y="172"/>
                    <a:pt x="1515" y="61"/>
                    <a:pt x="1429" y="19"/>
                  </a:cubicBezTo>
                  <a:cubicBezTo>
                    <a:pt x="1405" y="6"/>
                    <a:pt x="137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31"/>
          <p:cNvGrpSpPr/>
          <p:nvPr/>
        </p:nvGrpSpPr>
        <p:grpSpPr>
          <a:xfrm>
            <a:off x="7648550" y="292700"/>
            <a:ext cx="1222200" cy="1259250"/>
            <a:chOff x="6166500" y="3413100"/>
            <a:chExt cx="1222200" cy="1259250"/>
          </a:xfrm>
        </p:grpSpPr>
        <p:sp>
          <p:nvSpPr>
            <p:cNvPr id="247" name="Google Shape;247;p31"/>
            <p:cNvSpPr/>
            <p:nvPr/>
          </p:nvSpPr>
          <p:spPr>
            <a:xfrm>
              <a:off x="6681525" y="3904925"/>
              <a:ext cx="325400" cy="351775"/>
            </a:xfrm>
            <a:custGeom>
              <a:avLst/>
              <a:gdLst/>
              <a:ahLst/>
              <a:cxnLst/>
              <a:rect l="l" t="t" r="r" b="b"/>
              <a:pathLst>
                <a:path w="13016" h="14071" extrusionOk="0">
                  <a:moveTo>
                    <a:pt x="2201" y="0"/>
                  </a:moveTo>
                  <a:lnTo>
                    <a:pt x="0" y="1974"/>
                  </a:lnTo>
                  <a:lnTo>
                    <a:pt x="10815" y="14071"/>
                  </a:lnTo>
                  <a:lnTo>
                    <a:pt x="13016" y="12097"/>
                  </a:lnTo>
                  <a:lnTo>
                    <a:pt x="2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6675600" y="3901375"/>
              <a:ext cx="339750" cy="365325"/>
            </a:xfrm>
            <a:custGeom>
              <a:avLst/>
              <a:gdLst/>
              <a:ahLst/>
              <a:cxnLst/>
              <a:rect l="l" t="t" r="r" b="b"/>
              <a:pathLst>
                <a:path w="13590" h="14613" extrusionOk="0">
                  <a:moveTo>
                    <a:pt x="2456" y="652"/>
                  </a:moveTo>
                  <a:lnTo>
                    <a:pt x="12907" y="12348"/>
                  </a:lnTo>
                  <a:lnTo>
                    <a:pt x="11097" y="13967"/>
                  </a:lnTo>
                  <a:lnTo>
                    <a:pt x="656" y="2261"/>
                  </a:lnTo>
                  <a:lnTo>
                    <a:pt x="2456" y="652"/>
                  </a:lnTo>
                  <a:close/>
                  <a:moveTo>
                    <a:pt x="2475" y="1"/>
                  </a:moveTo>
                  <a:cubicBezTo>
                    <a:pt x="2413" y="1"/>
                    <a:pt x="2352" y="24"/>
                    <a:pt x="2302" y="69"/>
                  </a:cubicBezTo>
                  <a:lnTo>
                    <a:pt x="92" y="2034"/>
                  </a:lnTo>
                  <a:cubicBezTo>
                    <a:pt x="37" y="2080"/>
                    <a:pt x="1" y="2143"/>
                    <a:pt x="1" y="2216"/>
                  </a:cubicBezTo>
                  <a:cubicBezTo>
                    <a:pt x="1" y="2289"/>
                    <a:pt x="28" y="2361"/>
                    <a:pt x="73" y="2416"/>
                  </a:cubicBezTo>
                  <a:lnTo>
                    <a:pt x="10888" y="14522"/>
                  </a:lnTo>
                  <a:cubicBezTo>
                    <a:pt x="10933" y="14567"/>
                    <a:pt x="10997" y="14604"/>
                    <a:pt x="11070" y="14613"/>
                  </a:cubicBezTo>
                  <a:lnTo>
                    <a:pt x="11088" y="14613"/>
                  </a:lnTo>
                  <a:cubicBezTo>
                    <a:pt x="11152" y="14613"/>
                    <a:pt x="11215" y="14586"/>
                    <a:pt x="11261" y="14540"/>
                  </a:cubicBezTo>
                  <a:lnTo>
                    <a:pt x="13462" y="12566"/>
                  </a:lnTo>
                  <a:cubicBezTo>
                    <a:pt x="13580" y="12466"/>
                    <a:pt x="13589" y="12294"/>
                    <a:pt x="13489" y="12194"/>
                  </a:cubicBezTo>
                  <a:lnTo>
                    <a:pt x="2675" y="97"/>
                  </a:lnTo>
                  <a:cubicBezTo>
                    <a:pt x="2621" y="33"/>
                    <a:pt x="2548" y="1"/>
                    <a:pt x="2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6216750" y="3458675"/>
              <a:ext cx="748800" cy="682175"/>
            </a:xfrm>
            <a:custGeom>
              <a:avLst/>
              <a:gdLst/>
              <a:ahLst/>
              <a:cxnLst/>
              <a:rect l="l" t="t" r="r" b="b"/>
              <a:pathLst>
                <a:path w="29952" h="27287" extrusionOk="0">
                  <a:moveTo>
                    <a:pt x="14976" y="1"/>
                  </a:moveTo>
                  <a:cubicBezTo>
                    <a:pt x="11485" y="1"/>
                    <a:pt x="7995" y="1333"/>
                    <a:pt x="5330" y="3998"/>
                  </a:cubicBezTo>
                  <a:cubicBezTo>
                    <a:pt x="0" y="9328"/>
                    <a:pt x="0" y="17959"/>
                    <a:pt x="5330" y="23289"/>
                  </a:cubicBezTo>
                  <a:cubicBezTo>
                    <a:pt x="7995" y="25954"/>
                    <a:pt x="11485" y="27287"/>
                    <a:pt x="14976" y="27287"/>
                  </a:cubicBezTo>
                  <a:cubicBezTo>
                    <a:pt x="18466" y="27287"/>
                    <a:pt x="21956" y="25954"/>
                    <a:pt x="24621" y="23289"/>
                  </a:cubicBezTo>
                  <a:cubicBezTo>
                    <a:pt x="29951" y="17959"/>
                    <a:pt x="29951" y="9328"/>
                    <a:pt x="24621" y="3998"/>
                  </a:cubicBezTo>
                  <a:cubicBezTo>
                    <a:pt x="21956" y="1333"/>
                    <a:pt x="18466" y="1"/>
                    <a:pt x="14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6166500" y="3418450"/>
              <a:ext cx="849075" cy="762250"/>
            </a:xfrm>
            <a:custGeom>
              <a:avLst/>
              <a:gdLst/>
              <a:ahLst/>
              <a:cxnLst/>
              <a:rect l="l" t="t" r="r" b="b"/>
              <a:pathLst>
                <a:path w="33963" h="30490" extrusionOk="0">
                  <a:moveTo>
                    <a:pt x="16978" y="3225"/>
                  </a:moveTo>
                  <a:cubicBezTo>
                    <a:pt x="20281" y="3225"/>
                    <a:pt x="23571" y="4579"/>
                    <a:pt x="25949" y="7235"/>
                  </a:cubicBezTo>
                  <a:cubicBezTo>
                    <a:pt x="29196" y="10864"/>
                    <a:pt x="29933" y="16085"/>
                    <a:pt x="27823" y="20469"/>
                  </a:cubicBezTo>
                  <a:cubicBezTo>
                    <a:pt x="25811" y="24648"/>
                    <a:pt x="21584" y="27282"/>
                    <a:pt x="16985" y="27282"/>
                  </a:cubicBezTo>
                  <a:cubicBezTo>
                    <a:pt x="16760" y="27282"/>
                    <a:pt x="16535" y="27276"/>
                    <a:pt x="16308" y="27263"/>
                  </a:cubicBezTo>
                  <a:cubicBezTo>
                    <a:pt x="11451" y="26990"/>
                    <a:pt x="7231" y="23816"/>
                    <a:pt x="5630" y="19223"/>
                  </a:cubicBezTo>
                  <a:cubicBezTo>
                    <a:pt x="4020" y="14630"/>
                    <a:pt x="5348" y="9518"/>
                    <a:pt x="8977" y="6280"/>
                  </a:cubicBezTo>
                  <a:cubicBezTo>
                    <a:pt x="11269" y="4233"/>
                    <a:pt x="14128" y="3225"/>
                    <a:pt x="16978" y="3225"/>
                  </a:cubicBezTo>
                  <a:close/>
                  <a:moveTo>
                    <a:pt x="16974" y="0"/>
                  </a:moveTo>
                  <a:cubicBezTo>
                    <a:pt x="13357" y="0"/>
                    <a:pt x="9727" y="1276"/>
                    <a:pt x="6822" y="3870"/>
                  </a:cubicBezTo>
                  <a:cubicBezTo>
                    <a:pt x="555" y="9473"/>
                    <a:pt x="0" y="19141"/>
                    <a:pt x="5612" y="25398"/>
                  </a:cubicBezTo>
                  <a:cubicBezTo>
                    <a:pt x="8625" y="28773"/>
                    <a:pt x="12796" y="30490"/>
                    <a:pt x="16987" y="30490"/>
                  </a:cubicBezTo>
                  <a:cubicBezTo>
                    <a:pt x="20601" y="30490"/>
                    <a:pt x="24230" y="29212"/>
                    <a:pt x="27141" y="26617"/>
                  </a:cubicBezTo>
                  <a:cubicBezTo>
                    <a:pt x="33426" y="21005"/>
                    <a:pt x="33962" y="11364"/>
                    <a:pt x="28360" y="5089"/>
                  </a:cubicBezTo>
                  <a:cubicBezTo>
                    <a:pt x="25350" y="1718"/>
                    <a:pt x="21171" y="0"/>
                    <a:pt x="16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6358175" y="3630225"/>
              <a:ext cx="93775" cy="204225"/>
            </a:xfrm>
            <a:custGeom>
              <a:avLst/>
              <a:gdLst/>
              <a:ahLst/>
              <a:cxnLst/>
              <a:rect l="l" t="t" r="r" b="b"/>
              <a:pathLst>
                <a:path w="3751" h="8169" extrusionOk="0">
                  <a:moveTo>
                    <a:pt x="3453" y="0"/>
                  </a:moveTo>
                  <a:cubicBezTo>
                    <a:pt x="3409" y="0"/>
                    <a:pt x="3363" y="17"/>
                    <a:pt x="3320" y="56"/>
                  </a:cubicBezTo>
                  <a:cubicBezTo>
                    <a:pt x="1092" y="2057"/>
                    <a:pt x="1" y="5031"/>
                    <a:pt x="401" y="7996"/>
                  </a:cubicBezTo>
                  <a:cubicBezTo>
                    <a:pt x="419" y="8096"/>
                    <a:pt x="501" y="8169"/>
                    <a:pt x="601" y="8169"/>
                  </a:cubicBezTo>
                  <a:lnTo>
                    <a:pt x="628" y="8169"/>
                  </a:lnTo>
                  <a:cubicBezTo>
                    <a:pt x="737" y="8150"/>
                    <a:pt x="819" y="8050"/>
                    <a:pt x="810" y="7941"/>
                  </a:cubicBezTo>
                  <a:cubicBezTo>
                    <a:pt x="410" y="5104"/>
                    <a:pt x="1456" y="2266"/>
                    <a:pt x="3593" y="365"/>
                  </a:cubicBezTo>
                  <a:cubicBezTo>
                    <a:pt x="3750" y="222"/>
                    <a:pt x="3616" y="0"/>
                    <a:pt x="3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6184900" y="3413100"/>
              <a:ext cx="836125" cy="772650"/>
            </a:xfrm>
            <a:custGeom>
              <a:avLst/>
              <a:gdLst/>
              <a:ahLst/>
              <a:cxnLst/>
              <a:rect l="l" t="t" r="r" b="b"/>
              <a:pathLst>
                <a:path w="33445" h="30906" extrusionOk="0">
                  <a:moveTo>
                    <a:pt x="16242" y="3638"/>
                  </a:moveTo>
                  <a:cubicBezTo>
                    <a:pt x="19494" y="3638"/>
                    <a:pt x="22732" y="4971"/>
                    <a:pt x="25068" y="7585"/>
                  </a:cubicBezTo>
                  <a:cubicBezTo>
                    <a:pt x="29406" y="12452"/>
                    <a:pt x="28979" y="19919"/>
                    <a:pt x="24122" y="24275"/>
                  </a:cubicBezTo>
                  <a:cubicBezTo>
                    <a:pt x="21837" y="26414"/>
                    <a:pt x="18934" y="27471"/>
                    <a:pt x="16040" y="27471"/>
                  </a:cubicBezTo>
                  <a:cubicBezTo>
                    <a:pt x="12792" y="27471"/>
                    <a:pt x="9555" y="26141"/>
                    <a:pt x="7214" y="23521"/>
                  </a:cubicBezTo>
                  <a:cubicBezTo>
                    <a:pt x="2793" y="18573"/>
                    <a:pt x="3312" y="10942"/>
                    <a:pt x="8378" y="6640"/>
                  </a:cubicBezTo>
                  <a:cubicBezTo>
                    <a:pt x="10630" y="4628"/>
                    <a:pt x="13441" y="3638"/>
                    <a:pt x="16242" y="3638"/>
                  </a:cubicBezTo>
                  <a:close/>
                  <a:moveTo>
                    <a:pt x="16246" y="3239"/>
                  </a:moveTo>
                  <a:cubicBezTo>
                    <a:pt x="13276" y="3239"/>
                    <a:pt x="10366" y="4321"/>
                    <a:pt x="8105" y="6349"/>
                  </a:cubicBezTo>
                  <a:cubicBezTo>
                    <a:pt x="3075" y="10833"/>
                    <a:pt x="2629" y="18573"/>
                    <a:pt x="7123" y="23602"/>
                  </a:cubicBezTo>
                  <a:cubicBezTo>
                    <a:pt x="9442" y="26204"/>
                    <a:pt x="12771" y="27686"/>
                    <a:pt x="16254" y="27686"/>
                  </a:cubicBezTo>
                  <a:cubicBezTo>
                    <a:pt x="20274" y="27677"/>
                    <a:pt x="24031" y="25703"/>
                    <a:pt x="26314" y="22384"/>
                  </a:cubicBezTo>
                  <a:cubicBezTo>
                    <a:pt x="28588" y="19073"/>
                    <a:pt x="29097" y="14853"/>
                    <a:pt x="27660" y="11096"/>
                  </a:cubicBezTo>
                  <a:cubicBezTo>
                    <a:pt x="26223" y="7349"/>
                    <a:pt x="23039" y="4539"/>
                    <a:pt x="19128" y="3584"/>
                  </a:cubicBezTo>
                  <a:cubicBezTo>
                    <a:pt x="18175" y="3352"/>
                    <a:pt x="17207" y="3239"/>
                    <a:pt x="16246" y="3239"/>
                  </a:cubicBezTo>
                  <a:close/>
                  <a:moveTo>
                    <a:pt x="16218" y="418"/>
                  </a:moveTo>
                  <a:cubicBezTo>
                    <a:pt x="16518" y="418"/>
                    <a:pt x="16800" y="418"/>
                    <a:pt x="17091" y="446"/>
                  </a:cubicBezTo>
                  <a:cubicBezTo>
                    <a:pt x="21084" y="655"/>
                    <a:pt x="24822" y="2456"/>
                    <a:pt x="27478" y="5439"/>
                  </a:cubicBezTo>
                  <a:cubicBezTo>
                    <a:pt x="32999" y="11624"/>
                    <a:pt x="32453" y="21156"/>
                    <a:pt x="26268" y="26686"/>
                  </a:cubicBezTo>
                  <a:cubicBezTo>
                    <a:pt x="23403" y="29244"/>
                    <a:pt x="19817" y="30503"/>
                    <a:pt x="16244" y="30503"/>
                  </a:cubicBezTo>
                  <a:cubicBezTo>
                    <a:pt x="12105" y="30503"/>
                    <a:pt x="7984" y="28813"/>
                    <a:pt x="5022" y="25494"/>
                  </a:cubicBezTo>
                  <a:cubicBezTo>
                    <a:pt x="1083" y="21065"/>
                    <a:pt x="101" y="14744"/>
                    <a:pt x="2511" y="9332"/>
                  </a:cubicBezTo>
                  <a:cubicBezTo>
                    <a:pt x="4931" y="3920"/>
                    <a:pt x="10297" y="437"/>
                    <a:pt x="16218" y="418"/>
                  </a:cubicBezTo>
                  <a:close/>
                  <a:moveTo>
                    <a:pt x="16239" y="0"/>
                  </a:moveTo>
                  <a:cubicBezTo>
                    <a:pt x="15453" y="0"/>
                    <a:pt x="14662" y="60"/>
                    <a:pt x="13871" y="182"/>
                  </a:cubicBezTo>
                  <a:cubicBezTo>
                    <a:pt x="8696" y="982"/>
                    <a:pt x="4285" y="4357"/>
                    <a:pt x="2138" y="9141"/>
                  </a:cubicBezTo>
                  <a:cubicBezTo>
                    <a:pt x="1" y="13925"/>
                    <a:pt x="428" y="19464"/>
                    <a:pt x="3284" y="23857"/>
                  </a:cubicBezTo>
                  <a:cubicBezTo>
                    <a:pt x="6131" y="28250"/>
                    <a:pt x="11015" y="30906"/>
                    <a:pt x="16254" y="30906"/>
                  </a:cubicBezTo>
                  <a:cubicBezTo>
                    <a:pt x="16267" y="30906"/>
                    <a:pt x="16279" y="30906"/>
                    <a:pt x="16291" y="30906"/>
                  </a:cubicBezTo>
                  <a:cubicBezTo>
                    <a:pt x="20071" y="30906"/>
                    <a:pt x="23722" y="29506"/>
                    <a:pt x="26541" y="26977"/>
                  </a:cubicBezTo>
                  <a:cubicBezTo>
                    <a:pt x="32899" y="21301"/>
                    <a:pt x="33445" y="11515"/>
                    <a:pt x="27769" y="5166"/>
                  </a:cubicBezTo>
                  <a:cubicBezTo>
                    <a:pt x="24817" y="1851"/>
                    <a:pt x="20609" y="0"/>
                    <a:pt x="16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6847725" y="4099775"/>
              <a:ext cx="535525" cy="567675"/>
            </a:xfrm>
            <a:custGeom>
              <a:avLst/>
              <a:gdLst/>
              <a:ahLst/>
              <a:cxnLst/>
              <a:rect l="l" t="t" r="r" b="b"/>
              <a:pathLst>
                <a:path w="21421" h="22707" extrusionOk="0">
                  <a:moveTo>
                    <a:pt x="4612" y="1"/>
                  </a:moveTo>
                  <a:lnTo>
                    <a:pt x="1" y="4121"/>
                  </a:lnTo>
                  <a:lnTo>
                    <a:pt x="15672" y="21675"/>
                  </a:lnTo>
                  <a:cubicBezTo>
                    <a:pt x="16283" y="22359"/>
                    <a:pt x="17129" y="22707"/>
                    <a:pt x="17978" y="22707"/>
                  </a:cubicBezTo>
                  <a:cubicBezTo>
                    <a:pt x="18712" y="22707"/>
                    <a:pt x="19448" y="22447"/>
                    <a:pt x="20038" y="21921"/>
                  </a:cubicBezTo>
                  <a:cubicBezTo>
                    <a:pt x="21311" y="20775"/>
                    <a:pt x="21421" y="18819"/>
                    <a:pt x="20284" y="17546"/>
                  </a:cubicBezTo>
                  <a:lnTo>
                    <a:pt x="46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6842050" y="4094725"/>
              <a:ext cx="546650" cy="577625"/>
            </a:xfrm>
            <a:custGeom>
              <a:avLst/>
              <a:gdLst/>
              <a:ahLst/>
              <a:cxnLst/>
              <a:rect l="l" t="t" r="r" b="b"/>
              <a:pathLst>
                <a:path w="21866" h="23105" extrusionOk="0">
                  <a:moveTo>
                    <a:pt x="4821" y="485"/>
                  </a:moveTo>
                  <a:lnTo>
                    <a:pt x="20356" y="17884"/>
                  </a:lnTo>
                  <a:cubicBezTo>
                    <a:pt x="21420" y="19076"/>
                    <a:pt x="21320" y="20904"/>
                    <a:pt x="20129" y="21968"/>
                  </a:cubicBezTo>
                  <a:cubicBezTo>
                    <a:pt x="19577" y="22460"/>
                    <a:pt x="18890" y="22702"/>
                    <a:pt x="18206" y="22702"/>
                  </a:cubicBezTo>
                  <a:cubicBezTo>
                    <a:pt x="17411" y="22702"/>
                    <a:pt x="16621" y="22376"/>
                    <a:pt x="16054" y="21741"/>
                  </a:cubicBezTo>
                  <a:lnTo>
                    <a:pt x="510" y="4341"/>
                  </a:lnTo>
                  <a:lnTo>
                    <a:pt x="4821" y="485"/>
                  </a:lnTo>
                  <a:close/>
                  <a:moveTo>
                    <a:pt x="4821" y="1"/>
                  </a:moveTo>
                  <a:cubicBezTo>
                    <a:pt x="4776" y="1"/>
                    <a:pt x="4733" y="19"/>
                    <a:pt x="4703" y="57"/>
                  </a:cubicBezTo>
                  <a:lnTo>
                    <a:pt x="82" y="4168"/>
                  </a:lnTo>
                  <a:cubicBezTo>
                    <a:pt x="10" y="4250"/>
                    <a:pt x="1" y="4369"/>
                    <a:pt x="73" y="4460"/>
                  </a:cubicBezTo>
                  <a:lnTo>
                    <a:pt x="15745" y="22014"/>
                  </a:lnTo>
                  <a:cubicBezTo>
                    <a:pt x="16372" y="22705"/>
                    <a:pt x="17273" y="23105"/>
                    <a:pt x="18210" y="23105"/>
                  </a:cubicBezTo>
                  <a:cubicBezTo>
                    <a:pt x="19019" y="23096"/>
                    <a:pt x="19801" y="22805"/>
                    <a:pt x="20402" y="22268"/>
                  </a:cubicBezTo>
                  <a:cubicBezTo>
                    <a:pt x="21748" y="21059"/>
                    <a:pt x="21866" y="18976"/>
                    <a:pt x="20665" y="17620"/>
                  </a:cubicBezTo>
                  <a:lnTo>
                    <a:pt x="4985" y="66"/>
                  </a:lnTo>
                  <a:cubicBezTo>
                    <a:pt x="4948" y="30"/>
                    <a:pt x="4903" y="12"/>
                    <a:pt x="4848" y="3"/>
                  </a:cubicBezTo>
                  <a:cubicBezTo>
                    <a:pt x="4839" y="1"/>
                    <a:pt x="4830" y="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6974400" y="4239625"/>
              <a:ext cx="158275" cy="151225"/>
            </a:xfrm>
            <a:custGeom>
              <a:avLst/>
              <a:gdLst/>
              <a:ahLst/>
              <a:cxnLst/>
              <a:rect l="l" t="t" r="r" b="b"/>
              <a:pathLst>
                <a:path w="6331" h="6049" extrusionOk="0">
                  <a:moveTo>
                    <a:pt x="4611" y="1"/>
                  </a:moveTo>
                  <a:lnTo>
                    <a:pt x="0" y="4121"/>
                  </a:lnTo>
                  <a:lnTo>
                    <a:pt x="1719" y="6049"/>
                  </a:lnTo>
                  <a:lnTo>
                    <a:pt x="6330" y="1920"/>
                  </a:lnTo>
                  <a:lnTo>
                    <a:pt x="46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6970075" y="4237800"/>
              <a:ext cx="168975" cy="161300"/>
            </a:xfrm>
            <a:custGeom>
              <a:avLst/>
              <a:gdLst/>
              <a:ahLst/>
              <a:cxnLst/>
              <a:rect l="l" t="t" r="r" b="b"/>
              <a:pathLst>
                <a:path w="6759" h="6452" extrusionOk="0">
                  <a:moveTo>
                    <a:pt x="4812" y="492"/>
                  </a:moveTo>
                  <a:lnTo>
                    <a:pt x="6267" y="2120"/>
                  </a:lnTo>
                  <a:lnTo>
                    <a:pt x="1956" y="5967"/>
                  </a:lnTo>
                  <a:lnTo>
                    <a:pt x="501" y="4348"/>
                  </a:lnTo>
                  <a:lnTo>
                    <a:pt x="4812" y="492"/>
                  </a:lnTo>
                  <a:close/>
                  <a:moveTo>
                    <a:pt x="4848" y="1"/>
                  </a:moveTo>
                  <a:cubicBezTo>
                    <a:pt x="4794" y="1"/>
                    <a:pt x="4730" y="19"/>
                    <a:pt x="4703" y="64"/>
                  </a:cubicBezTo>
                  <a:lnTo>
                    <a:pt x="82" y="4176"/>
                  </a:lnTo>
                  <a:cubicBezTo>
                    <a:pt x="0" y="4257"/>
                    <a:pt x="0" y="4376"/>
                    <a:pt x="73" y="4458"/>
                  </a:cubicBezTo>
                  <a:lnTo>
                    <a:pt x="1792" y="6386"/>
                  </a:lnTo>
                  <a:cubicBezTo>
                    <a:pt x="1819" y="6431"/>
                    <a:pt x="1874" y="6449"/>
                    <a:pt x="1928" y="6449"/>
                  </a:cubicBezTo>
                  <a:lnTo>
                    <a:pt x="1938" y="6449"/>
                  </a:lnTo>
                  <a:cubicBezTo>
                    <a:pt x="1945" y="6451"/>
                    <a:pt x="1953" y="6452"/>
                    <a:pt x="1962" y="6452"/>
                  </a:cubicBezTo>
                  <a:cubicBezTo>
                    <a:pt x="2001" y="6452"/>
                    <a:pt x="2044" y="6434"/>
                    <a:pt x="2074" y="6404"/>
                  </a:cubicBezTo>
                  <a:lnTo>
                    <a:pt x="6685" y="2275"/>
                  </a:lnTo>
                  <a:cubicBezTo>
                    <a:pt x="6722" y="2238"/>
                    <a:pt x="6749" y="2193"/>
                    <a:pt x="6758" y="2138"/>
                  </a:cubicBezTo>
                  <a:cubicBezTo>
                    <a:pt x="6758" y="2093"/>
                    <a:pt x="6731" y="2038"/>
                    <a:pt x="6704" y="1993"/>
                  </a:cubicBezTo>
                  <a:lnTo>
                    <a:pt x="4985" y="74"/>
                  </a:lnTo>
                  <a:cubicBezTo>
                    <a:pt x="4948" y="37"/>
                    <a:pt x="4894" y="1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7063975" y="4343225"/>
              <a:ext cx="126450" cy="113125"/>
            </a:xfrm>
            <a:custGeom>
              <a:avLst/>
              <a:gdLst/>
              <a:ahLst/>
              <a:cxnLst/>
              <a:rect l="l" t="t" r="r" b="b"/>
              <a:pathLst>
                <a:path w="5058" h="4525" extrusionOk="0">
                  <a:moveTo>
                    <a:pt x="4834" y="0"/>
                  </a:moveTo>
                  <a:cubicBezTo>
                    <a:pt x="4787" y="0"/>
                    <a:pt x="4740" y="16"/>
                    <a:pt x="4703" y="50"/>
                  </a:cubicBezTo>
                  <a:lnTo>
                    <a:pt x="92" y="4179"/>
                  </a:lnTo>
                  <a:cubicBezTo>
                    <a:pt x="1" y="4252"/>
                    <a:pt x="1" y="4379"/>
                    <a:pt x="73" y="4461"/>
                  </a:cubicBezTo>
                  <a:cubicBezTo>
                    <a:pt x="119" y="4497"/>
                    <a:pt x="173" y="4524"/>
                    <a:pt x="228" y="4524"/>
                  </a:cubicBezTo>
                  <a:cubicBezTo>
                    <a:pt x="274" y="4524"/>
                    <a:pt x="319" y="4506"/>
                    <a:pt x="364" y="4479"/>
                  </a:cubicBezTo>
                  <a:lnTo>
                    <a:pt x="4967" y="359"/>
                  </a:lnTo>
                  <a:cubicBezTo>
                    <a:pt x="5049" y="286"/>
                    <a:pt x="5058" y="150"/>
                    <a:pt x="4985" y="68"/>
                  </a:cubicBezTo>
                  <a:cubicBezTo>
                    <a:pt x="4945" y="23"/>
                    <a:pt x="4890" y="0"/>
                    <a:pt x="4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7099675" y="4383475"/>
              <a:ext cx="126675" cy="113125"/>
            </a:xfrm>
            <a:custGeom>
              <a:avLst/>
              <a:gdLst/>
              <a:ahLst/>
              <a:cxnLst/>
              <a:rect l="l" t="t" r="r" b="b"/>
              <a:pathLst>
                <a:path w="5067" h="4525" extrusionOk="0">
                  <a:moveTo>
                    <a:pt x="4843" y="0"/>
                  </a:moveTo>
                  <a:cubicBezTo>
                    <a:pt x="4796" y="0"/>
                    <a:pt x="4749" y="16"/>
                    <a:pt x="4712" y="49"/>
                  </a:cubicBezTo>
                  <a:lnTo>
                    <a:pt x="92" y="4170"/>
                  </a:lnTo>
                  <a:cubicBezTo>
                    <a:pt x="10" y="4242"/>
                    <a:pt x="1" y="4379"/>
                    <a:pt x="82" y="4461"/>
                  </a:cubicBezTo>
                  <a:cubicBezTo>
                    <a:pt x="119" y="4497"/>
                    <a:pt x="173" y="4524"/>
                    <a:pt x="228" y="4524"/>
                  </a:cubicBezTo>
                  <a:cubicBezTo>
                    <a:pt x="283" y="4524"/>
                    <a:pt x="328" y="4497"/>
                    <a:pt x="364" y="4470"/>
                  </a:cubicBezTo>
                  <a:lnTo>
                    <a:pt x="4985" y="350"/>
                  </a:lnTo>
                  <a:cubicBezTo>
                    <a:pt x="5067" y="277"/>
                    <a:pt x="5067" y="149"/>
                    <a:pt x="4994" y="68"/>
                  </a:cubicBezTo>
                  <a:cubicBezTo>
                    <a:pt x="4954" y="23"/>
                    <a:pt x="4899" y="0"/>
                    <a:pt x="4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7135600" y="4423325"/>
              <a:ext cx="128525" cy="113300"/>
            </a:xfrm>
            <a:custGeom>
              <a:avLst/>
              <a:gdLst/>
              <a:ahLst/>
              <a:cxnLst/>
              <a:rect l="l" t="t" r="r" b="b"/>
              <a:pathLst>
                <a:path w="5141" h="4532" extrusionOk="0">
                  <a:moveTo>
                    <a:pt x="4841" y="1"/>
                  </a:moveTo>
                  <a:cubicBezTo>
                    <a:pt x="4795" y="1"/>
                    <a:pt x="4748" y="17"/>
                    <a:pt x="4703" y="56"/>
                  </a:cubicBezTo>
                  <a:lnTo>
                    <a:pt x="92" y="4185"/>
                  </a:lnTo>
                  <a:cubicBezTo>
                    <a:pt x="1" y="4258"/>
                    <a:pt x="1" y="4386"/>
                    <a:pt x="73" y="4467"/>
                  </a:cubicBezTo>
                  <a:cubicBezTo>
                    <a:pt x="110" y="4513"/>
                    <a:pt x="164" y="4531"/>
                    <a:pt x="228" y="4531"/>
                  </a:cubicBezTo>
                  <a:cubicBezTo>
                    <a:pt x="274" y="4531"/>
                    <a:pt x="328" y="4513"/>
                    <a:pt x="365" y="4476"/>
                  </a:cubicBezTo>
                  <a:lnTo>
                    <a:pt x="4976" y="365"/>
                  </a:lnTo>
                  <a:cubicBezTo>
                    <a:pt x="5140" y="222"/>
                    <a:pt x="5007" y="1"/>
                    <a:pt x="4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6">
    <p:bg>
      <p:bgPr>
        <a:solidFill>
          <a:schemeClr val="accent6"/>
        </a:solidFill>
        <a:effectLst/>
      </p:bgPr>
    </p:bg>
    <p:spTree>
      <p:nvGrpSpPr>
        <p:cNvPr id="1" name="Shape 260"/>
        <p:cNvGrpSpPr/>
        <p:nvPr/>
      </p:nvGrpSpPr>
      <p:grpSpPr>
        <a:xfrm>
          <a:off x="0" y="0"/>
          <a:ext cx="0" cy="0"/>
          <a:chOff x="0" y="0"/>
          <a:chExt cx="0" cy="0"/>
        </a:xfrm>
      </p:grpSpPr>
      <p:sp>
        <p:nvSpPr>
          <p:cNvPr id="261" name="Google Shape;261;p32"/>
          <p:cNvSpPr/>
          <p:nvPr/>
        </p:nvSpPr>
        <p:spPr>
          <a:xfrm>
            <a:off x="501150" y="425250"/>
            <a:ext cx="8141700" cy="429300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4233850" y="210388"/>
            <a:ext cx="676309" cy="817578"/>
          </a:xfrm>
          <a:custGeom>
            <a:avLst/>
            <a:gdLst/>
            <a:ahLst/>
            <a:cxnLst/>
            <a:rect l="l" t="t" r="r" b="b"/>
            <a:pathLst>
              <a:path w="11662" h="14098" extrusionOk="0">
                <a:moveTo>
                  <a:pt x="1" y="0"/>
                </a:moveTo>
                <a:lnTo>
                  <a:pt x="1" y="14098"/>
                </a:lnTo>
                <a:lnTo>
                  <a:pt x="3348" y="12479"/>
                </a:lnTo>
                <a:lnTo>
                  <a:pt x="5822" y="14098"/>
                </a:lnTo>
                <a:lnTo>
                  <a:pt x="8305" y="12479"/>
                </a:lnTo>
                <a:lnTo>
                  <a:pt x="11661" y="14098"/>
                </a:lnTo>
                <a:lnTo>
                  <a:pt x="11661" y="0"/>
                </a:ln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rot="3600004">
            <a:off x="7601285" y="2944801"/>
            <a:ext cx="394297" cy="404883"/>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32"/>
          <p:cNvGrpSpPr/>
          <p:nvPr/>
        </p:nvGrpSpPr>
        <p:grpSpPr>
          <a:xfrm>
            <a:off x="1766696" y="3942833"/>
            <a:ext cx="315440" cy="304214"/>
            <a:chOff x="2082875" y="4326875"/>
            <a:chExt cx="377050" cy="363675"/>
          </a:xfrm>
        </p:grpSpPr>
        <p:sp>
          <p:nvSpPr>
            <p:cNvPr id="265" name="Google Shape;265;p32"/>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32"/>
          <p:cNvSpPr/>
          <p:nvPr/>
        </p:nvSpPr>
        <p:spPr>
          <a:xfrm rot="1799942">
            <a:off x="828252" y="3780155"/>
            <a:ext cx="632328" cy="629526"/>
          </a:xfrm>
          <a:custGeom>
            <a:avLst/>
            <a:gdLst/>
            <a:ahLst/>
            <a:cxnLst/>
            <a:rect l="l" t="t" r="r" b="b"/>
            <a:pathLst>
              <a:path w="29561" h="29430" extrusionOk="0">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1019201" y="3178281"/>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32"/>
          <p:cNvGrpSpPr/>
          <p:nvPr/>
        </p:nvGrpSpPr>
        <p:grpSpPr>
          <a:xfrm rot="10800000">
            <a:off x="7179786" y="3747016"/>
            <a:ext cx="513591" cy="695834"/>
            <a:chOff x="4367313" y="3599613"/>
            <a:chExt cx="723775" cy="980600"/>
          </a:xfrm>
        </p:grpSpPr>
        <p:sp>
          <p:nvSpPr>
            <p:cNvPr id="271" name="Google Shape;271;p32"/>
            <p:cNvSpPr/>
            <p:nvPr/>
          </p:nvSpPr>
          <p:spPr>
            <a:xfrm>
              <a:off x="4375263" y="3607738"/>
              <a:ext cx="707875" cy="964350"/>
            </a:xfrm>
            <a:custGeom>
              <a:avLst/>
              <a:gdLst/>
              <a:ahLst/>
              <a:cxnLst/>
              <a:rect l="l" t="t" r="r" b="b"/>
              <a:pathLst>
                <a:path w="28315" h="38574" extrusionOk="0">
                  <a:moveTo>
                    <a:pt x="17877" y="0"/>
                  </a:moveTo>
                  <a:cubicBezTo>
                    <a:pt x="14619" y="0"/>
                    <a:pt x="11466" y="1749"/>
                    <a:pt x="9814" y="4820"/>
                  </a:cubicBezTo>
                  <a:lnTo>
                    <a:pt x="5067" y="13670"/>
                  </a:lnTo>
                  <a:cubicBezTo>
                    <a:pt x="4775" y="14189"/>
                    <a:pt x="4966" y="14844"/>
                    <a:pt x="5494" y="15126"/>
                  </a:cubicBezTo>
                  <a:cubicBezTo>
                    <a:pt x="5659" y="15214"/>
                    <a:pt x="5836" y="15255"/>
                    <a:pt x="6010" y="15255"/>
                  </a:cubicBezTo>
                  <a:cubicBezTo>
                    <a:pt x="6394" y="15255"/>
                    <a:pt x="6764" y="15052"/>
                    <a:pt x="6958" y="14689"/>
                  </a:cubicBezTo>
                  <a:lnTo>
                    <a:pt x="11706" y="5848"/>
                  </a:lnTo>
                  <a:cubicBezTo>
                    <a:pt x="12969" y="3498"/>
                    <a:pt x="15383" y="2159"/>
                    <a:pt x="17876" y="2159"/>
                  </a:cubicBezTo>
                  <a:cubicBezTo>
                    <a:pt x="18992" y="2159"/>
                    <a:pt x="20123" y="2427"/>
                    <a:pt x="21174" y="2992"/>
                  </a:cubicBezTo>
                  <a:cubicBezTo>
                    <a:pt x="24576" y="4820"/>
                    <a:pt x="25859" y="9059"/>
                    <a:pt x="24030" y="12461"/>
                  </a:cubicBezTo>
                  <a:lnTo>
                    <a:pt x="12561" y="33798"/>
                  </a:lnTo>
                  <a:cubicBezTo>
                    <a:pt x="11640" y="35403"/>
                    <a:pt x="9962" y="36306"/>
                    <a:pt x="8231" y="36306"/>
                  </a:cubicBezTo>
                  <a:cubicBezTo>
                    <a:pt x="7431" y="36306"/>
                    <a:pt x="6620" y="36114"/>
                    <a:pt x="5867" y="35708"/>
                  </a:cubicBezTo>
                  <a:cubicBezTo>
                    <a:pt x="3484" y="34435"/>
                    <a:pt x="2547" y="31488"/>
                    <a:pt x="3757" y="29069"/>
                  </a:cubicBezTo>
                  <a:lnTo>
                    <a:pt x="12361" y="13061"/>
                  </a:lnTo>
                  <a:cubicBezTo>
                    <a:pt x="12661" y="12479"/>
                    <a:pt x="13189" y="12051"/>
                    <a:pt x="13816" y="11860"/>
                  </a:cubicBezTo>
                  <a:cubicBezTo>
                    <a:pt x="14049" y="11793"/>
                    <a:pt x="14287" y="11759"/>
                    <a:pt x="14525" y="11759"/>
                  </a:cubicBezTo>
                  <a:cubicBezTo>
                    <a:pt x="14929" y="11759"/>
                    <a:pt x="15329" y="11857"/>
                    <a:pt x="15690" y="12051"/>
                  </a:cubicBezTo>
                  <a:cubicBezTo>
                    <a:pt x="16900" y="12697"/>
                    <a:pt x="17345" y="14207"/>
                    <a:pt x="16690" y="15407"/>
                  </a:cubicBezTo>
                  <a:lnTo>
                    <a:pt x="11561" y="25321"/>
                  </a:lnTo>
                  <a:cubicBezTo>
                    <a:pt x="11288" y="25849"/>
                    <a:pt x="11497" y="26504"/>
                    <a:pt x="12034" y="26777"/>
                  </a:cubicBezTo>
                  <a:cubicBezTo>
                    <a:pt x="12191" y="26858"/>
                    <a:pt x="12359" y="26896"/>
                    <a:pt x="12526" y="26896"/>
                  </a:cubicBezTo>
                  <a:cubicBezTo>
                    <a:pt x="12918" y="26896"/>
                    <a:pt x="13297" y="26683"/>
                    <a:pt x="13489" y="26313"/>
                  </a:cubicBezTo>
                  <a:lnTo>
                    <a:pt x="18591" y="16408"/>
                  </a:lnTo>
                  <a:cubicBezTo>
                    <a:pt x="19901" y="14152"/>
                    <a:pt x="19073" y="11260"/>
                    <a:pt x="16781" y="10023"/>
                  </a:cubicBezTo>
                  <a:cubicBezTo>
                    <a:pt x="16085" y="9652"/>
                    <a:pt x="15339" y="9476"/>
                    <a:pt x="14604" y="9476"/>
                  </a:cubicBezTo>
                  <a:cubicBezTo>
                    <a:pt x="12908" y="9476"/>
                    <a:pt x="11272" y="10412"/>
                    <a:pt x="10460" y="12042"/>
                  </a:cubicBezTo>
                  <a:lnTo>
                    <a:pt x="1865" y="28050"/>
                  </a:lnTo>
                  <a:cubicBezTo>
                    <a:pt x="0" y="31524"/>
                    <a:pt x="1301" y="35863"/>
                    <a:pt x="4775" y="37737"/>
                  </a:cubicBezTo>
                  <a:cubicBezTo>
                    <a:pt x="5821" y="38282"/>
                    <a:pt x="6977" y="38573"/>
                    <a:pt x="8159" y="38573"/>
                  </a:cubicBezTo>
                  <a:cubicBezTo>
                    <a:pt x="10788" y="38573"/>
                    <a:pt x="13216" y="37136"/>
                    <a:pt x="14462" y="34817"/>
                  </a:cubicBezTo>
                  <a:lnTo>
                    <a:pt x="25922" y="13470"/>
                  </a:lnTo>
                  <a:cubicBezTo>
                    <a:pt x="28314" y="9023"/>
                    <a:pt x="26641" y="3483"/>
                    <a:pt x="22193" y="1091"/>
                  </a:cubicBezTo>
                  <a:cubicBezTo>
                    <a:pt x="20817" y="351"/>
                    <a:pt x="19337" y="0"/>
                    <a:pt x="17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4367313" y="3599613"/>
              <a:ext cx="723775" cy="980600"/>
            </a:xfrm>
            <a:custGeom>
              <a:avLst/>
              <a:gdLst/>
              <a:ahLst/>
              <a:cxnLst/>
              <a:rect l="l" t="t" r="r" b="b"/>
              <a:pathLst>
                <a:path w="28951" h="39224" extrusionOk="0">
                  <a:moveTo>
                    <a:pt x="18090" y="646"/>
                  </a:moveTo>
                  <a:cubicBezTo>
                    <a:pt x="20729" y="646"/>
                    <a:pt x="23288" y="1818"/>
                    <a:pt x="25013" y="3934"/>
                  </a:cubicBezTo>
                  <a:cubicBezTo>
                    <a:pt x="27296" y="6726"/>
                    <a:pt x="27678" y="10628"/>
                    <a:pt x="25977" y="13811"/>
                  </a:cubicBezTo>
                  <a:lnTo>
                    <a:pt x="14517" y="35158"/>
                  </a:lnTo>
                  <a:cubicBezTo>
                    <a:pt x="13266" y="37495"/>
                    <a:pt x="10866" y="38825"/>
                    <a:pt x="8390" y="38825"/>
                  </a:cubicBezTo>
                  <a:cubicBezTo>
                    <a:pt x="7280" y="38825"/>
                    <a:pt x="6156" y="38558"/>
                    <a:pt x="5112" y="37996"/>
                  </a:cubicBezTo>
                  <a:cubicBezTo>
                    <a:pt x="1728" y="36177"/>
                    <a:pt x="464" y="31965"/>
                    <a:pt x="2283" y="28591"/>
                  </a:cubicBezTo>
                  <a:lnTo>
                    <a:pt x="10878" y="12574"/>
                  </a:lnTo>
                  <a:cubicBezTo>
                    <a:pt x="11433" y="11537"/>
                    <a:pt x="12370" y="10773"/>
                    <a:pt x="13489" y="10437"/>
                  </a:cubicBezTo>
                  <a:cubicBezTo>
                    <a:pt x="13907" y="10309"/>
                    <a:pt x="14335" y="10246"/>
                    <a:pt x="14762" y="10237"/>
                  </a:cubicBezTo>
                  <a:cubicBezTo>
                    <a:pt x="18109" y="10246"/>
                    <a:pt x="20228" y="13811"/>
                    <a:pt x="18655" y="16758"/>
                  </a:cubicBezTo>
                  <a:lnTo>
                    <a:pt x="13534" y="26654"/>
                  </a:lnTo>
                  <a:cubicBezTo>
                    <a:pt x="13380" y="26956"/>
                    <a:pt x="13071" y="27126"/>
                    <a:pt x="12752" y="27126"/>
                  </a:cubicBezTo>
                  <a:cubicBezTo>
                    <a:pt x="12620" y="27126"/>
                    <a:pt x="12486" y="27097"/>
                    <a:pt x="12361" y="27036"/>
                  </a:cubicBezTo>
                  <a:cubicBezTo>
                    <a:pt x="12161" y="26927"/>
                    <a:pt x="12006" y="26745"/>
                    <a:pt x="11933" y="26517"/>
                  </a:cubicBezTo>
                  <a:cubicBezTo>
                    <a:pt x="11852" y="26299"/>
                    <a:pt x="11879" y="26054"/>
                    <a:pt x="11988" y="25844"/>
                  </a:cubicBezTo>
                  <a:lnTo>
                    <a:pt x="17109" y="15930"/>
                  </a:lnTo>
                  <a:cubicBezTo>
                    <a:pt x="17900" y="14630"/>
                    <a:pt x="17445" y="12920"/>
                    <a:pt x="16090" y="12192"/>
                  </a:cubicBezTo>
                  <a:cubicBezTo>
                    <a:pt x="15687" y="11974"/>
                    <a:pt x="15254" y="11871"/>
                    <a:pt x="14828" y="11871"/>
                  </a:cubicBezTo>
                  <a:cubicBezTo>
                    <a:pt x="13832" y="11871"/>
                    <a:pt x="12871" y="12434"/>
                    <a:pt x="12406" y="13402"/>
                  </a:cubicBezTo>
                  <a:lnTo>
                    <a:pt x="3811" y="29410"/>
                  </a:lnTo>
                  <a:cubicBezTo>
                    <a:pt x="2456" y="31938"/>
                    <a:pt x="3411" y="35085"/>
                    <a:pt x="5940" y="36449"/>
                  </a:cubicBezTo>
                  <a:cubicBezTo>
                    <a:pt x="6720" y="36865"/>
                    <a:pt x="7559" y="37062"/>
                    <a:pt x="8386" y="37062"/>
                  </a:cubicBezTo>
                  <a:cubicBezTo>
                    <a:pt x="10241" y="37062"/>
                    <a:pt x="12036" y="36072"/>
                    <a:pt x="12979" y="34330"/>
                  </a:cubicBezTo>
                  <a:lnTo>
                    <a:pt x="24440" y="12993"/>
                  </a:lnTo>
                  <a:cubicBezTo>
                    <a:pt x="26222" y="9500"/>
                    <a:pt x="24885" y="5234"/>
                    <a:pt x="21438" y="3379"/>
                  </a:cubicBezTo>
                  <a:cubicBezTo>
                    <a:pt x="20353" y="2799"/>
                    <a:pt x="19185" y="2523"/>
                    <a:pt x="18035" y="2523"/>
                  </a:cubicBezTo>
                  <a:cubicBezTo>
                    <a:pt x="15519" y="2523"/>
                    <a:pt x="13083" y="3840"/>
                    <a:pt x="11761" y="6180"/>
                  </a:cubicBezTo>
                  <a:lnTo>
                    <a:pt x="7013" y="15021"/>
                  </a:lnTo>
                  <a:cubicBezTo>
                    <a:pt x="6841" y="15279"/>
                    <a:pt x="6556" y="15421"/>
                    <a:pt x="6266" y="15421"/>
                  </a:cubicBezTo>
                  <a:cubicBezTo>
                    <a:pt x="6127" y="15421"/>
                    <a:pt x="5987" y="15389"/>
                    <a:pt x="5858" y="15321"/>
                  </a:cubicBezTo>
                  <a:cubicBezTo>
                    <a:pt x="5457" y="15103"/>
                    <a:pt x="5294" y="14612"/>
                    <a:pt x="5476" y="14193"/>
                  </a:cubicBezTo>
                  <a:lnTo>
                    <a:pt x="10214" y="5353"/>
                  </a:lnTo>
                  <a:cubicBezTo>
                    <a:pt x="11342" y="3261"/>
                    <a:pt x="13252" y="1696"/>
                    <a:pt x="15526" y="1023"/>
                  </a:cubicBezTo>
                  <a:cubicBezTo>
                    <a:pt x="16372" y="769"/>
                    <a:pt x="17235" y="646"/>
                    <a:pt x="18090" y="646"/>
                  </a:cubicBezTo>
                  <a:close/>
                  <a:moveTo>
                    <a:pt x="18233" y="1"/>
                  </a:moveTo>
                  <a:cubicBezTo>
                    <a:pt x="14808" y="1"/>
                    <a:pt x="11504" y="1888"/>
                    <a:pt x="9869" y="5171"/>
                  </a:cubicBezTo>
                  <a:lnTo>
                    <a:pt x="5121" y="14011"/>
                  </a:lnTo>
                  <a:cubicBezTo>
                    <a:pt x="4748" y="14639"/>
                    <a:pt x="4966" y="15448"/>
                    <a:pt x="5612" y="15794"/>
                  </a:cubicBezTo>
                  <a:cubicBezTo>
                    <a:pt x="5803" y="15898"/>
                    <a:pt x="6008" y="15946"/>
                    <a:pt x="6211" y="15946"/>
                  </a:cubicBezTo>
                  <a:cubicBezTo>
                    <a:pt x="6685" y="15946"/>
                    <a:pt x="7145" y="15680"/>
                    <a:pt x="7368" y="15221"/>
                  </a:cubicBezTo>
                  <a:lnTo>
                    <a:pt x="12115" y="6371"/>
                  </a:lnTo>
                  <a:cubicBezTo>
                    <a:pt x="13380" y="4232"/>
                    <a:pt x="15643" y="3031"/>
                    <a:pt x="17972" y="3031"/>
                  </a:cubicBezTo>
                  <a:cubicBezTo>
                    <a:pt x="19060" y="3031"/>
                    <a:pt x="20162" y="3293"/>
                    <a:pt x="21183" y="3843"/>
                  </a:cubicBezTo>
                  <a:cubicBezTo>
                    <a:pt x="24394" y="5562"/>
                    <a:pt x="25677" y="9518"/>
                    <a:pt x="24085" y="12793"/>
                  </a:cubicBezTo>
                  <a:lnTo>
                    <a:pt x="12625" y="34139"/>
                  </a:lnTo>
                  <a:cubicBezTo>
                    <a:pt x="11765" y="35753"/>
                    <a:pt x="10112" y="36668"/>
                    <a:pt x="8402" y="36668"/>
                  </a:cubicBezTo>
                  <a:cubicBezTo>
                    <a:pt x="7634" y="36668"/>
                    <a:pt x="6855" y="36484"/>
                    <a:pt x="6131" y="36095"/>
                  </a:cubicBezTo>
                  <a:cubicBezTo>
                    <a:pt x="3793" y="34849"/>
                    <a:pt x="2920" y="31938"/>
                    <a:pt x="4166" y="29601"/>
                  </a:cubicBezTo>
                  <a:lnTo>
                    <a:pt x="12779" y="13593"/>
                  </a:lnTo>
                  <a:cubicBezTo>
                    <a:pt x="13061" y="13065"/>
                    <a:pt x="13543" y="12665"/>
                    <a:pt x="14116" y="12492"/>
                  </a:cubicBezTo>
                  <a:cubicBezTo>
                    <a:pt x="14343" y="12424"/>
                    <a:pt x="14567" y="12392"/>
                    <a:pt x="14783" y="12392"/>
                  </a:cubicBezTo>
                  <a:cubicBezTo>
                    <a:pt x="16410" y="12392"/>
                    <a:pt x="17612" y="14191"/>
                    <a:pt x="16745" y="15748"/>
                  </a:cubicBezTo>
                  <a:lnTo>
                    <a:pt x="11624" y="25662"/>
                  </a:lnTo>
                  <a:cubicBezTo>
                    <a:pt x="11306" y="26290"/>
                    <a:pt x="11551" y="27063"/>
                    <a:pt x="12170" y="27381"/>
                  </a:cubicBezTo>
                  <a:cubicBezTo>
                    <a:pt x="12359" y="27480"/>
                    <a:pt x="12561" y="27527"/>
                    <a:pt x="12760" y="27527"/>
                  </a:cubicBezTo>
                  <a:cubicBezTo>
                    <a:pt x="13222" y="27527"/>
                    <a:pt x="13669" y="27275"/>
                    <a:pt x="13898" y="26836"/>
                  </a:cubicBezTo>
                  <a:lnTo>
                    <a:pt x="19010" y="16931"/>
                  </a:lnTo>
                  <a:cubicBezTo>
                    <a:pt x="20265" y="14593"/>
                    <a:pt x="19383" y="11674"/>
                    <a:pt x="17036" y="10419"/>
                  </a:cubicBezTo>
                  <a:cubicBezTo>
                    <a:pt x="16332" y="10035"/>
                    <a:pt x="15549" y="9839"/>
                    <a:pt x="14762" y="9839"/>
                  </a:cubicBezTo>
                  <a:cubicBezTo>
                    <a:pt x="14298" y="9839"/>
                    <a:pt x="13832" y="9907"/>
                    <a:pt x="13380" y="10046"/>
                  </a:cubicBezTo>
                  <a:cubicBezTo>
                    <a:pt x="12152" y="10410"/>
                    <a:pt x="11124" y="11246"/>
                    <a:pt x="10524" y="12374"/>
                  </a:cubicBezTo>
                  <a:lnTo>
                    <a:pt x="1919" y="28400"/>
                  </a:lnTo>
                  <a:cubicBezTo>
                    <a:pt x="0" y="31975"/>
                    <a:pt x="1346" y="36422"/>
                    <a:pt x="4921" y="38341"/>
                  </a:cubicBezTo>
                  <a:cubicBezTo>
                    <a:pt x="5985" y="38914"/>
                    <a:pt x="7177" y="39214"/>
                    <a:pt x="8386" y="39224"/>
                  </a:cubicBezTo>
                  <a:cubicBezTo>
                    <a:pt x="11097" y="39224"/>
                    <a:pt x="13598" y="37732"/>
                    <a:pt x="14880" y="35340"/>
                  </a:cubicBezTo>
                  <a:lnTo>
                    <a:pt x="26331" y="14002"/>
                  </a:lnTo>
                  <a:cubicBezTo>
                    <a:pt x="28951" y="9436"/>
                    <a:pt x="27286" y="3597"/>
                    <a:pt x="22648" y="1114"/>
                  </a:cubicBezTo>
                  <a:cubicBezTo>
                    <a:pt x="21238" y="358"/>
                    <a:pt x="19724" y="1"/>
                    <a:pt x="18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32"/>
          <p:cNvGrpSpPr/>
          <p:nvPr/>
        </p:nvGrpSpPr>
        <p:grpSpPr>
          <a:xfrm>
            <a:off x="6777658" y="3466446"/>
            <a:ext cx="315440" cy="304214"/>
            <a:chOff x="2082875" y="4326875"/>
            <a:chExt cx="377050" cy="363675"/>
          </a:xfrm>
        </p:grpSpPr>
        <p:sp>
          <p:nvSpPr>
            <p:cNvPr id="274" name="Google Shape;274;p32"/>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32"/>
          <p:cNvSpPr/>
          <p:nvPr/>
        </p:nvSpPr>
        <p:spPr>
          <a:xfrm>
            <a:off x="7928126" y="3881218"/>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rot="6937286">
            <a:off x="1611078" y="3096295"/>
            <a:ext cx="394302" cy="404888"/>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3"/>
        <p:cNvGrpSpPr/>
        <p:nvPr/>
      </p:nvGrpSpPr>
      <p:grpSpPr>
        <a:xfrm>
          <a:off x="0" y="0"/>
          <a:ext cx="0" cy="0"/>
          <a:chOff x="0" y="0"/>
          <a:chExt cx="0" cy="0"/>
        </a:xfrm>
      </p:grpSpPr>
      <p:sp>
        <p:nvSpPr>
          <p:cNvPr id="14" name="Google Shape;14;p3"/>
          <p:cNvSpPr/>
          <p:nvPr/>
        </p:nvSpPr>
        <p:spPr>
          <a:xfrm>
            <a:off x="501150" y="425250"/>
            <a:ext cx="8141700" cy="4293000"/>
          </a:xfrm>
          <a:prstGeom prst="rect">
            <a:avLst/>
          </a:pr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1361825" y="2196037"/>
            <a:ext cx="4298700" cy="151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056813" y="1158313"/>
            <a:ext cx="90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1361825" y="3710737"/>
            <a:ext cx="4298700" cy="39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6"/>
        </a:solidFill>
        <a:effectLst/>
      </p:bgPr>
    </p:bg>
    <p:spTree>
      <p:nvGrpSpPr>
        <p:cNvPr id="1" name="Shape 18"/>
        <p:cNvGrpSpPr/>
        <p:nvPr/>
      </p:nvGrpSpPr>
      <p:grpSpPr>
        <a:xfrm>
          <a:off x="0" y="0"/>
          <a:ext cx="0" cy="0"/>
          <a:chOff x="0" y="0"/>
          <a:chExt cx="0" cy="0"/>
        </a:xfrm>
      </p:grpSpPr>
      <p:sp>
        <p:nvSpPr>
          <p:cNvPr id="19" name="Google Shape;19;p4"/>
          <p:cNvSpPr/>
          <p:nvPr/>
        </p:nvSpPr>
        <p:spPr>
          <a:xfrm>
            <a:off x="501150" y="425250"/>
            <a:ext cx="8141700" cy="429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body" idx="1"/>
          </p:nvPr>
        </p:nvSpPr>
        <p:spPr>
          <a:xfrm>
            <a:off x="720000" y="1215875"/>
            <a:ext cx="7704000" cy="3392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00000"/>
              </a:lnSpc>
              <a:spcBef>
                <a:spcPts val="0"/>
              </a:spcBef>
              <a:spcAft>
                <a:spcPts val="0"/>
              </a:spcAft>
              <a:buSzPts val="1200"/>
              <a:buFont typeface="Roboto Condensed Light"/>
              <a:buAutoNum type="alphaLcPeriod"/>
              <a:defRPr/>
            </a:lvl2pPr>
            <a:lvl3pPr marL="1371600" lvl="2" indent="-304800" rtl="0">
              <a:lnSpc>
                <a:spcPct val="100000"/>
              </a:lnSpc>
              <a:spcBef>
                <a:spcPts val="0"/>
              </a:spcBef>
              <a:spcAft>
                <a:spcPts val="0"/>
              </a:spcAft>
              <a:buSzPts val="1200"/>
              <a:buFont typeface="Roboto Condensed Light"/>
              <a:buAutoNum type="romanLcPeriod"/>
              <a:defRPr/>
            </a:lvl3pPr>
            <a:lvl4pPr marL="1828800" lvl="3" indent="-304800" rtl="0">
              <a:lnSpc>
                <a:spcPct val="100000"/>
              </a:lnSpc>
              <a:spcBef>
                <a:spcPts val="0"/>
              </a:spcBef>
              <a:spcAft>
                <a:spcPts val="0"/>
              </a:spcAft>
              <a:buSzPts val="1200"/>
              <a:buFont typeface="Roboto Condensed Light"/>
              <a:buAutoNum type="arabicPeriod"/>
              <a:defRPr/>
            </a:lvl4pPr>
            <a:lvl5pPr marL="2286000" lvl="4" indent="-304800" rtl="0">
              <a:lnSpc>
                <a:spcPct val="100000"/>
              </a:lnSpc>
              <a:spcBef>
                <a:spcPts val="0"/>
              </a:spcBef>
              <a:spcAft>
                <a:spcPts val="0"/>
              </a:spcAft>
              <a:buSzPts val="1200"/>
              <a:buFont typeface="Roboto Condensed Light"/>
              <a:buAutoNum type="alphaLcPeriod"/>
              <a:defRPr/>
            </a:lvl5pPr>
            <a:lvl6pPr marL="2743200" lvl="5" indent="-304800" rtl="0">
              <a:lnSpc>
                <a:spcPct val="100000"/>
              </a:lnSpc>
              <a:spcBef>
                <a:spcPts val="0"/>
              </a:spcBef>
              <a:spcAft>
                <a:spcPts val="0"/>
              </a:spcAft>
              <a:buSzPts val="1200"/>
              <a:buFont typeface="Roboto Condensed Light"/>
              <a:buAutoNum type="romanLcPeriod"/>
              <a:defRPr/>
            </a:lvl6pPr>
            <a:lvl7pPr marL="3200400" lvl="6" indent="-304800" rtl="0">
              <a:lnSpc>
                <a:spcPct val="100000"/>
              </a:lnSpc>
              <a:spcBef>
                <a:spcPts val="0"/>
              </a:spcBef>
              <a:spcAft>
                <a:spcPts val="0"/>
              </a:spcAft>
              <a:buSzPts val="1200"/>
              <a:buFont typeface="Roboto Condensed Light"/>
              <a:buAutoNum type="arabicPeriod"/>
              <a:defRPr/>
            </a:lvl7pPr>
            <a:lvl8pPr marL="3657600" lvl="7" indent="-304800" rtl="0">
              <a:lnSpc>
                <a:spcPct val="100000"/>
              </a:lnSpc>
              <a:spcBef>
                <a:spcPts val="0"/>
              </a:spcBef>
              <a:spcAft>
                <a:spcPts val="0"/>
              </a:spcAft>
              <a:buSzPts val="1200"/>
              <a:buFont typeface="Roboto Condensed Light"/>
              <a:buAutoNum type="alphaLcPeriod"/>
              <a:defRPr/>
            </a:lvl8pPr>
            <a:lvl9pPr marL="4114800" lvl="8" indent="-304800" rtl="0">
              <a:lnSpc>
                <a:spcPct val="100000"/>
              </a:lnSpc>
              <a:spcBef>
                <a:spcPts val="0"/>
              </a:spcBef>
              <a:spcAft>
                <a:spcPts val="0"/>
              </a:spcAft>
              <a:buSzPts val="1200"/>
              <a:buFont typeface="Roboto Condensed Light"/>
              <a:buAutoNum type="romanLcPeriod"/>
              <a:defRPr/>
            </a:lvl9pPr>
          </a:lstStyle>
          <a:p>
            <a:endParaRPr/>
          </a:p>
        </p:txBody>
      </p:sp>
      <p:sp>
        <p:nvSpPr>
          <p:cNvPr id="21" name="Google Shape;21;p4"/>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6"/>
        </a:solidFill>
        <a:effectLst/>
      </p:bgPr>
    </p:bg>
    <p:spTree>
      <p:nvGrpSpPr>
        <p:cNvPr id="1" name="Shape 39"/>
        <p:cNvGrpSpPr/>
        <p:nvPr/>
      </p:nvGrpSpPr>
      <p:grpSpPr>
        <a:xfrm>
          <a:off x="0" y="0"/>
          <a:ext cx="0" cy="0"/>
          <a:chOff x="0" y="0"/>
          <a:chExt cx="0" cy="0"/>
        </a:xfrm>
      </p:grpSpPr>
      <p:sp>
        <p:nvSpPr>
          <p:cNvPr id="40" name="Google Shape;40;p9"/>
          <p:cNvSpPr/>
          <p:nvPr/>
        </p:nvSpPr>
        <p:spPr>
          <a:xfrm>
            <a:off x="501150" y="425250"/>
            <a:ext cx="8141700" cy="429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277750" y="1644950"/>
            <a:ext cx="4588500" cy="7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2" name="Google Shape;42;p9"/>
          <p:cNvSpPr txBox="1">
            <a:spLocks noGrp="1"/>
          </p:cNvSpPr>
          <p:nvPr>
            <p:ph type="subTitle" idx="1"/>
          </p:nvPr>
        </p:nvSpPr>
        <p:spPr>
          <a:xfrm>
            <a:off x="2277750" y="2394850"/>
            <a:ext cx="4588500" cy="11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412575" y="1157850"/>
            <a:ext cx="3937800" cy="175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accent2"/>
        </a:solidFill>
        <a:effectLst/>
      </p:bgPr>
    </p:bg>
    <p:spTree>
      <p:nvGrpSpPr>
        <p:cNvPr id="1" name="Shape 50"/>
        <p:cNvGrpSpPr/>
        <p:nvPr/>
      </p:nvGrpSpPr>
      <p:grpSpPr>
        <a:xfrm>
          <a:off x="0" y="0"/>
          <a:ext cx="0" cy="0"/>
          <a:chOff x="0" y="0"/>
          <a:chExt cx="0" cy="0"/>
        </a:xfrm>
      </p:grpSpPr>
      <p:sp>
        <p:nvSpPr>
          <p:cNvPr id="51" name="Google Shape;51;p13"/>
          <p:cNvSpPr/>
          <p:nvPr/>
        </p:nvSpPr>
        <p:spPr>
          <a:xfrm>
            <a:off x="501150" y="425250"/>
            <a:ext cx="8141700" cy="4293000"/>
          </a:xfrm>
          <a:prstGeom prst="rect">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994775" y="1635418"/>
            <a:ext cx="2329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 name="Google Shape;53;p13"/>
          <p:cNvSpPr txBox="1">
            <a:spLocks noGrp="1"/>
          </p:cNvSpPr>
          <p:nvPr>
            <p:ph type="subTitle" idx="1"/>
          </p:nvPr>
        </p:nvSpPr>
        <p:spPr>
          <a:xfrm>
            <a:off x="994786" y="2138826"/>
            <a:ext cx="2329200" cy="58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13"/>
          <p:cNvSpPr txBox="1">
            <a:spLocks noGrp="1"/>
          </p:cNvSpPr>
          <p:nvPr>
            <p:ph type="title" idx="2"/>
          </p:nvPr>
        </p:nvSpPr>
        <p:spPr>
          <a:xfrm>
            <a:off x="3407399" y="1635418"/>
            <a:ext cx="2329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 name="Google Shape;55;p13"/>
          <p:cNvSpPr txBox="1">
            <a:spLocks noGrp="1"/>
          </p:cNvSpPr>
          <p:nvPr>
            <p:ph type="subTitle" idx="3"/>
          </p:nvPr>
        </p:nvSpPr>
        <p:spPr>
          <a:xfrm>
            <a:off x="3407403" y="2138826"/>
            <a:ext cx="2329200" cy="58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4"/>
          </p:nvPr>
        </p:nvSpPr>
        <p:spPr>
          <a:xfrm>
            <a:off x="994775" y="3239498"/>
            <a:ext cx="2329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 name="Google Shape;57;p13"/>
          <p:cNvSpPr txBox="1">
            <a:spLocks noGrp="1"/>
          </p:cNvSpPr>
          <p:nvPr>
            <p:ph type="subTitle" idx="5"/>
          </p:nvPr>
        </p:nvSpPr>
        <p:spPr>
          <a:xfrm>
            <a:off x="994786" y="3742900"/>
            <a:ext cx="2329200" cy="58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6"/>
          </p:nvPr>
        </p:nvSpPr>
        <p:spPr>
          <a:xfrm>
            <a:off x="3407399" y="3239498"/>
            <a:ext cx="2329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 name="Google Shape;59;p13"/>
          <p:cNvSpPr txBox="1">
            <a:spLocks noGrp="1"/>
          </p:cNvSpPr>
          <p:nvPr>
            <p:ph type="subTitle" idx="7"/>
          </p:nvPr>
        </p:nvSpPr>
        <p:spPr>
          <a:xfrm>
            <a:off x="3407401" y="3742900"/>
            <a:ext cx="2329200" cy="58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8"/>
          </p:nvPr>
        </p:nvSpPr>
        <p:spPr>
          <a:xfrm>
            <a:off x="5820024" y="1635418"/>
            <a:ext cx="2329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 name="Google Shape;61;p13"/>
          <p:cNvSpPr txBox="1">
            <a:spLocks noGrp="1"/>
          </p:cNvSpPr>
          <p:nvPr>
            <p:ph type="subTitle" idx="9"/>
          </p:nvPr>
        </p:nvSpPr>
        <p:spPr>
          <a:xfrm>
            <a:off x="5820020" y="2138826"/>
            <a:ext cx="2329200" cy="58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3"/>
          <p:cNvSpPr txBox="1">
            <a:spLocks noGrp="1"/>
          </p:cNvSpPr>
          <p:nvPr>
            <p:ph type="title" idx="13"/>
          </p:nvPr>
        </p:nvSpPr>
        <p:spPr>
          <a:xfrm>
            <a:off x="5820024" y="3239498"/>
            <a:ext cx="2329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 name="Google Shape;63;p13"/>
          <p:cNvSpPr txBox="1">
            <a:spLocks noGrp="1"/>
          </p:cNvSpPr>
          <p:nvPr>
            <p:ph type="subTitle" idx="14"/>
          </p:nvPr>
        </p:nvSpPr>
        <p:spPr>
          <a:xfrm>
            <a:off x="5820015" y="3742900"/>
            <a:ext cx="2329200" cy="58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15" hasCustomPrompt="1"/>
          </p:nvPr>
        </p:nvSpPr>
        <p:spPr>
          <a:xfrm>
            <a:off x="994775" y="1187825"/>
            <a:ext cx="2329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title" idx="16" hasCustomPrompt="1"/>
          </p:nvPr>
        </p:nvSpPr>
        <p:spPr>
          <a:xfrm>
            <a:off x="994775" y="2789700"/>
            <a:ext cx="2329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title" idx="17" hasCustomPrompt="1"/>
          </p:nvPr>
        </p:nvSpPr>
        <p:spPr>
          <a:xfrm>
            <a:off x="3407399" y="1187825"/>
            <a:ext cx="2329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title" idx="18" hasCustomPrompt="1"/>
          </p:nvPr>
        </p:nvSpPr>
        <p:spPr>
          <a:xfrm>
            <a:off x="3407399" y="2789700"/>
            <a:ext cx="2329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title" idx="19" hasCustomPrompt="1"/>
          </p:nvPr>
        </p:nvSpPr>
        <p:spPr>
          <a:xfrm>
            <a:off x="5820024" y="1187825"/>
            <a:ext cx="2329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title" idx="20" hasCustomPrompt="1"/>
          </p:nvPr>
        </p:nvSpPr>
        <p:spPr>
          <a:xfrm>
            <a:off x="5820024" y="2789700"/>
            <a:ext cx="2329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title" idx="21"/>
          </p:nvPr>
        </p:nvSpPr>
        <p:spPr>
          <a:xfrm>
            <a:off x="713225" y="539500"/>
            <a:ext cx="77175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bg>
      <p:bgPr>
        <a:solidFill>
          <a:schemeClr val="accent4"/>
        </a:solidFill>
        <a:effectLst/>
      </p:bgPr>
    </p:bg>
    <p:spTree>
      <p:nvGrpSpPr>
        <p:cNvPr id="1" name="Shape 92"/>
        <p:cNvGrpSpPr/>
        <p:nvPr/>
      </p:nvGrpSpPr>
      <p:grpSpPr>
        <a:xfrm>
          <a:off x="0" y="0"/>
          <a:ext cx="0" cy="0"/>
          <a:chOff x="0" y="0"/>
          <a:chExt cx="0" cy="0"/>
        </a:xfrm>
      </p:grpSpPr>
      <p:sp>
        <p:nvSpPr>
          <p:cNvPr id="93" name="Google Shape;93;p15"/>
          <p:cNvSpPr/>
          <p:nvPr/>
        </p:nvSpPr>
        <p:spPr>
          <a:xfrm>
            <a:off x="501150" y="425250"/>
            <a:ext cx="8141700" cy="4293000"/>
          </a:xfrm>
          <a:prstGeom prst="rect">
            <a:avLst/>
          </a:pr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txBox="1">
            <a:spLocks noGrp="1"/>
          </p:cNvSpPr>
          <p:nvPr>
            <p:ph type="title"/>
          </p:nvPr>
        </p:nvSpPr>
        <p:spPr>
          <a:xfrm>
            <a:off x="1986900" y="976463"/>
            <a:ext cx="5170200" cy="232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0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95" name="Google Shape;95;p15"/>
          <p:cNvSpPr txBox="1">
            <a:spLocks noGrp="1"/>
          </p:cNvSpPr>
          <p:nvPr>
            <p:ph type="subTitle" idx="1"/>
          </p:nvPr>
        </p:nvSpPr>
        <p:spPr>
          <a:xfrm>
            <a:off x="1986900" y="3096888"/>
            <a:ext cx="5170200" cy="6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4"/>
        </a:solidFill>
        <a:effectLst/>
      </p:bgPr>
    </p:bg>
    <p:spTree>
      <p:nvGrpSpPr>
        <p:cNvPr id="1" name="Shape 96"/>
        <p:cNvGrpSpPr/>
        <p:nvPr/>
      </p:nvGrpSpPr>
      <p:grpSpPr>
        <a:xfrm>
          <a:off x="0" y="0"/>
          <a:ext cx="0" cy="0"/>
          <a:chOff x="0" y="0"/>
          <a:chExt cx="0" cy="0"/>
        </a:xfrm>
      </p:grpSpPr>
      <p:sp>
        <p:nvSpPr>
          <p:cNvPr id="97" name="Google Shape;97;p16"/>
          <p:cNvSpPr/>
          <p:nvPr/>
        </p:nvSpPr>
        <p:spPr>
          <a:xfrm>
            <a:off x="501150" y="425250"/>
            <a:ext cx="8141700" cy="4293000"/>
          </a:xfrm>
          <a:prstGeom prst="rect">
            <a:avLst/>
          </a:pr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txBox="1">
            <a:spLocks noGrp="1"/>
          </p:cNvSpPr>
          <p:nvPr>
            <p:ph type="title"/>
          </p:nvPr>
        </p:nvSpPr>
        <p:spPr>
          <a:xfrm>
            <a:off x="2975463" y="3045000"/>
            <a:ext cx="3193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9" name="Google Shape;99;p16"/>
          <p:cNvSpPr txBox="1">
            <a:spLocks noGrp="1"/>
          </p:cNvSpPr>
          <p:nvPr>
            <p:ph type="subTitle" idx="1"/>
          </p:nvPr>
        </p:nvSpPr>
        <p:spPr>
          <a:xfrm>
            <a:off x="1226463" y="1566588"/>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600"/>
              <a:buFont typeface="Itim"/>
              <a:buNone/>
              <a:defRPr sz="3600" b="1">
                <a:solidFill>
                  <a:schemeClr val="lt1"/>
                </a:solidFill>
                <a:latin typeface="Itim"/>
                <a:ea typeface="Itim"/>
                <a:cs typeface="Itim"/>
                <a:sym typeface="Itim"/>
              </a:defRPr>
            </a:lvl1pPr>
            <a:lvl2pPr lvl="1" rtl="0">
              <a:spcBef>
                <a:spcPts val="0"/>
              </a:spcBef>
              <a:spcAft>
                <a:spcPts val="0"/>
              </a:spcAft>
              <a:buClr>
                <a:schemeClr val="lt1"/>
              </a:buClr>
              <a:buSzPts val="3600"/>
              <a:buFont typeface="Itim"/>
              <a:buNone/>
              <a:defRPr sz="3600" b="1">
                <a:solidFill>
                  <a:schemeClr val="lt1"/>
                </a:solidFill>
                <a:latin typeface="Itim"/>
                <a:ea typeface="Itim"/>
                <a:cs typeface="Itim"/>
                <a:sym typeface="Itim"/>
              </a:defRPr>
            </a:lvl2pPr>
            <a:lvl3pPr lvl="2" rtl="0">
              <a:spcBef>
                <a:spcPts val="0"/>
              </a:spcBef>
              <a:spcAft>
                <a:spcPts val="0"/>
              </a:spcAft>
              <a:buClr>
                <a:schemeClr val="lt1"/>
              </a:buClr>
              <a:buSzPts val="3600"/>
              <a:buFont typeface="Itim"/>
              <a:buNone/>
              <a:defRPr sz="3600" b="1">
                <a:solidFill>
                  <a:schemeClr val="lt1"/>
                </a:solidFill>
                <a:latin typeface="Itim"/>
                <a:ea typeface="Itim"/>
                <a:cs typeface="Itim"/>
                <a:sym typeface="Itim"/>
              </a:defRPr>
            </a:lvl3pPr>
            <a:lvl4pPr lvl="3" rtl="0">
              <a:spcBef>
                <a:spcPts val="0"/>
              </a:spcBef>
              <a:spcAft>
                <a:spcPts val="0"/>
              </a:spcAft>
              <a:buClr>
                <a:schemeClr val="lt1"/>
              </a:buClr>
              <a:buSzPts val="3600"/>
              <a:buFont typeface="Itim"/>
              <a:buNone/>
              <a:defRPr sz="3600" b="1">
                <a:solidFill>
                  <a:schemeClr val="lt1"/>
                </a:solidFill>
                <a:latin typeface="Itim"/>
                <a:ea typeface="Itim"/>
                <a:cs typeface="Itim"/>
                <a:sym typeface="Itim"/>
              </a:defRPr>
            </a:lvl4pPr>
            <a:lvl5pPr lvl="4" rtl="0">
              <a:spcBef>
                <a:spcPts val="0"/>
              </a:spcBef>
              <a:spcAft>
                <a:spcPts val="0"/>
              </a:spcAft>
              <a:buClr>
                <a:schemeClr val="lt1"/>
              </a:buClr>
              <a:buSzPts val="3600"/>
              <a:buFont typeface="Itim"/>
              <a:buNone/>
              <a:defRPr sz="3600" b="1">
                <a:solidFill>
                  <a:schemeClr val="lt1"/>
                </a:solidFill>
                <a:latin typeface="Itim"/>
                <a:ea typeface="Itim"/>
                <a:cs typeface="Itim"/>
                <a:sym typeface="Itim"/>
              </a:defRPr>
            </a:lvl5pPr>
            <a:lvl6pPr lvl="5" rtl="0">
              <a:spcBef>
                <a:spcPts val="0"/>
              </a:spcBef>
              <a:spcAft>
                <a:spcPts val="0"/>
              </a:spcAft>
              <a:buClr>
                <a:schemeClr val="lt1"/>
              </a:buClr>
              <a:buSzPts val="3600"/>
              <a:buFont typeface="Itim"/>
              <a:buNone/>
              <a:defRPr sz="3600" b="1">
                <a:solidFill>
                  <a:schemeClr val="lt1"/>
                </a:solidFill>
                <a:latin typeface="Itim"/>
                <a:ea typeface="Itim"/>
                <a:cs typeface="Itim"/>
                <a:sym typeface="Itim"/>
              </a:defRPr>
            </a:lvl6pPr>
            <a:lvl7pPr lvl="6" rtl="0">
              <a:spcBef>
                <a:spcPts val="0"/>
              </a:spcBef>
              <a:spcAft>
                <a:spcPts val="0"/>
              </a:spcAft>
              <a:buClr>
                <a:schemeClr val="lt1"/>
              </a:buClr>
              <a:buSzPts val="3600"/>
              <a:buFont typeface="Itim"/>
              <a:buNone/>
              <a:defRPr sz="3600" b="1">
                <a:solidFill>
                  <a:schemeClr val="lt1"/>
                </a:solidFill>
                <a:latin typeface="Itim"/>
                <a:ea typeface="Itim"/>
                <a:cs typeface="Itim"/>
                <a:sym typeface="Itim"/>
              </a:defRPr>
            </a:lvl7pPr>
            <a:lvl8pPr lvl="7" rtl="0">
              <a:spcBef>
                <a:spcPts val="0"/>
              </a:spcBef>
              <a:spcAft>
                <a:spcPts val="0"/>
              </a:spcAft>
              <a:buClr>
                <a:schemeClr val="lt1"/>
              </a:buClr>
              <a:buSzPts val="3600"/>
              <a:buFont typeface="Itim"/>
              <a:buNone/>
              <a:defRPr sz="3600" b="1">
                <a:solidFill>
                  <a:schemeClr val="lt1"/>
                </a:solidFill>
                <a:latin typeface="Itim"/>
                <a:ea typeface="Itim"/>
                <a:cs typeface="Itim"/>
                <a:sym typeface="Itim"/>
              </a:defRPr>
            </a:lvl8pPr>
            <a:lvl9pPr lvl="8" rtl="0">
              <a:spcBef>
                <a:spcPts val="0"/>
              </a:spcBef>
              <a:spcAft>
                <a:spcPts val="0"/>
              </a:spcAft>
              <a:buClr>
                <a:schemeClr val="lt1"/>
              </a:buClr>
              <a:buSzPts val="3600"/>
              <a:buFont typeface="Itim"/>
              <a:buNone/>
              <a:defRPr sz="3600" b="1">
                <a:solidFill>
                  <a:schemeClr val="lt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Baloo 2 Medium"/>
              <a:buChar char="●"/>
              <a:defRPr>
                <a:solidFill>
                  <a:schemeClr val="lt1"/>
                </a:solidFill>
                <a:latin typeface="Baloo 2 Medium"/>
                <a:ea typeface="Baloo 2 Medium"/>
                <a:cs typeface="Baloo 2 Medium"/>
                <a:sym typeface="Baloo 2 Medium"/>
              </a:defRPr>
            </a:lvl1pPr>
            <a:lvl2pPr marL="914400" lvl="1" indent="-317500">
              <a:lnSpc>
                <a:spcPct val="115000"/>
              </a:lnSpc>
              <a:spcBef>
                <a:spcPts val="0"/>
              </a:spcBef>
              <a:spcAft>
                <a:spcPts val="0"/>
              </a:spcAft>
              <a:buClr>
                <a:schemeClr val="lt1"/>
              </a:buClr>
              <a:buSzPts val="1400"/>
              <a:buFont typeface="Baloo 2 Medium"/>
              <a:buChar char="○"/>
              <a:defRPr>
                <a:solidFill>
                  <a:schemeClr val="lt1"/>
                </a:solidFill>
                <a:latin typeface="Baloo 2 Medium"/>
                <a:ea typeface="Baloo 2 Medium"/>
                <a:cs typeface="Baloo 2 Medium"/>
                <a:sym typeface="Baloo 2 Medium"/>
              </a:defRPr>
            </a:lvl2pPr>
            <a:lvl3pPr marL="1371600" lvl="2" indent="-317500">
              <a:lnSpc>
                <a:spcPct val="115000"/>
              </a:lnSpc>
              <a:spcBef>
                <a:spcPts val="0"/>
              </a:spcBef>
              <a:spcAft>
                <a:spcPts val="0"/>
              </a:spcAft>
              <a:buClr>
                <a:schemeClr val="lt1"/>
              </a:buClr>
              <a:buSzPts val="1400"/>
              <a:buFont typeface="Baloo 2 Medium"/>
              <a:buChar char="■"/>
              <a:defRPr>
                <a:solidFill>
                  <a:schemeClr val="lt1"/>
                </a:solidFill>
                <a:latin typeface="Baloo 2 Medium"/>
                <a:ea typeface="Baloo 2 Medium"/>
                <a:cs typeface="Baloo 2 Medium"/>
                <a:sym typeface="Baloo 2 Medium"/>
              </a:defRPr>
            </a:lvl3pPr>
            <a:lvl4pPr marL="1828800" lvl="3" indent="-317500">
              <a:lnSpc>
                <a:spcPct val="115000"/>
              </a:lnSpc>
              <a:spcBef>
                <a:spcPts val="0"/>
              </a:spcBef>
              <a:spcAft>
                <a:spcPts val="0"/>
              </a:spcAft>
              <a:buClr>
                <a:schemeClr val="lt1"/>
              </a:buClr>
              <a:buSzPts val="1400"/>
              <a:buFont typeface="Baloo 2 Medium"/>
              <a:buChar char="●"/>
              <a:defRPr>
                <a:solidFill>
                  <a:schemeClr val="lt1"/>
                </a:solidFill>
                <a:latin typeface="Baloo 2 Medium"/>
                <a:ea typeface="Baloo 2 Medium"/>
                <a:cs typeface="Baloo 2 Medium"/>
                <a:sym typeface="Baloo 2 Medium"/>
              </a:defRPr>
            </a:lvl4pPr>
            <a:lvl5pPr marL="2286000" lvl="4" indent="-317500">
              <a:lnSpc>
                <a:spcPct val="115000"/>
              </a:lnSpc>
              <a:spcBef>
                <a:spcPts val="0"/>
              </a:spcBef>
              <a:spcAft>
                <a:spcPts val="0"/>
              </a:spcAft>
              <a:buClr>
                <a:schemeClr val="lt1"/>
              </a:buClr>
              <a:buSzPts val="1400"/>
              <a:buFont typeface="Baloo 2 Medium"/>
              <a:buChar char="○"/>
              <a:defRPr>
                <a:solidFill>
                  <a:schemeClr val="lt1"/>
                </a:solidFill>
                <a:latin typeface="Baloo 2 Medium"/>
                <a:ea typeface="Baloo 2 Medium"/>
                <a:cs typeface="Baloo 2 Medium"/>
                <a:sym typeface="Baloo 2 Medium"/>
              </a:defRPr>
            </a:lvl5pPr>
            <a:lvl6pPr marL="2743200" lvl="5" indent="-317500">
              <a:lnSpc>
                <a:spcPct val="115000"/>
              </a:lnSpc>
              <a:spcBef>
                <a:spcPts val="0"/>
              </a:spcBef>
              <a:spcAft>
                <a:spcPts val="0"/>
              </a:spcAft>
              <a:buClr>
                <a:schemeClr val="lt1"/>
              </a:buClr>
              <a:buSzPts val="1400"/>
              <a:buFont typeface="Baloo 2 Medium"/>
              <a:buChar char="■"/>
              <a:defRPr>
                <a:solidFill>
                  <a:schemeClr val="lt1"/>
                </a:solidFill>
                <a:latin typeface="Baloo 2 Medium"/>
                <a:ea typeface="Baloo 2 Medium"/>
                <a:cs typeface="Baloo 2 Medium"/>
                <a:sym typeface="Baloo 2 Medium"/>
              </a:defRPr>
            </a:lvl6pPr>
            <a:lvl7pPr marL="3200400" lvl="6" indent="-317500">
              <a:lnSpc>
                <a:spcPct val="115000"/>
              </a:lnSpc>
              <a:spcBef>
                <a:spcPts val="0"/>
              </a:spcBef>
              <a:spcAft>
                <a:spcPts val="0"/>
              </a:spcAft>
              <a:buClr>
                <a:schemeClr val="lt1"/>
              </a:buClr>
              <a:buSzPts val="1400"/>
              <a:buFont typeface="Baloo 2 Medium"/>
              <a:buChar char="●"/>
              <a:defRPr>
                <a:solidFill>
                  <a:schemeClr val="lt1"/>
                </a:solidFill>
                <a:latin typeface="Baloo 2 Medium"/>
                <a:ea typeface="Baloo 2 Medium"/>
                <a:cs typeface="Baloo 2 Medium"/>
                <a:sym typeface="Baloo 2 Medium"/>
              </a:defRPr>
            </a:lvl7pPr>
            <a:lvl8pPr marL="3657600" lvl="7" indent="-317500">
              <a:lnSpc>
                <a:spcPct val="115000"/>
              </a:lnSpc>
              <a:spcBef>
                <a:spcPts val="0"/>
              </a:spcBef>
              <a:spcAft>
                <a:spcPts val="0"/>
              </a:spcAft>
              <a:buClr>
                <a:schemeClr val="lt1"/>
              </a:buClr>
              <a:buSzPts val="1400"/>
              <a:buFont typeface="Baloo 2 Medium"/>
              <a:buChar char="○"/>
              <a:defRPr>
                <a:solidFill>
                  <a:schemeClr val="lt1"/>
                </a:solidFill>
                <a:latin typeface="Baloo 2 Medium"/>
                <a:ea typeface="Baloo 2 Medium"/>
                <a:cs typeface="Baloo 2 Medium"/>
                <a:sym typeface="Baloo 2 Medium"/>
              </a:defRPr>
            </a:lvl8pPr>
            <a:lvl9pPr marL="4114800" lvl="8" indent="-317500">
              <a:lnSpc>
                <a:spcPct val="115000"/>
              </a:lnSpc>
              <a:spcBef>
                <a:spcPts val="0"/>
              </a:spcBef>
              <a:spcAft>
                <a:spcPts val="0"/>
              </a:spcAft>
              <a:buClr>
                <a:schemeClr val="lt1"/>
              </a:buClr>
              <a:buSzPts val="1400"/>
              <a:buFont typeface="Baloo 2 Medium"/>
              <a:buChar char="■"/>
              <a:defRPr>
                <a:solidFill>
                  <a:schemeClr val="lt1"/>
                </a:solidFill>
                <a:latin typeface="Baloo 2 Medium"/>
                <a:ea typeface="Baloo 2 Medium"/>
                <a:cs typeface="Baloo 2 Medium"/>
                <a:sym typeface="Baloo 2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59" r:id="rId7"/>
    <p:sldLayoutId id="2147483661" r:id="rId8"/>
    <p:sldLayoutId id="2147483662" r:id="rId9"/>
    <p:sldLayoutId id="2147483677" r:id="rId10"/>
    <p:sldLayoutId id="214748367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ctrTitle"/>
          </p:nvPr>
        </p:nvSpPr>
        <p:spPr>
          <a:xfrm>
            <a:off x="1003757" y="1368122"/>
            <a:ext cx="7198481" cy="16972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Nhân số có năm chữ số với số có một chữ số</a:t>
            </a:r>
            <a:endParaRPr sz="4800" dirty="0"/>
          </a:p>
        </p:txBody>
      </p:sp>
      <p:sp>
        <p:nvSpPr>
          <p:cNvPr id="290" name="Google Shape;290;p36"/>
          <p:cNvSpPr txBox="1">
            <a:spLocks noGrp="1"/>
          </p:cNvSpPr>
          <p:nvPr>
            <p:ph type="subTitle" idx="1"/>
          </p:nvPr>
        </p:nvSpPr>
        <p:spPr>
          <a:xfrm>
            <a:off x="2123250" y="3654410"/>
            <a:ext cx="48975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SGK trang 161</a:t>
            </a:r>
            <a:endParaRPr sz="1800" dirty="0"/>
          </a:p>
        </p:txBody>
      </p:sp>
      <p:grpSp>
        <p:nvGrpSpPr>
          <p:cNvPr id="292" name="Google Shape;292;p36"/>
          <p:cNvGrpSpPr/>
          <p:nvPr/>
        </p:nvGrpSpPr>
        <p:grpSpPr>
          <a:xfrm>
            <a:off x="7334958" y="2871571"/>
            <a:ext cx="315440" cy="304214"/>
            <a:chOff x="2082875" y="4326875"/>
            <a:chExt cx="377050" cy="363675"/>
          </a:xfrm>
        </p:grpSpPr>
        <p:sp>
          <p:nvSpPr>
            <p:cNvPr id="293" name="Google Shape;293;p36"/>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36"/>
          <p:cNvSpPr/>
          <p:nvPr/>
        </p:nvSpPr>
        <p:spPr>
          <a:xfrm>
            <a:off x="1544767" y="3003669"/>
            <a:ext cx="394343" cy="404930"/>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854426" y="2265193"/>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rot="1799942">
            <a:off x="7689457" y="3562278"/>
            <a:ext cx="632328" cy="629526"/>
          </a:xfrm>
          <a:custGeom>
            <a:avLst/>
            <a:gdLst/>
            <a:ahLst/>
            <a:cxnLst/>
            <a:rect l="l" t="t" r="r" b="b"/>
            <a:pathLst>
              <a:path w="29561" h="29430" extrusionOk="0">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36"/>
          <p:cNvGrpSpPr/>
          <p:nvPr/>
        </p:nvGrpSpPr>
        <p:grpSpPr>
          <a:xfrm>
            <a:off x="7590338" y="2435736"/>
            <a:ext cx="1222200" cy="1259250"/>
            <a:chOff x="6166500" y="3413100"/>
            <a:chExt cx="1222200" cy="1259250"/>
          </a:xfrm>
        </p:grpSpPr>
        <p:sp>
          <p:nvSpPr>
            <p:cNvPr id="300" name="Google Shape;300;p36"/>
            <p:cNvSpPr/>
            <p:nvPr/>
          </p:nvSpPr>
          <p:spPr>
            <a:xfrm>
              <a:off x="6681525" y="3904925"/>
              <a:ext cx="325400" cy="351775"/>
            </a:xfrm>
            <a:custGeom>
              <a:avLst/>
              <a:gdLst/>
              <a:ahLst/>
              <a:cxnLst/>
              <a:rect l="l" t="t" r="r" b="b"/>
              <a:pathLst>
                <a:path w="13016" h="14071" extrusionOk="0">
                  <a:moveTo>
                    <a:pt x="2201" y="0"/>
                  </a:moveTo>
                  <a:lnTo>
                    <a:pt x="0" y="1974"/>
                  </a:lnTo>
                  <a:lnTo>
                    <a:pt x="10815" y="14071"/>
                  </a:lnTo>
                  <a:lnTo>
                    <a:pt x="13016" y="12097"/>
                  </a:lnTo>
                  <a:lnTo>
                    <a:pt x="2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6675600" y="3901375"/>
              <a:ext cx="339750" cy="365325"/>
            </a:xfrm>
            <a:custGeom>
              <a:avLst/>
              <a:gdLst/>
              <a:ahLst/>
              <a:cxnLst/>
              <a:rect l="l" t="t" r="r" b="b"/>
              <a:pathLst>
                <a:path w="13590" h="14613" extrusionOk="0">
                  <a:moveTo>
                    <a:pt x="2456" y="652"/>
                  </a:moveTo>
                  <a:lnTo>
                    <a:pt x="12907" y="12348"/>
                  </a:lnTo>
                  <a:lnTo>
                    <a:pt x="11097" y="13967"/>
                  </a:lnTo>
                  <a:lnTo>
                    <a:pt x="656" y="2261"/>
                  </a:lnTo>
                  <a:lnTo>
                    <a:pt x="2456" y="652"/>
                  </a:lnTo>
                  <a:close/>
                  <a:moveTo>
                    <a:pt x="2475" y="1"/>
                  </a:moveTo>
                  <a:cubicBezTo>
                    <a:pt x="2413" y="1"/>
                    <a:pt x="2352" y="24"/>
                    <a:pt x="2302" y="69"/>
                  </a:cubicBezTo>
                  <a:lnTo>
                    <a:pt x="92" y="2034"/>
                  </a:lnTo>
                  <a:cubicBezTo>
                    <a:pt x="37" y="2080"/>
                    <a:pt x="1" y="2143"/>
                    <a:pt x="1" y="2216"/>
                  </a:cubicBezTo>
                  <a:cubicBezTo>
                    <a:pt x="1" y="2289"/>
                    <a:pt x="28" y="2361"/>
                    <a:pt x="73" y="2416"/>
                  </a:cubicBezTo>
                  <a:lnTo>
                    <a:pt x="10888" y="14522"/>
                  </a:lnTo>
                  <a:cubicBezTo>
                    <a:pt x="10933" y="14567"/>
                    <a:pt x="10997" y="14604"/>
                    <a:pt x="11070" y="14613"/>
                  </a:cubicBezTo>
                  <a:lnTo>
                    <a:pt x="11088" y="14613"/>
                  </a:lnTo>
                  <a:cubicBezTo>
                    <a:pt x="11152" y="14613"/>
                    <a:pt x="11215" y="14586"/>
                    <a:pt x="11261" y="14540"/>
                  </a:cubicBezTo>
                  <a:lnTo>
                    <a:pt x="13462" y="12566"/>
                  </a:lnTo>
                  <a:cubicBezTo>
                    <a:pt x="13580" y="12466"/>
                    <a:pt x="13589" y="12294"/>
                    <a:pt x="13489" y="12194"/>
                  </a:cubicBezTo>
                  <a:lnTo>
                    <a:pt x="2675" y="97"/>
                  </a:lnTo>
                  <a:cubicBezTo>
                    <a:pt x="2621" y="33"/>
                    <a:pt x="2548" y="1"/>
                    <a:pt x="2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6216750" y="3458675"/>
              <a:ext cx="748800" cy="682175"/>
            </a:xfrm>
            <a:custGeom>
              <a:avLst/>
              <a:gdLst/>
              <a:ahLst/>
              <a:cxnLst/>
              <a:rect l="l" t="t" r="r" b="b"/>
              <a:pathLst>
                <a:path w="29952" h="27287" extrusionOk="0">
                  <a:moveTo>
                    <a:pt x="14976" y="1"/>
                  </a:moveTo>
                  <a:cubicBezTo>
                    <a:pt x="11485" y="1"/>
                    <a:pt x="7995" y="1333"/>
                    <a:pt x="5330" y="3998"/>
                  </a:cubicBezTo>
                  <a:cubicBezTo>
                    <a:pt x="0" y="9328"/>
                    <a:pt x="0" y="17959"/>
                    <a:pt x="5330" y="23289"/>
                  </a:cubicBezTo>
                  <a:cubicBezTo>
                    <a:pt x="7995" y="25954"/>
                    <a:pt x="11485" y="27287"/>
                    <a:pt x="14976" y="27287"/>
                  </a:cubicBezTo>
                  <a:cubicBezTo>
                    <a:pt x="18466" y="27287"/>
                    <a:pt x="21956" y="25954"/>
                    <a:pt x="24621" y="23289"/>
                  </a:cubicBezTo>
                  <a:cubicBezTo>
                    <a:pt x="29951" y="17959"/>
                    <a:pt x="29951" y="9328"/>
                    <a:pt x="24621" y="3998"/>
                  </a:cubicBezTo>
                  <a:cubicBezTo>
                    <a:pt x="21956" y="1333"/>
                    <a:pt x="18466" y="1"/>
                    <a:pt x="14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6166500" y="3418450"/>
              <a:ext cx="849075" cy="762250"/>
            </a:xfrm>
            <a:custGeom>
              <a:avLst/>
              <a:gdLst/>
              <a:ahLst/>
              <a:cxnLst/>
              <a:rect l="l" t="t" r="r" b="b"/>
              <a:pathLst>
                <a:path w="33963" h="30490" extrusionOk="0">
                  <a:moveTo>
                    <a:pt x="16978" y="3225"/>
                  </a:moveTo>
                  <a:cubicBezTo>
                    <a:pt x="20281" y="3225"/>
                    <a:pt x="23571" y="4579"/>
                    <a:pt x="25949" y="7235"/>
                  </a:cubicBezTo>
                  <a:cubicBezTo>
                    <a:pt x="29196" y="10864"/>
                    <a:pt x="29933" y="16085"/>
                    <a:pt x="27823" y="20469"/>
                  </a:cubicBezTo>
                  <a:cubicBezTo>
                    <a:pt x="25811" y="24648"/>
                    <a:pt x="21584" y="27282"/>
                    <a:pt x="16985" y="27282"/>
                  </a:cubicBezTo>
                  <a:cubicBezTo>
                    <a:pt x="16760" y="27282"/>
                    <a:pt x="16535" y="27276"/>
                    <a:pt x="16308" y="27263"/>
                  </a:cubicBezTo>
                  <a:cubicBezTo>
                    <a:pt x="11451" y="26990"/>
                    <a:pt x="7231" y="23816"/>
                    <a:pt x="5630" y="19223"/>
                  </a:cubicBezTo>
                  <a:cubicBezTo>
                    <a:pt x="4020" y="14630"/>
                    <a:pt x="5348" y="9518"/>
                    <a:pt x="8977" y="6280"/>
                  </a:cubicBezTo>
                  <a:cubicBezTo>
                    <a:pt x="11269" y="4233"/>
                    <a:pt x="14128" y="3225"/>
                    <a:pt x="16978" y="3225"/>
                  </a:cubicBezTo>
                  <a:close/>
                  <a:moveTo>
                    <a:pt x="16974" y="0"/>
                  </a:moveTo>
                  <a:cubicBezTo>
                    <a:pt x="13357" y="0"/>
                    <a:pt x="9727" y="1276"/>
                    <a:pt x="6822" y="3870"/>
                  </a:cubicBezTo>
                  <a:cubicBezTo>
                    <a:pt x="555" y="9473"/>
                    <a:pt x="0" y="19141"/>
                    <a:pt x="5612" y="25398"/>
                  </a:cubicBezTo>
                  <a:cubicBezTo>
                    <a:pt x="8625" y="28773"/>
                    <a:pt x="12796" y="30490"/>
                    <a:pt x="16987" y="30490"/>
                  </a:cubicBezTo>
                  <a:cubicBezTo>
                    <a:pt x="20601" y="30490"/>
                    <a:pt x="24230" y="29212"/>
                    <a:pt x="27141" y="26617"/>
                  </a:cubicBezTo>
                  <a:cubicBezTo>
                    <a:pt x="33426" y="21005"/>
                    <a:pt x="33962" y="11364"/>
                    <a:pt x="28360" y="5089"/>
                  </a:cubicBezTo>
                  <a:cubicBezTo>
                    <a:pt x="25350" y="1718"/>
                    <a:pt x="21171" y="0"/>
                    <a:pt x="16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6358175" y="3630225"/>
              <a:ext cx="93775" cy="204225"/>
            </a:xfrm>
            <a:custGeom>
              <a:avLst/>
              <a:gdLst/>
              <a:ahLst/>
              <a:cxnLst/>
              <a:rect l="l" t="t" r="r" b="b"/>
              <a:pathLst>
                <a:path w="3751" h="8169" extrusionOk="0">
                  <a:moveTo>
                    <a:pt x="3453" y="0"/>
                  </a:moveTo>
                  <a:cubicBezTo>
                    <a:pt x="3409" y="0"/>
                    <a:pt x="3363" y="17"/>
                    <a:pt x="3320" y="56"/>
                  </a:cubicBezTo>
                  <a:cubicBezTo>
                    <a:pt x="1092" y="2057"/>
                    <a:pt x="1" y="5031"/>
                    <a:pt x="401" y="7996"/>
                  </a:cubicBezTo>
                  <a:cubicBezTo>
                    <a:pt x="419" y="8096"/>
                    <a:pt x="501" y="8169"/>
                    <a:pt x="601" y="8169"/>
                  </a:cubicBezTo>
                  <a:lnTo>
                    <a:pt x="628" y="8169"/>
                  </a:lnTo>
                  <a:cubicBezTo>
                    <a:pt x="737" y="8150"/>
                    <a:pt x="819" y="8050"/>
                    <a:pt x="810" y="7941"/>
                  </a:cubicBezTo>
                  <a:cubicBezTo>
                    <a:pt x="410" y="5104"/>
                    <a:pt x="1456" y="2266"/>
                    <a:pt x="3593" y="365"/>
                  </a:cubicBezTo>
                  <a:cubicBezTo>
                    <a:pt x="3750" y="222"/>
                    <a:pt x="3616" y="0"/>
                    <a:pt x="3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6184900" y="3413100"/>
              <a:ext cx="836125" cy="772650"/>
            </a:xfrm>
            <a:custGeom>
              <a:avLst/>
              <a:gdLst/>
              <a:ahLst/>
              <a:cxnLst/>
              <a:rect l="l" t="t" r="r" b="b"/>
              <a:pathLst>
                <a:path w="33445" h="30906" extrusionOk="0">
                  <a:moveTo>
                    <a:pt x="16242" y="3638"/>
                  </a:moveTo>
                  <a:cubicBezTo>
                    <a:pt x="19494" y="3638"/>
                    <a:pt x="22732" y="4971"/>
                    <a:pt x="25068" y="7585"/>
                  </a:cubicBezTo>
                  <a:cubicBezTo>
                    <a:pt x="29406" y="12452"/>
                    <a:pt x="28979" y="19919"/>
                    <a:pt x="24122" y="24275"/>
                  </a:cubicBezTo>
                  <a:cubicBezTo>
                    <a:pt x="21837" y="26414"/>
                    <a:pt x="18934" y="27471"/>
                    <a:pt x="16040" y="27471"/>
                  </a:cubicBezTo>
                  <a:cubicBezTo>
                    <a:pt x="12792" y="27471"/>
                    <a:pt x="9555" y="26141"/>
                    <a:pt x="7214" y="23521"/>
                  </a:cubicBezTo>
                  <a:cubicBezTo>
                    <a:pt x="2793" y="18573"/>
                    <a:pt x="3312" y="10942"/>
                    <a:pt x="8378" y="6640"/>
                  </a:cubicBezTo>
                  <a:cubicBezTo>
                    <a:pt x="10630" y="4628"/>
                    <a:pt x="13441" y="3638"/>
                    <a:pt x="16242" y="3638"/>
                  </a:cubicBezTo>
                  <a:close/>
                  <a:moveTo>
                    <a:pt x="16246" y="3239"/>
                  </a:moveTo>
                  <a:cubicBezTo>
                    <a:pt x="13276" y="3239"/>
                    <a:pt x="10366" y="4321"/>
                    <a:pt x="8105" y="6349"/>
                  </a:cubicBezTo>
                  <a:cubicBezTo>
                    <a:pt x="3075" y="10833"/>
                    <a:pt x="2629" y="18573"/>
                    <a:pt x="7123" y="23602"/>
                  </a:cubicBezTo>
                  <a:cubicBezTo>
                    <a:pt x="9442" y="26204"/>
                    <a:pt x="12771" y="27686"/>
                    <a:pt x="16254" y="27686"/>
                  </a:cubicBezTo>
                  <a:cubicBezTo>
                    <a:pt x="20274" y="27677"/>
                    <a:pt x="24031" y="25703"/>
                    <a:pt x="26314" y="22384"/>
                  </a:cubicBezTo>
                  <a:cubicBezTo>
                    <a:pt x="28588" y="19073"/>
                    <a:pt x="29097" y="14853"/>
                    <a:pt x="27660" y="11096"/>
                  </a:cubicBezTo>
                  <a:cubicBezTo>
                    <a:pt x="26223" y="7349"/>
                    <a:pt x="23039" y="4539"/>
                    <a:pt x="19128" y="3584"/>
                  </a:cubicBezTo>
                  <a:cubicBezTo>
                    <a:pt x="18175" y="3352"/>
                    <a:pt x="17207" y="3239"/>
                    <a:pt x="16246" y="3239"/>
                  </a:cubicBezTo>
                  <a:close/>
                  <a:moveTo>
                    <a:pt x="16218" y="418"/>
                  </a:moveTo>
                  <a:cubicBezTo>
                    <a:pt x="16518" y="418"/>
                    <a:pt x="16800" y="418"/>
                    <a:pt x="17091" y="446"/>
                  </a:cubicBezTo>
                  <a:cubicBezTo>
                    <a:pt x="21084" y="655"/>
                    <a:pt x="24822" y="2456"/>
                    <a:pt x="27478" y="5439"/>
                  </a:cubicBezTo>
                  <a:cubicBezTo>
                    <a:pt x="32999" y="11624"/>
                    <a:pt x="32453" y="21156"/>
                    <a:pt x="26268" y="26686"/>
                  </a:cubicBezTo>
                  <a:cubicBezTo>
                    <a:pt x="23403" y="29244"/>
                    <a:pt x="19817" y="30503"/>
                    <a:pt x="16244" y="30503"/>
                  </a:cubicBezTo>
                  <a:cubicBezTo>
                    <a:pt x="12105" y="30503"/>
                    <a:pt x="7984" y="28813"/>
                    <a:pt x="5022" y="25494"/>
                  </a:cubicBezTo>
                  <a:cubicBezTo>
                    <a:pt x="1083" y="21065"/>
                    <a:pt x="101" y="14744"/>
                    <a:pt x="2511" y="9332"/>
                  </a:cubicBezTo>
                  <a:cubicBezTo>
                    <a:pt x="4931" y="3920"/>
                    <a:pt x="10297" y="437"/>
                    <a:pt x="16218" y="418"/>
                  </a:cubicBezTo>
                  <a:close/>
                  <a:moveTo>
                    <a:pt x="16239" y="0"/>
                  </a:moveTo>
                  <a:cubicBezTo>
                    <a:pt x="15453" y="0"/>
                    <a:pt x="14662" y="60"/>
                    <a:pt x="13871" y="182"/>
                  </a:cubicBezTo>
                  <a:cubicBezTo>
                    <a:pt x="8696" y="982"/>
                    <a:pt x="4285" y="4357"/>
                    <a:pt x="2138" y="9141"/>
                  </a:cubicBezTo>
                  <a:cubicBezTo>
                    <a:pt x="1" y="13925"/>
                    <a:pt x="428" y="19464"/>
                    <a:pt x="3284" y="23857"/>
                  </a:cubicBezTo>
                  <a:cubicBezTo>
                    <a:pt x="6131" y="28250"/>
                    <a:pt x="11015" y="30906"/>
                    <a:pt x="16254" y="30906"/>
                  </a:cubicBezTo>
                  <a:cubicBezTo>
                    <a:pt x="16267" y="30906"/>
                    <a:pt x="16279" y="30906"/>
                    <a:pt x="16291" y="30906"/>
                  </a:cubicBezTo>
                  <a:cubicBezTo>
                    <a:pt x="20071" y="30906"/>
                    <a:pt x="23722" y="29506"/>
                    <a:pt x="26541" y="26977"/>
                  </a:cubicBezTo>
                  <a:cubicBezTo>
                    <a:pt x="32899" y="21301"/>
                    <a:pt x="33445" y="11515"/>
                    <a:pt x="27769" y="5166"/>
                  </a:cubicBezTo>
                  <a:cubicBezTo>
                    <a:pt x="24817" y="1851"/>
                    <a:pt x="20609" y="0"/>
                    <a:pt x="16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6847725" y="4099775"/>
              <a:ext cx="535525" cy="567675"/>
            </a:xfrm>
            <a:custGeom>
              <a:avLst/>
              <a:gdLst/>
              <a:ahLst/>
              <a:cxnLst/>
              <a:rect l="l" t="t" r="r" b="b"/>
              <a:pathLst>
                <a:path w="21421" h="22707" extrusionOk="0">
                  <a:moveTo>
                    <a:pt x="4612" y="1"/>
                  </a:moveTo>
                  <a:lnTo>
                    <a:pt x="1" y="4121"/>
                  </a:lnTo>
                  <a:lnTo>
                    <a:pt x="15672" y="21675"/>
                  </a:lnTo>
                  <a:cubicBezTo>
                    <a:pt x="16283" y="22359"/>
                    <a:pt x="17129" y="22707"/>
                    <a:pt x="17978" y="22707"/>
                  </a:cubicBezTo>
                  <a:cubicBezTo>
                    <a:pt x="18712" y="22707"/>
                    <a:pt x="19448" y="22447"/>
                    <a:pt x="20038" y="21921"/>
                  </a:cubicBezTo>
                  <a:cubicBezTo>
                    <a:pt x="21311" y="20775"/>
                    <a:pt x="21421" y="18819"/>
                    <a:pt x="20284" y="17546"/>
                  </a:cubicBezTo>
                  <a:lnTo>
                    <a:pt x="46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6842050" y="4094725"/>
              <a:ext cx="546650" cy="577625"/>
            </a:xfrm>
            <a:custGeom>
              <a:avLst/>
              <a:gdLst/>
              <a:ahLst/>
              <a:cxnLst/>
              <a:rect l="l" t="t" r="r" b="b"/>
              <a:pathLst>
                <a:path w="21866" h="23105" extrusionOk="0">
                  <a:moveTo>
                    <a:pt x="4821" y="485"/>
                  </a:moveTo>
                  <a:lnTo>
                    <a:pt x="20356" y="17884"/>
                  </a:lnTo>
                  <a:cubicBezTo>
                    <a:pt x="21420" y="19076"/>
                    <a:pt x="21320" y="20904"/>
                    <a:pt x="20129" y="21968"/>
                  </a:cubicBezTo>
                  <a:cubicBezTo>
                    <a:pt x="19577" y="22460"/>
                    <a:pt x="18890" y="22702"/>
                    <a:pt x="18206" y="22702"/>
                  </a:cubicBezTo>
                  <a:cubicBezTo>
                    <a:pt x="17411" y="22702"/>
                    <a:pt x="16621" y="22376"/>
                    <a:pt x="16054" y="21741"/>
                  </a:cubicBezTo>
                  <a:lnTo>
                    <a:pt x="510" y="4341"/>
                  </a:lnTo>
                  <a:lnTo>
                    <a:pt x="4821" y="485"/>
                  </a:lnTo>
                  <a:close/>
                  <a:moveTo>
                    <a:pt x="4821" y="1"/>
                  </a:moveTo>
                  <a:cubicBezTo>
                    <a:pt x="4776" y="1"/>
                    <a:pt x="4733" y="19"/>
                    <a:pt x="4703" y="57"/>
                  </a:cubicBezTo>
                  <a:lnTo>
                    <a:pt x="82" y="4168"/>
                  </a:lnTo>
                  <a:cubicBezTo>
                    <a:pt x="10" y="4250"/>
                    <a:pt x="1" y="4369"/>
                    <a:pt x="73" y="4460"/>
                  </a:cubicBezTo>
                  <a:lnTo>
                    <a:pt x="15745" y="22014"/>
                  </a:lnTo>
                  <a:cubicBezTo>
                    <a:pt x="16372" y="22705"/>
                    <a:pt x="17273" y="23105"/>
                    <a:pt x="18210" y="23105"/>
                  </a:cubicBezTo>
                  <a:cubicBezTo>
                    <a:pt x="19019" y="23096"/>
                    <a:pt x="19801" y="22805"/>
                    <a:pt x="20402" y="22268"/>
                  </a:cubicBezTo>
                  <a:cubicBezTo>
                    <a:pt x="21748" y="21059"/>
                    <a:pt x="21866" y="18976"/>
                    <a:pt x="20665" y="17620"/>
                  </a:cubicBezTo>
                  <a:lnTo>
                    <a:pt x="4985" y="66"/>
                  </a:lnTo>
                  <a:cubicBezTo>
                    <a:pt x="4948" y="30"/>
                    <a:pt x="4903" y="12"/>
                    <a:pt x="4848" y="3"/>
                  </a:cubicBezTo>
                  <a:cubicBezTo>
                    <a:pt x="4839" y="1"/>
                    <a:pt x="4830" y="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6974400" y="4239625"/>
              <a:ext cx="158275" cy="151225"/>
            </a:xfrm>
            <a:custGeom>
              <a:avLst/>
              <a:gdLst/>
              <a:ahLst/>
              <a:cxnLst/>
              <a:rect l="l" t="t" r="r" b="b"/>
              <a:pathLst>
                <a:path w="6331" h="6049" extrusionOk="0">
                  <a:moveTo>
                    <a:pt x="4611" y="1"/>
                  </a:moveTo>
                  <a:lnTo>
                    <a:pt x="0" y="4121"/>
                  </a:lnTo>
                  <a:lnTo>
                    <a:pt x="1719" y="6049"/>
                  </a:lnTo>
                  <a:lnTo>
                    <a:pt x="6330" y="1920"/>
                  </a:lnTo>
                  <a:lnTo>
                    <a:pt x="46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6970075" y="4237800"/>
              <a:ext cx="168975" cy="161300"/>
            </a:xfrm>
            <a:custGeom>
              <a:avLst/>
              <a:gdLst/>
              <a:ahLst/>
              <a:cxnLst/>
              <a:rect l="l" t="t" r="r" b="b"/>
              <a:pathLst>
                <a:path w="6759" h="6452" extrusionOk="0">
                  <a:moveTo>
                    <a:pt x="4812" y="492"/>
                  </a:moveTo>
                  <a:lnTo>
                    <a:pt x="6267" y="2120"/>
                  </a:lnTo>
                  <a:lnTo>
                    <a:pt x="1956" y="5967"/>
                  </a:lnTo>
                  <a:lnTo>
                    <a:pt x="501" y="4348"/>
                  </a:lnTo>
                  <a:lnTo>
                    <a:pt x="4812" y="492"/>
                  </a:lnTo>
                  <a:close/>
                  <a:moveTo>
                    <a:pt x="4848" y="1"/>
                  </a:moveTo>
                  <a:cubicBezTo>
                    <a:pt x="4794" y="1"/>
                    <a:pt x="4730" y="19"/>
                    <a:pt x="4703" y="64"/>
                  </a:cubicBezTo>
                  <a:lnTo>
                    <a:pt x="82" y="4176"/>
                  </a:lnTo>
                  <a:cubicBezTo>
                    <a:pt x="0" y="4257"/>
                    <a:pt x="0" y="4376"/>
                    <a:pt x="73" y="4458"/>
                  </a:cubicBezTo>
                  <a:lnTo>
                    <a:pt x="1792" y="6386"/>
                  </a:lnTo>
                  <a:cubicBezTo>
                    <a:pt x="1819" y="6431"/>
                    <a:pt x="1874" y="6449"/>
                    <a:pt x="1928" y="6449"/>
                  </a:cubicBezTo>
                  <a:lnTo>
                    <a:pt x="1938" y="6449"/>
                  </a:lnTo>
                  <a:cubicBezTo>
                    <a:pt x="1945" y="6451"/>
                    <a:pt x="1953" y="6452"/>
                    <a:pt x="1962" y="6452"/>
                  </a:cubicBezTo>
                  <a:cubicBezTo>
                    <a:pt x="2001" y="6452"/>
                    <a:pt x="2044" y="6434"/>
                    <a:pt x="2074" y="6404"/>
                  </a:cubicBezTo>
                  <a:lnTo>
                    <a:pt x="6685" y="2275"/>
                  </a:lnTo>
                  <a:cubicBezTo>
                    <a:pt x="6722" y="2238"/>
                    <a:pt x="6749" y="2193"/>
                    <a:pt x="6758" y="2138"/>
                  </a:cubicBezTo>
                  <a:cubicBezTo>
                    <a:pt x="6758" y="2093"/>
                    <a:pt x="6731" y="2038"/>
                    <a:pt x="6704" y="1993"/>
                  </a:cubicBezTo>
                  <a:lnTo>
                    <a:pt x="4985" y="74"/>
                  </a:lnTo>
                  <a:cubicBezTo>
                    <a:pt x="4948" y="37"/>
                    <a:pt x="4894" y="1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p:nvPr/>
          </p:nvSpPr>
          <p:spPr>
            <a:xfrm>
              <a:off x="7063975" y="4343225"/>
              <a:ext cx="126450" cy="113125"/>
            </a:xfrm>
            <a:custGeom>
              <a:avLst/>
              <a:gdLst/>
              <a:ahLst/>
              <a:cxnLst/>
              <a:rect l="l" t="t" r="r" b="b"/>
              <a:pathLst>
                <a:path w="5058" h="4525" extrusionOk="0">
                  <a:moveTo>
                    <a:pt x="4834" y="0"/>
                  </a:moveTo>
                  <a:cubicBezTo>
                    <a:pt x="4787" y="0"/>
                    <a:pt x="4740" y="16"/>
                    <a:pt x="4703" y="50"/>
                  </a:cubicBezTo>
                  <a:lnTo>
                    <a:pt x="92" y="4179"/>
                  </a:lnTo>
                  <a:cubicBezTo>
                    <a:pt x="1" y="4252"/>
                    <a:pt x="1" y="4379"/>
                    <a:pt x="73" y="4461"/>
                  </a:cubicBezTo>
                  <a:cubicBezTo>
                    <a:pt x="119" y="4497"/>
                    <a:pt x="173" y="4524"/>
                    <a:pt x="228" y="4524"/>
                  </a:cubicBezTo>
                  <a:cubicBezTo>
                    <a:pt x="274" y="4524"/>
                    <a:pt x="319" y="4506"/>
                    <a:pt x="364" y="4479"/>
                  </a:cubicBezTo>
                  <a:lnTo>
                    <a:pt x="4967" y="359"/>
                  </a:lnTo>
                  <a:cubicBezTo>
                    <a:pt x="5049" y="286"/>
                    <a:pt x="5058" y="150"/>
                    <a:pt x="4985" y="68"/>
                  </a:cubicBezTo>
                  <a:cubicBezTo>
                    <a:pt x="4945" y="23"/>
                    <a:pt x="4890" y="0"/>
                    <a:pt x="4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7099675" y="4383475"/>
              <a:ext cx="126675" cy="113125"/>
            </a:xfrm>
            <a:custGeom>
              <a:avLst/>
              <a:gdLst/>
              <a:ahLst/>
              <a:cxnLst/>
              <a:rect l="l" t="t" r="r" b="b"/>
              <a:pathLst>
                <a:path w="5067" h="4525" extrusionOk="0">
                  <a:moveTo>
                    <a:pt x="4843" y="0"/>
                  </a:moveTo>
                  <a:cubicBezTo>
                    <a:pt x="4796" y="0"/>
                    <a:pt x="4749" y="16"/>
                    <a:pt x="4712" y="49"/>
                  </a:cubicBezTo>
                  <a:lnTo>
                    <a:pt x="92" y="4170"/>
                  </a:lnTo>
                  <a:cubicBezTo>
                    <a:pt x="10" y="4242"/>
                    <a:pt x="1" y="4379"/>
                    <a:pt x="82" y="4461"/>
                  </a:cubicBezTo>
                  <a:cubicBezTo>
                    <a:pt x="119" y="4497"/>
                    <a:pt x="173" y="4524"/>
                    <a:pt x="228" y="4524"/>
                  </a:cubicBezTo>
                  <a:cubicBezTo>
                    <a:pt x="283" y="4524"/>
                    <a:pt x="328" y="4497"/>
                    <a:pt x="364" y="4470"/>
                  </a:cubicBezTo>
                  <a:lnTo>
                    <a:pt x="4985" y="350"/>
                  </a:lnTo>
                  <a:cubicBezTo>
                    <a:pt x="5067" y="277"/>
                    <a:pt x="5067" y="149"/>
                    <a:pt x="4994" y="68"/>
                  </a:cubicBezTo>
                  <a:cubicBezTo>
                    <a:pt x="4954" y="23"/>
                    <a:pt x="4899" y="0"/>
                    <a:pt x="4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7135600" y="4423325"/>
              <a:ext cx="128525" cy="113300"/>
            </a:xfrm>
            <a:custGeom>
              <a:avLst/>
              <a:gdLst/>
              <a:ahLst/>
              <a:cxnLst/>
              <a:rect l="l" t="t" r="r" b="b"/>
              <a:pathLst>
                <a:path w="5141" h="4532" extrusionOk="0">
                  <a:moveTo>
                    <a:pt x="4841" y="1"/>
                  </a:moveTo>
                  <a:cubicBezTo>
                    <a:pt x="4795" y="1"/>
                    <a:pt x="4748" y="17"/>
                    <a:pt x="4703" y="56"/>
                  </a:cubicBezTo>
                  <a:lnTo>
                    <a:pt x="92" y="4185"/>
                  </a:lnTo>
                  <a:cubicBezTo>
                    <a:pt x="1" y="4258"/>
                    <a:pt x="1" y="4386"/>
                    <a:pt x="73" y="4467"/>
                  </a:cubicBezTo>
                  <a:cubicBezTo>
                    <a:pt x="110" y="4513"/>
                    <a:pt x="164" y="4531"/>
                    <a:pt x="228" y="4531"/>
                  </a:cubicBezTo>
                  <a:cubicBezTo>
                    <a:pt x="274" y="4531"/>
                    <a:pt x="328" y="4513"/>
                    <a:pt x="365" y="4476"/>
                  </a:cubicBezTo>
                  <a:lnTo>
                    <a:pt x="4976" y="365"/>
                  </a:lnTo>
                  <a:cubicBezTo>
                    <a:pt x="5140" y="222"/>
                    <a:pt x="5007" y="1"/>
                    <a:pt x="4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36"/>
          <p:cNvSpPr/>
          <p:nvPr/>
        </p:nvSpPr>
        <p:spPr>
          <a:xfrm>
            <a:off x="7998039" y="1249731"/>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36"/>
          <p:cNvGrpSpPr/>
          <p:nvPr/>
        </p:nvGrpSpPr>
        <p:grpSpPr>
          <a:xfrm>
            <a:off x="789969" y="1607972"/>
            <a:ext cx="315440" cy="304214"/>
            <a:chOff x="2082875" y="4326875"/>
            <a:chExt cx="377050" cy="363675"/>
          </a:xfrm>
        </p:grpSpPr>
        <p:sp>
          <p:nvSpPr>
            <p:cNvPr id="315" name="Google Shape;315;p36"/>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6"/>
          <p:cNvGrpSpPr/>
          <p:nvPr/>
        </p:nvGrpSpPr>
        <p:grpSpPr>
          <a:xfrm>
            <a:off x="6877786" y="3760241"/>
            <a:ext cx="513591" cy="695834"/>
            <a:chOff x="4367313" y="3599613"/>
            <a:chExt cx="723775" cy="980600"/>
          </a:xfrm>
        </p:grpSpPr>
        <p:sp>
          <p:nvSpPr>
            <p:cNvPr id="319" name="Google Shape;319;p36"/>
            <p:cNvSpPr/>
            <p:nvPr/>
          </p:nvSpPr>
          <p:spPr>
            <a:xfrm>
              <a:off x="4375263" y="3607738"/>
              <a:ext cx="707875" cy="964350"/>
            </a:xfrm>
            <a:custGeom>
              <a:avLst/>
              <a:gdLst/>
              <a:ahLst/>
              <a:cxnLst/>
              <a:rect l="l" t="t" r="r" b="b"/>
              <a:pathLst>
                <a:path w="28315" h="38574" extrusionOk="0">
                  <a:moveTo>
                    <a:pt x="17877" y="0"/>
                  </a:moveTo>
                  <a:cubicBezTo>
                    <a:pt x="14619" y="0"/>
                    <a:pt x="11466" y="1749"/>
                    <a:pt x="9814" y="4820"/>
                  </a:cubicBezTo>
                  <a:lnTo>
                    <a:pt x="5067" y="13670"/>
                  </a:lnTo>
                  <a:cubicBezTo>
                    <a:pt x="4775" y="14189"/>
                    <a:pt x="4966" y="14844"/>
                    <a:pt x="5494" y="15126"/>
                  </a:cubicBezTo>
                  <a:cubicBezTo>
                    <a:pt x="5659" y="15214"/>
                    <a:pt x="5836" y="15255"/>
                    <a:pt x="6010" y="15255"/>
                  </a:cubicBezTo>
                  <a:cubicBezTo>
                    <a:pt x="6394" y="15255"/>
                    <a:pt x="6764" y="15052"/>
                    <a:pt x="6958" y="14689"/>
                  </a:cubicBezTo>
                  <a:lnTo>
                    <a:pt x="11706" y="5848"/>
                  </a:lnTo>
                  <a:cubicBezTo>
                    <a:pt x="12969" y="3498"/>
                    <a:pt x="15383" y="2159"/>
                    <a:pt x="17876" y="2159"/>
                  </a:cubicBezTo>
                  <a:cubicBezTo>
                    <a:pt x="18992" y="2159"/>
                    <a:pt x="20123" y="2427"/>
                    <a:pt x="21174" y="2992"/>
                  </a:cubicBezTo>
                  <a:cubicBezTo>
                    <a:pt x="24576" y="4820"/>
                    <a:pt x="25859" y="9059"/>
                    <a:pt x="24030" y="12461"/>
                  </a:cubicBezTo>
                  <a:lnTo>
                    <a:pt x="12561" y="33798"/>
                  </a:lnTo>
                  <a:cubicBezTo>
                    <a:pt x="11640" y="35403"/>
                    <a:pt x="9962" y="36306"/>
                    <a:pt x="8231" y="36306"/>
                  </a:cubicBezTo>
                  <a:cubicBezTo>
                    <a:pt x="7431" y="36306"/>
                    <a:pt x="6620" y="36114"/>
                    <a:pt x="5867" y="35708"/>
                  </a:cubicBezTo>
                  <a:cubicBezTo>
                    <a:pt x="3484" y="34435"/>
                    <a:pt x="2547" y="31488"/>
                    <a:pt x="3757" y="29069"/>
                  </a:cubicBezTo>
                  <a:lnTo>
                    <a:pt x="12361" y="13061"/>
                  </a:lnTo>
                  <a:cubicBezTo>
                    <a:pt x="12661" y="12479"/>
                    <a:pt x="13189" y="12051"/>
                    <a:pt x="13816" y="11860"/>
                  </a:cubicBezTo>
                  <a:cubicBezTo>
                    <a:pt x="14049" y="11793"/>
                    <a:pt x="14287" y="11759"/>
                    <a:pt x="14525" y="11759"/>
                  </a:cubicBezTo>
                  <a:cubicBezTo>
                    <a:pt x="14929" y="11759"/>
                    <a:pt x="15329" y="11857"/>
                    <a:pt x="15690" y="12051"/>
                  </a:cubicBezTo>
                  <a:cubicBezTo>
                    <a:pt x="16900" y="12697"/>
                    <a:pt x="17345" y="14207"/>
                    <a:pt x="16690" y="15407"/>
                  </a:cubicBezTo>
                  <a:lnTo>
                    <a:pt x="11561" y="25321"/>
                  </a:lnTo>
                  <a:cubicBezTo>
                    <a:pt x="11288" y="25849"/>
                    <a:pt x="11497" y="26504"/>
                    <a:pt x="12034" y="26777"/>
                  </a:cubicBezTo>
                  <a:cubicBezTo>
                    <a:pt x="12191" y="26858"/>
                    <a:pt x="12359" y="26896"/>
                    <a:pt x="12526" y="26896"/>
                  </a:cubicBezTo>
                  <a:cubicBezTo>
                    <a:pt x="12918" y="26896"/>
                    <a:pt x="13297" y="26683"/>
                    <a:pt x="13489" y="26313"/>
                  </a:cubicBezTo>
                  <a:lnTo>
                    <a:pt x="18591" y="16408"/>
                  </a:lnTo>
                  <a:cubicBezTo>
                    <a:pt x="19901" y="14152"/>
                    <a:pt x="19073" y="11260"/>
                    <a:pt x="16781" y="10023"/>
                  </a:cubicBezTo>
                  <a:cubicBezTo>
                    <a:pt x="16085" y="9652"/>
                    <a:pt x="15339" y="9476"/>
                    <a:pt x="14604" y="9476"/>
                  </a:cubicBezTo>
                  <a:cubicBezTo>
                    <a:pt x="12908" y="9476"/>
                    <a:pt x="11272" y="10412"/>
                    <a:pt x="10460" y="12042"/>
                  </a:cubicBezTo>
                  <a:lnTo>
                    <a:pt x="1865" y="28050"/>
                  </a:lnTo>
                  <a:cubicBezTo>
                    <a:pt x="0" y="31524"/>
                    <a:pt x="1301" y="35863"/>
                    <a:pt x="4775" y="37737"/>
                  </a:cubicBezTo>
                  <a:cubicBezTo>
                    <a:pt x="5821" y="38282"/>
                    <a:pt x="6977" y="38573"/>
                    <a:pt x="8159" y="38573"/>
                  </a:cubicBezTo>
                  <a:cubicBezTo>
                    <a:pt x="10788" y="38573"/>
                    <a:pt x="13216" y="37136"/>
                    <a:pt x="14462" y="34817"/>
                  </a:cubicBezTo>
                  <a:lnTo>
                    <a:pt x="25922" y="13470"/>
                  </a:lnTo>
                  <a:cubicBezTo>
                    <a:pt x="28314" y="9023"/>
                    <a:pt x="26641" y="3483"/>
                    <a:pt x="22193" y="1091"/>
                  </a:cubicBezTo>
                  <a:cubicBezTo>
                    <a:pt x="20817" y="351"/>
                    <a:pt x="19337" y="0"/>
                    <a:pt x="17877" y="0"/>
                  </a:cubicBezTo>
                  <a:close/>
                </a:path>
              </a:pathLst>
            </a:custGeom>
            <a:solidFill>
              <a:srgbClr val="F05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4367313" y="3599613"/>
              <a:ext cx="723775" cy="980600"/>
            </a:xfrm>
            <a:custGeom>
              <a:avLst/>
              <a:gdLst/>
              <a:ahLst/>
              <a:cxnLst/>
              <a:rect l="l" t="t" r="r" b="b"/>
              <a:pathLst>
                <a:path w="28951" h="39224" extrusionOk="0">
                  <a:moveTo>
                    <a:pt x="18090" y="646"/>
                  </a:moveTo>
                  <a:cubicBezTo>
                    <a:pt x="20729" y="646"/>
                    <a:pt x="23288" y="1818"/>
                    <a:pt x="25013" y="3934"/>
                  </a:cubicBezTo>
                  <a:cubicBezTo>
                    <a:pt x="27296" y="6726"/>
                    <a:pt x="27678" y="10628"/>
                    <a:pt x="25977" y="13811"/>
                  </a:cubicBezTo>
                  <a:lnTo>
                    <a:pt x="14517" y="35158"/>
                  </a:lnTo>
                  <a:cubicBezTo>
                    <a:pt x="13266" y="37495"/>
                    <a:pt x="10866" y="38825"/>
                    <a:pt x="8390" y="38825"/>
                  </a:cubicBezTo>
                  <a:cubicBezTo>
                    <a:pt x="7280" y="38825"/>
                    <a:pt x="6156" y="38558"/>
                    <a:pt x="5112" y="37996"/>
                  </a:cubicBezTo>
                  <a:cubicBezTo>
                    <a:pt x="1728" y="36177"/>
                    <a:pt x="464" y="31965"/>
                    <a:pt x="2283" y="28591"/>
                  </a:cubicBezTo>
                  <a:lnTo>
                    <a:pt x="10878" y="12574"/>
                  </a:lnTo>
                  <a:cubicBezTo>
                    <a:pt x="11433" y="11537"/>
                    <a:pt x="12370" y="10773"/>
                    <a:pt x="13489" y="10437"/>
                  </a:cubicBezTo>
                  <a:cubicBezTo>
                    <a:pt x="13907" y="10309"/>
                    <a:pt x="14335" y="10246"/>
                    <a:pt x="14762" y="10237"/>
                  </a:cubicBezTo>
                  <a:cubicBezTo>
                    <a:pt x="18109" y="10246"/>
                    <a:pt x="20228" y="13811"/>
                    <a:pt x="18655" y="16758"/>
                  </a:cubicBezTo>
                  <a:lnTo>
                    <a:pt x="13534" y="26654"/>
                  </a:lnTo>
                  <a:cubicBezTo>
                    <a:pt x="13380" y="26956"/>
                    <a:pt x="13071" y="27126"/>
                    <a:pt x="12752" y="27126"/>
                  </a:cubicBezTo>
                  <a:cubicBezTo>
                    <a:pt x="12620" y="27126"/>
                    <a:pt x="12486" y="27097"/>
                    <a:pt x="12361" y="27036"/>
                  </a:cubicBezTo>
                  <a:cubicBezTo>
                    <a:pt x="12161" y="26927"/>
                    <a:pt x="12006" y="26745"/>
                    <a:pt x="11933" y="26517"/>
                  </a:cubicBezTo>
                  <a:cubicBezTo>
                    <a:pt x="11852" y="26299"/>
                    <a:pt x="11879" y="26054"/>
                    <a:pt x="11988" y="25844"/>
                  </a:cubicBezTo>
                  <a:lnTo>
                    <a:pt x="17109" y="15930"/>
                  </a:lnTo>
                  <a:cubicBezTo>
                    <a:pt x="17900" y="14630"/>
                    <a:pt x="17445" y="12920"/>
                    <a:pt x="16090" y="12192"/>
                  </a:cubicBezTo>
                  <a:cubicBezTo>
                    <a:pt x="15687" y="11974"/>
                    <a:pt x="15254" y="11871"/>
                    <a:pt x="14828" y="11871"/>
                  </a:cubicBezTo>
                  <a:cubicBezTo>
                    <a:pt x="13832" y="11871"/>
                    <a:pt x="12871" y="12434"/>
                    <a:pt x="12406" y="13402"/>
                  </a:cubicBezTo>
                  <a:lnTo>
                    <a:pt x="3811" y="29410"/>
                  </a:lnTo>
                  <a:cubicBezTo>
                    <a:pt x="2456" y="31938"/>
                    <a:pt x="3411" y="35085"/>
                    <a:pt x="5940" y="36449"/>
                  </a:cubicBezTo>
                  <a:cubicBezTo>
                    <a:pt x="6720" y="36865"/>
                    <a:pt x="7559" y="37062"/>
                    <a:pt x="8386" y="37062"/>
                  </a:cubicBezTo>
                  <a:cubicBezTo>
                    <a:pt x="10241" y="37062"/>
                    <a:pt x="12036" y="36072"/>
                    <a:pt x="12979" y="34330"/>
                  </a:cubicBezTo>
                  <a:lnTo>
                    <a:pt x="24440" y="12993"/>
                  </a:lnTo>
                  <a:cubicBezTo>
                    <a:pt x="26222" y="9500"/>
                    <a:pt x="24885" y="5234"/>
                    <a:pt x="21438" y="3379"/>
                  </a:cubicBezTo>
                  <a:cubicBezTo>
                    <a:pt x="20353" y="2799"/>
                    <a:pt x="19185" y="2523"/>
                    <a:pt x="18035" y="2523"/>
                  </a:cubicBezTo>
                  <a:cubicBezTo>
                    <a:pt x="15519" y="2523"/>
                    <a:pt x="13083" y="3840"/>
                    <a:pt x="11761" y="6180"/>
                  </a:cubicBezTo>
                  <a:lnTo>
                    <a:pt x="7013" y="15021"/>
                  </a:lnTo>
                  <a:cubicBezTo>
                    <a:pt x="6841" y="15279"/>
                    <a:pt x="6556" y="15421"/>
                    <a:pt x="6266" y="15421"/>
                  </a:cubicBezTo>
                  <a:cubicBezTo>
                    <a:pt x="6127" y="15421"/>
                    <a:pt x="5987" y="15389"/>
                    <a:pt x="5858" y="15321"/>
                  </a:cubicBezTo>
                  <a:cubicBezTo>
                    <a:pt x="5457" y="15103"/>
                    <a:pt x="5294" y="14612"/>
                    <a:pt x="5476" y="14193"/>
                  </a:cubicBezTo>
                  <a:lnTo>
                    <a:pt x="10214" y="5353"/>
                  </a:lnTo>
                  <a:cubicBezTo>
                    <a:pt x="11342" y="3261"/>
                    <a:pt x="13252" y="1696"/>
                    <a:pt x="15526" y="1023"/>
                  </a:cubicBezTo>
                  <a:cubicBezTo>
                    <a:pt x="16372" y="769"/>
                    <a:pt x="17235" y="646"/>
                    <a:pt x="18090" y="646"/>
                  </a:cubicBezTo>
                  <a:close/>
                  <a:moveTo>
                    <a:pt x="18233" y="1"/>
                  </a:moveTo>
                  <a:cubicBezTo>
                    <a:pt x="14808" y="1"/>
                    <a:pt x="11504" y="1888"/>
                    <a:pt x="9869" y="5171"/>
                  </a:cubicBezTo>
                  <a:lnTo>
                    <a:pt x="5121" y="14011"/>
                  </a:lnTo>
                  <a:cubicBezTo>
                    <a:pt x="4748" y="14639"/>
                    <a:pt x="4966" y="15448"/>
                    <a:pt x="5612" y="15794"/>
                  </a:cubicBezTo>
                  <a:cubicBezTo>
                    <a:pt x="5803" y="15898"/>
                    <a:pt x="6008" y="15946"/>
                    <a:pt x="6211" y="15946"/>
                  </a:cubicBezTo>
                  <a:cubicBezTo>
                    <a:pt x="6685" y="15946"/>
                    <a:pt x="7145" y="15680"/>
                    <a:pt x="7368" y="15221"/>
                  </a:cubicBezTo>
                  <a:lnTo>
                    <a:pt x="12115" y="6371"/>
                  </a:lnTo>
                  <a:cubicBezTo>
                    <a:pt x="13380" y="4232"/>
                    <a:pt x="15643" y="3031"/>
                    <a:pt x="17972" y="3031"/>
                  </a:cubicBezTo>
                  <a:cubicBezTo>
                    <a:pt x="19060" y="3031"/>
                    <a:pt x="20162" y="3293"/>
                    <a:pt x="21183" y="3843"/>
                  </a:cubicBezTo>
                  <a:cubicBezTo>
                    <a:pt x="24394" y="5562"/>
                    <a:pt x="25677" y="9518"/>
                    <a:pt x="24085" y="12793"/>
                  </a:cubicBezTo>
                  <a:lnTo>
                    <a:pt x="12625" y="34139"/>
                  </a:lnTo>
                  <a:cubicBezTo>
                    <a:pt x="11765" y="35753"/>
                    <a:pt x="10112" y="36668"/>
                    <a:pt x="8402" y="36668"/>
                  </a:cubicBezTo>
                  <a:cubicBezTo>
                    <a:pt x="7634" y="36668"/>
                    <a:pt x="6855" y="36484"/>
                    <a:pt x="6131" y="36095"/>
                  </a:cubicBezTo>
                  <a:cubicBezTo>
                    <a:pt x="3793" y="34849"/>
                    <a:pt x="2920" y="31938"/>
                    <a:pt x="4166" y="29601"/>
                  </a:cubicBezTo>
                  <a:lnTo>
                    <a:pt x="12779" y="13593"/>
                  </a:lnTo>
                  <a:cubicBezTo>
                    <a:pt x="13061" y="13065"/>
                    <a:pt x="13543" y="12665"/>
                    <a:pt x="14116" y="12492"/>
                  </a:cubicBezTo>
                  <a:cubicBezTo>
                    <a:pt x="14343" y="12424"/>
                    <a:pt x="14567" y="12392"/>
                    <a:pt x="14783" y="12392"/>
                  </a:cubicBezTo>
                  <a:cubicBezTo>
                    <a:pt x="16410" y="12392"/>
                    <a:pt x="17612" y="14191"/>
                    <a:pt x="16745" y="15748"/>
                  </a:cubicBezTo>
                  <a:lnTo>
                    <a:pt x="11624" y="25662"/>
                  </a:lnTo>
                  <a:cubicBezTo>
                    <a:pt x="11306" y="26290"/>
                    <a:pt x="11551" y="27063"/>
                    <a:pt x="12170" y="27381"/>
                  </a:cubicBezTo>
                  <a:cubicBezTo>
                    <a:pt x="12359" y="27480"/>
                    <a:pt x="12561" y="27527"/>
                    <a:pt x="12760" y="27527"/>
                  </a:cubicBezTo>
                  <a:cubicBezTo>
                    <a:pt x="13222" y="27527"/>
                    <a:pt x="13669" y="27275"/>
                    <a:pt x="13898" y="26836"/>
                  </a:cubicBezTo>
                  <a:lnTo>
                    <a:pt x="19010" y="16931"/>
                  </a:lnTo>
                  <a:cubicBezTo>
                    <a:pt x="20265" y="14593"/>
                    <a:pt x="19383" y="11674"/>
                    <a:pt x="17036" y="10419"/>
                  </a:cubicBezTo>
                  <a:cubicBezTo>
                    <a:pt x="16332" y="10035"/>
                    <a:pt x="15549" y="9839"/>
                    <a:pt x="14762" y="9839"/>
                  </a:cubicBezTo>
                  <a:cubicBezTo>
                    <a:pt x="14298" y="9839"/>
                    <a:pt x="13832" y="9907"/>
                    <a:pt x="13380" y="10046"/>
                  </a:cubicBezTo>
                  <a:cubicBezTo>
                    <a:pt x="12152" y="10410"/>
                    <a:pt x="11124" y="11246"/>
                    <a:pt x="10524" y="12374"/>
                  </a:cubicBezTo>
                  <a:lnTo>
                    <a:pt x="1919" y="28400"/>
                  </a:lnTo>
                  <a:cubicBezTo>
                    <a:pt x="0" y="31975"/>
                    <a:pt x="1346" y="36422"/>
                    <a:pt x="4921" y="38341"/>
                  </a:cubicBezTo>
                  <a:cubicBezTo>
                    <a:pt x="5985" y="38914"/>
                    <a:pt x="7177" y="39214"/>
                    <a:pt x="8386" y="39224"/>
                  </a:cubicBezTo>
                  <a:cubicBezTo>
                    <a:pt x="11097" y="39224"/>
                    <a:pt x="13598" y="37732"/>
                    <a:pt x="14880" y="35340"/>
                  </a:cubicBezTo>
                  <a:lnTo>
                    <a:pt x="26331" y="14002"/>
                  </a:lnTo>
                  <a:cubicBezTo>
                    <a:pt x="28951" y="9436"/>
                    <a:pt x="27286" y="3597"/>
                    <a:pt x="22648" y="1114"/>
                  </a:cubicBezTo>
                  <a:cubicBezTo>
                    <a:pt x="21238" y="358"/>
                    <a:pt x="19724" y="1"/>
                    <a:pt x="18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36"/>
          <p:cNvSpPr/>
          <p:nvPr/>
        </p:nvSpPr>
        <p:spPr>
          <a:xfrm>
            <a:off x="5991726" y="4228618"/>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rot="1799942">
            <a:off x="1430302" y="821605"/>
            <a:ext cx="632328" cy="629526"/>
          </a:xfrm>
          <a:custGeom>
            <a:avLst/>
            <a:gdLst/>
            <a:ahLst/>
            <a:cxnLst/>
            <a:rect l="l" t="t" r="r" b="b"/>
            <a:pathLst>
              <a:path w="29561" h="29430" extrusionOk="0">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36"/>
          <p:cNvGrpSpPr/>
          <p:nvPr/>
        </p:nvGrpSpPr>
        <p:grpSpPr>
          <a:xfrm>
            <a:off x="916650" y="747761"/>
            <a:ext cx="676305" cy="777232"/>
            <a:chOff x="1835925" y="1450075"/>
            <a:chExt cx="753375" cy="865900"/>
          </a:xfrm>
        </p:grpSpPr>
        <p:sp>
          <p:nvSpPr>
            <p:cNvPr id="324" name="Google Shape;324;p36"/>
            <p:cNvSpPr/>
            <p:nvPr/>
          </p:nvSpPr>
          <p:spPr>
            <a:xfrm>
              <a:off x="2170425" y="1455075"/>
              <a:ext cx="212850" cy="249475"/>
            </a:xfrm>
            <a:custGeom>
              <a:avLst/>
              <a:gdLst/>
              <a:ahLst/>
              <a:cxnLst/>
              <a:rect l="l" t="t" r="r" b="b"/>
              <a:pathLst>
                <a:path w="8514" h="9979" extrusionOk="0">
                  <a:moveTo>
                    <a:pt x="7377" y="1"/>
                  </a:moveTo>
                  <a:cubicBezTo>
                    <a:pt x="7377" y="1"/>
                    <a:pt x="3430" y="638"/>
                    <a:pt x="1711" y="3403"/>
                  </a:cubicBezTo>
                  <a:cubicBezTo>
                    <a:pt x="1" y="6159"/>
                    <a:pt x="1138" y="9979"/>
                    <a:pt x="1138" y="9979"/>
                  </a:cubicBezTo>
                  <a:cubicBezTo>
                    <a:pt x="1138" y="9979"/>
                    <a:pt x="5058" y="9342"/>
                    <a:pt x="6786" y="6586"/>
                  </a:cubicBezTo>
                  <a:cubicBezTo>
                    <a:pt x="8514" y="3821"/>
                    <a:pt x="7377" y="1"/>
                    <a:pt x="7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2165200" y="1450225"/>
              <a:ext cx="223100" cy="259325"/>
            </a:xfrm>
            <a:custGeom>
              <a:avLst/>
              <a:gdLst/>
              <a:ahLst/>
              <a:cxnLst/>
              <a:rect l="l" t="t" r="r" b="b"/>
              <a:pathLst>
                <a:path w="8924" h="10373" extrusionOk="0">
                  <a:moveTo>
                    <a:pt x="7441" y="431"/>
                  </a:moveTo>
                  <a:lnTo>
                    <a:pt x="7441" y="431"/>
                  </a:lnTo>
                  <a:cubicBezTo>
                    <a:pt x="7632" y="1205"/>
                    <a:pt x="8268" y="4342"/>
                    <a:pt x="6822" y="6662"/>
                  </a:cubicBezTo>
                  <a:cubicBezTo>
                    <a:pt x="5376" y="8981"/>
                    <a:pt x="2265" y="9781"/>
                    <a:pt x="1492" y="9936"/>
                  </a:cubicBezTo>
                  <a:cubicBezTo>
                    <a:pt x="1301" y="9163"/>
                    <a:pt x="637" y="6025"/>
                    <a:pt x="2092" y="3706"/>
                  </a:cubicBezTo>
                  <a:cubicBezTo>
                    <a:pt x="3548" y="1386"/>
                    <a:pt x="6649" y="604"/>
                    <a:pt x="7441" y="431"/>
                  </a:cubicBezTo>
                  <a:close/>
                  <a:moveTo>
                    <a:pt x="7588" y="1"/>
                  </a:moveTo>
                  <a:cubicBezTo>
                    <a:pt x="7575" y="1"/>
                    <a:pt x="7562" y="2"/>
                    <a:pt x="7550" y="4"/>
                  </a:cubicBezTo>
                  <a:cubicBezTo>
                    <a:pt x="7386" y="22"/>
                    <a:pt x="3502" y="695"/>
                    <a:pt x="1747" y="3487"/>
                  </a:cubicBezTo>
                  <a:cubicBezTo>
                    <a:pt x="0" y="6289"/>
                    <a:pt x="1101" y="10073"/>
                    <a:pt x="1146" y="10236"/>
                  </a:cubicBezTo>
                  <a:cubicBezTo>
                    <a:pt x="1174" y="10318"/>
                    <a:pt x="1256" y="10373"/>
                    <a:pt x="1347" y="10373"/>
                  </a:cubicBezTo>
                  <a:lnTo>
                    <a:pt x="1374" y="10373"/>
                  </a:lnTo>
                  <a:cubicBezTo>
                    <a:pt x="1538" y="10345"/>
                    <a:pt x="5421" y="9672"/>
                    <a:pt x="7177" y="6880"/>
                  </a:cubicBezTo>
                  <a:cubicBezTo>
                    <a:pt x="8923" y="4079"/>
                    <a:pt x="7823" y="295"/>
                    <a:pt x="7777" y="140"/>
                  </a:cubicBezTo>
                  <a:cubicBezTo>
                    <a:pt x="7745" y="53"/>
                    <a:pt x="7672" y="1"/>
                    <a:pt x="7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2192950" y="1450075"/>
              <a:ext cx="167600" cy="259475"/>
            </a:xfrm>
            <a:custGeom>
              <a:avLst/>
              <a:gdLst/>
              <a:ahLst/>
              <a:cxnLst/>
              <a:rect l="l" t="t" r="r" b="b"/>
              <a:pathLst>
                <a:path w="6704" h="10379" extrusionOk="0">
                  <a:moveTo>
                    <a:pt x="6475" y="1"/>
                  </a:moveTo>
                  <a:cubicBezTo>
                    <a:pt x="6407" y="1"/>
                    <a:pt x="6339" y="35"/>
                    <a:pt x="6303" y="101"/>
                  </a:cubicBezTo>
                  <a:lnTo>
                    <a:pt x="64" y="10069"/>
                  </a:lnTo>
                  <a:cubicBezTo>
                    <a:pt x="0" y="10160"/>
                    <a:pt x="27" y="10297"/>
                    <a:pt x="127" y="10351"/>
                  </a:cubicBezTo>
                  <a:cubicBezTo>
                    <a:pt x="164" y="10370"/>
                    <a:pt x="200" y="10379"/>
                    <a:pt x="237" y="10379"/>
                  </a:cubicBezTo>
                  <a:cubicBezTo>
                    <a:pt x="300" y="10379"/>
                    <a:pt x="364" y="10342"/>
                    <a:pt x="400" y="10288"/>
                  </a:cubicBezTo>
                  <a:lnTo>
                    <a:pt x="6649" y="310"/>
                  </a:lnTo>
                  <a:cubicBezTo>
                    <a:pt x="6703" y="219"/>
                    <a:pt x="6676" y="83"/>
                    <a:pt x="6576" y="28"/>
                  </a:cubicBezTo>
                  <a:cubicBezTo>
                    <a:pt x="6545" y="10"/>
                    <a:pt x="6510" y="1"/>
                    <a:pt x="6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2041950" y="1538025"/>
              <a:ext cx="191500" cy="237625"/>
            </a:xfrm>
            <a:custGeom>
              <a:avLst/>
              <a:gdLst/>
              <a:ahLst/>
              <a:cxnLst/>
              <a:rect l="l" t="t" r="r" b="b"/>
              <a:pathLst>
                <a:path w="7660" h="9505" extrusionOk="0">
                  <a:moveTo>
                    <a:pt x="909" y="1"/>
                  </a:moveTo>
                  <a:cubicBezTo>
                    <a:pt x="566" y="1"/>
                    <a:pt x="247" y="221"/>
                    <a:pt x="137" y="567"/>
                  </a:cubicBezTo>
                  <a:cubicBezTo>
                    <a:pt x="1" y="994"/>
                    <a:pt x="237" y="1449"/>
                    <a:pt x="665" y="1576"/>
                  </a:cubicBezTo>
                  <a:cubicBezTo>
                    <a:pt x="5140" y="3004"/>
                    <a:pt x="5986" y="8743"/>
                    <a:pt x="6004" y="8798"/>
                  </a:cubicBezTo>
                  <a:cubicBezTo>
                    <a:pt x="6054" y="9209"/>
                    <a:pt x="6407" y="9505"/>
                    <a:pt x="6811" y="9505"/>
                  </a:cubicBezTo>
                  <a:cubicBezTo>
                    <a:pt x="6845" y="9505"/>
                    <a:pt x="6879" y="9503"/>
                    <a:pt x="6913" y="9498"/>
                  </a:cubicBezTo>
                  <a:lnTo>
                    <a:pt x="6968" y="9498"/>
                  </a:lnTo>
                  <a:cubicBezTo>
                    <a:pt x="7386" y="9407"/>
                    <a:pt x="7659" y="9007"/>
                    <a:pt x="7605" y="8589"/>
                  </a:cubicBezTo>
                  <a:cubicBezTo>
                    <a:pt x="7559" y="8298"/>
                    <a:pt x="6604" y="1776"/>
                    <a:pt x="1156" y="39"/>
                  </a:cubicBezTo>
                  <a:cubicBezTo>
                    <a:pt x="1074" y="13"/>
                    <a:pt x="991" y="1"/>
                    <a:pt x="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2038775" y="1533250"/>
              <a:ext cx="199900" cy="247475"/>
            </a:xfrm>
            <a:custGeom>
              <a:avLst/>
              <a:gdLst/>
              <a:ahLst/>
              <a:cxnLst/>
              <a:rect l="l" t="t" r="r" b="b"/>
              <a:pathLst>
                <a:path w="7996" h="9899" extrusionOk="0">
                  <a:moveTo>
                    <a:pt x="1056" y="405"/>
                  </a:moveTo>
                  <a:cubicBezTo>
                    <a:pt x="1114" y="405"/>
                    <a:pt x="1172" y="414"/>
                    <a:pt x="1228" y="430"/>
                  </a:cubicBezTo>
                  <a:cubicBezTo>
                    <a:pt x="6558" y="2131"/>
                    <a:pt x="7495" y="8534"/>
                    <a:pt x="7522" y="8807"/>
                  </a:cubicBezTo>
                  <a:cubicBezTo>
                    <a:pt x="7568" y="9116"/>
                    <a:pt x="7368" y="9416"/>
                    <a:pt x="7058" y="9480"/>
                  </a:cubicBezTo>
                  <a:lnTo>
                    <a:pt x="7095" y="9680"/>
                  </a:lnTo>
                  <a:lnTo>
                    <a:pt x="7013" y="9489"/>
                  </a:lnTo>
                  <a:cubicBezTo>
                    <a:pt x="6985" y="9493"/>
                    <a:pt x="6957" y="9495"/>
                    <a:pt x="6929" y="9495"/>
                  </a:cubicBezTo>
                  <a:cubicBezTo>
                    <a:pt x="6635" y="9495"/>
                    <a:pt x="6372" y="9279"/>
                    <a:pt x="6331" y="8980"/>
                  </a:cubicBezTo>
                  <a:cubicBezTo>
                    <a:pt x="6322" y="8907"/>
                    <a:pt x="5467" y="3059"/>
                    <a:pt x="864" y="1585"/>
                  </a:cubicBezTo>
                  <a:cubicBezTo>
                    <a:pt x="710" y="1540"/>
                    <a:pt x="583" y="1431"/>
                    <a:pt x="510" y="1285"/>
                  </a:cubicBezTo>
                  <a:cubicBezTo>
                    <a:pt x="437" y="1140"/>
                    <a:pt x="419" y="976"/>
                    <a:pt x="464" y="830"/>
                  </a:cubicBezTo>
                  <a:cubicBezTo>
                    <a:pt x="510" y="676"/>
                    <a:pt x="628" y="548"/>
                    <a:pt x="774" y="476"/>
                  </a:cubicBezTo>
                  <a:cubicBezTo>
                    <a:pt x="860" y="430"/>
                    <a:pt x="957" y="405"/>
                    <a:pt x="1056" y="405"/>
                  </a:cubicBezTo>
                  <a:close/>
                  <a:moveTo>
                    <a:pt x="1026" y="0"/>
                  </a:moveTo>
                  <a:cubicBezTo>
                    <a:pt x="872" y="0"/>
                    <a:pt x="717" y="38"/>
                    <a:pt x="573" y="112"/>
                  </a:cubicBezTo>
                  <a:cubicBezTo>
                    <a:pt x="337" y="239"/>
                    <a:pt x="164" y="448"/>
                    <a:pt x="73" y="703"/>
                  </a:cubicBezTo>
                  <a:cubicBezTo>
                    <a:pt x="0" y="958"/>
                    <a:pt x="19" y="1240"/>
                    <a:pt x="146" y="1476"/>
                  </a:cubicBezTo>
                  <a:cubicBezTo>
                    <a:pt x="264" y="1713"/>
                    <a:pt x="482" y="1886"/>
                    <a:pt x="737" y="1967"/>
                  </a:cubicBezTo>
                  <a:cubicBezTo>
                    <a:pt x="5085" y="3350"/>
                    <a:pt x="5922" y="8971"/>
                    <a:pt x="5922" y="9025"/>
                  </a:cubicBezTo>
                  <a:cubicBezTo>
                    <a:pt x="5994" y="9526"/>
                    <a:pt x="6422" y="9899"/>
                    <a:pt x="6922" y="9899"/>
                  </a:cubicBezTo>
                  <a:lnTo>
                    <a:pt x="6922" y="9880"/>
                  </a:lnTo>
                  <a:lnTo>
                    <a:pt x="7140" y="9880"/>
                  </a:lnTo>
                  <a:cubicBezTo>
                    <a:pt x="7650" y="9762"/>
                    <a:pt x="7995" y="9271"/>
                    <a:pt x="7923" y="8752"/>
                  </a:cubicBezTo>
                  <a:cubicBezTo>
                    <a:pt x="7886" y="8471"/>
                    <a:pt x="6922" y="1831"/>
                    <a:pt x="1347" y="57"/>
                  </a:cubicBezTo>
                  <a:cubicBezTo>
                    <a:pt x="1244" y="19"/>
                    <a:pt x="1136"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1835925" y="1652675"/>
              <a:ext cx="752075" cy="658400"/>
            </a:xfrm>
            <a:custGeom>
              <a:avLst/>
              <a:gdLst/>
              <a:ahLst/>
              <a:cxnLst/>
              <a:rect l="l" t="t" r="r" b="b"/>
              <a:pathLst>
                <a:path w="30083" h="26336" extrusionOk="0">
                  <a:moveTo>
                    <a:pt x="20417" y="0"/>
                  </a:moveTo>
                  <a:cubicBezTo>
                    <a:pt x="17146" y="0"/>
                    <a:pt x="14272" y="1965"/>
                    <a:pt x="14272" y="1965"/>
                  </a:cubicBezTo>
                  <a:cubicBezTo>
                    <a:pt x="14272" y="1965"/>
                    <a:pt x="13148" y="1735"/>
                    <a:pt x="11605" y="1735"/>
                  </a:cubicBezTo>
                  <a:cubicBezTo>
                    <a:pt x="7376" y="1735"/>
                    <a:pt x="1" y="3469"/>
                    <a:pt x="4040" y="16445"/>
                  </a:cubicBezTo>
                  <a:cubicBezTo>
                    <a:pt x="5517" y="21168"/>
                    <a:pt x="10316" y="26335"/>
                    <a:pt x="14770" y="26335"/>
                  </a:cubicBezTo>
                  <a:cubicBezTo>
                    <a:pt x="16294" y="26335"/>
                    <a:pt x="17778" y="25730"/>
                    <a:pt x="19074" y="24294"/>
                  </a:cubicBezTo>
                  <a:cubicBezTo>
                    <a:pt x="19871" y="24810"/>
                    <a:pt x="20668" y="25042"/>
                    <a:pt x="21445" y="25042"/>
                  </a:cubicBezTo>
                  <a:cubicBezTo>
                    <a:pt x="26115" y="25042"/>
                    <a:pt x="30083" y="16666"/>
                    <a:pt x="29170" y="11052"/>
                  </a:cubicBezTo>
                  <a:cubicBezTo>
                    <a:pt x="27726" y="2167"/>
                    <a:pt x="23852" y="0"/>
                    <a:pt x="20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1887550" y="1647475"/>
              <a:ext cx="701750" cy="668500"/>
            </a:xfrm>
            <a:custGeom>
              <a:avLst/>
              <a:gdLst/>
              <a:ahLst/>
              <a:cxnLst/>
              <a:rect l="l" t="t" r="r" b="b"/>
              <a:pathLst>
                <a:path w="28070" h="26740" extrusionOk="0">
                  <a:moveTo>
                    <a:pt x="18363" y="410"/>
                  </a:moveTo>
                  <a:cubicBezTo>
                    <a:pt x="19255" y="410"/>
                    <a:pt x="20174" y="560"/>
                    <a:pt x="21066" y="946"/>
                  </a:cubicBezTo>
                  <a:cubicBezTo>
                    <a:pt x="24031" y="2219"/>
                    <a:pt x="26005" y="5693"/>
                    <a:pt x="26914" y="11287"/>
                  </a:cubicBezTo>
                  <a:cubicBezTo>
                    <a:pt x="27642" y="15771"/>
                    <a:pt x="25159" y="22065"/>
                    <a:pt x="21830" y="24248"/>
                  </a:cubicBezTo>
                  <a:cubicBezTo>
                    <a:pt x="21015" y="24777"/>
                    <a:pt x="20189" y="25043"/>
                    <a:pt x="19374" y="25043"/>
                  </a:cubicBezTo>
                  <a:cubicBezTo>
                    <a:pt x="18605" y="25043"/>
                    <a:pt x="17847" y="24806"/>
                    <a:pt x="17119" y="24330"/>
                  </a:cubicBezTo>
                  <a:cubicBezTo>
                    <a:pt x="17088" y="24313"/>
                    <a:pt x="17053" y="24304"/>
                    <a:pt x="17018" y="24304"/>
                  </a:cubicBezTo>
                  <a:cubicBezTo>
                    <a:pt x="16961" y="24304"/>
                    <a:pt x="16903" y="24326"/>
                    <a:pt x="16864" y="24366"/>
                  </a:cubicBezTo>
                  <a:cubicBezTo>
                    <a:pt x="15673" y="25685"/>
                    <a:pt x="14287" y="26345"/>
                    <a:pt x="12722" y="26345"/>
                  </a:cubicBezTo>
                  <a:cubicBezTo>
                    <a:pt x="12291" y="26345"/>
                    <a:pt x="11846" y="26294"/>
                    <a:pt x="11388" y="26194"/>
                  </a:cubicBezTo>
                  <a:cubicBezTo>
                    <a:pt x="7259" y="25285"/>
                    <a:pt x="3384" y="20501"/>
                    <a:pt x="2175" y="16590"/>
                  </a:cubicBezTo>
                  <a:cubicBezTo>
                    <a:pt x="428" y="11005"/>
                    <a:pt x="638" y="6958"/>
                    <a:pt x="2793" y="4575"/>
                  </a:cubicBezTo>
                  <a:cubicBezTo>
                    <a:pt x="4612" y="2565"/>
                    <a:pt x="7477" y="2146"/>
                    <a:pt x="9560" y="2146"/>
                  </a:cubicBezTo>
                  <a:cubicBezTo>
                    <a:pt x="10433" y="2146"/>
                    <a:pt x="11307" y="2219"/>
                    <a:pt x="12162" y="2364"/>
                  </a:cubicBezTo>
                  <a:cubicBezTo>
                    <a:pt x="12174" y="2367"/>
                    <a:pt x="12188" y="2368"/>
                    <a:pt x="12201" y="2368"/>
                  </a:cubicBezTo>
                  <a:cubicBezTo>
                    <a:pt x="12245" y="2368"/>
                    <a:pt x="12291" y="2356"/>
                    <a:pt x="12325" y="2328"/>
                  </a:cubicBezTo>
                  <a:cubicBezTo>
                    <a:pt x="12361" y="2314"/>
                    <a:pt x="15189" y="410"/>
                    <a:pt x="18363" y="410"/>
                  </a:cubicBezTo>
                  <a:close/>
                  <a:moveTo>
                    <a:pt x="18337" y="1"/>
                  </a:moveTo>
                  <a:cubicBezTo>
                    <a:pt x="15307" y="1"/>
                    <a:pt x="12647" y="1643"/>
                    <a:pt x="12162" y="1955"/>
                  </a:cubicBezTo>
                  <a:cubicBezTo>
                    <a:pt x="11860" y="1900"/>
                    <a:pt x="10837" y="1729"/>
                    <a:pt x="9514" y="1729"/>
                  </a:cubicBezTo>
                  <a:cubicBezTo>
                    <a:pt x="7363" y="1729"/>
                    <a:pt x="4422" y="2179"/>
                    <a:pt x="2502" y="4302"/>
                  </a:cubicBezTo>
                  <a:cubicBezTo>
                    <a:pt x="237" y="6803"/>
                    <a:pt x="1" y="10969"/>
                    <a:pt x="1784" y="16717"/>
                  </a:cubicBezTo>
                  <a:cubicBezTo>
                    <a:pt x="3039" y="20728"/>
                    <a:pt x="7023" y="25649"/>
                    <a:pt x="11297" y="26585"/>
                  </a:cubicBezTo>
                  <a:cubicBezTo>
                    <a:pt x="11761" y="26685"/>
                    <a:pt x="12225" y="26740"/>
                    <a:pt x="12698" y="26740"/>
                  </a:cubicBezTo>
                  <a:cubicBezTo>
                    <a:pt x="14326" y="26740"/>
                    <a:pt x="15818" y="26067"/>
                    <a:pt x="17046" y="24757"/>
                  </a:cubicBezTo>
                  <a:cubicBezTo>
                    <a:pt x="17804" y="25220"/>
                    <a:pt x="18587" y="25449"/>
                    <a:pt x="19378" y="25449"/>
                  </a:cubicBezTo>
                  <a:cubicBezTo>
                    <a:pt x="20266" y="25449"/>
                    <a:pt x="21163" y="25161"/>
                    <a:pt x="22048" y="24593"/>
                  </a:cubicBezTo>
                  <a:cubicBezTo>
                    <a:pt x="25559" y="22283"/>
                    <a:pt x="28069" y="15916"/>
                    <a:pt x="27305" y="11223"/>
                  </a:cubicBezTo>
                  <a:cubicBezTo>
                    <a:pt x="26378" y="5484"/>
                    <a:pt x="24331" y="1901"/>
                    <a:pt x="21230" y="573"/>
                  </a:cubicBezTo>
                  <a:cubicBezTo>
                    <a:pt x="20266" y="161"/>
                    <a:pt x="19283" y="1"/>
                    <a:pt x="18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2303000" y="1701300"/>
              <a:ext cx="117125" cy="30300"/>
            </a:xfrm>
            <a:custGeom>
              <a:avLst/>
              <a:gdLst/>
              <a:ahLst/>
              <a:cxnLst/>
              <a:rect l="l" t="t" r="r" b="b"/>
              <a:pathLst>
                <a:path w="4685" h="1212" extrusionOk="0">
                  <a:moveTo>
                    <a:pt x="1721" y="1"/>
                  </a:moveTo>
                  <a:cubicBezTo>
                    <a:pt x="1232" y="1"/>
                    <a:pt x="719" y="59"/>
                    <a:pt x="182" y="175"/>
                  </a:cubicBezTo>
                  <a:cubicBezTo>
                    <a:pt x="73" y="193"/>
                    <a:pt x="0" y="302"/>
                    <a:pt x="28" y="421"/>
                  </a:cubicBezTo>
                  <a:cubicBezTo>
                    <a:pt x="44" y="517"/>
                    <a:pt x="131" y="578"/>
                    <a:pt x="227" y="578"/>
                  </a:cubicBezTo>
                  <a:cubicBezTo>
                    <a:pt x="239" y="578"/>
                    <a:pt x="252" y="577"/>
                    <a:pt x="264" y="575"/>
                  </a:cubicBezTo>
                  <a:cubicBezTo>
                    <a:pt x="777" y="463"/>
                    <a:pt x="1265" y="407"/>
                    <a:pt x="1726" y="407"/>
                  </a:cubicBezTo>
                  <a:cubicBezTo>
                    <a:pt x="2720" y="407"/>
                    <a:pt x="3593" y="666"/>
                    <a:pt x="4339" y="1176"/>
                  </a:cubicBezTo>
                  <a:lnTo>
                    <a:pt x="4448" y="1212"/>
                  </a:lnTo>
                  <a:cubicBezTo>
                    <a:pt x="4521" y="1212"/>
                    <a:pt x="4584" y="1176"/>
                    <a:pt x="4621" y="1121"/>
                  </a:cubicBezTo>
                  <a:cubicBezTo>
                    <a:pt x="4684" y="1030"/>
                    <a:pt x="4666" y="894"/>
                    <a:pt x="4566" y="839"/>
                  </a:cubicBezTo>
                  <a:cubicBezTo>
                    <a:pt x="3753" y="282"/>
                    <a:pt x="2797" y="1"/>
                    <a:pt x="1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6"/>
          <p:cNvSpPr/>
          <p:nvPr/>
        </p:nvSpPr>
        <p:spPr>
          <a:xfrm rot="-9900025">
            <a:off x="7074035" y="1421835"/>
            <a:ext cx="394318" cy="404904"/>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36"/>
          <p:cNvGrpSpPr/>
          <p:nvPr/>
        </p:nvGrpSpPr>
        <p:grpSpPr>
          <a:xfrm>
            <a:off x="5926721" y="827858"/>
            <a:ext cx="315440" cy="304214"/>
            <a:chOff x="2082875" y="4326875"/>
            <a:chExt cx="377050" cy="363675"/>
          </a:xfrm>
        </p:grpSpPr>
        <p:sp>
          <p:nvSpPr>
            <p:cNvPr id="334" name="Google Shape;334;p36"/>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36"/>
          <p:cNvGrpSpPr/>
          <p:nvPr/>
        </p:nvGrpSpPr>
        <p:grpSpPr>
          <a:xfrm>
            <a:off x="2400733" y="3013308"/>
            <a:ext cx="315440" cy="304214"/>
            <a:chOff x="2082875" y="4326875"/>
            <a:chExt cx="377050" cy="363675"/>
          </a:xfrm>
        </p:grpSpPr>
        <p:sp>
          <p:nvSpPr>
            <p:cNvPr id="338" name="Google Shape;338;p36"/>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36"/>
          <p:cNvSpPr/>
          <p:nvPr/>
        </p:nvSpPr>
        <p:spPr>
          <a:xfrm>
            <a:off x="2027651" y="4071181"/>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rot="-9900025">
            <a:off x="2922460" y="4224123"/>
            <a:ext cx="394318" cy="404904"/>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2833801" y="774918"/>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36"/>
          <p:cNvGrpSpPr/>
          <p:nvPr/>
        </p:nvGrpSpPr>
        <p:grpSpPr>
          <a:xfrm>
            <a:off x="325233" y="2821558"/>
            <a:ext cx="1345919" cy="1575461"/>
            <a:chOff x="379633" y="2689458"/>
            <a:chExt cx="1345919" cy="1575461"/>
          </a:xfrm>
        </p:grpSpPr>
        <p:sp>
          <p:nvSpPr>
            <p:cNvPr id="345" name="Google Shape;345;p36"/>
            <p:cNvSpPr/>
            <p:nvPr/>
          </p:nvSpPr>
          <p:spPr>
            <a:xfrm>
              <a:off x="958550" y="3046900"/>
              <a:ext cx="331200" cy="542100"/>
            </a:xfrm>
            <a:prstGeom prst="roundRect">
              <a:avLst>
                <a:gd name="adj" fmla="val 2651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a:off x="956618" y="3043695"/>
              <a:ext cx="198356" cy="545533"/>
            </a:xfrm>
            <a:custGeom>
              <a:avLst/>
              <a:gdLst/>
              <a:ahLst/>
              <a:cxnLst/>
              <a:rect l="l" t="t" r="r" b="b"/>
              <a:pathLst>
                <a:path w="8205" h="22566" extrusionOk="0">
                  <a:moveTo>
                    <a:pt x="3766" y="0"/>
                  </a:moveTo>
                  <a:cubicBezTo>
                    <a:pt x="1683" y="0"/>
                    <a:pt x="0" y="1683"/>
                    <a:pt x="0" y="3766"/>
                  </a:cubicBezTo>
                  <a:lnTo>
                    <a:pt x="0" y="18800"/>
                  </a:lnTo>
                  <a:cubicBezTo>
                    <a:pt x="0" y="20892"/>
                    <a:pt x="1683" y="22566"/>
                    <a:pt x="3766" y="22566"/>
                  </a:cubicBezTo>
                  <a:lnTo>
                    <a:pt x="4439" y="22566"/>
                  </a:lnTo>
                  <a:cubicBezTo>
                    <a:pt x="6521" y="22566"/>
                    <a:pt x="8204" y="20892"/>
                    <a:pt x="8204" y="18800"/>
                  </a:cubicBezTo>
                  <a:lnTo>
                    <a:pt x="8204" y="3766"/>
                  </a:lnTo>
                  <a:cubicBezTo>
                    <a:pt x="8204" y="1683"/>
                    <a:pt x="6521" y="0"/>
                    <a:pt x="4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915100" y="3341525"/>
              <a:ext cx="162600" cy="161100"/>
            </a:xfrm>
            <a:prstGeom prst="roundRect">
              <a:avLst>
                <a:gd name="adj" fmla="val 2651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914384" y="3341192"/>
              <a:ext cx="164052" cy="85990"/>
            </a:xfrm>
            <a:custGeom>
              <a:avLst/>
              <a:gdLst/>
              <a:ahLst/>
              <a:cxnLst/>
              <a:rect l="l" t="t" r="r" b="b"/>
              <a:pathLst>
                <a:path w="6786" h="3557" extrusionOk="0">
                  <a:moveTo>
                    <a:pt x="1620" y="0"/>
                  </a:moveTo>
                  <a:cubicBezTo>
                    <a:pt x="719" y="0"/>
                    <a:pt x="1" y="719"/>
                    <a:pt x="1" y="1610"/>
                  </a:cubicBezTo>
                  <a:lnTo>
                    <a:pt x="1" y="1947"/>
                  </a:lnTo>
                  <a:cubicBezTo>
                    <a:pt x="1" y="2838"/>
                    <a:pt x="719" y="3557"/>
                    <a:pt x="1620" y="3557"/>
                  </a:cubicBezTo>
                  <a:lnTo>
                    <a:pt x="5176" y="3557"/>
                  </a:lnTo>
                  <a:cubicBezTo>
                    <a:pt x="6067" y="3557"/>
                    <a:pt x="6786" y="2838"/>
                    <a:pt x="6786" y="1947"/>
                  </a:cubicBezTo>
                  <a:lnTo>
                    <a:pt x="6786" y="1610"/>
                  </a:lnTo>
                  <a:cubicBezTo>
                    <a:pt x="6786" y="719"/>
                    <a:pt x="6067" y="0"/>
                    <a:pt x="5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6"/>
            <p:cNvGrpSpPr/>
            <p:nvPr/>
          </p:nvGrpSpPr>
          <p:grpSpPr>
            <a:xfrm>
              <a:off x="379633" y="2689458"/>
              <a:ext cx="1345919" cy="1575461"/>
              <a:chOff x="5400425" y="1058525"/>
              <a:chExt cx="1391850" cy="1629225"/>
            </a:xfrm>
          </p:grpSpPr>
          <p:sp>
            <p:nvSpPr>
              <p:cNvPr id="350" name="Google Shape;350;p36"/>
              <p:cNvSpPr/>
              <p:nvPr/>
            </p:nvSpPr>
            <p:spPr>
              <a:xfrm>
                <a:off x="6034150" y="1521950"/>
                <a:ext cx="168075" cy="79375"/>
              </a:xfrm>
              <a:custGeom>
                <a:avLst/>
                <a:gdLst/>
                <a:ahLst/>
                <a:cxnLst/>
                <a:rect l="l" t="t" r="r" b="b"/>
                <a:pathLst>
                  <a:path w="6723" h="3175" extrusionOk="0">
                    <a:moveTo>
                      <a:pt x="1" y="0"/>
                    </a:moveTo>
                    <a:lnTo>
                      <a:pt x="1" y="3174"/>
                    </a:lnTo>
                    <a:lnTo>
                      <a:pt x="6722" y="3174"/>
                    </a:lnTo>
                    <a:lnTo>
                      <a:pt x="67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6034150" y="1521950"/>
                <a:ext cx="134650" cy="79375"/>
              </a:xfrm>
              <a:custGeom>
                <a:avLst/>
                <a:gdLst/>
                <a:ahLst/>
                <a:cxnLst/>
                <a:rect l="l" t="t" r="r" b="b"/>
                <a:pathLst>
                  <a:path w="5386" h="3175" extrusionOk="0">
                    <a:moveTo>
                      <a:pt x="1" y="0"/>
                    </a:moveTo>
                    <a:lnTo>
                      <a:pt x="1" y="3174"/>
                    </a:lnTo>
                    <a:lnTo>
                      <a:pt x="5385" y="3174"/>
                    </a:lnTo>
                    <a:lnTo>
                      <a:pt x="53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5992325" y="1896900"/>
                <a:ext cx="295625" cy="97100"/>
              </a:xfrm>
              <a:custGeom>
                <a:avLst/>
                <a:gdLst/>
                <a:ahLst/>
                <a:cxnLst/>
                <a:rect l="l" t="t" r="r" b="b"/>
                <a:pathLst>
                  <a:path w="11825" h="3884" extrusionOk="0">
                    <a:moveTo>
                      <a:pt x="191" y="0"/>
                    </a:moveTo>
                    <a:cubicBezTo>
                      <a:pt x="82" y="18"/>
                      <a:pt x="0" y="118"/>
                      <a:pt x="0" y="228"/>
                    </a:cubicBezTo>
                    <a:cubicBezTo>
                      <a:pt x="173" y="2292"/>
                      <a:pt x="1892" y="3875"/>
                      <a:pt x="3957" y="3884"/>
                    </a:cubicBezTo>
                    <a:lnTo>
                      <a:pt x="11624" y="3884"/>
                    </a:lnTo>
                    <a:cubicBezTo>
                      <a:pt x="11733" y="3884"/>
                      <a:pt x="11824" y="3802"/>
                      <a:pt x="11824" y="3684"/>
                    </a:cubicBezTo>
                    <a:cubicBezTo>
                      <a:pt x="11824" y="3575"/>
                      <a:pt x="11733" y="3484"/>
                      <a:pt x="11624" y="3484"/>
                    </a:cubicBezTo>
                    <a:lnTo>
                      <a:pt x="3957" y="3484"/>
                    </a:lnTo>
                    <a:cubicBezTo>
                      <a:pt x="2101" y="3475"/>
                      <a:pt x="564" y="2047"/>
                      <a:pt x="409" y="200"/>
                    </a:cubicBezTo>
                    <a:cubicBezTo>
                      <a:pt x="409" y="82"/>
                      <a:pt x="309"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5992075" y="1419850"/>
                <a:ext cx="297675" cy="317675"/>
              </a:xfrm>
              <a:custGeom>
                <a:avLst/>
                <a:gdLst/>
                <a:ahLst/>
                <a:cxnLst/>
                <a:rect l="l" t="t" r="r" b="b"/>
                <a:pathLst>
                  <a:path w="11907" h="12707" extrusionOk="0">
                    <a:moveTo>
                      <a:pt x="3967" y="0"/>
                    </a:moveTo>
                    <a:cubicBezTo>
                      <a:pt x="1784" y="0"/>
                      <a:pt x="10" y="1774"/>
                      <a:pt x="1" y="3966"/>
                    </a:cubicBezTo>
                    <a:lnTo>
                      <a:pt x="1" y="12506"/>
                    </a:lnTo>
                    <a:cubicBezTo>
                      <a:pt x="1" y="12615"/>
                      <a:pt x="92" y="12706"/>
                      <a:pt x="210" y="12706"/>
                    </a:cubicBezTo>
                    <a:cubicBezTo>
                      <a:pt x="319" y="12706"/>
                      <a:pt x="410" y="12615"/>
                      <a:pt x="410" y="12506"/>
                    </a:cubicBezTo>
                    <a:lnTo>
                      <a:pt x="410" y="3966"/>
                    </a:lnTo>
                    <a:cubicBezTo>
                      <a:pt x="410" y="2001"/>
                      <a:pt x="2002" y="409"/>
                      <a:pt x="3967" y="409"/>
                    </a:cubicBezTo>
                    <a:lnTo>
                      <a:pt x="11634" y="409"/>
                    </a:lnTo>
                    <a:cubicBezTo>
                      <a:pt x="11907" y="409"/>
                      <a:pt x="11907" y="0"/>
                      <a:pt x="11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6084400" y="1419850"/>
                <a:ext cx="122825" cy="574150"/>
              </a:xfrm>
              <a:custGeom>
                <a:avLst/>
                <a:gdLst/>
                <a:ahLst/>
                <a:cxnLst/>
                <a:rect l="l" t="t" r="r" b="b"/>
                <a:pathLst>
                  <a:path w="4913" h="22966" extrusionOk="0">
                    <a:moveTo>
                      <a:pt x="274" y="0"/>
                    </a:moveTo>
                    <a:cubicBezTo>
                      <a:pt x="1" y="0"/>
                      <a:pt x="1" y="409"/>
                      <a:pt x="274" y="409"/>
                    </a:cubicBezTo>
                    <a:lnTo>
                      <a:pt x="947" y="409"/>
                    </a:lnTo>
                    <a:cubicBezTo>
                      <a:pt x="2911" y="409"/>
                      <a:pt x="4512" y="2001"/>
                      <a:pt x="4521" y="3966"/>
                    </a:cubicBezTo>
                    <a:lnTo>
                      <a:pt x="4521" y="19009"/>
                    </a:lnTo>
                    <a:cubicBezTo>
                      <a:pt x="4512" y="20974"/>
                      <a:pt x="2911" y="22566"/>
                      <a:pt x="947" y="22566"/>
                    </a:cubicBezTo>
                    <a:lnTo>
                      <a:pt x="274" y="22566"/>
                    </a:lnTo>
                    <a:cubicBezTo>
                      <a:pt x="164" y="22566"/>
                      <a:pt x="73" y="22657"/>
                      <a:pt x="73" y="22775"/>
                    </a:cubicBezTo>
                    <a:cubicBezTo>
                      <a:pt x="73" y="22884"/>
                      <a:pt x="164" y="22966"/>
                      <a:pt x="274" y="22966"/>
                    </a:cubicBezTo>
                    <a:lnTo>
                      <a:pt x="947" y="22966"/>
                    </a:lnTo>
                    <a:cubicBezTo>
                      <a:pt x="3139" y="22966"/>
                      <a:pt x="4912" y="21192"/>
                      <a:pt x="4912" y="19009"/>
                    </a:cubicBezTo>
                    <a:lnTo>
                      <a:pt x="4912" y="3966"/>
                    </a:lnTo>
                    <a:cubicBezTo>
                      <a:pt x="4912" y="1774"/>
                      <a:pt x="3139" y="0"/>
                      <a:pt x="9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5990500" y="1596300"/>
                <a:ext cx="218525" cy="10250"/>
              </a:xfrm>
              <a:custGeom>
                <a:avLst/>
                <a:gdLst/>
                <a:ahLst/>
                <a:cxnLst/>
                <a:rect l="l" t="t" r="r" b="b"/>
                <a:pathLst>
                  <a:path w="8741" h="410" extrusionOk="0">
                    <a:moveTo>
                      <a:pt x="273" y="0"/>
                    </a:moveTo>
                    <a:cubicBezTo>
                      <a:pt x="0" y="0"/>
                      <a:pt x="0" y="409"/>
                      <a:pt x="273" y="409"/>
                    </a:cubicBezTo>
                    <a:lnTo>
                      <a:pt x="8468" y="409"/>
                    </a:lnTo>
                    <a:cubicBezTo>
                      <a:pt x="8741" y="409"/>
                      <a:pt x="8741" y="0"/>
                      <a:pt x="8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5948650" y="1727275"/>
                <a:ext cx="179675" cy="180100"/>
              </a:xfrm>
              <a:custGeom>
                <a:avLst/>
                <a:gdLst/>
                <a:ahLst/>
                <a:cxnLst/>
                <a:rect l="l" t="t" r="r" b="b"/>
                <a:pathLst>
                  <a:path w="7187" h="7204" extrusionOk="0">
                    <a:moveTo>
                      <a:pt x="5376" y="409"/>
                    </a:moveTo>
                    <a:cubicBezTo>
                      <a:pt x="6158" y="409"/>
                      <a:pt x="6786" y="1046"/>
                      <a:pt x="6786" y="1819"/>
                    </a:cubicBezTo>
                    <a:lnTo>
                      <a:pt x="6786" y="5385"/>
                    </a:lnTo>
                    <a:cubicBezTo>
                      <a:pt x="6786" y="6158"/>
                      <a:pt x="6158" y="6794"/>
                      <a:pt x="5376" y="6803"/>
                    </a:cubicBezTo>
                    <a:lnTo>
                      <a:pt x="1811" y="6803"/>
                    </a:lnTo>
                    <a:cubicBezTo>
                      <a:pt x="1029" y="6794"/>
                      <a:pt x="392" y="6158"/>
                      <a:pt x="401" y="5385"/>
                    </a:cubicBezTo>
                    <a:lnTo>
                      <a:pt x="401" y="1819"/>
                    </a:lnTo>
                    <a:cubicBezTo>
                      <a:pt x="401" y="1046"/>
                      <a:pt x="1029" y="409"/>
                      <a:pt x="1811" y="409"/>
                    </a:cubicBezTo>
                    <a:close/>
                    <a:moveTo>
                      <a:pt x="1811" y="0"/>
                    </a:moveTo>
                    <a:cubicBezTo>
                      <a:pt x="810" y="9"/>
                      <a:pt x="1" y="819"/>
                      <a:pt x="1" y="1819"/>
                    </a:cubicBezTo>
                    <a:lnTo>
                      <a:pt x="1" y="5385"/>
                    </a:lnTo>
                    <a:cubicBezTo>
                      <a:pt x="1" y="6376"/>
                      <a:pt x="810" y="7195"/>
                      <a:pt x="1811" y="7204"/>
                    </a:cubicBezTo>
                    <a:lnTo>
                      <a:pt x="5376" y="7204"/>
                    </a:lnTo>
                    <a:cubicBezTo>
                      <a:pt x="6377" y="7195"/>
                      <a:pt x="7186" y="6376"/>
                      <a:pt x="7186" y="5385"/>
                    </a:cubicBezTo>
                    <a:lnTo>
                      <a:pt x="7186" y="1819"/>
                    </a:lnTo>
                    <a:cubicBezTo>
                      <a:pt x="7186" y="819"/>
                      <a:pt x="6377" y="9"/>
                      <a:pt x="5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5948650" y="1727275"/>
                <a:ext cx="179675" cy="99375"/>
              </a:xfrm>
              <a:custGeom>
                <a:avLst/>
                <a:gdLst/>
                <a:ahLst/>
                <a:cxnLst/>
                <a:rect l="l" t="t" r="r" b="b"/>
                <a:pathLst>
                  <a:path w="7187" h="3975" extrusionOk="0">
                    <a:moveTo>
                      <a:pt x="5376" y="409"/>
                    </a:moveTo>
                    <a:cubicBezTo>
                      <a:pt x="6158" y="409"/>
                      <a:pt x="6786" y="1046"/>
                      <a:pt x="6786" y="1819"/>
                    </a:cubicBezTo>
                    <a:lnTo>
                      <a:pt x="6786" y="2165"/>
                    </a:lnTo>
                    <a:cubicBezTo>
                      <a:pt x="6777" y="2938"/>
                      <a:pt x="6149" y="3565"/>
                      <a:pt x="5376" y="3575"/>
                    </a:cubicBezTo>
                    <a:lnTo>
                      <a:pt x="1811" y="3575"/>
                    </a:lnTo>
                    <a:cubicBezTo>
                      <a:pt x="1029" y="3565"/>
                      <a:pt x="401" y="2938"/>
                      <a:pt x="401" y="2165"/>
                    </a:cubicBezTo>
                    <a:lnTo>
                      <a:pt x="401" y="1819"/>
                    </a:lnTo>
                    <a:cubicBezTo>
                      <a:pt x="401" y="1046"/>
                      <a:pt x="1029" y="409"/>
                      <a:pt x="1811" y="409"/>
                    </a:cubicBezTo>
                    <a:close/>
                    <a:moveTo>
                      <a:pt x="1811" y="0"/>
                    </a:moveTo>
                    <a:cubicBezTo>
                      <a:pt x="810" y="9"/>
                      <a:pt x="1" y="819"/>
                      <a:pt x="1" y="1819"/>
                    </a:cubicBezTo>
                    <a:lnTo>
                      <a:pt x="1" y="2165"/>
                    </a:lnTo>
                    <a:cubicBezTo>
                      <a:pt x="1" y="3165"/>
                      <a:pt x="810" y="3975"/>
                      <a:pt x="1811" y="3975"/>
                    </a:cubicBezTo>
                    <a:lnTo>
                      <a:pt x="5376" y="3975"/>
                    </a:lnTo>
                    <a:cubicBezTo>
                      <a:pt x="6377" y="3975"/>
                      <a:pt x="7186" y="3165"/>
                      <a:pt x="7186" y="2165"/>
                    </a:cubicBezTo>
                    <a:lnTo>
                      <a:pt x="7186" y="1819"/>
                    </a:lnTo>
                    <a:cubicBezTo>
                      <a:pt x="7186" y="819"/>
                      <a:pt x="6377" y="9"/>
                      <a:pt x="5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6029150" y="1516700"/>
                <a:ext cx="178075" cy="89850"/>
              </a:xfrm>
              <a:custGeom>
                <a:avLst/>
                <a:gdLst/>
                <a:ahLst/>
                <a:cxnLst/>
                <a:rect l="l" t="t" r="r" b="b"/>
                <a:pathLst>
                  <a:path w="7123" h="3594" extrusionOk="0">
                    <a:moveTo>
                      <a:pt x="6731" y="410"/>
                    </a:moveTo>
                    <a:lnTo>
                      <a:pt x="6731" y="3184"/>
                    </a:lnTo>
                    <a:lnTo>
                      <a:pt x="410" y="3184"/>
                    </a:lnTo>
                    <a:lnTo>
                      <a:pt x="410" y="410"/>
                    </a:lnTo>
                    <a:close/>
                    <a:moveTo>
                      <a:pt x="201" y="1"/>
                    </a:moveTo>
                    <a:cubicBezTo>
                      <a:pt x="91" y="1"/>
                      <a:pt x="1" y="92"/>
                      <a:pt x="1" y="210"/>
                    </a:cubicBezTo>
                    <a:lnTo>
                      <a:pt x="1" y="3393"/>
                    </a:lnTo>
                    <a:cubicBezTo>
                      <a:pt x="1" y="3503"/>
                      <a:pt x="91" y="3593"/>
                      <a:pt x="201" y="3593"/>
                    </a:cubicBezTo>
                    <a:lnTo>
                      <a:pt x="6922" y="3593"/>
                    </a:lnTo>
                    <a:cubicBezTo>
                      <a:pt x="7031" y="3593"/>
                      <a:pt x="7122" y="3503"/>
                      <a:pt x="7122" y="3393"/>
                    </a:cubicBezTo>
                    <a:lnTo>
                      <a:pt x="7122" y="210"/>
                    </a:lnTo>
                    <a:cubicBezTo>
                      <a:pt x="7122" y="92"/>
                      <a:pt x="7031" y="1"/>
                      <a:pt x="69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6028925" y="1516700"/>
                <a:ext cx="145100" cy="89850"/>
              </a:xfrm>
              <a:custGeom>
                <a:avLst/>
                <a:gdLst/>
                <a:ahLst/>
                <a:cxnLst/>
                <a:rect l="l" t="t" r="r" b="b"/>
                <a:pathLst>
                  <a:path w="5804" h="3594" extrusionOk="0">
                    <a:moveTo>
                      <a:pt x="5394" y="410"/>
                    </a:moveTo>
                    <a:lnTo>
                      <a:pt x="5394" y="3184"/>
                    </a:lnTo>
                    <a:lnTo>
                      <a:pt x="419" y="3184"/>
                    </a:lnTo>
                    <a:lnTo>
                      <a:pt x="419" y="410"/>
                    </a:lnTo>
                    <a:close/>
                    <a:moveTo>
                      <a:pt x="210" y="1"/>
                    </a:moveTo>
                    <a:cubicBezTo>
                      <a:pt x="100" y="1"/>
                      <a:pt x="10" y="92"/>
                      <a:pt x="10" y="210"/>
                    </a:cubicBezTo>
                    <a:lnTo>
                      <a:pt x="10" y="3393"/>
                    </a:lnTo>
                    <a:cubicBezTo>
                      <a:pt x="0" y="3503"/>
                      <a:pt x="100" y="3593"/>
                      <a:pt x="210" y="3593"/>
                    </a:cubicBezTo>
                    <a:lnTo>
                      <a:pt x="5603" y="3593"/>
                    </a:lnTo>
                    <a:cubicBezTo>
                      <a:pt x="5712" y="3593"/>
                      <a:pt x="5803" y="3503"/>
                      <a:pt x="5803" y="3393"/>
                    </a:cubicBezTo>
                    <a:lnTo>
                      <a:pt x="5803" y="210"/>
                    </a:lnTo>
                    <a:cubicBezTo>
                      <a:pt x="5803" y="92"/>
                      <a:pt x="5712" y="1"/>
                      <a:pt x="5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6074400" y="1516825"/>
                <a:ext cx="10250" cy="89725"/>
              </a:xfrm>
              <a:custGeom>
                <a:avLst/>
                <a:gdLst/>
                <a:ahLst/>
                <a:cxnLst/>
                <a:rect l="l" t="t" r="r" b="b"/>
                <a:pathLst>
                  <a:path w="410" h="3589" extrusionOk="0">
                    <a:moveTo>
                      <a:pt x="205" y="0"/>
                    </a:moveTo>
                    <a:cubicBezTo>
                      <a:pt x="103" y="0"/>
                      <a:pt x="0" y="69"/>
                      <a:pt x="0" y="205"/>
                    </a:cubicBezTo>
                    <a:lnTo>
                      <a:pt x="0" y="3388"/>
                    </a:lnTo>
                    <a:cubicBezTo>
                      <a:pt x="0" y="3498"/>
                      <a:pt x="101" y="3588"/>
                      <a:pt x="210" y="3588"/>
                    </a:cubicBezTo>
                    <a:cubicBezTo>
                      <a:pt x="319" y="3588"/>
                      <a:pt x="410" y="3498"/>
                      <a:pt x="410" y="3388"/>
                    </a:cubicBezTo>
                    <a:lnTo>
                      <a:pt x="410" y="205"/>
                    </a:lnTo>
                    <a:cubicBezTo>
                      <a:pt x="410" y="69"/>
                      <a:pt x="307"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6121700" y="1516700"/>
                <a:ext cx="10025" cy="89850"/>
              </a:xfrm>
              <a:custGeom>
                <a:avLst/>
                <a:gdLst/>
                <a:ahLst/>
                <a:cxnLst/>
                <a:rect l="l" t="t" r="r" b="b"/>
                <a:pathLst>
                  <a:path w="401" h="3594" extrusionOk="0">
                    <a:moveTo>
                      <a:pt x="191" y="1"/>
                    </a:moveTo>
                    <a:cubicBezTo>
                      <a:pt x="82" y="10"/>
                      <a:pt x="0" y="101"/>
                      <a:pt x="0" y="210"/>
                    </a:cubicBezTo>
                    <a:lnTo>
                      <a:pt x="0" y="3393"/>
                    </a:lnTo>
                    <a:cubicBezTo>
                      <a:pt x="0" y="3493"/>
                      <a:pt x="82" y="3584"/>
                      <a:pt x="191" y="3593"/>
                    </a:cubicBezTo>
                    <a:cubicBezTo>
                      <a:pt x="310" y="3593"/>
                      <a:pt x="401" y="3503"/>
                      <a:pt x="401" y="3393"/>
                    </a:cubicBezTo>
                    <a:lnTo>
                      <a:pt x="401" y="210"/>
                    </a:lnTo>
                    <a:cubicBezTo>
                      <a:pt x="401" y="92"/>
                      <a:pt x="310"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6299750" y="1063750"/>
                <a:ext cx="470475" cy="1619000"/>
              </a:xfrm>
              <a:custGeom>
                <a:avLst/>
                <a:gdLst/>
                <a:ahLst/>
                <a:cxnLst/>
                <a:rect l="l" t="t" r="r" b="b"/>
                <a:pathLst>
                  <a:path w="18819" h="64760" extrusionOk="0">
                    <a:moveTo>
                      <a:pt x="0" y="1"/>
                    </a:moveTo>
                    <a:lnTo>
                      <a:pt x="0" y="53773"/>
                    </a:lnTo>
                    <a:lnTo>
                      <a:pt x="1610" y="53773"/>
                    </a:lnTo>
                    <a:cubicBezTo>
                      <a:pt x="1610" y="53773"/>
                      <a:pt x="4166" y="64760"/>
                      <a:pt x="9414" y="64760"/>
                    </a:cubicBezTo>
                    <a:cubicBezTo>
                      <a:pt x="15062" y="64760"/>
                      <a:pt x="17209" y="53773"/>
                      <a:pt x="17209" y="53773"/>
                    </a:cubicBezTo>
                    <a:lnTo>
                      <a:pt x="18818" y="53773"/>
                    </a:lnTo>
                    <a:lnTo>
                      <a:pt x="18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6294725" y="1058525"/>
                <a:ext cx="480725" cy="1629225"/>
              </a:xfrm>
              <a:custGeom>
                <a:avLst/>
                <a:gdLst/>
                <a:ahLst/>
                <a:cxnLst/>
                <a:rect l="l" t="t" r="r" b="b"/>
                <a:pathLst>
                  <a:path w="19229" h="65169" extrusionOk="0">
                    <a:moveTo>
                      <a:pt x="18819" y="401"/>
                    </a:moveTo>
                    <a:lnTo>
                      <a:pt x="18819" y="53772"/>
                    </a:lnTo>
                    <a:lnTo>
                      <a:pt x="17410" y="53772"/>
                    </a:lnTo>
                    <a:cubicBezTo>
                      <a:pt x="17309" y="53772"/>
                      <a:pt x="17228" y="53845"/>
                      <a:pt x="17219" y="53945"/>
                    </a:cubicBezTo>
                    <a:cubicBezTo>
                      <a:pt x="17191" y="54045"/>
                      <a:pt x="15036" y="64760"/>
                      <a:pt x="9615" y="64760"/>
                    </a:cubicBezTo>
                    <a:cubicBezTo>
                      <a:pt x="4585" y="64760"/>
                      <a:pt x="2038" y="54045"/>
                      <a:pt x="2020" y="53936"/>
                    </a:cubicBezTo>
                    <a:cubicBezTo>
                      <a:pt x="1993" y="53845"/>
                      <a:pt x="1911" y="53772"/>
                      <a:pt x="1811" y="53772"/>
                    </a:cubicBezTo>
                    <a:lnTo>
                      <a:pt x="401" y="53772"/>
                    </a:lnTo>
                    <a:lnTo>
                      <a:pt x="401" y="401"/>
                    </a:lnTo>
                    <a:close/>
                    <a:moveTo>
                      <a:pt x="201" y="1"/>
                    </a:moveTo>
                    <a:cubicBezTo>
                      <a:pt x="92" y="10"/>
                      <a:pt x="1" y="101"/>
                      <a:pt x="1" y="210"/>
                    </a:cubicBezTo>
                    <a:lnTo>
                      <a:pt x="1" y="53982"/>
                    </a:lnTo>
                    <a:cubicBezTo>
                      <a:pt x="1" y="54091"/>
                      <a:pt x="92" y="54182"/>
                      <a:pt x="201" y="54191"/>
                    </a:cubicBezTo>
                    <a:lnTo>
                      <a:pt x="1656" y="54191"/>
                    </a:lnTo>
                    <a:cubicBezTo>
                      <a:pt x="2002" y="55582"/>
                      <a:pt x="4549" y="65169"/>
                      <a:pt x="9615" y="65169"/>
                    </a:cubicBezTo>
                    <a:cubicBezTo>
                      <a:pt x="15045" y="65169"/>
                      <a:pt x="17273" y="55610"/>
                      <a:pt x="17582" y="54191"/>
                    </a:cubicBezTo>
                    <a:lnTo>
                      <a:pt x="19019" y="54191"/>
                    </a:lnTo>
                    <a:cubicBezTo>
                      <a:pt x="19138" y="54191"/>
                      <a:pt x="19229" y="54091"/>
                      <a:pt x="19229" y="53982"/>
                    </a:cubicBezTo>
                    <a:lnTo>
                      <a:pt x="19229" y="210"/>
                    </a:lnTo>
                    <a:cubicBezTo>
                      <a:pt x="19229" y="92"/>
                      <a:pt x="19138" y="1"/>
                      <a:pt x="190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6528250" y="2524700"/>
                <a:ext cx="111225" cy="109400"/>
              </a:xfrm>
              <a:custGeom>
                <a:avLst/>
                <a:gdLst/>
                <a:ahLst/>
                <a:cxnLst/>
                <a:rect l="l" t="t" r="r" b="b"/>
                <a:pathLst>
                  <a:path w="4449" h="4376" extrusionOk="0">
                    <a:moveTo>
                      <a:pt x="4220" y="1"/>
                    </a:moveTo>
                    <a:cubicBezTo>
                      <a:pt x="4144" y="1"/>
                      <a:pt x="4070" y="43"/>
                      <a:pt x="4030" y="110"/>
                    </a:cubicBezTo>
                    <a:cubicBezTo>
                      <a:pt x="3202" y="1874"/>
                      <a:pt x="1884" y="3966"/>
                      <a:pt x="274" y="3966"/>
                    </a:cubicBezTo>
                    <a:cubicBezTo>
                      <a:pt x="1" y="3966"/>
                      <a:pt x="1" y="4375"/>
                      <a:pt x="274" y="4375"/>
                    </a:cubicBezTo>
                    <a:cubicBezTo>
                      <a:pt x="2093" y="4375"/>
                      <a:pt x="3521" y="2147"/>
                      <a:pt x="4394" y="292"/>
                    </a:cubicBezTo>
                    <a:cubicBezTo>
                      <a:pt x="4449" y="191"/>
                      <a:pt x="4403" y="73"/>
                      <a:pt x="4303" y="19"/>
                    </a:cubicBezTo>
                    <a:cubicBezTo>
                      <a:pt x="4276" y="6"/>
                      <a:pt x="4248" y="1"/>
                      <a:pt x="4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6282900" y="1138575"/>
                <a:ext cx="504150" cy="1144900"/>
              </a:xfrm>
              <a:custGeom>
                <a:avLst/>
                <a:gdLst/>
                <a:ahLst/>
                <a:cxnLst/>
                <a:rect l="l" t="t" r="r" b="b"/>
                <a:pathLst>
                  <a:path w="20166" h="45796" extrusionOk="0">
                    <a:moveTo>
                      <a:pt x="1" y="0"/>
                    </a:moveTo>
                    <a:lnTo>
                      <a:pt x="1" y="45795"/>
                    </a:lnTo>
                    <a:lnTo>
                      <a:pt x="20165" y="45795"/>
                    </a:lnTo>
                    <a:lnTo>
                      <a:pt x="201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6282900" y="2087450"/>
                <a:ext cx="504150" cy="100975"/>
              </a:xfrm>
              <a:custGeom>
                <a:avLst/>
                <a:gdLst/>
                <a:ahLst/>
                <a:cxnLst/>
                <a:rect l="l" t="t" r="r" b="b"/>
                <a:pathLst>
                  <a:path w="20166" h="4039" extrusionOk="0">
                    <a:moveTo>
                      <a:pt x="1" y="0"/>
                    </a:moveTo>
                    <a:lnTo>
                      <a:pt x="1" y="4038"/>
                    </a:lnTo>
                    <a:lnTo>
                      <a:pt x="20165" y="4038"/>
                    </a:lnTo>
                    <a:lnTo>
                      <a:pt x="201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6277900" y="1133575"/>
                <a:ext cx="514375" cy="1155125"/>
              </a:xfrm>
              <a:custGeom>
                <a:avLst/>
                <a:gdLst/>
                <a:ahLst/>
                <a:cxnLst/>
                <a:rect l="l" t="t" r="r" b="b"/>
                <a:pathLst>
                  <a:path w="20575" h="46205" extrusionOk="0">
                    <a:moveTo>
                      <a:pt x="201" y="0"/>
                    </a:moveTo>
                    <a:cubicBezTo>
                      <a:pt x="92" y="0"/>
                      <a:pt x="1" y="91"/>
                      <a:pt x="10" y="209"/>
                    </a:cubicBezTo>
                    <a:lnTo>
                      <a:pt x="10" y="17427"/>
                    </a:lnTo>
                    <a:cubicBezTo>
                      <a:pt x="1" y="17536"/>
                      <a:pt x="92" y="17636"/>
                      <a:pt x="201" y="17636"/>
                    </a:cubicBezTo>
                    <a:cubicBezTo>
                      <a:pt x="310" y="17636"/>
                      <a:pt x="401" y="17545"/>
                      <a:pt x="401" y="17427"/>
                    </a:cubicBezTo>
                    <a:lnTo>
                      <a:pt x="401" y="409"/>
                    </a:lnTo>
                    <a:lnTo>
                      <a:pt x="20165" y="409"/>
                    </a:lnTo>
                    <a:lnTo>
                      <a:pt x="20165" y="45804"/>
                    </a:lnTo>
                    <a:lnTo>
                      <a:pt x="401" y="45804"/>
                    </a:lnTo>
                    <a:lnTo>
                      <a:pt x="401" y="19655"/>
                    </a:lnTo>
                    <a:cubicBezTo>
                      <a:pt x="401" y="19546"/>
                      <a:pt x="310" y="19455"/>
                      <a:pt x="201" y="19455"/>
                    </a:cubicBezTo>
                    <a:cubicBezTo>
                      <a:pt x="92" y="19455"/>
                      <a:pt x="1" y="19546"/>
                      <a:pt x="10" y="19655"/>
                    </a:cubicBezTo>
                    <a:lnTo>
                      <a:pt x="10" y="46004"/>
                    </a:lnTo>
                    <a:cubicBezTo>
                      <a:pt x="1" y="46114"/>
                      <a:pt x="92" y="46205"/>
                      <a:pt x="201" y="46205"/>
                    </a:cubicBezTo>
                    <a:lnTo>
                      <a:pt x="20365" y="46205"/>
                    </a:lnTo>
                    <a:cubicBezTo>
                      <a:pt x="20484" y="46205"/>
                      <a:pt x="20575" y="46114"/>
                      <a:pt x="20575" y="46004"/>
                    </a:cubicBezTo>
                    <a:lnTo>
                      <a:pt x="20575" y="209"/>
                    </a:lnTo>
                    <a:cubicBezTo>
                      <a:pt x="20575" y="91"/>
                      <a:pt x="20484" y="0"/>
                      <a:pt x="20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6333175" y="2402825"/>
                <a:ext cx="403625" cy="10475"/>
              </a:xfrm>
              <a:custGeom>
                <a:avLst/>
                <a:gdLst/>
                <a:ahLst/>
                <a:cxnLst/>
                <a:rect l="l" t="t" r="r" b="b"/>
                <a:pathLst>
                  <a:path w="16145" h="419" extrusionOk="0">
                    <a:moveTo>
                      <a:pt x="273" y="0"/>
                    </a:moveTo>
                    <a:cubicBezTo>
                      <a:pt x="0" y="0"/>
                      <a:pt x="0" y="410"/>
                      <a:pt x="273" y="419"/>
                    </a:cubicBezTo>
                    <a:lnTo>
                      <a:pt x="15872" y="419"/>
                    </a:lnTo>
                    <a:cubicBezTo>
                      <a:pt x="16144" y="419"/>
                      <a:pt x="16144" y="9"/>
                      <a:pt x="15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6277900" y="2082675"/>
                <a:ext cx="514375" cy="110750"/>
              </a:xfrm>
              <a:custGeom>
                <a:avLst/>
                <a:gdLst/>
                <a:ahLst/>
                <a:cxnLst/>
                <a:rect l="l" t="t" r="r" b="b"/>
                <a:pathLst>
                  <a:path w="20575" h="4430" extrusionOk="0">
                    <a:moveTo>
                      <a:pt x="201" y="0"/>
                    </a:moveTo>
                    <a:cubicBezTo>
                      <a:pt x="92" y="0"/>
                      <a:pt x="1" y="91"/>
                      <a:pt x="10" y="200"/>
                    </a:cubicBezTo>
                    <a:lnTo>
                      <a:pt x="10" y="4239"/>
                    </a:lnTo>
                    <a:cubicBezTo>
                      <a:pt x="10" y="4348"/>
                      <a:pt x="92" y="4430"/>
                      <a:pt x="201" y="4430"/>
                    </a:cubicBezTo>
                    <a:lnTo>
                      <a:pt x="14854" y="4430"/>
                    </a:lnTo>
                    <a:cubicBezTo>
                      <a:pt x="14963" y="4430"/>
                      <a:pt x="15054" y="4348"/>
                      <a:pt x="15063" y="4239"/>
                    </a:cubicBezTo>
                    <a:cubicBezTo>
                      <a:pt x="15063" y="4129"/>
                      <a:pt x="14963" y="4038"/>
                      <a:pt x="14854" y="4038"/>
                    </a:cubicBezTo>
                    <a:lnTo>
                      <a:pt x="401" y="4038"/>
                    </a:lnTo>
                    <a:lnTo>
                      <a:pt x="401" y="409"/>
                    </a:lnTo>
                    <a:lnTo>
                      <a:pt x="20165" y="409"/>
                    </a:lnTo>
                    <a:lnTo>
                      <a:pt x="20165" y="4038"/>
                    </a:lnTo>
                    <a:lnTo>
                      <a:pt x="17173" y="4038"/>
                    </a:lnTo>
                    <a:cubicBezTo>
                      <a:pt x="17064" y="4038"/>
                      <a:pt x="16964" y="4129"/>
                      <a:pt x="16964" y="4239"/>
                    </a:cubicBezTo>
                    <a:cubicBezTo>
                      <a:pt x="16973" y="4348"/>
                      <a:pt x="17064" y="4430"/>
                      <a:pt x="17173" y="4430"/>
                    </a:cubicBezTo>
                    <a:lnTo>
                      <a:pt x="20365" y="4430"/>
                    </a:lnTo>
                    <a:cubicBezTo>
                      <a:pt x="20475" y="4430"/>
                      <a:pt x="20566" y="4348"/>
                      <a:pt x="20575" y="4239"/>
                    </a:cubicBezTo>
                    <a:lnTo>
                      <a:pt x="20575" y="200"/>
                    </a:lnTo>
                    <a:cubicBezTo>
                      <a:pt x="20575" y="91"/>
                      <a:pt x="20484" y="0"/>
                      <a:pt x="20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6509625" y="1495100"/>
                <a:ext cx="242850" cy="526425"/>
              </a:xfrm>
              <a:custGeom>
                <a:avLst/>
                <a:gdLst/>
                <a:ahLst/>
                <a:cxnLst/>
                <a:rect l="l" t="t" r="r" b="b"/>
                <a:pathLst>
                  <a:path w="9714" h="21057" extrusionOk="0">
                    <a:moveTo>
                      <a:pt x="4857" y="1"/>
                    </a:moveTo>
                    <a:cubicBezTo>
                      <a:pt x="2174" y="1"/>
                      <a:pt x="0" y="4712"/>
                      <a:pt x="0" y="10533"/>
                    </a:cubicBezTo>
                    <a:cubicBezTo>
                      <a:pt x="0" y="16345"/>
                      <a:pt x="2174" y="21056"/>
                      <a:pt x="4857" y="21056"/>
                    </a:cubicBezTo>
                    <a:cubicBezTo>
                      <a:pt x="7540" y="21056"/>
                      <a:pt x="9714" y="16345"/>
                      <a:pt x="9714" y="10533"/>
                    </a:cubicBezTo>
                    <a:cubicBezTo>
                      <a:pt x="9714" y="4712"/>
                      <a:pt x="7540" y="1"/>
                      <a:pt x="4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6504375" y="1490100"/>
                <a:ext cx="253125" cy="536650"/>
              </a:xfrm>
              <a:custGeom>
                <a:avLst/>
                <a:gdLst/>
                <a:ahLst/>
                <a:cxnLst/>
                <a:rect l="l" t="t" r="r" b="b"/>
                <a:pathLst>
                  <a:path w="10125" h="21466" extrusionOk="0">
                    <a:moveTo>
                      <a:pt x="5067" y="392"/>
                    </a:moveTo>
                    <a:cubicBezTo>
                      <a:pt x="7623" y="392"/>
                      <a:pt x="9715" y="5030"/>
                      <a:pt x="9715" y="10733"/>
                    </a:cubicBezTo>
                    <a:cubicBezTo>
                      <a:pt x="9715" y="16427"/>
                      <a:pt x="7632" y="21056"/>
                      <a:pt x="5067" y="21056"/>
                    </a:cubicBezTo>
                    <a:cubicBezTo>
                      <a:pt x="2502" y="21056"/>
                      <a:pt x="401" y="16427"/>
                      <a:pt x="401" y="10733"/>
                    </a:cubicBezTo>
                    <a:cubicBezTo>
                      <a:pt x="401" y="5030"/>
                      <a:pt x="2502" y="392"/>
                      <a:pt x="5067" y="392"/>
                    </a:cubicBezTo>
                    <a:close/>
                    <a:moveTo>
                      <a:pt x="5067" y="1"/>
                    </a:moveTo>
                    <a:cubicBezTo>
                      <a:pt x="2275" y="1"/>
                      <a:pt x="1" y="4821"/>
                      <a:pt x="1" y="10733"/>
                    </a:cubicBezTo>
                    <a:cubicBezTo>
                      <a:pt x="1" y="16645"/>
                      <a:pt x="2275" y="21466"/>
                      <a:pt x="5067" y="21466"/>
                    </a:cubicBezTo>
                    <a:cubicBezTo>
                      <a:pt x="7850" y="21466"/>
                      <a:pt x="10124" y="16654"/>
                      <a:pt x="10124" y="10733"/>
                    </a:cubicBezTo>
                    <a:cubicBezTo>
                      <a:pt x="10124" y="4803"/>
                      <a:pt x="7859" y="1"/>
                      <a:pt x="5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6696300" y="2278675"/>
                <a:ext cx="10025" cy="134625"/>
              </a:xfrm>
              <a:custGeom>
                <a:avLst/>
                <a:gdLst/>
                <a:ahLst/>
                <a:cxnLst/>
                <a:rect l="l" t="t" r="r" b="b"/>
                <a:pathLst>
                  <a:path w="401" h="5385" extrusionOk="0">
                    <a:moveTo>
                      <a:pt x="210" y="0"/>
                    </a:moveTo>
                    <a:cubicBezTo>
                      <a:pt x="100" y="0"/>
                      <a:pt x="9" y="91"/>
                      <a:pt x="0" y="200"/>
                    </a:cubicBezTo>
                    <a:lnTo>
                      <a:pt x="0" y="5176"/>
                    </a:lnTo>
                    <a:cubicBezTo>
                      <a:pt x="0" y="5285"/>
                      <a:pt x="100" y="5385"/>
                      <a:pt x="210" y="5385"/>
                    </a:cubicBezTo>
                    <a:cubicBezTo>
                      <a:pt x="319" y="5376"/>
                      <a:pt x="401" y="5285"/>
                      <a:pt x="401" y="5176"/>
                    </a:cubicBezTo>
                    <a:lnTo>
                      <a:pt x="401" y="200"/>
                    </a:lnTo>
                    <a:cubicBezTo>
                      <a:pt x="401" y="91"/>
                      <a:pt x="310" y="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6644450" y="2278675"/>
                <a:ext cx="10025" cy="80750"/>
              </a:xfrm>
              <a:custGeom>
                <a:avLst/>
                <a:gdLst/>
                <a:ahLst/>
                <a:cxnLst/>
                <a:rect l="l" t="t" r="r" b="b"/>
                <a:pathLst>
                  <a:path w="401" h="3230" extrusionOk="0">
                    <a:moveTo>
                      <a:pt x="192" y="0"/>
                    </a:moveTo>
                    <a:cubicBezTo>
                      <a:pt x="92" y="9"/>
                      <a:pt x="1" y="91"/>
                      <a:pt x="1" y="200"/>
                    </a:cubicBezTo>
                    <a:lnTo>
                      <a:pt x="1" y="3029"/>
                    </a:lnTo>
                    <a:cubicBezTo>
                      <a:pt x="1" y="3138"/>
                      <a:pt x="83" y="3229"/>
                      <a:pt x="192" y="3229"/>
                    </a:cubicBezTo>
                    <a:cubicBezTo>
                      <a:pt x="301" y="3229"/>
                      <a:pt x="401" y="3138"/>
                      <a:pt x="401" y="3029"/>
                    </a:cubicBezTo>
                    <a:lnTo>
                      <a:pt x="401" y="200"/>
                    </a:lnTo>
                    <a:cubicBezTo>
                      <a:pt x="392" y="91"/>
                      <a:pt x="301"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6588750" y="1419850"/>
                <a:ext cx="45950" cy="10250"/>
              </a:xfrm>
              <a:custGeom>
                <a:avLst/>
                <a:gdLst/>
                <a:ahLst/>
                <a:cxnLst/>
                <a:rect l="l" t="t" r="r" b="b"/>
                <a:pathLst>
                  <a:path w="1838" h="410" extrusionOk="0">
                    <a:moveTo>
                      <a:pt x="273" y="0"/>
                    </a:moveTo>
                    <a:cubicBezTo>
                      <a:pt x="0" y="0"/>
                      <a:pt x="0" y="409"/>
                      <a:pt x="273" y="409"/>
                    </a:cubicBezTo>
                    <a:lnTo>
                      <a:pt x="1565" y="409"/>
                    </a:lnTo>
                    <a:cubicBezTo>
                      <a:pt x="1838" y="409"/>
                      <a:pt x="1838" y="0"/>
                      <a:pt x="1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6536000" y="1333900"/>
                <a:ext cx="145075" cy="62325"/>
              </a:xfrm>
              <a:custGeom>
                <a:avLst/>
                <a:gdLst/>
                <a:ahLst/>
                <a:cxnLst/>
                <a:rect l="l" t="t" r="r" b="b"/>
                <a:pathLst>
                  <a:path w="5803" h="2493" extrusionOk="0">
                    <a:moveTo>
                      <a:pt x="5794" y="0"/>
                    </a:moveTo>
                    <a:lnTo>
                      <a:pt x="0" y="37"/>
                    </a:lnTo>
                    <a:cubicBezTo>
                      <a:pt x="18" y="1395"/>
                      <a:pt x="1308" y="2492"/>
                      <a:pt x="2891" y="2492"/>
                    </a:cubicBezTo>
                    <a:cubicBezTo>
                      <a:pt x="2898" y="2492"/>
                      <a:pt x="2904" y="2492"/>
                      <a:pt x="2911" y="2492"/>
                    </a:cubicBezTo>
                    <a:cubicBezTo>
                      <a:pt x="4502" y="2483"/>
                      <a:pt x="5803" y="1364"/>
                      <a:pt x="5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6561450" y="1333900"/>
                <a:ext cx="98950" cy="22300"/>
              </a:xfrm>
              <a:custGeom>
                <a:avLst/>
                <a:gdLst/>
                <a:ahLst/>
                <a:cxnLst/>
                <a:rect l="l" t="t" r="r" b="b"/>
                <a:pathLst>
                  <a:path w="3958" h="892" extrusionOk="0">
                    <a:moveTo>
                      <a:pt x="3957" y="0"/>
                    </a:moveTo>
                    <a:lnTo>
                      <a:pt x="1" y="37"/>
                    </a:lnTo>
                    <a:lnTo>
                      <a:pt x="1" y="346"/>
                    </a:lnTo>
                    <a:cubicBezTo>
                      <a:pt x="1" y="637"/>
                      <a:pt x="237" y="882"/>
                      <a:pt x="528" y="891"/>
                    </a:cubicBezTo>
                    <a:lnTo>
                      <a:pt x="3412" y="891"/>
                    </a:lnTo>
                    <a:cubicBezTo>
                      <a:pt x="3712" y="882"/>
                      <a:pt x="3948" y="646"/>
                      <a:pt x="3957" y="346"/>
                    </a:cubicBezTo>
                    <a:lnTo>
                      <a:pt x="39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6531000" y="1328900"/>
                <a:ext cx="155325" cy="72550"/>
              </a:xfrm>
              <a:custGeom>
                <a:avLst/>
                <a:gdLst/>
                <a:ahLst/>
                <a:cxnLst/>
                <a:rect l="l" t="t" r="r" b="b"/>
                <a:pathLst>
                  <a:path w="6213" h="2902" extrusionOk="0">
                    <a:moveTo>
                      <a:pt x="5776" y="409"/>
                    </a:moveTo>
                    <a:lnTo>
                      <a:pt x="5776" y="409"/>
                    </a:lnTo>
                    <a:cubicBezTo>
                      <a:pt x="5657" y="1564"/>
                      <a:pt x="4511" y="2474"/>
                      <a:pt x="3111" y="2492"/>
                    </a:cubicBezTo>
                    <a:lnTo>
                      <a:pt x="3092" y="2492"/>
                    </a:lnTo>
                    <a:cubicBezTo>
                      <a:pt x="3080" y="2492"/>
                      <a:pt x="3067" y="2492"/>
                      <a:pt x="3054" y="2492"/>
                    </a:cubicBezTo>
                    <a:cubicBezTo>
                      <a:pt x="2376" y="2492"/>
                      <a:pt x="1718" y="2257"/>
                      <a:pt x="1192" y="1828"/>
                    </a:cubicBezTo>
                    <a:cubicBezTo>
                      <a:pt x="764" y="1483"/>
                      <a:pt x="491" y="982"/>
                      <a:pt x="418" y="446"/>
                    </a:cubicBezTo>
                    <a:lnTo>
                      <a:pt x="5776" y="409"/>
                    </a:lnTo>
                    <a:close/>
                    <a:moveTo>
                      <a:pt x="5994" y="0"/>
                    </a:moveTo>
                    <a:lnTo>
                      <a:pt x="200" y="46"/>
                    </a:lnTo>
                    <a:cubicBezTo>
                      <a:pt x="193" y="44"/>
                      <a:pt x="185" y="43"/>
                      <a:pt x="177" y="43"/>
                    </a:cubicBezTo>
                    <a:cubicBezTo>
                      <a:pt x="137" y="43"/>
                      <a:pt x="96" y="62"/>
                      <a:pt x="73" y="100"/>
                    </a:cubicBezTo>
                    <a:cubicBezTo>
                      <a:pt x="27" y="136"/>
                      <a:pt x="0" y="182"/>
                      <a:pt x="0" y="237"/>
                    </a:cubicBezTo>
                    <a:cubicBezTo>
                      <a:pt x="18" y="973"/>
                      <a:pt x="355" y="1674"/>
                      <a:pt x="928" y="2137"/>
                    </a:cubicBezTo>
                    <a:cubicBezTo>
                      <a:pt x="1537" y="2638"/>
                      <a:pt x="2301" y="2901"/>
                      <a:pt x="3092" y="2901"/>
                    </a:cubicBezTo>
                    <a:lnTo>
                      <a:pt x="3120" y="2901"/>
                    </a:lnTo>
                    <a:cubicBezTo>
                      <a:pt x="4821" y="2883"/>
                      <a:pt x="6212" y="1674"/>
                      <a:pt x="6194" y="200"/>
                    </a:cubicBezTo>
                    <a:cubicBezTo>
                      <a:pt x="6194" y="91"/>
                      <a:pt x="6103" y="0"/>
                      <a:pt x="5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6532350" y="1260200"/>
                <a:ext cx="40050" cy="39175"/>
              </a:xfrm>
              <a:custGeom>
                <a:avLst/>
                <a:gdLst/>
                <a:ahLst/>
                <a:cxnLst/>
                <a:rect l="l" t="t" r="r" b="b"/>
                <a:pathLst>
                  <a:path w="1602" h="1567" extrusionOk="0">
                    <a:moveTo>
                      <a:pt x="795" y="1"/>
                    </a:moveTo>
                    <a:cubicBezTo>
                      <a:pt x="382" y="1"/>
                      <a:pt x="37" y="331"/>
                      <a:pt x="19" y="756"/>
                    </a:cubicBezTo>
                    <a:cubicBezTo>
                      <a:pt x="1" y="1184"/>
                      <a:pt x="337" y="1547"/>
                      <a:pt x="774" y="1566"/>
                    </a:cubicBezTo>
                    <a:cubicBezTo>
                      <a:pt x="785" y="1566"/>
                      <a:pt x="796" y="1566"/>
                      <a:pt x="807" y="1566"/>
                    </a:cubicBezTo>
                    <a:cubicBezTo>
                      <a:pt x="1220" y="1566"/>
                      <a:pt x="1566" y="1236"/>
                      <a:pt x="1583" y="811"/>
                    </a:cubicBezTo>
                    <a:cubicBezTo>
                      <a:pt x="1601" y="374"/>
                      <a:pt x="1265" y="10"/>
                      <a:pt x="828" y="1"/>
                    </a:cubicBezTo>
                    <a:cubicBezTo>
                      <a:pt x="817" y="1"/>
                      <a:pt x="806" y="1"/>
                      <a:pt x="7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6503700" y="1203475"/>
                <a:ext cx="75750" cy="19700"/>
              </a:xfrm>
              <a:custGeom>
                <a:avLst/>
                <a:gdLst/>
                <a:ahLst/>
                <a:cxnLst/>
                <a:rect l="l" t="t" r="r" b="b"/>
                <a:pathLst>
                  <a:path w="3030" h="788" extrusionOk="0">
                    <a:moveTo>
                      <a:pt x="1550" y="1"/>
                    </a:moveTo>
                    <a:cubicBezTo>
                      <a:pt x="1055" y="1"/>
                      <a:pt x="562" y="140"/>
                      <a:pt x="128" y="415"/>
                    </a:cubicBezTo>
                    <a:cubicBezTo>
                      <a:pt x="28" y="469"/>
                      <a:pt x="1" y="597"/>
                      <a:pt x="55" y="697"/>
                    </a:cubicBezTo>
                    <a:cubicBezTo>
                      <a:pt x="92" y="751"/>
                      <a:pt x="155" y="788"/>
                      <a:pt x="228" y="788"/>
                    </a:cubicBezTo>
                    <a:cubicBezTo>
                      <a:pt x="264" y="788"/>
                      <a:pt x="301" y="779"/>
                      <a:pt x="328" y="751"/>
                    </a:cubicBezTo>
                    <a:cubicBezTo>
                      <a:pt x="697" y="521"/>
                      <a:pt x="1116" y="405"/>
                      <a:pt x="1534" y="405"/>
                    </a:cubicBezTo>
                    <a:cubicBezTo>
                      <a:pt x="1939" y="405"/>
                      <a:pt x="2344" y="514"/>
                      <a:pt x="2702" y="733"/>
                    </a:cubicBezTo>
                    <a:cubicBezTo>
                      <a:pt x="2734" y="748"/>
                      <a:pt x="2768" y="755"/>
                      <a:pt x="2801" y="755"/>
                    </a:cubicBezTo>
                    <a:cubicBezTo>
                      <a:pt x="2872" y="755"/>
                      <a:pt x="2941" y="722"/>
                      <a:pt x="2984" y="660"/>
                    </a:cubicBezTo>
                    <a:cubicBezTo>
                      <a:pt x="3029" y="560"/>
                      <a:pt x="3002" y="442"/>
                      <a:pt x="2911" y="378"/>
                    </a:cubicBezTo>
                    <a:cubicBezTo>
                      <a:pt x="2490" y="126"/>
                      <a:pt x="2020" y="1"/>
                      <a:pt x="1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6637175" y="1259525"/>
                <a:ext cx="40050" cy="39400"/>
              </a:xfrm>
              <a:custGeom>
                <a:avLst/>
                <a:gdLst/>
                <a:ahLst/>
                <a:cxnLst/>
                <a:rect l="l" t="t" r="r" b="b"/>
                <a:pathLst>
                  <a:path w="1602" h="1576" extrusionOk="0">
                    <a:moveTo>
                      <a:pt x="811" y="1"/>
                    </a:moveTo>
                    <a:cubicBezTo>
                      <a:pt x="391" y="1"/>
                      <a:pt x="37" y="334"/>
                      <a:pt x="19" y="756"/>
                    </a:cubicBezTo>
                    <a:cubicBezTo>
                      <a:pt x="1" y="1192"/>
                      <a:pt x="337" y="1556"/>
                      <a:pt x="774" y="1574"/>
                    </a:cubicBezTo>
                    <a:cubicBezTo>
                      <a:pt x="785" y="1575"/>
                      <a:pt x="796" y="1575"/>
                      <a:pt x="807" y="1575"/>
                    </a:cubicBezTo>
                    <a:cubicBezTo>
                      <a:pt x="1228" y="1575"/>
                      <a:pt x="1574" y="1236"/>
                      <a:pt x="1583" y="820"/>
                    </a:cubicBezTo>
                    <a:cubicBezTo>
                      <a:pt x="1601" y="383"/>
                      <a:pt x="1265" y="19"/>
                      <a:pt x="828" y="1"/>
                    </a:cubicBezTo>
                    <a:cubicBezTo>
                      <a:pt x="823" y="1"/>
                      <a:pt x="817" y="1"/>
                      <a:pt x="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6623075" y="1203450"/>
                <a:ext cx="79000" cy="20225"/>
              </a:xfrm>
              <a:custGeom>
                <a:avLst/>
                <a:gdLst/>
                <a:ahLst/>
                <a:cxnLst/>
                <a:rect l="l" t="t" r="r" b="b"/>
                <a:pathLst>
                  <a:path w="3160" h="809" extrusionOk="0">
                    <a:moveTo>
                      <a:pt x="1651" y="1"/>
                    </a:moveTo>
                    <a:cubicBezTo>
                      <a:pt x="1139" y="1"/>
                      <a:pt x="626" y="149"/>
                      <a:pt x="183" y="443"/>
                    </a:cubicBezTo>
                    <a:cubicBezTo>
                      <a:pt x="0" y="539"/>
                      <a:pt x="75" y="809"/>
                      <a:pt x="273" y="809"/>
                    </a:cubicBezTo>
                    <a:cubicBezTo>
                      <a:pt x="282" y="809"/>
                      <a:pt x="291" y="808"/>
                      <a:pt x="301" y="807"/>
                    </a:cubicBezTo>
                    <a:cubicBezTo>
                      <a:pt x="337" y="807"/>
                      <a:pt x="374" y="798"/>
                      <a:pt x="410" y="780"/>
                    </a:cubicBezTo>
                    <a:cubicBezTo>
                      <a:pt x="784" y="530"/>
                      <a:pt x="1217" y="405"/>
                      <a:pt x="1651" y="405"/>
                    </a:cubicBezTo>
                    <a:cubicBezTo>
                      <a:pt x="2038" y="405"/>
                      <a:pt x="2427" y="505"/>
                      <a:pt x="2775" y="707"/>
                    </a:cubicBezTo>
                    <a:cubicBezTo>
                      <a:pt x="2802" y="730"/>
                      <a:pt x="2830" y="740"/>
                      <a:pt x="2858" y="740"/>
                    </a:cubicBezTo>
                    <a:cubicBezTo>
                      <a:pt x="3017" y="740"/>
                      <a:pt x="3159" y="414"/>
                      <a:pt x="2966" y="352"/>
                    </a:cubicBezTo>
                    <a:cubicBezTo>
                      <a:pt x="2560" y="117"/>
                      <a:pt x="2106" y="1"/>
                      <a:pt x="16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6482325" y="1280225"/>
                <a:ext cx="23450" cy="17075"/>
              </a:xfrm>
              <a:custGeom>
                <a:avLst/>
                <a:gdLst/>
                <a:ahLst/>
                <a:cxnLst/>
                <a:rect l="l" t="t" r="r" b="b"/>
                <a:pathLst>
                  <a:path w="938" h="683" extrusionOk="0">
                    <a:moveTo>
                      <a:pt x="474" y="1"/>
                    </a:moveTo>
                    <a:cubicBezTo>
                      <a:pt x="210" y="1"/>
                      <a:pt x="1" y="164"/>
                      <a:pt x="1" y="346"/>
                    </a:cubicBezTo>
                    <a:cubicBezTo>
                      <a:pt x="1" y="528"/>
                      <a:pt x="219" y="683"/>
                      <a:pt x="474" y="683"/>
                    </a:cubicBezTo>
                    <a:cubicBezTo>
                      <a:pt x="719" y="683"/>
                      <a:pt x="937" y="528"/>
                      <a:pt x="937" y="346"/>
                    </a:cubicBezTo>
                    <a:cubicBezTo>
                      <a:pt x="937" y="155"/>
                      <a:pt x="728" y="1"/>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6696525" y="1280225"/>
                <a:ext cx="23000" cy="17075"/>
              </a:xfrm>
              <a:custGeom>
                <a:avLst/>
                <a:gdLst/>
                <a:ahLst/>
                <a:cxnLst/>
                <a:rect l="l" t="t" r="r" b="b"/>
                <a:pathLst>
                  <a:path w="920" h="683" extrusionOk="0">
                    <a:moveTo>
                      <a:pt x="464" y="1"/>
                    </a:moveTo>
                    <a:cubicBezTo>
                      <a:pt x="201" y="1"/>
                      <a:pt x="0" y="164"/>
                      <a:pt x="0" y="346"/>
                    </a:cubicBezTo>
                    <a:cubicBezTo>
                      <a:pt x="0" y="528"/>
                      <a:pt x="210" y="683"/>
                      <a:pt x="464" y="683"/>
                    </a:cubicBezTo>
                    <a:cubicBezTo>
                      <a:pt x="710" y="683"/>
                      <a:pt x="919" y="528"/>
                      <a:pt x="919" y="346"/>
                    </a:cubicBezTo>
                    <a:cubicBezTo>
                      <a:pt x="919" y="155"/>
                      <a:pt x="728"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6708125" y="1058650"/>
                <a:ext cx="10250" cy="85175"/>
              </a:xfrm>
              <a:custGeom>
                <a:avLst/>
                <a:gdLst/>
                <a:ahLst/>
                <a:cxnLst/>
                <a:rect l="l" t="t" r="r" b="b"/>
                <a:pathLst>
                  <a:path w="410" h="3407" extrusionOk="0">
                    <a:moveTo>
                      <a:pt x="205" y="0"/>
                    </a:moveTo>
                    <a:cubicBezTo>
                      <a:pt x="103" y="0"/>
                      <a:pt x="0" y="68"/>
                      <a:pt x="0" y="205"/>
                    </a:cubicBezTo>
                    <a:lnTo>
                      <a:pt x="0" y="3206"/>
                    </a:lnTo>
                    <a:cubicBezTo>
                      <a:pt x="0" y="3315"/>
                      <a:pt x="91" y="3406"/>
                      <a:pt x="200" y="3406"/>
                    </a:cubicBezTo>
                    <a:cubicBezTo>
                      <a:pt x="319" y="3406"/>
                      <a:pt x="410" y="3315"/>
                      <a:pt x="410" y="3206"/>
                    </a:cubicBezTo>
                    <a:lnTo>
                      <a:pt x="410" y="205"/>
                    </a:lnTo>
                    <a:cubicBezTo>
                      <a:pt x="410" y="68"/>
                      <a:pt x="307"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6654225" y="1085250"/>
                <a:ext cx="10275" cy="58575"/>
              </a:xfrm>
              <a:custGeom>
                <a:avLst/>
                <a:gdLst/>
                <a:ahLst/>
                <a:cxnLst/>
                <a:rect l="l" t="t" r="r" b="b"/>
                <a:pathLst>
                  <a:path w="411" h="2343" extrusionOk="0">
                    <a:moveTo>
                      <a:pt x="205" y="0"/>
                    </a:moveTo>
                    <a:cubicBezTo>
                      <a:pt x="103" y="0"/>
                      <a:pt x="1" y="69"/>
                      <a:pt x="1" y="205"/>
                    </a:cubicBezTo>
                    <a:lnTo>
                      <a:pt x="1" y="2142"/>
                    </a:lnTo>
                    <a:cubicBezTo>
                      <a:pt x="1" y="2251"/>
                      <a:pt x="101" y="2342"/>
                      <a:pt x="210" y="2342"/>
                    </a:cubicBezTo>
                    <a:cubicBezTo>
                      <a:pt x="319" y="2342"/>
                      <a:pt x="410" y="2251"/>
                      <a:pt x="410" y="2142"/>
                    </a:cubicBezTo>
                    <a:lnTo>
                      <a:pt x="410" y="205"/>
                    </a:lnTo>
                    <a:cubicBezTo>
                      <a:pt x="410" y="69"/>
                      <a:pt x="308"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6226300" y="1494875"/>
                <a:ext cx="240600" cy="416050"/>
              </a:xfrm>
              <a:custGeom>
                <a:avLst/>
                <a:gdLst/>
                <a:ahLst/>
                <a:cxnLst/>
                <a:rect l="l" t="t" r="r" b="b"/>
                <a:pathLst>
                  <a:path w="9624" h="16642" extrusionOk="0">
                    <a:moveTo>
                      <a:pt x="1192" y="1"/>
                    </a:moveTo>
                    <a:cubicBezTo>
                      <a:pt x="601" y="1"/>
                      <a:pt x="118" y="483"/>
                      <a:pt x="118" y="1083"/>
                    </a:cubicBezTo>
                    <a:cubicBezTo>
                      <a:pt x="118" y="1674"/>
                      <a:pt x="601" y="2156"/>
                      <a:pt x="1192" y="2156"/>
                    </a:cubicBezTo>
                    <a:lnTo>
                      <a:pt x="4775" y="2156"/>
                    </a:lnTo>
                    <a:cubicBezTo>
                      <a:pt x="6258" y="2156"/>
                      <a:pt x="7468" y="3357"/>
                      <a:pt x="7468" y="4839"/>
                    </a:cubicBezTo>
                    <a:lnTo>
                      <a:pt x="7468" y="11788"/>
                    </a:lnTo>
                    <a:cubicBezTo>
                      <a:pt x="7468" y="13271"/>
                      <a:pt x="6258" y="14480"/>
                      <a:pt x="4775" y="14480"/>
                    </a:cubicBezTo>
                    <a:lnTo>
                      <a:pt x="1192" y="14480"/>
                    </a:lnTo>
                    <a:cubicBezTo>
                      <a:pt x="1155" y="14477"/>
                      <a:pt x="1118" y="14475"/>
                      <a:pt x="1082" y="14475"/>
                    </a:cubicBezTo>
                    <a:cubicBezTo>
                      <a:pt x="493" y="14475"/>
                      <a:pt x="0" y="14954"/>
                      <a:pt x="0" y="15554"/>
                    </a:cubicBezTo>
                    <a:cubicBezTo>
                      <a:pt x="0" y="16162"/>
                      <a:pt x="493" y="16642"/>
                      <a:pt x="1082" y="16642"/>
                    </a:cubicBezTo>
                    <a:cubicBezTo>
                      <a:pt x="1119" y="16642"/>
                      <a:pt x="1155" y="16640"/>
                      <a:pt x="1192" y="16636"/>
                    </a:cubicBezTo>
                    <a:lnTo>
                      <a:pt x="4775" y="16636"/>
                    </a:lnTo>
                    <a:cubicBezTo>
                      <a:pt x="7449" y="16636"/>
                      <a:pt x="9623" y="14462"/>
                      <a:pt x="9623" y="11788"/>
                    </a:cubicBezTo>
                    <a:lnTo>
                      <a:pt x="9623" y="4839"/>
                    </a:lnTo>
                    <a:cubicBezTo>
                      <a:pt x="9623" y="2165"/>
                      <a:pt x="7449" y="1"/>
                      <a:pt x="4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6221075" y="1490100"/>
                <a:ext cx="250825" cy="425850"/>
              </a:xfrm>
              <a:custGeom>
                <a:avLst/>
                <a:gdLst/>
                <a:ahLst/>
                <a:cxnLst/>
                <a:rect l="l" t="t" r="r" b="b"/>
                <a:pathLst>
                  <a:path w="10033" h="17034" extrusionOk="0">
                    <a:moveTo>
                      <a:pt x="4984" y="392"/>
                    </a:moveTo>
                    <a:cubicBezTo>
                      <a:pt x="7549" y="392"/>
                      <a:pt x="9623" y="2475"/>
                      <a:pt x="9623" y="5030"/>
                    </a:cubicBezTo>
                    <a:lnTo>
                      <a:pt x="9623" y="11979"/>
                    </a:lnTo>
                    <a:cubicBezTo>
                      <a:pt x="9623" y="14544"/>
                      <a:pt x="7549" y="16618"/>
                      <a:pt x="4984" y="16618"/>
                    </a:cubicBezTo>
                    <a:lnTo>
                      <a:pt x="1401" y="16618"/>
                    </a:lnTo>
                    <a:cubicBezTo>
                      <a:pt x="919" y="16618"/>
                      <a:pt x="528" y="16227"/>
                      <a:pt x="528" y="15745"/>
                    </a:cubicBezTo>
                    <a:cubicBezTo>
                      <a:pt x="528" y="15263"/>
                      <a:pt x="919" y="14872"/>
                      <a:pt x="1401" y="14872"/>
                    </a:cubicBezTo>
                    <a:lnTo>
                      <a:pt x="4984" y="14872"/>
                    </a:lnTo>
                    <a:cubicBezTo>
                      <a:pt x="6576" y="14872"/>
                      <a:pt x="7877" y="13571"/>
                      <a:pt x="7877" y="11979"/>
                    </a:cubicBezTo>
                    <a:lnTo>
                      <a:pt x="7877" y="5030"/>
                    </a:lnTo>
                    <a:cubicBezTo>
                      <a:pt x="7877" y="3439"/>
                      <a:pt x="6576" y="2147"/>
                      <a:pt x="4984" y="2147"/>
                    </a:cubicBezTo>
                    <a:lnTo>
                      <a:pt x="1401" y="2147"/>
                    </a:lnTo>
                    <a:cubicBezTo>
                      <a:pt x="919" y="2147"/>
                      <a:pt x="528" y="1756"/>
                      <a:pt x="528" y="1274"/>
                    </a:cubicBezTo>
                    <a:cubicBezTo>
                      <a:pt x="528" y="783"/>
                      <a:pt x="919" y="392"/>
                      <a:pt x="1401" y="392"/>
                    </a:cubicBezTo>
                    <a:close/>
                    <a:moveTo>
                      <a:pt x="1384" y="1"/>
                    </a:moveTo>
                    <a:cubicBezTo>
                      <a:pt x="691" y="1"/>
                      <a:pt x="127" y="570"/>
                      <a:pt x="127" y="1274"/>
                    </a:cubicBezTo>
                    <a:cubicBezTo>
                      <a:pt x="127" y="1974"/>
                      <a:pt x="700" y="2547"/>
                      <a:pt x="1401" y="2547"/>
                    </a:cubicBezTo>
                    <a:lnTo>
                      <a:pt x="4984" y="2547"/>
                    </a:lnTo>
                    <a:cubicBezTo>
                      <a:pt x="6358" y="2547"/>
                      <a:pt x="7467" y="3657"/>
                      <a:pt x="7476" y="5030"/>
                    </a:cubicBezTo>
                    <a:lnTo>
                      <a:pt x="7476" y="11979"/>
                    </a:lnTo>
                    <a:cubicBezTo>
                      <a:pt x="7476" y="13353"/>
                      <a:pt x="6358" y="14471"/>
                      <a:pt x="4984" y="14471"/>
                    </a:cubicBezTo>
                    <a:lnTo>
                      <a:pt x="1401" y="14471"/>
                    </a:lnTo>
                    <a:cubicBezTo>
                      <a:pt x="1358" y="14467"/>
                      <a:pt x="1317" y="14465"/>
                      <a:pt x="1275" y="14465"/>
                    </a:cubicBezTo>
                    <a:cubicBezTo>
                      <a:pt x="576" y="14465"/>
                      <a:pt x="0" y="15032"/>
                      <a:pt x="0" y="15745"/>
                    </a:cubicBezTo>
                    <a:cubicBezTo>
                      <a:pt x="0" y="16466"/>
                      <a:pt x="576" y="17033"/>
                      <a:pt x="1275" y="17033"/>
                    </a:cubicBezTo>
                    <a:cubicBezTo>
                      <a:pt x="1317" y="17033"/>
                      <a:pt x="1358" y="17031"/>
                      <a:pt x="1401" y="17027"/>
                    </a:cubicBezTo>
                    <a:lnTo>
                      <a:pt x="4984" y="17027"/>
                    </a:lnTo>
                    <a:cubicBezTo>
                      <a:pt x="7777" y="17027"/>
                      <a:pt x="10032" y="14771"/>
                      <a:pt x="10032" y="11979"/>
                    </a:cubicBezTo>
                    <a:lnTo>
                      <a:pt x="10032" y="5030"/>
                    </a:lnTo>
                    <a:cubicBezTo>
                      <a:pt x="10023" y="2253"/>
                      <a:pt x="7777" y="1"/>
                      <a:pt x="5001" y="1"/>
                    </a:cubicBezTo>
                    <a:cubicBezTo>
                      <a:pt x="4995" y="1"/>
                      <a:pt x="4990" y="1"/>
                      <a:pt x="4984" y="1"/>
                    </a:cubicBezTo>
                    <a:lnTo>
                      <a:pt x="1401" y="1"/>
                    </a:lnTo>
                    <a:cubicBezTo>
                      <a:pt x="1395" y="1"/>
                      <a:pt x="1390" y="1"/>
                      <a:pt x="1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a:off x="5405650" y="2277550"/>
                <a:ext cx="874775" cy="405200"/>
              </a:xfrm>
              <a:custGeom>
                <a:avLst/>
                <a:gdLst/>
                <a:ahLst/>
                <a:cxnLst/>
                <a:rect l="l" t="t" r="r" b="b"/>
                <a:pathLst>
                  <a:path w="34991" h="16208" extrusionOk="0">
                    <a:moveTo>
                      <a:pt x="18438" y="0"/>
                    </a:moveTo>
                    <a:cubicBezTo>
                      <a:pt x="16567" y="0"/>
                      <a:pt x="14702" y="521"/>
                      <a:pt x="13071" y="1546"/>
                    </a:cubicBezTo>
                    <a:cubicBezTo>
                      <a:pt x="12217" y="1121"/>
                      <a:pt x="11331" y="926"/>
                      <a:pt x="10468" y="926"/>
                    </a:cubicBezTo>
                    <a:cubicBezTo>
                      <a:pt x="7396" y="926"/>
                      <a:pt x="4614" y="3400"/>
                      <a:pt x="4621" y="6794"/>
                    </a:cubicBezTo>
                    <a:cubicBezTo>
                      <a:pt x="4612" y="7476"/>
                      <a:pt x="4740" y="8167"/>
                      <a:pt x="4985" y="8813"/>
                    </a:cubicBezTo>
                    <a:cubicBezTo>
                      <a:pt x="2011" y="9805"/>
                      <a:pt x="1" y="12579"/>
                      <a:pt x="1" y="15717"/>
                    </a:cubicBezTo>
                    <a:cubicBezTo>
                      <a:pt x="1" y="15871"/>
                      <a:pt x="19" y="16044"/>
                      <a:pt x="28" y="16199"/>
                    </a:cubicBezTo>
                    <a:lnTo>
                      <a:pt x="34736" y="16208"/>
                    </a:lnTo>
                    <a:cubicBezTo>
                      <a:pt x="34909" y="15671"/>
                      <a:pt x="34991" y="15107"/>
                      <a:pt x="34982" y="14543"/>
                    </a:cubicBezTo>
                    <a:cubicBezTo>
                      <a:pt x="34982" y="11442"/>
                      <a:pt x="32471" y="8931"/>
                      <a:pt x="29370" y="8931"/>
                    </a:cubicBezTo>
                    <a:cubicBezTo>
                      <a:pt x="29061" y="8931"/>
                      <a:pt x="28751" y="8959"/>
                      <a:pt x="28451" y="9004"/>
                    </a:cubicBezTo>
                    <a:cubicBezTo>
                      <a:pt x="28078" y="5548"/>
                      <a:pt x="25959" y="2528"/>
                      <a:pt x="22830" y="1009"/>
                    </a:cubicBezTo>
                    <a:cubicBezTo>
                      <a:pt x="21439" y="334"/>
                      <a:pt x="19936" y="0"/>
                      <a:pt x="18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a:off x="5831775" y="2277525"/>
                <a:ext cx="448650" cy="405225"/>
              </a:xfrm>
              <a:custGeom>
                <a:avLst/>
                <a:gdLst/>
                <a:ahLst/>
                <a:cxnLst/>
                <a:rect l="l" t="t" r="r" b="b"/>
                <a:pathLst>
                  <a:path w="17946" h="16209" extrusionOk="0">
                    <a:moveTo>
                      <a:pt x="1374" y="1"/>
                    </a:moveTo>
                    <a:cubicBezTo>
                      <a:pt x="919" y="1"/>
                      <a:pt x="455" y="37"/>
                      <a:pt x="1" y="110"/>
                    </a:cubicBezTo>
                    <a:cubicBezTo>
                      <a:pt x="4612" y="701"/>
                      <a:pt x="8214" y="4385"/>
                      <a:pt x="8714" y="9005"/>
                    </a:cubicBezTo>
                    <a:cubicBezTo>
                      <a:pt x="9014" y="8960"/>
                      <a:pt x="9323" y="8932"/>
                      <a:pt x="9633" y="8932"/>
                    </a:cubicBezTo>
                    <a:cubicBezTo>
                      <a:pt x="9638" y="8932"/>
                      <a:pt x="9644" y="8932"/>
                      <a:pt x="9649" y="8932"/>
                    </a:cubicBezTo>
                    <a:cubicBezTo>
                      <a:pt x="12743" y="8932"/>
                      <a:pt x="15254" y="11448"/>
                      <a:pt x="15263" y="14544"/>
                    </a:cubicBezTo>
                    <a:cubicBezTo>
                      <a:pt x="15254" y="15108"/>
                      <a:pt x="15172" y="15663"/>
                      <a:pt x="15008" y="16209"/>
                    </a:cubicBezTo>
                    <a:lnTo>
                      <a:pt x="17691" y="16209"/>
                    </a:lnTo>
                    <a:cubicBezTo>
                      <a:pt x="17864" y="15672"/>
                      <a:pt x="17946" y="15108"/>
                      <a:pt x="17946" y="14544"/>
                    </a:cubicBezTo>
                    <a:cubicBezTo>
                      <a:pt x="17946" y="11443"/>
                      <a:pt x="15426" y="8932"/>
                      <a:pt x="12325" y="8932"/>
                    </a:cubicBezTo>
                    <a:cubicBezTo>
                      <a:pt x="12016" y="8932"/>
                      <a:pt x="11706" y="8960"/>
                      <a:pt x="11406" y="9005"/>
                    </a:cubicBezTo>
                    <a:cubicBezTo>
                      <a:pt x="10852" y="3885"/>
                      <a:pt x="6522" y="10"/>
                      <a:pt x="1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5400425" y="2272500"/>
                <a:ext cx="907825" cy="415250"/>
              </a:xfrm>
              <a:custGeom>
                <a:avLst/>
                <a:gdLst/>
                <a:ahLst/>
                <a:cxnLst/>
                <a:rect l="l" t="t" r="r" b="b"/>
                <a:pathLst>
                  <a:path w="36313" h="16610" extrusionOk="0">
                    <a:moveTo>
                      <a:pt x="18638" y="409"/>
                    </a:moveTo>
                    <a:cubicBezTo>
                      <a:pt x="20108" y="409"/>
                      <a:pt x="21582" y="738"/>
                      <a:pt x="22948" y="1402"/>
                    </a:cubicBezTo>
                    <a:cubicBezTo>
                      <a:pt x="26014" y="2885"/>
                      <a:pt x="28096" y="5841"/>
                      <a:pt x="28451" y="9234"/>
                    </a:cubicBezTo>
                    <a:cubicBezTo>
                      <a:pt x="28460" y="9288"/>
                      <a:pt x="28488" y="9334"/>
                      <a:pt x="28533" y="9370"/>
                    </a:cubicBezTo>
                    <a:cubicBezTo>
                      <a:pt x="28578" y="9397"/>
                      <a:pt x="28624" y="9415"/>
                      <a:pt x="28679" y="9415"/>
                    </a:cubicBezTo>
                    <a:cubicBezTo>
                      <a:pt x="28979" y="9361"/>
                      <a:pt x="29279" y="9334"/>
                      <a:pt x="29579" y="9334"/>
                    </a:cubicBezTo>
                    <a:cubicBezTo>
                      <a:pt x="32571" y="9334"/>
                      <a:pt x="35000" y="11753"/>
                      <a:pt x="35000" y="14745"/>
                    </a:cubicBezTo>
                    <a:cubicBezTo>
                      <a:pt x="35000" y="15236"/>
                      <a:pt x="34936" y="15728"/>
                      <a:pt x="34800" y="16201"/>
                    </a:cubicBezTo>
                    <a:lnTo>
                      <a:pt x="419" y="16201"/>
                    </a:lnTo>
                    <a:cubicBezTo>
                      <a:pt x="419" y="16110"/>
                      <a:pt x="410" y="16010"/>
                      <a:pt x="410" y="15919"/>
                    </a:cubicBezTo>
                    <a:cubicBezTo>
                      <a:pt x="401" y="12863"/>
                      <a:pt x="2356" y="10161"/>
                      <a:pt x="5258" y="9206"/>
                    </a:cubicBezTo>
                    <a:cubicBezTo>
                      <a:pt x="5312" y="9188"/>
                      <a:pt x="5349" y="9152"/>
                      <a:pt x="5376" y="9106"/>
                    </a:cubicBezTo>
                    <a:cubicBezTo>
                      <a:pt x="5394" y="9052"/>
                      <a:pt x="5403" y="8997"/>
                      <a:pt x="5385" y="8952"/>
                    </a:cubicBezTo>
                    <a:cubicBezTo>
                      <a:pt x="5149" y="8324"/>
                      <a:pt x="5021" y="7660"/>
                      <a:pt x="5021" y="6996"/>
                    </a:cubicBezTo>
                    <a:cubicBezTo>
                      <a:pt x="5030" y="3867"/>
                      <a:pt x="7559" y="1339"/>
                      <a:pt x="10688" y="1339"/>
                    </a:cubicBezTo>
                    <a:cubicBezTo>
                      <a:pt x="11552" y="1339"/>
                      <a:pt x="12416" y="1539"/>
                      <a:pt x="13198" y="1930"/>
                    </a:cubicBezTo>
                    <a:cubicBezTo>
                      <a:pt x="13226" y="1946"/>
                      <a:pt x="13256" y="1953"/>
                      <a:pt x="13285" y="1953"/>
                    </a:cubicBezTo>
                    <a:cubicBezTo>
                      <a:pt x="13322" y="1953"/>
                      <a:pt x="13359" y="1941"/>
                      <a:pt x="13389" y="1921"/>
                    </a:cubicBezTo>
                    <a:cubicBezTo>
                      <a:pt x="14987" y="918"/>
                      <a:pt x="16809" y="409"/>
                      <a:pt x="18638" y="409"/>
                    </a:cubicBezTo>
                    <a:close/>
                    <a:moveTo>
                      <a:pt x="18635" y="0"/>
                    </a:moveTo>
                    <a:cubicBezTo>
                      <a:pt x="16767" y="0"/>
                      <a:pt x="14905" y="511"/>
                      <a:pt x="13262" y="1521"/>
                    </a:cubicBezTo>
                    <a:cubicBezTo>
                      <a:pt x="12461" y="1130"/>
                      <a:pt x="11579" y="929"/>
                      <a:pt x="10679" y="929"/>
                    </a:cubicBezTo>
                    <a:cubicBezTo>
                      <a:pt x="6559" y="929"/>
                      <a:pt x="3639" y="4968"/>
                      <a:pt x="4930" y="8888"/>
                    </a:cubicBezTo>
                    <a:cubicBezTo>
                      <a:pt x="1974" y="9961"/>
                      <a:pt x="1" y="12772"/>
                      <a:pt x="10" y="15919"/>
                    </a:cubicBezTo>
                    <a:cubicBezTo>
                      <a:pt x="10" y="16055"/>
                      <a:pt x="19" y="16201"/>
                      <a:pt x="28" y="16337"/>
                    </a:cubicBezTo>
                    <a:lnTo>
                      <a:pt x="28" y="16419"/>
                    </a:lnTo>
                    <a:cubicBezTo>
                      <a:pt x="37" y="16528"/>
                      <a:pt x="128" y="16610"/>
                      <a:pt x="237" y="16610"/>
                    </a:cubicBezTo>
                    <a:lnTo>
                      <a:pt x="34945" y="16610"/>
                    </a:lnTo>
                    <a:cubicBezTo>
                      <a:pt x="35036" y="16610"/>
                      <a:pt x="35118" y="16555"/>
                      <a:pt x="35136" y="16464"/>
                    </a:cubicBezTo>
                    <a:cubicBezTo>
                      <a:pt x="36312" y="12672"/>
                      <a:pt x="33440" y="8927"/>
                      <a:pt x="29608" y="8927"/>
                    </a:cubicBezTo>
                    <a:cubicBezTo>
                      <a:pt x="29351" y="8927"/>
                      <a:pt x="29089" y="8944"/>
                      <a:pt x="28824" y="8979"/>
                    </a:cubicBezTo>
                    <a:cubicBezTo>
                      <a:pt x="28387" y="5523"/>
                      <a:pt x="26223" y="2521"/>
                      <a:pt x="23076" y="1011"/>
                    </a:cubicBezTo>
                    <a:cubicBezTo>
                      <a:pt x="21667" y="336"/>
                      <a:pt x="20149" y="0"/>
                      <a:pt x="18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5400475" y="2483500"/>
                <a:ext cx="264625" cy="191750"/>
              </a:xfrm>
              <a:custGeom>
                <a:avLst/>
                <a:gdLst/>
                <a:ahLst/>
                <a:cxnLst/>
                <a:rect l="l" t="t" r="r" b="b"/>
                <a:pathLst>
                  <a:path w="10585" h="7670" extrusionOk="0">
                    <a:moveTo>
                      <a:pt x="7458" y="1"/>
                    </a:moveTo>
                    <a:cubicBezTo>
                      <a:pt x="3521" y="1"/>
                      <a:pt x="1" y="3182"/>
                      <a:pt x="8" y="7479"/>
                    </a:cubicBezTo>
                    <a:cubicBezTo>
                      <a:pt x="8" y="7588"/>
                      <a:pt x="99" y="7670"/>
                      <a:pt x="208" y="7670"/>
                    </a:cubicBezTo>
                    <a:cubicBezTo>
                      <a:pt x="317" y="7660"/>
                      <a:pt x="399" y="7579"/>
                      <a:pt x="408" y="7479"/>
                    </a:cubicBezTo>
                    <a:cubicBezTo>
                      <a:pt x="415" y="3414"/>
                      <a:pt x="3748" y="411"/>
                      <a:pt x="7477" y="411"/>
                    </a:cubicBezTo>
                    <a:cubicBezTo>
                      <a:pt x="8380" y="411"/>
                      <a:pt x="9306" y="587"/>
                      <a:pt x="10213" y="966"/>
                    </a:cubicBezTo>
                    <a:cubicBezTo>
                      <a:pt x="10242" y="978"/>
                      <a:pt x="10270" y="984"/>
                      <a:pt x="10296" y="984"/>
                    </a:cubicBezTo>
                    <a:cubicBezTo>
                      <a:pt x="10490" y="984"/>
                      <a:pt x="10585" y="691"/>
                      <a:pt x="10377" y="603"/>
                    </a:cubicBezTo>
                    <a:cubicBezTo>
                      <a:pt x="9409" y="191"/>
                      <a:pt x="8421" y="1"/>
                      <a:pt x="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5512300" y="2289125"/>
                <a:ext cx="310175" cy="163300"/>
              </a:xfrm>
              <a:custGeom>
                <a:avLst/>
                <a:gdLst/>
                <a:ahLst/>
                <a:cxnLst/>
                <a:rect l="l" t="t" r="r" b="b"/>
                <a:pathLst>
                  <a:path w="12407" h="6532" extrusionOk="0">
                    <a:moveTo>
                      <a:pt x="6204" y="1"/>
                    </a:moveTo>
                    <a:cubicBezTo>
                      <a:pt x="2757" y="1"/>
                      <a:pt x="1" y="2884"/>
                      <a:pt x="146" y="6331"/>
                    </a:cubicBezTo>
                    <a:cubicBezTo>
                      <a:pt x="146" y="6440"/>
                      <a:pt x="237" y="6531"/>
                      <a:pt x="355" y="6531"/>
                    </a:cubicBezTo>
                    <a:cubicBezTo>
                      <a:pt x="465" y="6522"/>
                      <a:pt x="546" y="6431"/>
                      <a:pt x="546" y="6331"/>
                    </a:cubicBezTo>
                    <a:cubicBezTo>
                      <a:pt x="683" y="3302"/>
                      <a:pt x="3175" y="919"/>
                      <a:pt x="6204" y="919"/>
                    </a:cubicBezTo>
                    <a:cubicBezTo>
                      <a:pt x="9233" y="919"/>
                      <a:pt x="11725" y="3302"/>
                      <a:pt x="11861" y="6331"/>
                    </a:cubicBezTo>
                    <a:cubicBezTo>
                      <a:pt x="11861" y="6440"/>
                      <a:pt x="11952" y="6531"/>
                      <a:pt x="12061" y="6531"/>
                    </a:cubicBezTo>
                    <a:cubicBezTo>
                      <a:pt x="12170" y="6522"/>
                      <a:pt x="12261" y="6431"/>
                      <a:pt x="12261" y="6331"/>
                    </a:cubicBezTo>
                    <a:cubicBezTo>
                      <a:pt x="12407" y="2884"/>
                      <a:pt x="9651" y="1"/>
                      <a:pt x="6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6"/>
              <p:cNvSpPr/>
              <p:nvPr/>
            </p:nvSpPr>
            <p:spPr>
              <a:xfrm>
                <a:off x="6012325" y="2495600"/>
                <a:ext cx="134400" cy="80525"/>
              </a:xfrm>
              <a:custGeom>
                <a:avLst/>
                <a:gdLst/>
                <a:ahLst/>
                <a:cxnLst/>
                <a:rect l="l" t="t" r="r" b="b"/>
                <a:pathLst>
                  <a:path w="5376" h="3221" extrusionOk="0">
                    <a:moveTo>
                      <a:pt x="5103" y="0"/>
                    </a:moveTo>
                    <a:cubicBezTo>
                      <a:pt x="3020" y="9"/>
                      <a:pt x="1101" y="1119"/>
                      <a:pt x="55" y="2911"/>
                    </a:cubicBezTo>
                    <a:cubicBezTo>
                      <a:pt x="0" y="3011"/>
                      <a:pt x="37" y="3129"/>
                      <a:pt x="137" y="3184"/>
                    </a:cubicBezTo>
                    <a:cubicBezTo>
                      <a:pt x="155" y="3211"/>
                      <a:pt x="191" y="3220"/>
                      <a:pt x="228" y="3220"/>
                    </a:cubicBezTo>
                    <a:cubicBezTo>
                      <a:pt x="301" y="3220"/>
                      <a:pt x="364" y="3175"/>
                      <a:pt x="410" y="3120"/>
                    </a:cubicBezTo>
                    <a:cubicBezTo>
                      <a:pt x="1383" y="1437"/>
                      <a:pt x="3166" y="410"/>
                      <a:pt x="5103" y="410"/>
                    </a:cubicBezTo>
                    <a:cubicBezTo>
                      <a:pt x="5376" y="410"/>
                      <a:pt x="5376" y="0"/>
                      <a:pt x="5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6"/>
              <p:cNvSpPr/>
              <p:nvPr/>
            </p:nvSpPr>
            <p:spPr>
              <a:xfrm>
                <a:off x="6200150" y="2677500"/>
                <a:ext cx="341550" cy="10250"/>
              </a:xfrm>
              <a:custGeom>
                <a:avLst/>
                <a:gdLst/>
                <a:ahLst/>
                <a:cxnLst/>
                <a:rect l="l" t="t" r="r" b="b"/>
                <a:pathLst>
                  <a:path w="13662" h="410" extrusionOk="0">
                    <a:moveTo>
                      <a:pt x="273" y="1"/>
                    </a:moveTo>
                    <a:cubicBezTo>
                      <a:pt x="0" y="1"/>
                      <a:pt x="0" y="410"/>
                      <a:pt x="273" y="410"/>
                    </a:cubicBezTo>
                    <a:lnTo>
                      <a:pt x="13398" y="410"/>
                    </a:lnTo>
                    <a:cubicBezTo>
                      <a:pt x="13662" y="410"/>
                      <a:pt x="13662" y="1"/>
                      <a:pt x="13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5558000" y="2099950"/>
                <a:ext cx="132375" cy="113225"/>
              </a:xfrm>
              <a:custGeom>
                <a:avLst/>
                <a:gdLst/>
                <a:ahLst/>
                <a:cxnLst/>
                <a:rect l="l" t="t" r="r" b="b"/>
                <a:pathLst>
                  <a:path w="5295" h="4529" extrusionOk="0">
                    <a:moveTo>
                      <a:pt x="3030" y="0"/>
                    </a:moveTo>
                    <a:cubicBezTo>
                      <a:pt x="1010" y="0"/>
                      <a:pt x="1" y="2438"/>
                      <a:pt x="1429" y="3866"/>
                    </a:cubicBezTo>
                    <a:cubicBezTo>
                      <a:pt x="1890" y="4324"/>
                      <a:pt x="2456" y="4529"/>
                      <a:pt x="3011" y="4529"/>
                    </a:cubicBezTo>
                    <a:cubicBezTo>
                      <a:pt x="4176" y="4529"/>
                      <a:pt x="5294" y="3626"/>
                      <a:pt x="5294" y="2265"/>
                    </a:cubicBezTo>
                    <a:cubicBezTo>
                      <a:pt x="5294" y="1010"/>
                      <a:pt x="4276" y="0"/>
                      <a:pt x="3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5551175" y="2094700"/>
                <a:ext cx="144200" cy="123500"/>
              </a:xfrm>
              <a:custGeom>
                <a:avLst/>
                <a:gdLst/>
                <a:ahLst/>
                <a:cxnLst/>
                <a:rect l="l" t="t" r="r" b="b"/>
                <a:pathLst>
                  <a:path w="5768" h="4940" extrusionOk="0">
                    <a:moveTo>
                      <a:pt x="3291" y="401"/>
                    </a:moveTo>
                    <a:cubicBezTo>
                      <a:pt x="3295" y="401"/>
                      <a:pt x="3299" y="401"/>
                      <a:pt x="3303" y="401"/>
                    </a:cubicBezTo>
                    <a:cubicBezTo>
                      <a:pt x="4440" y="410"/>
                      <a:pt x="5358" y="1338"/>
                      <a:pt x="5358" y="2475"/>
                    </a:cubicBezTo>
                    <a:cubicBezTo>
                      <a:pt x="5358" y="3722"/>
                      <a:pt x="4338" y="4546"/>
                      <a:pt x="3274" y="4546"/>
                    </a:cubicBezTo>
                    <a:cubicBezTo>
                      <a:pt x="2763" y="4546"/>
                      <a:pt x="2242" y="4356"/>
                      <a:pt x="1820" y="3930"/>
                    </a:cubicBezTo>
                    <a:cubicBezTo>
                      <a:pt x="522" y="2623"/>
                      <a:pt x="1452" y="401"/>
                      <a:pt x="3291" y="401"/>
                    </a:cubicBezTo>
                    <a:close/>
                    <a:moveTo>
                      <a:pt x="3284" y="1"/>
                    </a:moveTo>
                    <a:cubicBezTo>
                      <a:pt x="2678" y="1"/>
                      <a:pt x="2059" y="226"/>
                      <a:pt x="1556" y="729"/>
                    </a:cubicBezTo>
                    <a:cubicBezTo>
                      <a:pt x="1" y="2284"/>
                      <a:pt x="1102" y="4940"/>
                      <a:pt x="3303" y="4940"/>
                    </a:cubicBezTo>
                    <a:cubicBezTo>
                      <a:pt x="4667" y="4940"/>
                      <a:pt x="5767" y="3839"/>
                      <a:pt x="5767" y="2475"/>
                    </a:cubicBezTo>
                    <a:cubicBezTo>
                      <a:pt x="5767" y="986"/>
                      <a:pt x="4552" y="1"/>
                      <a:pt x="3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9" name="Text Box 42">
                <a:extLst>
                  <a:ext uri="{FF2B5EF4-FFF2-40B4-BE49-F238E27FC236}">
                    <a16:creationId xmlns:a16="http://schemas.microsoft.com/office/drawing/2014/main" id="{417FC382-95CC-4B83-8357-F87E0471C459}"/>
                  </a:ext>
                </a:extLst>
              </p:cNvPr>
              <p:cNvSpPr txBox="1">
                <a:spLocks noChangeArrowheads="1"/>
              </p:cNvSpPr>
              <p:nvPr/>
            </p:nvSpPr>
            <p:spPr bwMode="auto">
              <a:xfrm>
                <a:off x="1565936" y="530105"/>
                <a:ext cx="4229100" cy="52387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rgbClr val="FF0000"/>
                    </a:solidFill>
                    <a:latin typeface="Itim" panose="020B0604020202020204" charset="-34"/>
                    <a:cs typeface="Itim" panose="020B0604020202020204" charset="-34"/>
                  </a:rPr>
                  <a:t>                      14273 </a:t>
                </a:r>
                <a14:m>
                  <m:oMath xmlns:m="http://schemas.openxmlformats.org/officeDocument/2006/math">
                    <m:r>
                      <a:rPr lang="en-US" altLang="en-US" sz="2800" b="1" i="1" dirty="0" smtClean="0">
                        <a:solidFill>
                          <a:srgbClr val="FF0000"/>
                        </a:solidFill>
                        <a:latin typeface="Cambria Math" panose="02040503050406030204" pitchFamily="18" charset="0"/>
                        <a:ea typeface="Cambria Math" panose="02040503050406030204" pitchFamily="18" charset="0"/>
                      </a:rPr>
                      <m:t>×</m:t>
                    </m:r>
                  </m:oMath>
                </a14:m>
                <a:r>
                  <a:rPr lang="en-US" altLang="en-US" sz="2800" b="1" dirty="0">
                    <a:solidFill>
                      <a:srgbClr val="FF0000"/>
                    </a:solidFill>
                    <a:latin typeface="Itim" panose="020B0604020202020204" charset="-34"/>
                    <a:cs typeface="Itim" panose="020B0604020202020204" charset="-34"/>
                  </a:rPr>
                  <a:t> 3 = ?</a:t>
                </a:r>
              </a:p>
            </p:txBody>
          </p:sp>
        </mc:Choice>
        <mc:Fallback>
          <p:sp>
            <p:nvSpPr>
              <p:cNvPr id="39" name="Text Box 42">
                <a:extLst>
                  <a:ext uri="{FF2B5EF4-FFF2-40B4-BE49-F238E27FC236}">
                    <a16:creationId xmlns:a16="http://schemas.microsoft.com/office/drawing/2014/main" id="{417FC382-95CC-4B83-8357-F87E0471C459}"/>
                  </a:ext>
                </a:extLst>
              </p:cNvPr>
              <p:cNvSpPr txBox="1">
                <a:spLocks noRot="1" noChangeAspect="1" noMove="1" noResize="1" noEditPoints="1" noAdjustHandles="1" noChangeArrowheads="1" noChangeShapeType="1" noTextEdit="1"/>
              </p:cNvSpPr>
              <p:nvPr/>
            </p:nvSpPr>
            <p:spPr bwMode="auto">
              <a:xfrm>
                <a:off x="1565936" y="530105"/>
                <a:ext cx="4229100" cy="523875"/>
              </a:xfrm>
              <a:prstGeom prst="rect">
                <a:avLst/>
              </a:prstGeom>
              <a:blipFill>
                <a:blip r:embed="rId3"/>
                <a:stretch>
                  <a:fillRect t="-13953" b="-302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sp>
        <p:nvSpPr>
          <p:cNvPr id="40" name="Text Box 50">
            <a:extLst>
              <a:ext uri="{FF2B5EF4-FFF2-40B4-BE49-F238E27FC236}">
                <a16:creationId xmlns:a16="http://schemas.microsoft.com/office/drawing/2014/main" id="{F088E15F-76C0-4BC5-ACAA-08342A61EE06}"/>
              </a:ext>
            </a:extLst>
          </p:cNvPr>
          <p:cNvSpPr txBox="1">
            <a:spLocks noChangeArrowheads="1"/>
          </p:cNvSpPr>
          <p:nvPr/>
        </p:nvSpPr>
        <p:spPr bwMode="auto">
          <a:xfrm>
            <a:off x="2556012" y="1550444"/>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chemeClr val="bg1"/>
                </a:solidFill>
                <a:latin typeface="Itim" panose="020B0604020202020204" charset="-34"/>
                <a:cs typeface="Itim" panose="020B0604020202020204" charset="-34"/>
              </a:rPr>
              <a:t>. 3 </a:t>
            </a:r>
            <a:r>
              <a:rPr lang="en-US" altLang="en-US" sz="2800" b="1" dirty="0" err="1">
                <a:solidFill>
                  <a:schemeClr val="bg1"/>
                </a:solidFill>
                <a:latin typeface="Itim" panose="020B0604020202020204" charset="-34"/>
                <a:cs typeface="Itim" panose="020B0604020202020204" charset="-34"/>
              </a:rPr>
              <a:t>nhân</a:t>
            </a:r>
            <a:r>
              <a:rPr lang="en-US" altLang="en-US" sz="2800" b="1" dirty="0">
                <a:solidFill>
                  <a:schemeClr val="bg1"/>
                </a:solidFill>
                <a:latin typeface="Itim" panose="020B0604020202020204" charset="-34"/>
                <a:cs typeface="Itim" panose="020B0604020202020204" charset="-34"/>
              </a:rPr>
              <a:t> 7 </a:t>
            </a:r>
            <a:r>
              <a:rPr lang="en-US" altLang="en-US" sz="2800" b="1" dirty="0" err="1">
                <a:solidFill>
                  <a:schemeClr val="bg1"/>
                </a:solidFill>
                <a:latin typeface="Itim" panose="020B0604020202020204" charset="-34"/>
                <a:cs typeface="Itim" panose="020B0604020202020204" charset="-34"/>
              </a:rPr>
              <a:t>bằng</a:t>
            </a:r>
            <a:r>
              <a:rPr lang="en-US" altLang="en-US" sz="2800" b="1" dirty="0">
                <a:solidFill>
                  <a:schemeClr val="bg1"/>
                </a:solidFill>
                <a:latin typeface="Itim" panose="020B0604020202020204" charset="-34"/>
                <a:cs typeface="Itim" panose="020B0604020202020204" charset="-34"/>
              </a:rPr>
              <a:t> 21, </a:t>
            </a:r>
          </a:p>
        </p:txBody>
      </p:sp>
      <p:sp>
        <p:nvSpPr>
          <p:cNvPr id="41" name="Text Box 51">
            <a:extLst>
              <a:ext uri="{FF2B5EF4-FFF2-40B4-BE49-F238E27FC236}">
                <a16:creationId xmlns:a16="http://schemas.microsoft.com/office/drawing/2014/main" id="{BDFBFA15-0943-41E9-84EF-ED1504D6A820}"/>
              </a:ext>
            </a:extLst>
          </p:cNvPr>
          <p:cNvSpPr txBox="1">
            <a:spLocks noChangeArrowheads="1"/>
          </p:cNvSpPr>
          <p:nvPr/>
        </p:nvSpPr>
        <p:spPr bwMode="auto">
          <a:xfrm>
            <a:off x="2590800" y="2109243"/>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chemeClr val="bg1"/>
                </a:solidFill>
                <a:latin typeface="Itim" panose="020B0604020202020204" charset="-34"/>
                <a:cs typeface="Itim" panose="020B0604020202020204" charset="-34"/>
              </a:rPr>
              <a:t>. 3 </a:t>
            </a:r>
            <a:r>
              <a:rPr lang="en-US" altLang="en-US" sz="2800" b="1" dirty="0" err="1">
                <a:solidFill>
                  <a:schemeClr val="bg1"/>
                </a:solidFill>
                <a:latin typeface="Itim" panose="020B0604020202020204" charset="-34"/>
                <a:cs typeface="Itim" panose="020B0604020202020204" charset="-34"/>
              </a:rPr>
              <a:t>nhân</a:t>
            </a:r>
            <a:r>
              <a:rPr lang="en-US" altLang="en-US" sz="2800" b="1" dirty="0">
                <a:solidFill>
                  <a:schemeClr val="bg1"/>
                </a:solidFill>
                <a:latin typeface="Itim" panose="020B0604020202020204" charset="-34"/>
                <a:cs typeface="Itim" panose="020B0604020202020204" charset="-34"/>
              </a:rPr>
              <a:t> 2 </a:t>
            </a:r>
            <a:r>
              <a:rPr lang="en-US" altLang="en-US" sz="2800" b="1" dirty="0" err="1">
                <a:solidFill>
                  <a:schemeClr val="bg1"/>
                </a:solidFill>
                <a:latin typeface="Itim" panose="020B0604020202020204" charset="-34"/>
                <a:cs typeface="Itim" panose="020B0604020202020204" charset="-34"/>
              </a:rPr>
              <a:t>bằng</a:t>
            </a:r>
            <a:r>
              <a:rPr lang="en-US" altLang="en-US" sz="2800" b="1" dirty="0">
                <a:solidFill>
                  <a:schemeClr val="bg1"/>
                </a:solidFill>
                <a:latin typeface="Itim" panose="020B0604020202020204" charset="-34"/>
                <a:cs typeface="Itim" panose="020B0604020202020204" charset="-34"/>
              </a:rPr>
              <a:t> 6, </a:t>
            </a:r>
            <a:r>
              <a:rPr lang="en-US" altLang="en-US" sz="2800" b="1" dirty="0" err="1">
                <a:solidFill>
                  <a:schemeClr val="bg1"/>
                </a:solidFill>
                <a:latin typeface="Itim" panose="020B0604020202020204" charset="-34"/>
                <a:cs typeface="Itim" panose="020B0604020202020204" charset="-34"/>
              </a:rPr>
              <a:t>thêm</a:t>
            </a:r>
            <a:r>
              <a:rPr lang="en-US" altLang="en-US" sz="2800" b="1" dirty="0">
                <a:solidFill>
                  <a:schemeClr val="bg1"/>
                </a:solidFill>
                <a:latin typeface="Itim" panose="020B0604020202020204" charset="-34"/>
                <a:cs typeface="Itim" panose="020B0604020202020204" charset="-34"/>
              </a:rPr>
              <a:t> 2 </a:t>
            </a:r>
            <a:r>
              <a:rPr lang="en-US" altLang="en-US" sz="2800" b="1" dirty="0" err="1">
                <a:solidFill>
                  <a:schemeClr val="bg1"/>
                </a:solidFill>
                <a:latin typeface="Itim" panose="020B0604020202020204" charset="-34"/>
                <a:cs typeface="Itim" panose="020B0604020202020204" charset="-34"/>
              </a:rPr>
              <a:t>bằng</a:t>
            </a:r>
            <a:r>
              <a:rPr lang="en-US" altLang="en-US" sz="2800" b="1" dirty="0">
                <a:solidFill>
                  <a:schemeClr val="bg1"/>
                </a:solidFill>
                <a:latin typeface="Itim" panose="020B0604020202020204" charset="-34"/>
                <a:cs typeface="Itim" panose="020B0604020202020204" charset="-34"/>
              </a:rPr>
              <a:t> 8, </a:t>
            </a:r>
          </a:p>
        </p:txBody>
      </p:sp>
      <p:sp>
        <p:nvSpPr>
          <p:cNvPr id="42" name="Text Box 52">
            <a:extLst>
              <a:ext uri="{FF2B5EF4-FFF2-40B4-BE49-F238E27FC236}">
                <a16:creationId xmlns:a16="http://schemas.microsoft.com/office/drawing/2014/main" id="{5A32321E-2164-47DB-9150-43CD34498E93}"/>
              </a:ext>
            </a:extLst>
          </p:cNvPr>
          <p:cNvSpPr txBox="1">
            <a:spLocks noChangeArrowheads="1"/>
          </p:cNvSpPr>
          <p:nvPr/>
        </p:nvSpPr>
        <p:spPr bwMode="auto">
          <a:xfrm>
            <a:off x="2541980" y="1034118"/>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chemeClr val="bg1"/>
                </a:solidFill>
                <a:latin typeface="Itim" panose="020B0604020202020204" charset="-34"/>
                <a:cs typeface="Itim" panose="020B0604020202020204" charset="-34"/>
              </a:rPr>
              <a:t>. 3 </a:t>
            </a:r>
            <a:r>
              <a:rPr lang="en-US" altLang="en-US" sz="2800" b="1" dirty="0" err="1">
                <a:solidFill>
                  <a:schemeClr val="bg1"/>
                </a:solidFill>
                <a:latin typeface="Itim" panose="020B0604020202020204" charset="-34"/>
                <a:cs typeface="Itim" panose="020B0604020202020204" charset="-34"/>
              </a:rPr>
              <a:t>nhân</a:t>
            </a:r>
            <a:r>
              <a:rPr lang="en-US" altLang="en-US" sz="2800" b="1" dirty="0">
                <a:solidFill>
                  <a:schemeClr val="bg1"/>
                </a:solidFill>
                <a:latin typeface="Itim" panose="020B0604020202020204" charset="-34"/>
                <a:cs typeface="Itim" panose="020B0604020202020204" charset="-34"/>
              </a:rPr>
              <a:t> 3 </a:t>
            </a:r>
            <a:r>
              <a:rPr lang="en-US" altLang="en-US" sz="2800" b="1" dirty="0" err="1">
                <a:solidFill>
                  <a:schemeClr val="bg1"/>
                </a:solidFill>
                <a:latin typeface="Itim" panose="020B0604020202020204" charset="-34"/>
                <a:cs typeface="Itim" panose="020B0604020202020204" charset="-34"/>
              </a:rPr>
              <a:t>bằng</a:t>
            </a:r>
            <a:r>
              <a:rPr lang="en-US" altLang="en-US" sz="2800" b="1" dirty="0">
                <a:solidFill>
                  <a:schemeClr val="bg1"/>
                </a:solidFill>
                <a:latin typeface="Itim" panose="020B0604020202020204" charset="-34"/>
                <a:cs typeface="Itim" panose="020B0604020202020204" charset="-34"/>
              </a:rPr>
              <a:t> 9, </a:t>
            </a:r>
          </a:p>
        </p:txBody>
      </p:sp>
      <p:sp>
        <p:nvSpPr>
          <p:cNvPr id="43" name="Text Box 54">
            <a:extLst>
              <a:ext uri="{FF2B5EF4-FFF2-40B4-BE49-F238E27FC236}">
                <a16:creationId xmlns:a16="http://schemas.microsoft.com/office/drawing/2014/main" id="{6656476F-BE12-44C9-8BD3-622393CAFA55}"/>
              </a:ext>
            </a:extLst>
          </p:cNvPr>
          <p:cNvSpPr txBox="1">
            <a:spLocks noChangeArrowheads="1"/>
          </p:cNvSpPr>
          <p:nvPr/>
        </p:nvSpPr>
        <p:spPr bwMode="auto">
          <a:xfrm>
            <a:off x="2556012" y="2663656"/>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chemeClr val="bg1"/>
                </a:solidFill>
                <a:latin typeface="Itim" panose="020B0604020202020204" charset="-34"/>
                <a:cs typeface="Itim" panose="020B0604020202020204" charset="-34"/>
              </a:rPr>
              <a:t>. 3 </a:t>
            </a:r>
            <a:r>
              <a:rPr lang="en-US" altLang="en-US" sz="2800" b="1" dirty="0" err="1">
                <a:solidFill>
                  <a:schemeClr val="bg1"/>
                </a:solidFill>
                <a:latin typeface="Itim" panose="020B0604020202020204" charset="-34"/>
                <a:cs typeface="Itim" panose="020B0604020202020204" charset="-34"/>
              </a:rPr>
              <a:t>nhân</a:t>
            </a:r>
            <a:r>
              <a:rPr lang="en-US" altLang="en-US" sz="2800" b="1" dirty="0">
                <a:solidFill>
                  <a:schemeClr val="bg1"/>
                </a:solidFill>
                <a:latin typeface="Itim" panose="020B0604020202020204" charset="-34"/>
                <a:cs typeface="Itim" panose="020B0604020202020204" charset="-34"/>
              </a:rPr>
              <a:t> 4 </a:t>
            </a:r>
            <a:r>
              <a:rPr lang="en-US" altLang="en-US" sz="2800" b="1" dirty="0" err="1">
                <a:solidFill>
                  <a:schemeClr val="bg1"/>
                </a:solidFill>
                <a:latin typeface="Itim" panose="020B0604020202020204" charset="-34"/>
                <a:cs typeface="Itim" panose="020B0604020202020204" charset="-34"/>
              </a:rPr>
              <a:t>bằng</a:t>
            </a:r>
            <a:r>
              <a:rPr lang="en-US" altLang="en-US" sz="2800" b="1" dirty="0">
                <a:solidFill>
                  <a:schemeClr val="bg1"/>
                </a:solidFill>
                <a:latin typeface="Itim" panose="020B0604020202020204" charset="-34"/>
                <a:cs typeface="Itim" panose="020B0604020202020204" charset="-34"/>
              </a:rPr>
              <a:t> 12, </a:t>
            </a:r>
          </a:p>
        </p:txBody>
      </p:sp>
      <p:sp>
        <p:nvSpPr>
          <p:cNvPr id="44" name="Text Box 55">
            <a:extLst>
              <a:ext uri="{FF2B5EF4-FFF2-40B4-BE49-F238E27FC236}">
                <a16:creationId xmlns:a16="http://schemas.microsoft.com/office/drawing/2014/main" id="{CC15BFB6-5E55-4D5F-B0EC-4A8CCD257233}"/>
              </a:ext>
            </a:extLst>
          </p:cNvPr>
          <p:cNvSpPr txBox="1">
            <a:spLocks noChangeArrowheads="1"/>
          </p:cNvSpPr>
          <p:nvPr/>
        </p:nvSpPr>
        <p:spPr bwMode="auto">
          <a:xfrm>
            <a:off x="2556012" y="3232028"/>
            <a:ext cx="647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chemeClr val="bg1"/>
                </a:solidFill>
                <a:latin typeface="Itim" panose="020B0604020202020204" charset="-34"/>
                <a:cs typeface="Itim" panose="020B0604020202020204" charset="-34"/>
              </a:rPr>
              <a:t>. 3 </a:t>
            </a:r>
            <a:r>
              <a:rPr lang="en-US" altLang="en-US" sz="2800" b="1" dirty="0" err="1">
                <a:solidFill>
                  <a:schemeClr val="bg1"/>
                </a:solidFill>
                <a:latin typeface="Itim" panose="020B0604020202020204" charset="-34"/>
                <a:cs typeface="Itim" panose="020B0604020202020204" charset="-34"/>
              </a:rPr>
              <a:t>nhân</a:t>
            </a:r>
            <a:r>
              <a:rPr lang="en-US" altLang="en-US" sz="2800" b="1" dirty="0">
                <a:solidFill>
                  <a:schemeClr val="bg1"/>
                </a:solidFill>
                <a:latin typeface="Itim" panose="020B0604020202020204" charset="-34"/>
                <a:cs typeface="Itim" panose="020B0604020202020204" charset="-34"/>
              </a:rPr>
              <a:t> 1 </a:t>
            </a:r>
            <a:r>
              <a:rPr lang="en-US" altLang="en-US" sz="2800" b="1" dirty="0" err="1">
                <a:solidFill>
                  <a:schemeClr val="bg1"/>
                </a:solidFill>
                <a:latin typeface="Itim" panose="020B0604020202020204" charset="-34"/>
                <a:cs typeface="Itim" panose="020B0604020202020204" charset="-34"/>
              </a:rPr>
              <a:t>bằng</a:t>
            </a:r>
            <a:r>
              <a:rPr lang="en-US" altLang="en-US" sz="2800" b="1" dirty="0">
                <a:solidFill>
                  <a:schemeClr val="bg1"/>
                </a:solidFill>
                <a:latin typeface="Itim" panose="020B0604020202020204" charset="-34"/>
                <a:cs typeface="Itim" panose="020B0604020202020204" charset="-34"/>
              </a:rPr>
              <a:t> 3, </a:t>
            </a:r>
            <a:r>
              <a:rPr lang="en-US" altLang="en-US" sz="2800" b="1" dirty="0" err="1">
                <a:solidFill>
                  <a:schemeClr val="bg1"/>
                </a:solidFill>
                <a:latin typeface="Itim" panose="020B0604020202020204" charset="-34"/>
                <a:cs typeface="Itim" panose="020B0604020202020204" charset="-34"/>
              </a:rPr>
              <a:t>thêm</a:t>
            </a:r>
            <a:r>
              <a:rPr lang="en-US" altLang="en-US" sz="2800" b="1" dirty="0">
                <a:solidFill>
                  <a:schemeClr val="bg1"/>
                </a:solidFill>
                <a:latin typeface="Itim" panose="020B0604020202020204" charset="-34"/>
                <a:cs typeface="Itim" panose="020B0604020202020204" charset="-34"/>
              </a:rPr>
              <a:t> 1 </a:t>
            </a:r>
            <a:r>
              <a:rPr lang="en-US" altLang="en-US" sz="2800" b="1" dirty="0" err="1">
                <a:solidFill>
                  <a:schemeClr val="bg1"/>
                </a:solidFill>
                <a:latin typeface="Itim" panose="020B0604020202020204" charset="-34"/>
                <a:cs typeface="Itim" panose="020B0604020202020204" charset="-34"/>
              </a:rPr>
              <a:t>bằng</a:t>
            </a:r>
            <a:r>
              <a:rPr lang="en-US" altLang="en-US" sz="2800" b="1" dirty="0">
                <a:solidFill>
                  <a:schemeClr val="bg1"/>
                </a:solidFill>
                <a:latin typeface="Itim" panose="020B0604020202020204" charset="-34"/>
                <a:cs typeface="Itim" panose="020B0604020202020204" charset="-34"/>
              </a:rPr>
              <a:t> 4 , </a:t>
            </a:r>
          </a:p>
        </p:txBody>
      </p:sp>
      <p:sp>
        <p:nvSpPr>
          <p:cNvPr id="45" name="Text Box 56">
            <a:extLst>
              <a:ext uri="{FF2B5EF4-FFF2-40B4-BE49-F238E27FC236}">
                <a16:creationId xmlns:a16="http://schemas.microsoft.com/office/drawing/2014/main" id="{5B2712A6-3BDC-4952-9262-F4CD128442B1}"/>
              </a:ext>
            </a:extLst>
          </p:cNvPr>
          <p:cNvSpPr txBox="1">
            <a:spLocks noChangeArrowheads="1"/>
          </p:cNvSpPr>
          <p:nvPr/>
        </p:nvSpPr>
        <p:spPr bwMode="auto">
          <a:xfrm>
            <a:off x="1708811" y="2571750"/>
            <a:ext cx="38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Itim" panose="020B0604020202020204" charset="-34"/>
                <a:cs typeface="Itim" panose="020B0604020202020204" charset="-34"/>
              </a:rPr>
              <a:t>9</a:t>
            </a:r>
          </a:p>
        </p:txBody>
      </p:sp>
      <p:sp>
        <p:nvSpPr>
          <p:cNvPr id="46" name="Text Box 57">
            <a:extLst>
              <a:ext uri="{FF2B5EF4-FFF2-40B4-BE49-F238E27FC236}">
                <a16:creationId xmlns:a16="http://schemas.microsoft.com/office/drawing/2014/main" id="{0CFDD904-DB15-4CD9-8933-3532D4FF7AB0}"/>
              </a:ext>
            </a:extLst>
          </p:cNvPr>
          <p:cNvSpPr txBox="1">
            <a:spLocks noChangeArrowheads="1"/>
          </p:cNvSpPr>
          <p:nvPr/>
        </p:nvSpPr>
        <p:spPr bwMode="auto">
          <a:xfrm>
            <a:off x="927761" y="25654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Itim" panose="020B0604020202020204" charset="-34"/>
                <a:cs typeface="Itim" panose="020B0604020202020204" charset="-34"/>
              </a:rPr>
              <a:t>4</a:t>
            </a:r>
          </a:p>
        </p:txBody>
      </p:sp>
      <p:sp>
        <p:nvSpPr>
          <p:cNvPr id="47" name="Text Box 58">
            <a:extLst>
              <a:ext uri="{FF2B5EF4-FFF2-40B4-BE49-F238E27FC236}">
                <a16:creationId xmlns:a16="http://schemas.microsoft.com/office/drawing/2014/main" id="{51F25F93-4A1D-4ACD-9992-F1A50E44EF07}"/>
              </a:ext>
            </a:extLst>
          </p:cNvPr>
          <p:cNvSpPr txBox="1">
            <a:spLocks noChangeArrowheads="1"/>
          </p:cNvSpPr>
          <p:nvPr/>
        </p:nvSpPr>
        <p:spPr bwMode="auto">
          <a:xfrm>
            <a:off x="1118261" y="2568575"/>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dirty="0">
                <a:solidFill>
                  <a:srgbClr val="FF0000"/>
                </a:solidFill>
                <a:latin typeface="Itim" panose="020B0604020202020204" charset="-34"/>
                <a:cs typeface="Itim" panose="020B0604020202020204" charset="-34"/>
              </a:rPr>
              <a:t>2</a:t>
            </a:r>
          </a:p>
        </p:txBody>
      </p:sp>
      <p:sp>
        <p:nvSpPr>
          <p:cNvPr id="48" name="Text Box 59">
            <a:extLst>
              <a:ext uri="{FF2B5EF4-FFF2-40B4-BE49-F238E27FC236}">
                <a16:creationId xmlns:a16="http://schemas.microsoft.com/office/drawing/2014/main" id="{C0E603BE-47FE-49C3-B313-FC192117E614}"/>
              </a:ext>
            </a:extLst>
          </p:cNvPr>
          <p:cNvSpPr txBox="1">
            <a:spLocks noChangeArrowheads="1"/>
          </p:cNvSpPr>
          <p:nvPr/>
        </p:nvSpPr>
        <p:spPr bwMode="auto">
          <a:xfrm>
            <a:off x="1537361" y="2571750"/>
            <a:ext cx="38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Itim" panose="020B0604020202020204" charset="-34"/>
                <a:cs typeface="Itim" panose="020B0604020202020204" charset="-34"/>
              </a:rPr>
              <a:t>1</a:t>
            </a:r>
          </a:p>
        </p:txBody>
      </p:sp>
      <p:sp>
        <p:nvSpPr>
          <p:cNvPr id="49" name="Text Box 60">
            <a:extLst>
              <a:ext uri="{FF2B5EF4-FFF2-40B4-BE49-F238E27FC236}">
                <a16:creationId xmlns:a16="http://schemas.microsoft.com/office/drawing/2014/main" id="{5359202F-C3FA-421B-BB2C-EF7E55C90BF1}"/>
              </a:ext>
            </a:extLst>
          </p:cNvPr>
          <p:cNvSpPr txBox="1">
            <a:spLocks noChangeArrowheads="1"/>
          </p:cNvSpPr>
          <p:nvPr/>
        </p:nvSpPr>
        <p:spPr bwMode="auto">
          <a:xfrm>
            <a:off x="1323049" y="2568575"/>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Itim" panose="020B0604020202020204" charset="-34"/>
                <a:cs typeface="Itim" panose="020B0604020202020204" charset="-34"/>
              </a:rPr>
              <a:t>8</a:t>
            </a:r>
          </a:p>
        </p:txBody>
      </p:sp>
      <mc:AlternateContent xmlns:mc="http://schemas.openxmlformats.org/markup-compatibility/2006">
        <mc:Choice xmlns:a14="http://schemas.microsoft.com/office/drawing/2010/main" Requires="a14">
          <p:sp>
            <p:nvSpPr>
              <p:cNvPr id="50" name="Text Box 63">
                <a:extLst>
                  <a:ext uri="{FF2B5EF4-FFF2-40B4-BE49-F238E27FC236}">
                    <a16:creationId xmlns:a16="http://schemas.microsoft.com/office/drawing/2014/main" id="{0F385051-4838-46E2-AAB7-D5FB951F791B}"/>
                  </a:ext>
                </a:extLst>
              </p:cNvPr>
              <p:cNvSpPr txBox="1">
                <a:spLocks noChangeArrowheads="1"/>
              </p:cNvSpPr>
              <p:nvPr/>
            </p:nvSpPr>
            <p:spPr bwMode="auto">
              <a:xfrm>
                <a:off x="2635158" y="3996667"/>
                <a:ext cx="4676775" cy="584200"/>
              </a:xfrm>
              <a:prstGeom prst="rect">
                <a:avLst/>
              </a:prstGeom>
              <a:noFill/>
              <a:ln>
                <a:noFill/>
              </a:ln>
              <a:extLst>
                <a:ext uri="{909E8E84-426E-40DD-AFC4-6F175D3DCCD1}">
                  <a14:hiddenFill>
                    <a:solidFill>
                      <a:srgbClr val="FFFFFF"/>
                    </a:solidFill>
                  </a14:hiddenFill>
                </a:ext>
                <a:ext uri="{91240B29-F687-4F45-9708-019B960494DF}">
                  <a14:hiddenLine w="381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err="1">
                    <a:solidFill>
                      <a:srgbClr val="FF0000"/>
                    </a:solidFill>
                    <a:latin typeface="Itim" panose="020B0604020202020204" charset="-34"/>
                    <a:cs typeface="Itim" panose="020B0604020202020204" charset="-34"/>
                  </a:rPr>
                  <a:t>Vậy</a:t>
                </a:r>
                <a:r>
                  <a:rPr lang="en-US" altLang="en-US" b="1" dirty="0">
                    <a:solidFill>
                      <a:srgbClr val="FF0000"/>
                    </a:solidFill>
                    <a:latin typeface="Itim" panose="020B0604020202020204" charset="-34"/>
                    <a:cs typeface="Itim" panose="020B0604020202020204" charset="-34"/>
                  </a:rPr>
                  <a:t>: 14273 </a:t>
                </a:r>
                <a14:m>
                  <m:oMath xmlns:m="http://schemas.openxmlformats.org/officeDocument/2006/math">
                    <m:r>
                      <a:rPr lang="en-US" altLang="en-US" b="1" i="1" dirty="0" smtClean="0">
                        <a:solidFill>
                          <a:srgbClr val="FF0000"/>
                        </a:solidFill>
                        <a:latin typeface="Cambria Math" panose="02040503050406030204" pitchFamily="18" charset="0"/>
                        <a:ea typeface="Cambria Math" panose="02040503050406030204" pitchFamily="18" charset="0"/>
                      </a:rPr>
                      <m:t>×</m:t>
                    </m:r>
                  </m:oMath>
                </a14:m>
                <a:r>
                  <a:rPr lang="en-US" altLang="en-US" b="1" dirty="0">
                    <a:solidFill>
                      <a:srgbClr val="FF0000"/>
                    </a:solidFill>
                    <a:latin typeface="Itim" panose="020B0604020202020204" charset="-34"/>
                    <a:cs typeface="Itim" panose="020B0604020202020204" charset="-34"/>
                  </a:rPr>
                  <a:t> 3 = 42819</a:t>
                </a:r>
              </a:p>
            </p:txBody>
          </p:sp>
        </mc:Choice>
        <mc:Fallback>
          <p:sp>
            <p:nvSpPr>
              <p:cNvPr id="50" name="Text Box 63">
                <a:extLst>
                  <a:ext uri="{FF2B5EF4-FFF2-40B4-BE49-F238E27FC236}">
                    <a16:creationId xmlns:a16="http://schemas.microsoft.com/office/drawing/2014/main" id="{0F385051-4838-46E2-AAB7-D5FB951F791B}"/>
                  </a:ext>
                </a:extLst>
              </p:cNvPr>
              <p:cNvSpPr txBox="1">
                <a:spLocks noRot="1" noChangeAspect="1" noMove="1" noResize="1" noEditPoints="1" noAdjustHandles="1" noChangeArrowheads="1" noChangeShapeType="1" noTextEdit="1"/>
              </p:cNvSpPr>
              <p:nvPr/>
            </p:nvSpPr>
            <p:spPr bwMode="auto">
              <a:xfrm>
                <a:off x="2635158" y="3996667"/>
                <a:ext cx="4676775" cy="584200"/>
              </a:xfrm>
              <a:prstGeom prst="rect">
                <a:avLst/>
              </a:prstGeom>
              <a:blipFill>
                <a:blip r:embed="rId4"/>
                <a:stretch>
                  <a:fillRect l="-3259" t="-13684" b="-34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 Box 46">
                <a:extLst>
                  <a:ext uri="{FF2B5EF4-FFF2-40B4-BE49-F238E27FC236}">
                    <a16:creationId xmlns:a16="http://schemas.microsoft.com/office/drawing/2014/main" id="{6F003AA0-C472-497E-A979-98FAD1B7CC83}"/>
                  </a:ext>
                </a:extLst>
              </p:cNvPr>
              <p:cNvSpPr txBox="1">
                <a:spLocks noChangeArrowheads="1"/>
              </p:cNvSpPr>
              <p:nvPr/>
            </p:nvSpPr>
            <p:spPr bwMode="auto">
              <a:xfrm>
                <a:off x="499136" y="1804987"/>
                <a:ext cx="838200" cy="584200"/>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altLang="en-US" b="1" dirty="0">
                  <a:solidFill>
                    <a:schemeClr val="bg1"/>
                  </a:solidFill>
                  <a:latin typeface="Itim" panose="020B0604020202020204" charset="-34"/>
                  <a:cs typeface="Itim" panose="020B0604020202020204" charset="-34"/>
                </a:endParaRPr>
              </a:p>
            </p:txBody>
          </p:sp>
        </mc:Choice>
        <mc:Fallback>
          <p:sp>
            <p:nvSpPr>
              <p:cNvPr id="51" name="Text Box 46">
                <a:extLst>
                  <a:ext uri="{FF2B5EF4-FFF2-40B4-BE49-F238E27FC236}">
                    <a16:creationId xmlns:a16="http://schemas.microsoft.com/office/drawing/2014/main" id="{6F003AA0-C472-497E-A979-98FAD1B7CC83}"/>
                  </a:ext>
                </a:extLst>
              </p:cNvPr>
              <p:cNvSpPr txBox="1">
                <a:spLocks noRot="1" noChangeAspect="1" noMove="1" noResize="1" noEditPoints="1" noAdjustHandles="1" noChangeArrowheads="1" noChangeShapeType="1" noTextEdit="1"/>
              </p:cNvSpPr>
              <p:nvPr/>
            </p:nvSpPr>
            <p:spPr bwMode="auto">
              <a:xfrm>
                <a:off x="499136" y="1804987"/>
                <a:ext cx="838200" cy="58420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sp>
        <p:nvSpPr>
          <p:cNvPr id="52" name="Text Box 45">
            <a:extLst>
              <a:ext uri="{FF2B5EF4-FFF2-40B4-BE49-F238E27FC236}">
                <a16:creationId xmlns:a16="http://schemas.microsoft.com/office/drawing/2014/main" id="{AB19EF25-F493-4116-B59D-15E2C9F95BFE}"/>
              </a:ext>
            </a:extLst>
          </p:cNvPr>
          <p:cNvSpPr txBox="1">
            <a:spLocks noChangeArrowheads="1"/>
          </p:cNvSpPr>
          <p:nvPr/>
        </p:nvSpPr>
        <p:spPr bwMode="auto">
          <a:xfrm>
            <a:off x="956335" y="1455737"/>
            <a:ext cx="1305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solidFill>
                  <a:schemeClr val="bg1"/>
                </a:solidFill>
                <a:latin typeface="Itim" panose="020B0604020202020204" charset="-34"/>
                <a:cs typeface="Itim" panose="020B0604020202020204" charset="-34"/>
              </a:rPr>
              <a:t>14273</a:t>
            </a:r>
          </a:p>
        </p:txBody>
      </p:sp>
      <p:sp>
        <p:nvSpPr>
          <p:cNvPr id="53" name="Text Box 47">
            <a:extLst>
              <a:ext uri="{FF2B5EF4-FFF2-40B4-BE49-F238E27FC236}">
                <a16:creationId xmlns:a16="http://schemas.microsoft.com/office/drawing/2014/main" id="{A43609CA-539C-44FF-B2FE-DB7F16590651}"/>
              </a:ext>
            </a:extLst>
          </p:cNvPr>
          <p:cNvSpPr txBox="1">
            <a:spLocks noChangeArrowheads="1"/>
          </p:cNvSpPr>
          <p:nvPr/>
        </p:nvSpPr>
        <p:spPr bwMode="auto">
          <a:xfrm>
            <a:off x="1308761" y="1981200"/>
            <a:ext cx="1295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chemeClr val="bg1"/>
                </a:solidFill>
                <a:latin typeface="Itim" panose="020B0604020202020204" charset="-34"/>
                <a:cs typeface="Itim" panose="020B0604020202020204" charset="-34"/>
              </a:rPr>
              <a:t>3</a:t>
            </a:r>
          </a:p>
        </p:txBody>
      </p:sp>
      <p:sp>
        <p:nvSpPr>
          <p:cNvPr id="54" name="Line 48">
            <a:extLst>
              <a:ext uri="{FF2B5EF4-FFF2-40B4-BE49-F238E27FC236}">
                <a16:creationId xmlns:a16="http://schemas.microsoft.com/office/drawing/2014/main" id="{F5586888-6A51-4E4C-9C1A-84C6091B1835}"/>
              </a:ext>
            </a:extLst>
          </p:cNvPr>
          <p:cNvSpPr>
            <a:spLocks noChangeShapeType="1"/>
          </p:cNvSpPr>
          <p:nvPr/>
        </p:nvSpPr>
        <p:spPr bwMode="auto">
          <a:xfrm flipV="1">
            <a:off x="1032536" y="2554287"/>
            <a:ext cx="1066800" cy="63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55" name="Text Box 77">
            <a:extLst>
              <a:ext uri="{FF2B5EF4-FFF2-40B4-BE49-F238E27FC236}">
                <a16:creationId xmlns:a16="http://schemas.microsoft.com/office/drawing/2014/main" id="{F22E05BA-58CB-47B8-B641-68ED9DBE1F3B}"/>
              </a:ext>
            </a:extLst>
          </p:cNvPr>
          <p:cNvSpPr txBox="1">
            <a:spLocks noChangeArrowheads="1"/>
          </p:cNvSpPr>
          <p:nvPr/>
        </p:nvSpPr>
        <p:spPr bwMode="auto">
          <a:xfrm>
            <a:off x="6705600" y="1103313"/>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2800" b="1" u="sng">
              <a:solidFill>
                <a:schemeClr val="bg1"/>
              </a:solidFill>
              <a:latin typeface="Itim" panose="020B0604020202020204" charset="-34"/>
              <a:cs typeface="Itim" panose="020B0604020202020204" charset="-34"/>
            </a:endParaRPr>
          </a:p>
        </p:txBody>
      </p:sp>
      <p:sp>
        <p:nvSpPr>
          <p:cNvPr id="56" name="Rectangle 78">
            <a:extLst>
              <a:ext uri="{FF2B5EF4-FFF2-40B4-BE49-F238E27FC236}">
                <a16:creationId xmlns:a16="http://schemas.microsoft.com/office/drawing/2014/main" id="{24DA781A-61B2-463D-80A2-05242099FAD4}"/>
              </a:ext>
            </a:extLst>
          </p:cNvPr>
          <p:cNvSpPr>
            <a:spLocks noChangeArrowheads="1"/>
          </p:cNvSpPr>
          <p:nvPr/>
        </p:nvSpPr>
        <p:spPr bwMode="auto">
          <a:xfrm>
            <a:off x="4674401" y="1031875"/>
            <a:ext cx="230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err="1">
                <a:solidFill>
                  <a:srgbClr val="FF0000"/>
                </a:solidFill>
                <a:latin typeface="Itim" panose="020B0604020202020204" charset="-34"/>
                <a:cs typeface="Itim" panose="020B0604020202020204" charset="-34"/>
              </a:rPr>
              <a:t>viết</a:t>
            </a:r>
            <a:r>
              <a:rPr lang="en-US" altLang="en-US" sz="2800" b="1" dirty="0">
                <a:solidFill>
                  <a:srgbClr val="FF0000"/>
                </a:solidFill>
                <a:latin typeface="Itim" panose="020B0604020202020204" charset="-34"/>
                <a:cs typeface="Itim" panose="020B0604020202020204" charset="-34"/>
              </a:rPr>
              <a:t> 9.</a:t>
            </a:r>
          </a:p>
        </p:txBody>
      </p:sp>
      <p:sp>
        <p:nvSpPr>
          <p:cNvPr id="57" name="Text Box 79">
            <a:extLst>
              <a:ext uri="{FF2B5EF4-FFF2-40B4-BE49-F238E27FC236}">
                <a16:creationId xmlns:a16="http://schemas.microsoft.com/office/drawing/2014/main" id="{1B45D2B0-E128-4B30-A83A-2054ABD711A4}"/>
              </a:ext>
            </a:extLst>
          </p:cNvPr>
          <p:cNvSpPr txBox="1">
            <a:spLocks noChangeArrowheads="1"/>
          </p:cNvSpPr>
          <p:nvPr/>
        </p:nvSpPr>
        <p:spPr bwMode="auto">
          <a:xfrm>
            <a:off x="5171177" y="1528522"/>
            <a:ext cx="25908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chemeClr val="bg1"/>
                </a:solidFill>
                <a:latin typeface="Itim" panose="020B0604020202020204" charset="-34"/>
                <a:cs typeface="Itim" panose="020B0604020202020204" charset="-34"/>
              </a:rPr>
              <a:t> </a:t>
            </a:r>
            <a:r>
              <a:rPr lang="en-US" altLang="en-US" sz="2800" b="1" dirty="0" err="1">
                <a:solidFill>
                  <a:srgbClr val="FF0000"/>
                </a:solidFill>
                <a:latin typeface="Itim" panose="020B0604020202020204" charset="-34"/>
                <a:cs typeface="Itim" panose="020B0604020202020204" charset="-34"/>
              </a:rPr>
              <a:t>viết</a:t>
            </a:r>
            <a:r>
              <a:rPr lang="en-US" altLang="en-US" sz="2800" b="1" dirty="0">
                <a:solidFill>
                  <a:srgbClr val="FF0000"/>
                </a:solidFill>
                <a:latin typeface="Itim" panose="020B0604020202020204" charset="-34"/>
                <a:cs typeface="Itim" panose="020B0604020202020204" charset="-34"/>
              </a:rPr>
              <a:t> 1 </a:t>
            </a:r>
            <a:r>
              <a:rPr lang="en-US" altLang="en-US" sz="2800" b="1" dirty="0" err="1">
                <a:solidFill>
                  <a:srgbClr val="FF0000"/>
                </a:solidFill>
                <a:latin typeface="Itim" panose="020B0604020202020204" charset="-34"/>
                <a:cs typeface="Itim" panose="020B0604020202020204" charset="-34"/>
              </a:rPr>
              <a:t>nhớ</a:t>
            </a:r>
            <a:r>
              <a:rPr lang="en-US" altLang="en-US" sz="2800" b="1" dirty="0">
                <a:solidFill>
                  <a:srgbClr val="FF0000"/>
                </a:solidFill>
                <a:latin typeface="Itim" panose="020B0604020202020204" charset="-34"/>
                <a:cs typeface="Itim" panose="020B0604020202020204" charset="-34"/>
              </a:rPr>
              <a:t> 2.</a:t>
            </a:r>
          </a:p>
          <a:p>
            <a:pPr>
              <a:spcBef>
                <a:spcPct val="50000"/>
              </a:spcBef>
              <a:buFontTx/>
              <a:buNone/>
            </a:pPr>
            <a:r>
              <a:rPr lang="en-US" altLang="en-US" sz="2800" b="1" dirty="0">
                <a:latin typeface="Itim" panose="020B0604020202020204" charset="-34"/>
                <a:cs typeface="Itim" panose="020B0604020202020204" charset="-34"/>
              </a:rPr>
              <a:t>  </a:t>
            </a:r>
          </a:p>
        </p:txBody>
      </p:sp>
      <p:sp>
        <p:nvSpPr>
          <p:cNvPr id="58" name="Text Box 80">
            <a:extLst>
              <a:ext uri="{FF2B5EF4-FFF2-40B4-BE49-F238E27FC236}">
                <a16:creationId xmlns:a16="http://schemas.microsoft.com/office/drawing/2014/main" id="{F5439401-D1D1-4F83-9841-2E51A763B441}"/>
              </a:ext>
            </a:extLst>
          </p:cNvPr>
          <p:cNvSpPr txBox="1">
            <a:spLocks noChangeArrowheads="1"/>
          </p:cNvSpPr>
          <p:nvPr/>
        </p:nvSpPr>
        <p:spPr bwMode="auto">
          <a:xfrm>
            <a:off x="3048000" y="2360613"/>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2800" b="1">
              <a:solidFill>
                <a:schemeClr val="bg1"/>
              </a:solidFill>
              <a:latin typeface="Itim" panose="020B0604020202020204" charset="-34"/>
              <a:cs typeface="Itim" panose="020B0604020202020204" charset="-34"/>
            </a:endParaRPr>
          </a:p>
        </p:txBody>
      </p:sp>
      <p:sp>
        <p:nvSpPr>
          <p:cNvPr id="59" name="Rectangle 81">
            <a:extLst>
              <a:ext uri="{FF2B5EF4-FFF2-40B4-BE49-F238E27FC236}">
                <a16:creationId xmlns:a16="http://schemas.microsoft.com/office/drawing/2014/main" id="{75BFFF8A-F591-4DA8-8D39-B445F19EB032}"/>
              </a:ext>
            </a:extLst>
          </p:cNvPr>
          <p:cNvSpPr>
            <a:spLocks noChangeArrowheads="1"/>
          </p:cNvSpPr>
          <p:nvPr/>
        </p:nvSpPr>
        <p:spPr bwMode="auto">
          <a:xfrm>
            <a:off x="7666761" y="2083733"/>
            <a:ext cx="11176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err="1">
                <a:solidFill>
                  <a:srgbClr val="FF0000"/>
                </a:solidFill>
                <a:latin typeface="Itim" panose="020B0604020202020204" charset="-34"/>
                <a:cs typeface="Itim" panose="020B0604020202020204" charset="-34"/>
              </a:rPr>
              <a:t>viết</a:t>
            </a:r>
            <a:r>
              <a:rPr lang="en-US" altLang="en-US" sz="2800" b="1" dirty="0">
                <a:solidFill>
                  <a:srgbClr val="FF0000"/>
                </a:solidFill>
                <a:latin typeface="Itim" panose="020B0604020202020204" charset="-34"/>
                <a:cs typeface="Itim" panose="020B0604020202020204" charset="-34"/>
              </a:rPr>
              <a:t> 8.</a:t>
            </a:r>
          </a:p>
        </p:txBody>
      </p:sp>
      <p:sp>
        <p:nvSpPr>
          <p:cNvPr id="60" name="Text Box 82">
            <a:extLst>
              <a:ext uri="{FF2B5EF4-FFF2-40B4-BE49-F238E27FC236}">
                <a16:creationId xmlns:a16="http://schemas.microsoft.com/office/drawing/2014/main" id="{B6B83D6F-D67F-4EB1-9D84-32BB757D2AE9}"/>
              </a:ext>
            </a:extLst>
          </p:cNvPr>
          <p:cNvSpPr txBox="1">
            <a:spLocks noChangeArrowheads="1"/>
          </p:cNvSpPr>
          <p:nvPr/>
        </p:nvSpPr>
        <p:spPr bwMode="auto">
          <a:xfrm>
            <a:off x="5421170" y="2653969"/>
            <a:ext cx="2209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err="1">
                <a:solidFill>
                  <a:srgbClr val="FF0000"/>
                </a:solidFill>
                <a:latin typeface="Itim" panose="020B0604020202020204" charset="-34"/>
                <a:cs typeface="Itim" panose="020B0604020202020204" charset="-34"/>
              </a:rPr>
              <a:t>viết</a:t>
            </a:r>
            <a:r>
              <a:rPr lang="en-US" altLang="en-US" sz="2800" b="1" dirty="0">
                <a:solidFill>
                  <a:srgbClr val="FF0000"/>
                </a:solidFill>
                <a:latin typeface="Itim" panose="020B0604020202020204" charset="-34"/>
                <a:cs typeface="Itim" panose="020B0604020202020204" charset="-34"/>
              </a:rPr>
              <a:t> 2 </a:t>
            </a:r>
            <a:r>
              <a:rPr lang="en-US" altLang="en-US" sz="2800" b="1" dirty="0" err="1">
                <a:solidFill>
                  <a:srgbClr val="FF0000"/>
                </a:solidFill>
                <a:latin typeface="Itim" panose="020B0604020202020204" charset="-34"/>
                <a:cs typeface="Itim" panose="020B0604020202020204" charset="-34"/>
              </a:rPr>
              <a:t>nhớ</a:t>
            </a:r>
            <a:r>
              <a:rPr lang="en-US" altLang="en-US" sz="2800" b="1" dirty="0">
                <a:solidFill>
                  <a:srgbClr val="FF0000"/>
                </a:solidFill>
                <a:latin typeface="Itim" panose="020B0604020202020204" charset="-34"/>
                <a:cs typeface="Itim" panose="020B0604020202020204" charset="-34"/>
              </a:rPr>
              <a:t> 1.</a:t>
            </a:r>
          </a:p>
          <a:p>
            <a:pPr>
              <a:spcBef>
                <a:spcPct val="50000"/>
              </a:spcBef>
              <a:buFontTx/>
              <a:buNone/>
            </a:pPr>
            <a:endParaRPr lang="en-US" altLang="en-US" sz="2800" b="1" dirty="0">
              <a:latin typeface="Itim" panose="020B0604020202020204" charset="-34"/>
              <a:cs typeface="Itim" panose="020B0604020202020204" charset="-34"/>
            </a:endParaRPr>
          </a:p>
        </p:txBody>
      </p:sp>
      <p:sp>
        <p:nvSpPr>
          <p:cNvPr id="61" name="Rectangle 84">
            <a:extLst>
              <a:ext uri="{FF2B5EF4-FFF2-40B4-BE49-F238E27FC236}">
                <a16:creationId xmlns:a16="http://schemas.microsoft.com/office/drawing/2014/main" id="{24997284-AD60-4BEF-8578-2FDA4D313184}"/>
              </a:ext>
            </a:extLst>
          </p:cNvPr>
          <p:cNvSpPr>
            <a:spLocks noChangeArrowheads="1"/>
          </p:cNvSpPr>
          <p:nvPr/>
        </p:nvSpPr>
        <p:spPr bwMode="auto">
          <a:xfrm>
            <a:off x="7660279" y="3217828"/>
            <a:ext cx="1136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err="1">
                <a:solidFill>
                  <a:srgbClr val="FF0000"/>
                </a:solidFill>
                <a:latin typeface="Itim" panose="020B0604020202020204" charset="-34"/>
                <a:cs typeface="Itim" panose="020B0604020202020204" charset="-34"/>
              </a:rPr>
              <a:t>viết</a:t>
            </a:r>
            <a:r>
              <a:rPr lang="en-US" altLang="en-US" sz="2800" b="1" dirty="0">
                <a:solidFill>
                  <a:srgbClr val="FF0000"/>
                </a:solidFill>
                <a:latin typeface="Itim" panose="020B0604020202020204" charset="-34"/>
                <a:cs typeface="Itim" panose="020B0604020202020204" charset="-34"/>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500" fill="hold"/>
                                        <p:tgtEl>
                                          <p:spTgt spid="48"/>
                                        </p:tgtEl>
                                        <p:attrNameLst>
                                          <p:attrName>ppt_w</p:attrName>
                                        </p:attrNameLst>
                                      </p:cBhvr>
                                      <p:tavLst>
                                        <p:tav tm="0">
                                          <p:val>
                                            <p:fltVal val="0"/>
                                          </p:val>
                                        </p:tav>
                                        <p:tav tm="100000">
                                          <p:val>
                                            <p:strVal val="#ppt_w"/>
                                          </p:val>
                                        </p:tav>
                                      </p:tavLst>
                                    </p:anim>
                                    <p:anim calcmode="lin" valueType="num">
                                      <p:cBhvr>
                                        <p:cTn id="59" dur="500" fill="hold"/>
                                        <p:tgtEl>
                                          <p:spTgt spid="48"/>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p:cTn id="74" dur="500" fill="hold"/>
                                        <p:tgtEl>
                                          <p:spTgt spid="49"/>
                                        </p:tgtEl>
                                        <p:attrNameLst>
                                          <p:attrName>ppt_w</p:attrName>
                                        </p:attrNameLst>
                                      </p:cBhvr>
                                      <p:tavLst>
                                        <p:tav tm="0">
                                          <p:val>
                                            <p:fltVal val="0"/>
                                          </p:val>
                                        </p:tav>
                                        <p:tav tm="100000">
                                          <p:val>
                                            <p:strVal val="#ppt_w"/>
                                          </p:val>
                                        </p:tav>
                                      </p:tavLst>
                                    </p:anim>
                                    <p:anim calcmode="lin" valueType="num">
                                      <p:cBhvr>
                                        <p:cTn id="75" dur="500" fill="hold"/>
                                        <p:tgtEl>
                                          <p:spTgt spid="49"/>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childTnLst>
                                </p:cTn>
                              </p:par>
                              <p:par>
                                <p:cTn id="92" presetID="23" presetClass="entr" presetSubtype="16" fill="hold" nodeType="withEffect">
                                  <p:stCondLst>
                                    <p:cond delay="0"/>
                                  </p:stCondLst>
                                  <p:childTnLst>
                                    <p:set>
                                      <p:cBhvr>
                                        <p:cTn id="93" dur="1" fill="hold">
                                          <p:stCondLst>
                                            <p:cond delay="0"/>
                                          </p:stCondLst>
                                        </p:cTn>
                                        <p:tgtEl>
                                          <p:spTgt spid="60"/>
                                        </p:tgtEl>
                                        <p:attrNameLst>
                                          <p:attrName>style.visibility</p:attrName>
                                        </p:attrNameLst>
                                      </p:cBhvr>
                                      <p:to>
                                        <p:strVal val="visible"/>
                                      </p:to>
                                    </p:set>
                                    <p:anim calcmode="lin" valueType="num">
                                      <p:cBhvr>
                                        <p:cTn id="94" dur="500" fill="hold"/>
                                        <p:tgtEl>
                                          <p:spTgt spid="60"/>
                                        </p:tgtEl>
                                        <p:attrNameLst>
                                          <p:attrName>ppt_w</p:attrName>
                                        </p:attrNameLst>
                                      </p:cBhvr>
                                      <p:tavLst>
                                        <p:tav tm="0">
                                          <p:val>
                                            <p:fltVal val="0"/>
                                          </p:val>
                                        </p:tav>
                                        <p:tav tm="100000">
                                          <p:val>
                                            <p:strVal val="#ppt_w"/>
                                          </p:val>
                                        </p:tav>
                                      </p:tavLst>
                                    </p:anim>
                                    <p:anim calcmode="lin" valueType="num">
                                      <p:cBhvr>
                                        <p:cTn id="95"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3" presetClass="entr" presetSubtype="16"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500" fill="hold"/>
                                        <p:tgtEl>
                                          <p:spTgt spid="44"/>
                                        </p:tgtEl>
                                        <p:attrNameLst>
                                          <p:attrName>ppt_w</p:attrName>
                                        </p:attrNameLst>
                                      </p:cBhvr>
                                      <p:tavLst>
                                        <p:tav tm="0">
                                          <p:val>
                                            <p:fltVal val="0"/>
                                          </p:val>
                                        </p:tav>
                                        <p:tav tm="100000">
                                          <p:val>
                                            <p:strVal val="#ppt_w"/>
                                          </p:val>
                                        </p:tav>
                                      </p:tavLst>
                                    </p:anim>
                                    <p:anim calcmode="lin" valueType="num">
                                      <p:cBhvr>
                                        <p:cTn id="101"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3" presetClass="entr" presetSubtype="16"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childTnLst>
                                </p:cTn>
                              </p:par>
                              <p:par>
                                <p:cTn id="108" presetID="23" presetClass="entr" presetSubtype="16" fill="hold" nodeType="with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additive="base">
                                        <p:cTn id="116" dur="500" fill="hold"/>
                                        <p:tgtEl>
                                          <p:spTgt spid="50"/>
                                        </p:tgtEl>
                                        <p:attrNameLst>
                                          <p:attrName>ppt_x</p:attrName>
                                        </p:attrNameLst>
                                      </p:cBhvr>
                                      <p:tavLst>
                                        <p:tav tm="0">
                                          <p:val>
                                            <p:strVal val="#ppt_x"/>
                                          </p:val>
                                        </p:tav>
                                        <p:tav tm="100000">
                                          <p:val>
                                            <p:strVal val="#ppt_x"/>
                                          </p:val>
                                        </p:tav>
                                      </p:tavLst>
                                    </p:anim>
                                    <p:anim calcmode="lin" valueType="num">
                                      <p:cBhvr additive="base">
                                        <p:cTn id="11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6" grpId="0"/>
      <p:bldP spid="47" grpId="0"/>
      <p:bldP spid="48" grpId="0"/>
      <p:bldP spid="49" grpId="0"/>
      <p:bldP spid="50" grpId="0"/>
      <p:bldP spid="51" grpId="0"/>
      <p:bldP spid="52" grpId="0"/>
      <p:bldP spid="53"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0"/>
          <p:cNvSpPr/>
          <p:nvPr/>
        </p:nvSpPr>
        <p:spPr>
          <a:xfrm rot="-3600058">
            <a:off x="7096473" y="3213317"/>
            <a:ext cx="632328" cy="629526"/>
          </a:xfrm>
          <a:custGeom>
            <a:avLst/>
            <a:gdLst/>
            <a:ahLst/>
            <a:cxnLst/>
            <a:rect l="l" t="t" r="r" b="b"/>
            <a:pathLst>
              <a:path w="29561" h="29430" extrusionOk="0">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rot="-3600058">
            <a:off x="1197261" y="841942"/>
            <a:ext cx="632328" cy="629526"/>
          </a:xfrm>
          <a:custGeom>
            <a:avLst/>
            <a:gdLst/>
            <a:ahLst/>
            <a:cxnLst/>
            <a:rect l="l" t="t" r="r" b="b"/>
            <a:pathLst>
              <a:path w="29561" h="29430" extrusionOk="0">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txBox="1">
            <a:spLocks noGrp="1"/>
          </p:cNvSpPr>
          <p:nvPr>
            <p:ph type="title"/>
          </p:nvPr>
        </p:nvSpPr>
        <p:spPr>
          <a:xfrm>
            <a:off x="1986900" y="976463"/>
            <a:ext cx="5170200" cy="232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t>Luyện tập</a:t>
            </a:r>
            <a:endParaRPr sz="8800" dirty="0"/>
          </a:p>
        </p:txBody>
      </p:sp>
      <p:sp>
        <p:nvSpPr>
          <p:cNvPr id="617" name="Google Shape;617;p40"/>
          <p:cNvSpPr txBox="1">
            <a:spLocks noGrp="1"/>
          </p:cNvSpPr>
          <p:nvPr>
            <p:ph type="subTitle" idx="1"/>
          </p:nvPr>
        </p:nvSpPr>
        <p:spPr>
          <a:xfrm>
            <a:off x="1986900" y="3096888"/>
            <a:ext cx="5170200" cy="6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SGk trang 161</a:t>
            </a:r>
            <a:endParaRPr dirty="0"/>
          </a:p>
        </p:txBody>
      </p:sp>
      <p:grpSp>
        <p:nvGrpSpPr>
          <p:cNvPr id="618" name="Google Shape;618;p40"/>
          <p:cNvGrpSpPr/>
          <p:nvPr/>
        </p:nvGrpSpPr>
        <p:grpSpPr>
          <a:xfrm rot="899992">
            <a:off x="7255043" y="3190578"/>
            <a:ext cx="1760227" cy="1881878"/>
            <a:chOff x="5014150" y="2328100"/>
            <a:chExt cx="2365400" cy="2528875"/>
          </a:xfrm>
        </p:grpSpPr>
        <p:sp>
          <p:nvSpPr>
            <p:cNvPr id="619" name="Google Shape;619;p40"/>
            <p:cNvSpPr/>
            <p:nvPr/>
          </p:nvSpPr>
          <p:spPr>
            <a:xfrm>
              <a:off x="6028600" y="4113450"/>
              <a:ext cx="1334150" cy="739275"/>
            </a:xfrm>
            <a:custGeom>
              <a:avLst/>
              <a:gdLst/>
              <a:ahLst/>
              <a:cxnLst/>
              <a:rect l="l" t="t" r="r" b="b"/>
              <a:pathLst>
                <a:path w="53366" h="29571" extrusionOk="0">
                  <a:moveTo>
                    <a:pt x="50890" y="0"/>
                  </a:moveTo>
                  <a:lnTo>
                    <a:pt x="1" y="29570"/>
                  </a:lnTo>
                  <a:lnTo>
                    <a:pt x="1" y="29570"/>
                  </a:lnTo>
                  <a:lnTo>
                    <a:pt x="53365" y="4271"/>
                  </a:lnTo>
                  <a:lnTo>
                    <a:pt x="50890" y="0"/>
                  </a:lnTo>
                  <a:close/>
                </a:path>
              </a:pathLst>
            </a:custGeom>
            <a:solidFill>
              <a:srgbClr val="0C0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5018625" y="2332300"/>
              <a:ext cx="2356450" cy="2520425"/>
            </a:xfrm>
            <a:custGeom>
              <a:avLst/>
              <a:gdLst/>
              <a:ahLst/>
              <a:cxnLst/>
              <a:rect l="l" t="t" r="r" b="b"/>
              <a:pathLst>
                <a:path w="94258" h="100817" extrusionOk="0">
                  <a:moveTo>
                    <a:pt x="53850" y="0"/>
                  </a:moveTo>
                  <a:lnTo>
                    <a:pt x="0" y="31306"/>
                  </a:lnTo>
                  <a:lnTo>
                    <a:pt x="2110" y="34930"/>
                  </a:lnTo>
                  <a:lnTo>
                    <a:pt x="4279" y="33662"/>
                  </a:lnTo>
                  <a:cubicBezTo>
                    <a:pt x="4299" y="31883"/>
                    <a:pt x="5764" y="30617"/>
                    <a:pt x="7355" y="30617"/>
                  </a:cubicBezTo>
                  <a:cubicBezTo>
                    <a:pt x="7871" y="30617"/>
                    <a:pt x="8401" y="30750"/>
                    <a:pt x="8899" y="31042"/>
                  </a:cubicBezTo>
                  <a:cubicBezTo>
                    <a:pt x="10940" y="32224"/>
                    <a:pt x="10932" y="35168"/>
                    <a:pt x="8899" y="36359"/>
                  </a:cubicBezTo>
                  <a:cubicBezTo>
                    <a:pt x="8423" y="36635"/>
                    <a:pt x="7893" y="36774"/>
                    <a:pt x="7363" y="36774"/>
                  </a:cubicBezTo>
                  <a:cubicBezTo>
                    <a:pt x="6849" y="36774"/>
                    <a:pt x="6335" y="36644"/>
                    <a:pt x="5870" y="36384"/>
                  </a:cubicBezTo>
                  <a:lnTo>
                    <a:pt x="3684" y="37652"/>
                  </a:lnTo>
                  <a:lnTo>
                    <a:pt x="8890" y="46593"/>
                  </a:lnTo>
                  <a:lnTo>
                    <a:pt x="11068" y="45325"/>
                  </a:lnTo>
                  <a:cubicBezTo>
                    <a:pt x="11085" y="43947"/>
                    <a:pt x="12021" y="42748"/>
                    <a:pt x="13356" y="42390"/>
                  </a:cubicBezTo>
                  <a:cubicBezTo>
                    <a:pt x="13616" y="42323"/>
                    <a:pt x="13878" y="42290"/>
                    <a:pt x="14137" y="42290"/>
                  </a:cubicBezTo>
                  <a:cubicBezTo>
                    <a:pt x="15211" y="42290"/>
                    <a:pt x="16231" y="42853"/>
                    <a:pt x="16793" y="43819"/>
                  </a:cubicBezTo>
                  <a:cubicBezTo>
                    <a:pt x="17491" y="45010"/>
                    <a:pt x="17303" y="46525"/>
                    <a:pt x="16334" y="47512"/>
                  </a:cubicBezTo>
                  <a:cubicBezTo>
                    <a:pt x="15739" y="48117"/>
                    <a:pt x="14943" y="48434"/>
                    <a:pt x="14138" y="48434"/>
                  </a:cubicBezTo>
                  <a:cubicBezTo>
                    <a:pt x="13629" y="48434"/>
                    <a:pt x="13118" y="48307"/>
                    <a:pt x="12650" y="48047"/>
                  </a:cubicBezTo>
                  <a:lnTo>
                    <a:pt x="10472" y="49315"/>
                  </a:lnTo>
                  <a:lnTo>
                    <a:pt x="15670" y="58256"/>
                  </a:lnTo>
                  <a:lnTo>
                    <a:pt x="17839" y="56997"/>
                  </a:lnTo>
                  <a:cubicBezTo>
                    <a:pt x="17859" y="55215"/>
                    <a:pt x="19328" y="53948"/>
                    <a:pt x="20922" y="53948"/>
                  </a:cubicBezTo>
                  <a:cubicBezTo>
                    <a:pt x="21436" y="53948"/>
                    <a:pt x="21963" y="54080"/>
                    <a:pt x="22459" y="54368"/>
                  </a:cubicBezTo>
                  <a:cubicBezTo>
                    <a:pt x="24500" y="55559"/>
                    <a:pt x="24492" y="58503"/>
                    <a:pt x="22459" y="59685"/>
                  </a:cubicBezTo>
                  <a:cubicBezTo>
                    <a:pt x="21980" y="59964"/>
                    <a:pt x="21443" y="60104"/>
                    <a:pt x="20906" y="60104"/>
                  </a:cubicBezTo>
                  <a:cubicBezTo>
                    <a:pt x="20394" y="60104"/>
                    <a:pt x="19883" y="59976"/>
                    <a:pt x="19422" y="59719"/>
                  </a:cubicBezTo>
                  <a:lnTo>
                    <a:pt x="17244" y="60978"/>
                  </a:lnTo>
                  <a:lnTo>
                    <a:pt x="22442" y="69927"/>
                  </a:lnTo>
                  <a:lnTo>
                    <a:pt x="24628" y="68660"/>
                  </a:lnTo>
                  <a:cubicBezTo>
                    <a:pt x="24628" y="67579"/>
                    <a:pt x="25206" y="66584"/>
                    <a:pt x="26142" y="66040"/>
                  </a:cubicBezTo>
                  <a:cubicBezTo>
                    <a:pt x="26640" y="65748"/>
                    <a:pt x="27170" y="65615"/>
                    <a:pt x="27687" y="65615"/>
                  </a:cubicBezTo>
                  <a:cubicBezTo>
                    <a:pt x="29281" y="65615"/>
                    <a:pt x="30751" y="66880"/>
                    <a:pt x="30770" y="68660"/>
                  </a:cubicBezTo>
                  <a:cubicBezTo>
                    <a:pt x="30796" y="70464"/>
                    <a:pt x="29316" y="71774"/>
                    <a:pt x="27698" y="71774"/>
                  </a:cubicBezTo>
                  <a:cubicBezTo>
                    <a:pt x="27202" y="71774"/>
                    <a:pt x="26693" y="71651"/>
                    <a:pt x="26210" y="71382"/>
                  </a:cubicBezTo>
                  <a:lnTo>
                    <a:pt x="24033" y="72650"/>
                  </a:lnTo>
                  <a:lnTo>
                    <a:pt x="29230" y="81591"/>
                  </a:lnTo>
                  <a:lnTo>
                    <a:pt x="31408" y="80323"/>
                  </a:lnTo>
                  <a:cubicBezTo>
                    <a:pt x="31425" y="78945"/>
                    <a:pt x="32369" y="77754"/>
                    <a:pt x="33696" y="77405"/>
                  </a:cubicBezTo>
                  <a:cubicBezTo>
                    <a:pt x="33954" y="77338"/>
                    <a:pt x="34214" y="77305"/>
                    <a:pt x="34472" y="77305"/>
                  </a:cubicBezTo>
                  <a:cubicBezTo>
                    <a:pt x="35547" y="77305"/>
                    <a:pt x="36569" y="77873"/>
                    <a:pt x="37125" y="78834"/>
                  </a:cubicBezTo>
                  <a:cubicBezTo>
                    <a:pt x="37814" y="80034"/>
                    <a:pt x="37618" y="81539"/>
                    <a:pt x="36657" y="82518"/>
                  </a:cubicBezTo>
                  <a:cubicBezTo>
                    <a:pt x="36063" y="83117"/>
                    <a:pt x="35268" y="83432"/>
                    <a:pt x="34466" y="83432"/>
                  </a:cubicBezTo>
                  <a:cubicBezTo>
                    <a:pt x="33958" y="83432"/>
                    <a:pt x="33447" y="83306"/>
                    <a:pt x="32982" y="83045"/>
                  </a:cubicBezTo>
                  <a:lnTo>
                    <a:pt x="30813" y="84313"/>
                  </a:lnTo>
                  <a:lnTo>
                    <a:pt x="36002" y="93254"/>
                  </a:lnTo>
                  <a:lnTo>
                    <a:pt x="38180" y="91986"/>
                  </a:lnTo>
                  <a:cubicBezTo>
                    <a:pt x="38197" y="90608"/>
                    <a:pt x="39132" y="89408"/>
                    <a:pt x="40468" y="89051"/>
                  </a:cubicBezTo>
                  <a:cubicBezTo>
                    <a:pt x="40728" y="88983"/>
                    <a:pt x="40990" y="88951"/>
                    <a:pt x="41249" y="88951"/>
                  </a:cubicBezTo>
                  <a:cubicBezTo>
                    <a:pt x="42325" y="88951"/>
                    <a:pt x="43351" y="89514"/>
                    <a:pt x="43913" y="90480"/>
                  </a:cubicBezTo>
                  <a:cubicBezTo>
                    <a:pt x="44602" y="91671"/>
                    <a:pt x="44415" y="93186"/>
                    <a:pt x="43454" y="94172"/>
                  </a:cubicBezTo>
                  <a:cubicBezTo>
                    <a:pt x="42859" y="94777"/>
                    <a:pt x="42063" y="95095"/>
                    <a:pt x="41258" y="95095"/>
                  </a:cubicBezTo>
                  <a:cubicBezTo>
                    <a:pt x="40750" y="95095"/>
                    <a:pt x="40238" y="94968"/>
                    <a:pt x="39770" y="94708"/>
                  </a:cubicBezTo>
                  <a:lnTo>
                    <a:pt x="37584" y="95976"/>
                  </a:lnTo>
                  <a:lnTo>
                    <a:pt x="40408" y="100816"/>
                  </a:lnTo>
                  <a:lnTo>
                    <a:pt x="94258" y="69519"/>
                  </a:lnTo>
                  <a:lnTo>
                    <a:pt x="538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5014150" y="2328100"/>
              <a:ext cx="2365400" cy="2528875"/>
            </a:xfrm>
            <a:custGeom>
              <a:avLst/>
              <a:gdLst/>
              <a:ahLst/>
              <a:cxnLst/>
              <a:rect l="l" t="t" r="r" b="b"/>
              <a:pathLst>
                <a:path w="94616" h="101155" extrusionOk="0">
                  <a:moveTo>
                    <a:pt x="53969" y="398"/>
                  </a:moveTo>
                  <a:lnTo>
                    <a:pt x="94207" y="69628"/>
                  </a:lnTo>
                  <a:lnTo>
                    <a:pt x="40647" y="100763"/>
                  </a:lnTo>
                  <a:lnTo>
                    <a:pt x="38001" y="96203"/>
                  </a:lnTo>
                  <a:lnTo>
                    <a:pt x="39941" y="95072"/>
                  </a:lnTo>
                  <a:cubicBezTo>
                    <a:pt x="40419" y="95322"/>
                    <a:pt x="40936" y="95444"/>
                    <a:pt x="41450" y="95444"/>
                  </a:cubicBezTo>
                  <a:cubicBezTo>
                    <a:pt x="42316" y="95444"/>
                    <a:pt x="43169" y="95096"/>
                    <a:pt x="43795" y="94434"/>
                  </a:cubicBezTo>
                  <a:cubicBezTo>
                    <a:pt x="44790" y="93388"/>
                    <a:pt x="44969" y="91805"/>
                    <a:pt x="44228" y="90563"/>
                  </a:cubicBezTo>
                  <a:cubicBezTo>
                    <a:pt x="43639" y="89543"/>
                    <a:pt x="42562" y="88947"/>
                    <a:pt x="41428" y="88947"/>
                  </a:cubicBezTo>
                  <a:cubicBezTo>
                    <a:pt x="41171" y="88947"/>
                    <a:pt x="40913" y="88978"/>
                    <a:pt x="40656" y="89040"/>
                  </a:cubicBezTo>
                  <a:cubicBezTo>
                    <a:pt x="39252" y="89389"/>
                    <a:pt x="38257" y="90623"/>
                    <a:pt x="38206" y="92060"/>
                  </a:cubicBezTo>
                  <a:lnTo>
                    <a:pt x="36249" y="93192"/>
                  </a:lnTo>
                  <a:lnTo>
                    <a:pt x="31213" y="84549"/>
                  </a:lnTo>
                  <a:lnTo>
                    <a:pt x="33169" y="83409"/>
                  </a:lnTo>
                  <a:cubicBezTo>
                    <a:pt x="33638" y="83648"/>
                    <a:pt x="34143" y="83763"/>
                    <a:pt x="34643" y="83763"/>
                  </a:cubicBezTo>
                  <a:cubicBezTo>
                    <a:pt x="35514" y="83763"/>
                    <a:pt x="36371" y="83413"/>
                    <a:pt x="36998" y="82754"/>
                  </a:cubicBezTo>
                  <a:cubicBezTo>
                    <a:pt x="37984" y="81707"/>
                    <a:pt x="38172" y="80142"/>
                    <a:pt x="37457" y="78900"/>
                  </a:cubicBezTo>
                  <a:cubicBezTo>
                    <a:pt x="36854" y="77865"/>
                    <a:pt x="35767" y="77286"/>
                    <a:pt x="34651" y="77286"/>
                  </a:cubicBezTo>
                  <a:cubicBezTo>
                    <a:pt x="34098" y="77286"/>
                    <a:pt x="33537" y="77428"/>
                    <a:pt x="33025" y="77726"/>
                  </a:cubicBezTo>
                  <a:cubicBezTo>
                    <a:pt x="32063" y="78279"/>
                    <a:pt x="31451" y="79291"/>
                    <a:pt x="31417" y="80397"/>
                  </a:cubicBezTo>
                  <a:lnTo>
                    <a:pt x="29469" y="81529"/>
                  </a:lnTo>
                  <a:lnTo>
                    <a:pt x="24441" y="72877"/>
                  </a:lnTo>
                  <a:lnTo>
                    <a:pt x="26389" y="71746"/>
                  </a:lnTo>
                  <a:cubicBezTo>
                    <a:pt x="26855" y="71989"/>
                    <a:pt x="27367" y="72110"/>
                    <a:pt x="27879" y="72110"/>
                  </a:cubicBezTo>
                  <a:cubicBezTo>
                    <a:pt x="28442" y="72110"/>
                    <a:pt x="29004" y="71963"/>
                    <a:pt x="29503" y="71669"/>
                  </a:cubicBezTo>
                  <a:cubicBezTo>
                    <a:pt x="31638" y="70427"/>
                    <a:pt x="31655" y="67356"/>
                    <a:pt x="29545" y="66089"/>
                  </a:cubicBezTo>
                  <a:cubicBezTo>
                    <a:pt x="29010" y="65765"/>
                    <a:pt x="28436" y="65617"/>
                    <a:pt x="27876" y="65617"/>
                  </a:cubicBezTo>
                  <a:cubicBezTo>
                    <a:pt x="26230" y="65617"/>
                    <a:pt x="24707" y="66894"/>
                    <a:pt x="24637" y="68734"/>
                  </a:cubicBezTo>
                  <a:lnTo>
                    <a:pt x="22689" y="69857"/>
                  </a:lnTo>
                  <a:lnTo>
                    <a:pt x="17661" y="61214"/>
                  </a:lnTo>
                  <a:lnTo>
                    <a:pt x="19618" y="60074"/>
                  </a:lnTo>
                  <a:cubicBezTo>
                    <a:pt x="20080" y="60321"/>
                    <a:pt x="20590" y="60443"/>
                    <a:pt x="21100" y="60443"/>
                  </a:cubicBezTo>
                  <a:cubicBezTo>
                    <a:pt x="21662" y="60443"/>
                    <a:pt x="22224" y="60296"/>
                    <a:pt x="22723" y="60006"/>
                  </a:cubicBezTo>
                  <a:cubicBezTo>
                    <a:pt x="23863" y="59351"/>
                    <a:pt x="24492" y="58067"/>
                    <a:pt x="24314" y="56765"/>
                  </a:cubicBezTo>
                  <a:cubicBezTo>
                    <a:pt x="24135" y="55463"/>
                    <a:pt x="23191" y="54400"/>
                    <a:pt x="21923" y="54068"/>
                  </a:cubicBezTo>
                  <a:cubicBezTo>
                    <a:pt x="21640" y="53993"/>
                    <a:pt x="21358" y="53957"/>
                    <a:pt x="21082" y="53957"/>
                  </a:cubicBezTo>
                  <a:cubicBezTo>
                    <a:pt x="19397" y="53957"/>
                    <a:pt x="17930" y="55288"/>
                    <a:pt x="17857" y="57071"/>
                  </a:cubicBezTo>
                  <a:lnTo>
                    <a:pt x="15900" y="58194"/>
                  </a:lnTo>
                  <a:lnTo>
                    <a:pt x="10881" y="49551"/>
                  </a:lnTo>
                  <a:lnTo>
                    <a:pt x="12829" y="48411"/>
                  </a:lnTo>
                  <a:cubicBezTo>
                    <a:pt x="13295" y="48654"/>
                    <a:pt x="13807" y="48776"/>
                    <a:pt x="14319" y="48776"/>
                  </a:cubicBezTo>
                  <a:cubicBezTo>
                    <a:pt x="14882" y="48776"/>
                    <a:pt x="15444" y="48629"/>
                    <a:pt x="15943" y="48335"/>
                  </a:cubicBezTo>
                  <a:cubicBezTo>
                    <a:pt x="18078" y="47101"/>
                    <a:pt x="18104" y="44030"/>
                    <a:pt x="15985" y="42754"/>
                  </a:cubicBezTo>
                  <a:cubicBezTo>
                    <a:pt x="15451" y="42431"/>
                    <a:pt x="14878" y="42283"/>
                    <a:pt x="14319" y="42283"/>
                  </a:cubicBezTo>
                  <a:cubicBezTo>
                    <a:pt x="12672" y="42283"/>
                    <a:pt x="11147" y="43564"/>
                    <a:pt x="11077" y="45400"/>
                  </a:cubicBezTo>
                  <a:lnTo>
                    <a:pt x="9129" y="46531"/>
                  </a:lnTo>
                  <a:lnTo>
                    <a:pt x="4101" y="37888"/>
                  </a:lnTo>
                  <a:lnTo>
                    <a:pt x="6049" y="36748"/>
                  </a:lnTo>
                  <a:cubicBezTo>
                    <a:pt x="6529" y="36997"/>
                    <a:pt x="7036" y="37113"/>
                    <a:pt x="7534" y="37113"/>
                  </a:cubicBezTo>
                  <a:cubicBezTo>
                    <a:pt x="8943" y="37113"/>
                    <a:pt x="10272" y="36184"/>
                    <a:pt x="10668" y="34706"/>
                  </a:cubicBezTo>
                  <a:cubicBezTo>
                    <a:pt x="10881" y="33873"/>
                    <a:pt x="10762" y="32988"/>
                    <a:pt x="10345" y="32239"/>
                  </a:cubicBezTo>
                  <a:cubicBezTo>
                    <a:pt x="9742" y="31204"/>
                    <a:pt x="8652" y="30625"/>
                    <a:pt x="7532" y="30625"/>
                  </a:cubicBezTo>
                  <a:cubicBezTo>
                    <a:pt x="6978" y="30625"/>
                    <a:pt x="6417" y="30767"/>
                    <a:pt x="5904" y="31065"/>
                  </a:cubicBezTo>
                  <a:cubicBezTo>
                    <a:pt x="4943" y="31618"/>
                    <a:pt x="4339" y="32631"/>
                    <a:pt x="4305" y="33737"/>
                  </a:cubicBezTo>
                  <a:lnTo>
                    <a:pt x="2349" y="34868"/>
                  </a:lnTo>
                  <a:lnTo>
                    <a:pt x="409" y="31533"/>
                  </a:lnTo>
                  <a:lnTo>
                    <a:pt x="53969" y="398"/>
                  </a:lnTo>
                  <a:close/>
                  <a:moveTo>
                    <a:pt x="54030" y="1"/>
                  </a:moveTo>
                  <a:cubicBezTo>
                    <a:pt x="54000" y="1"/>
                    <a:pt x="53970" y="9"/>
                    <a:pt x="53943" y="23"/>
                  </a:cubicBezTo>
                  <a:lnTo>
                    <a:pt x="94" y="31321"/>
                  </a:lnTo>
                  <a:cubicBezTo>
                    <a:pt x="52" y="31346"/>
                    <a:pt x="26" y="31389"/>
                    <a:pt x="18" y="31431"/>
                  </a:cubicBezTo>
                  <a:cubicBezTo>
                    <a:pt x="1" y="31474"/>
                    <a:pt x="9" y="31516"/>
                    <a:pt x="26" y="31559"/>
                  </a:cubicBezTo>
                  <a:lnTo>
                    <a:pt x="2144" y="35183"/>
                  </a:lnTo>
                  <a:cubicBezTo>
                    <a:pt x="2173" y="35241"/>
                    <a:pt x="2234" y="35271"/>
                    <a:pt x="2294" y="35271"/>
                  </a:cubicBezTo>
                  <a:cubicBezTo>
                    <a:pt x="2322" y="35271"/>
                    <a:pt x="2350" y="35264"/>
                    <a:pt x="2374" y="35251"/>
                  </a:cubicBezTo>
                  <a:lnTo>
                    <a:pt x="4543" y="33983"/>
                  </a:lnTo>
                  <a:cubicBezTo>
                    <a:pt x="4594" y="33949"/>
                    <a:pt x="4628" y="33890"/>
                    <a:pt x="4628" y="33830"/>
                  </a:cubicBezTo>
                  <a:cubicBezTo>
                    <a:pt x="4645" y="32529"/>
                    <a:pt x="5530" y="31389"/>
                    <a:pt x="6789" y="31057"/>
                  </a:cubicBezTo>
                  <a:cubicBezTo>
                    <a:pt x="7035" y="30992"/>
                    <a:pt x="7284" y="30961"/>
                    <a:pt x="7529" y="30961"/>
                  </a:cubicBezTo>
                  <a:cubicBezTo>
                    <a:pt x="8547" y="30961"/>
                    <a:pt x="9511" y="31496"/>
                    <a:pt x="10039" y="32401"/>
                  </a:cubicBezTo>
                  <a:cubicBezTo>
                    <a:pt x="10702" y="33532"/>
                    <a:pt x="10524" y="34962"/>
                    <a:pt x="9614" y="35897"/>
                  </a:cubicBezTo>
                  <a:cubicBezTo>
                    <a:pt x="9048" y="36468"/>
                    <a:pt x="8294" y="36768"/>
                    <a:pt x="7531" y="36768"/>
                  </a:cubicBezTo>
                  <a:cubicBezTo>
                    <a:pt x="7053" y="36768"/>
                    <a:pt x="6573" y="36650"/>
                    <a:pt x="6134" y="36408"/>
                  </a:cubicBezTo>
                  <a:cubicBezTo>
                    <a:pt x="6104" y="36395"/>
                    <a:pt x="6075" y="36389"/>
                    <a:pt x="6046" y="36389"/>
                  </a:cubicBezTo>
                  <a:cubicBezTo>
                    <a:pt x="6017" y="36389"/>
                    <a:pt x="5990" y="36395"/>
                    <a:pt x="5964" y="36408"/>
                  </a:cubicBezTo>
                  <a:lnTo>
                    <a:pt x="3778" y="37675"/>
                  </a:lnTo>
                  <a:cubicBezTo>
                    <a:pt x="3744" y="37701"/>
                    <a:pt x="3718" y="37735"/>
                    <a:pt x="3710" y="37777"/>
                  </a:cubicBezTo>
                  <a:cubicBezTo>
                    <a:pt x="3693" y="37820"/>
                    <a:pt x="3701" y="37871"/>
                    <a:pt x="3727" y="37905"/>
                  </a:cubicBezTo>
                  <a:lnTo>
                    <a:pt x="8916" y="46846"/>
                  </a:lnTo>
                  <a:cubicBezTo>
                    <a:pt x="8952" y="46900"/>
                    <a:pt x="9013" y="46932"/>
                    <a:pt x="9076" y="46932"/>
                  </a:cubicBezTo>
                  <a:cubicBezTo>
                    <a:pt x="9102" y="46932"/>
                    <a:pt x="9129" y="46927"/>
                    <a:pt x="9154" y="46914"/>
                  </a:cubicBezTo>
                  <a:lnTo>
                    <a:pt x="11332" y="45646"/>
                  </a:lnTo>
                  <a:cubicBezTo>
                    <a:pt x="11383" y="45612"/>
                    <a:pt x="11417" y="45561"/>
                    <a:pt x="11417" y="45502"/>
                  </a:cubicBezTo>
                  <a:cubicBezTo>
                    <a:pt x="11426" y="44183"/>
                    <a:pt x="12319" y="43043"/>
                    <a:pt x="13586" y="42711"/>
                  </a:cubicBezTo>
                  <a:cubicBezTo>
                    <a:pt x="13832" y="42647"/>
                    <a:pt x="14080" y="42616"/>
                    <a:pt x="14326" y="42616"/>
                  </a:cubicBezTo>
                  <a:cubicBezTo>
                    <a:pt x="15346" y="42616"/>
                    <a:pt x="16318" y="43154"/>
                    <a:pt x="16853" y="44073"/>
                  </a:cubicBezTo>
                  <a:cubicBezTo>
                    <a:pt x="17508" y="45204"/>
                    <a:pt x="17321" y="46642"/>
                    <a:pt x="16402" y="47577"/>
                  </a:cubicBezTo>
                  <a:cubicBezTo>
                    <a:pt x="15843" y="48147"/>
                    <a:pt x="15091" y="48442"/>
                    <a:pt x="14332" y="48442"/>
                  </a:cubicBezTo>
                  <a:cubicBezTo>
                    <a:pt x="13843" y="48442"/>
                    <a:pt x="13352" y="48320"/>
                    <a:pt x="12906" y="48071"/>
                  </a:cubicBezTo>
                  <a:cubicBezTo>
                    <a:pt x="12880" y="48054"/>
                    <a:pt x="12853" y="48045"/>
                    <a:pt x="12825" y="48045"/>
                  </a:cubicBezTo>
                  <a:cubicBezTo>
                    <a:pt x="12797" y="48045"/>
                    <a:pt x="12770" y="48054"/>
                    <a:pt x="12744" y="48071"/>
                  </a:cubicBezTo>
                  <a:lnTo>
                    <a:pt x="10566" y="49338"/>
                  </a:lnTo>
                  <a:cubicBezTo>
                    <a:pt x="10524" y="49355"/>
                    <a:pt x="10498" y="49398"/>
                    <a:pt x="10490" y="49440"/>
                  </a:cubicBezTo>
                  <a:cubicBezTo>
                    <a:pt x="10473" y="49483"/>
                    <a:pt x="10473" y="49534"/>
                    <a:pt x="10498" y="49568"/>
                  </a:cubicBezTo>
                  <a:lnTo>
                    <a:pt x="15705" y="58517"/>
                  </a:lnTo>
                  <a:cubicBezTo>
                    <a:pt x="15733" y="58569"/>
                    <a:pt x="15789" y="58601"/>
                    <a:pt x="15848" y="58601"/>
                  </a:cubicBezTo>
                  <a:cubicBezTo>
                    <a:pt x="15877" y="58601"/>
                    <a:pt x="15906" y="58594"/>
                    <a:pt x="15934" y="58577"/>
                  </a:cubicBezTo>
                  <a:lnTo>
                    <a:pt x="18104" y="57309"/>
                  </a:lnTo>
                  <a:cubicBezTo>
                    <a:pt x="18155" y="57284"/>
                    <a:pt x="18189" y="57224"/>
                    <a:pt x="18189" y="57165"/>
                  </a:cubicBezTo>
                  <a:cubicBezTo>
                    <a:pt x="18206" y="55855"/>
                    <a:pt x="19090" y="54723"/>
                    <a:pt x="20349" y="54392"/>
                  </a:cubicBezTo>
                  <a:cubicBezTo>
                    <a:pt x="20598" y="54324"/>
                    <a:pt x="20849" y="54292"/>
                    <a:pt x="21098" y="54292"/>
                  </a:cubicBezTo>
                  <a:cubicBezTo>
                    <a:pt x="22109" y="54292"/>
                    <a:pt x="23073" y="54827"/>
                    <a:pt x="23599" y="55736"/>
                  </a:cubicBezTo>
                  <a:cubicBezTo>
                    <a:pt x="24254" y="56859"/>
                    <a:pt x="24084" y="58288"/>
                    <a:pt x="23165" y="59223"/>
                  </a:cubicBezTo>
                  <a:cubicBezTo>
                    <a:pt x="22607" y="59797"/>
                    <a:pt x="21857" y="60096"/>
                    <a:pt x="21095" y="60096"/>
                  </a:cubicBezTo>
                  <a:cubicBezTo>
                    <a:pt x="20615" y="60096"/>
                    <a:pt x="20130" y="59977"/>
                    <a:pt x="19686" y="59734"/>
                  </a:cubicBezTo>
                  <a:cubicBezTo>
                    <a:pt x="19660" y="59717"/>
                    <a:pt x="19631" y="59708"/>
                    <a:pt x="19601" y="59708"/>
                  </a:cubicBezTo>
                  <a:cubicBezTo>
                    <a:pt x="19571" y="59708"/>
                    <a:pt x="19541" y="59717"/>
                    <a:pt x="19516" y="59734"/>
                  </a:cubicBezTo>
                  <a:lnTo>
                    <a:pt x="17338" y="61001"/>
                  </a:lnTo>
                  <a:cubicBezTo>
                    <a:pt x="17304" y="61027"/>
                    <a:pt x="17278" y="61061"/>
                    <a:pt x="17261" y="61112"/>
                  </a:cubicBezTo>
                  <a:cubicBezTo>
                    <a:pt x="17253" y="61155"/>
                    <a:pt x="17261" y="61197"/>
                    <a:pt x="17287" y="61240"/>
                  </a:cubicBezTo>
                  <a:lnTo>
                    <a:pt x="22485" y="70180"/>
                  </a:lnTo>
                  <a:cubicBezTo>
                    <a:pt x="22502" y="70215"/>
                    <a:pt x="22536" y="70240"/>
                    <a:pt x="22578" y="70257"/>
                  </a:cubicBezTo>
                  <a:cubicBezTo>
                    <a:pt x="22594" y="70260"/>
                    <a:pt x="22610" y="70262"/>
                    <a:pt x="22627" y="70262"/>
                  </a:cubicBezTo>
                  <a:cubicBezTo>
                    <a:pt x="22656" y="70262"/>
                    <a:pt x="22684" y="70256"/>
                    <a:pt x="22706" y="70240"/>
                  </a:cubicBezTo>
                  <a:lnTo>
                    <a:pt x="24892" y="68981"/>
                  </a:lnTo>
                  <a:cubicBezTo>
                    <a:pt x="24943" y="68947"/>
                    <a:pt x="24977" y="68887"/>
                    <a:pt x="24977" y="68828"/>
                  </a:cubicBezTo>
                  <a:cubicBezTo>
                    <a:pt x="24977" y="67807"/>
                    <a:pt x="25530" y="66863"/>
                    <a:pt x="26406" y="66352"/>
                  </a:cubicBezTo>
                  <a:cubicBezTo>
                    <a:pt x="26860" y="66094"/>
                    <a:pt x="27367" y="65960"/>
                    <a:pt x="27880" y="65960"/>
                  </a:cubicBezTo>
                  <a:cubicBezTo>
                    <a:pt x="28127" y="65960"/>
                    <a:pt x="28375" y="65991"/>
                    <a:pt x="28618" y="66055"/>
                  </a:cubicBezTo>
                  <a:cubicBezTo>
                    <a:pt x="30294" y="66514"/>
                    <a:pt x="31187" y="68326"/>
                    <a:pt x="30541" y="69934"/>
                  </a:cubicBezTo>
                  <a:cubicBezTo>
                    <a:pt x="30082" y="71082"/>
                    <a:pt x="28988" y="71757"/>
                    <a:pt x="27847" y="71757"/>
                  </a:cubicBezTo>
                  <a:cubicBezTo>
                    <a:pt x="27381" y="71757"/>
                    <a:pt x="26907" y="71645"/>
                    <a:pt x="26466" y="71406"/>
                  </a:cubicBezTo>
                  <a:cubicBezTo>
                    <a:pt x="26440" y="71388"/>
                    <a:pt x="26411" y="71380"/>
                    <a:pt x="26382" y="71380"/>
                  </a:cubicBezTo>
                  <a:cubicBezTo>
                    <a:pt x="26353" y="71380"/>
                    <a:pt x="26326" y="71388"/>
                    <a:pt x="26304" y="71406"/>
                  </a:cubicBezTo>
                  <a:lnTo>
                    <a:pt x="24126" y="72665"/>
                  </a:lnTo>
                  <a:cubicBezTo>
                    <a:pt x="24084" y="72690"/>
                    <a:pt x="24058" y="72724"/>
                    <a:pt x="24050" y="72775"/>
                  </a:cubicBezTo>
                  <a:cubicBezTo>
                    <a:pt x="24033" y="72818"/>
                    <a:pt x="24041" y="72860"/>
                    <a:pt x="24058" y="72903"/>
                  </a:cubicBezTo>
                  <a:lnTo>
                    <a:pt x="29256" y="81844"/>
                  </a:lnTo>
                  <a:cubicBezTo>
                    <a:pt x="29292" y="81898"/>
                    <a:pt x="29354" y="81926"/>
                    <a:pt x="29417" y="81926"/>
                  </a:cubicBezTo>
                  <a:cubicBezTo>
                    <a:pt x="29443" y="81926"/>
                    <a:pt x="29470" y="81922"/>
                    <a:pt x="29494" y="81912"/>
                  </a:cubicBezTo>
                  <a:lnTo>
                    <a:pt x="31672" y="80644"/>
                  </a:lnTo>
                  <a:cubicBezTo>
                    <a:pt x="31723" y="80610"/>
                    <a:pt x="31749" y="80551"/>
                    <a:pt x="31749" y="80491"/>
                  </a:cubicBezTo>
                  <a:cubicBezTo>
                    <a:pt x="31766" y="79189"/>
                    <a:pt x="32650" y="78049"/>
                    <a:pt x="33910" y="77718"/>
                  </a:cubicBezTo>
                  <a:cubicBezTo>
                    <a:pt x="34155" y="77653"/>
                    <a:pt x="34404" y="77622"/>
                    <a:pt x="34649" y="77622"/>
                  </a:cubicBezTo>
                  <a:cubicBezTo>
                    <a:pt x="35667" y="77622"/>
                    <a:pt x="36631" y="78158"/>
                    <a:pt x="37159" y="79070"/>
                  </a:cubicBezTo>
                  <a:cubicBezTo>
                    <a:pt x="37551" y="79734"/>
                    <a:pt x="37661" y="80525"/>
                    <a:pt x="37457" y="81274"/>
                  </a:cubicBezTo>
                  <a:cubicBezTo>
                    <a:pt x="37270" y="82022"/>
                    <a:pt x="36785" y="82660"/>
                    <a:pt x="36104" y="83035"/>
                  </a:cubicBezTo>
                  <a:cubicBezTo>
                    <a:pt x="35655" y="83300"/>
                    <a:pt x="35150" y="83435"/>
                    <a:pt x="34645" y="83435"/>
                  </a:cubicBezTo>
                  <a:cubicBezTo>
                    <a:pt x="34163" y="83435"/>
                    <a:pt x="33681" y="83313"/>
                    <a:pt x="33246" y="83069"/>
                  </a:cubicBezTo>
                  <a:cubicBezTo>
                    <a:pt x="33220" y="83052"/>
                    <a:pt x="33191" y="83043"/>
                    <a:pt x="33161" y="83043"/>
                  </a:cubicBezTo>
                  <a:cubicBezTo>
                    <a:pt x="33131" y="83043"/>
                    <a:pt x="33101" y="83052"/>
                    <a:pt x="33076" y="83069"/>
                  </a:cubicBezTo>
                  <a:lnTo>
                    <a:pt x="30907" y="84336"/>
                  </a:lnTo>
                  <a:cubicBezTo>
                    <a:pt x="30864" y="84353"/>
                    <a:pt x="30830" y="84396"/>
                    <a:pt x="30821" y="84438"/>
                  </a:cubicBezTo>
                  <a:cubicBezTo>
                    <a:pt x="30813" y="84481"/>
                    <a:pt x="30821" y="84523"/>
                    <a:pt x="30847" y="84566"/>
                  </a:cubicBezTo>
                  <a:lnTo>
                    <a:pt x="36045" y="93507"/>
                  </a:lnTo>
                  <a:cubicBezTo>
                    <a:pt x="36075" y="93560"/>
                    <a:pt x="36134" y="93593"/>
                    <a:pt x="36193" y="93593"/>
                  </a:cubicBezTo>
                  <a:cubicBezTo>
                    <a:pt x="36218" y="93593"/>
                    <a:pt x="36243" y="93587"/>
                    <a:pt x="36266" y="93575"/>
                  </a:cubicBezTo>
                  <a:lnTo>
                    <a:pt x="38444" y="92307"/>
                  </a:lnTo>
                  <a:cubicBezTo>
                    <a:pt x="38495" y="92273"/>
                    <a:pt x="38529" y="92222"/>
                    <a:pt x="38529" y="92154"/>
                  </a:cubicBezTo>
                  <a:cubicBezTo>
                    <a:pt x="38537" y="91133"/>
                    <a:pt x="39090" y="90189"/>
                    <a:pt x="39975" y="89679"/>
                  </a:cubicBezTo>
                  <a:cubicBezTo>
                    <a:pt x="40419" y="89416"/>
                    <a:pt x="40925" y="89280"/>
                    <a:pt x="41433" y="89280"/>
                  </a:cubicBezTo>
                  <a:cubicBezTo>
                    <a:pt x="41683" y="89280"/>
                    <a:pt x="41934" y="89313"/>
                    <a:pt x="42178" y="89381"/>
                  </a:cubicBezTo>
                  <a:cubicBezTo>
                    <a:pt x="43310" y="89687"/>
                    <a:pt x="44152" y="90640"/>
                    <a:pt x="44314" y="91805"/>
                  </a:cubicBezTo>
                  <a:cubicBezTo>
                    <a:pt x="44467" y="92971"/>
                    <a:pt x="43905" y="94111"/>
                    <a:pt x="42893" y="94698"/>
                  </a:cubicBezTo>
                  <a:cubicBezTo>
                    <a:pt x="42439" y="94964"/>
                    <a:pt x="41932" y="95098"/>
                    <a:pt x="41426" y="95098"/>
                  </a:cubicBezTo>
                  <a:cubicBezTo>
                    <a:pt x="40943" y="95098"/>
                    <a:pt x="40461" y="94976"/>
                    <a:pt x="40026" y="94732"/>
                  </a:cubicBezTo>
                  <a:cubicBezTo>
                    <a:pt x="40001" y="94715"/>
                    <a:pt x="39973" y="94706"/>
                    <a:pt x="39944" y="94706"/>
                  </a:cubicBezTo>
                  <a:cubicBezTo>
                    <a:pt x="39915" y="94706"/>
                    <a:pt x="39886" y="94715"/>
                    <a:pt x="39856" y="94732"/>
                  </a:cubicBezTo>
                  <a:lnTo>
                    <a:pt x="37678" y="95999"/>
                  </a:lnTo>
                  <a:cubicBezTo>
                    <a:pt x="37644" y="96025"/>
                    <a:pt x="37619" y="96059"/>
                    <a:pt x="37602" y="96101"/>
                  </a:cubicBezTo>
                  <a:cubicBezTo>
                    <a:pt x="37593" y="96144"/>
                    <a:pt x="37602" y="96195"/>
                    <a:pt x="37619" y="96229"/>
                  </a:cubicBezTo>
                  <a:lnTo>
                    <a:pt x="40434" y="101069"/>
                  </a:lnTo>
                  <a:cubicBezTo>
                    <a:pt x="40460" y="101112"/>
                    <a:pt x="40494" y="101146"/>
                    <a:pt x="40536" y="101154"/>
                  </a:cubicBezTo>
                  <a:lnTo>
                    <a:pt x="40579" y="101154"/>
                  </a:lnTo>
                  <a:cubicBezTo>
                    <a:pt x="40613" y="101154"/>
                    <a:pt x="40647" y="101154"/>
                    <a:pt x="40673" y="101137"/>
                  </a:cubicBezTo>
                  <a:lnTo>
                    <a:pt x="94513" y="69840"/>
                  </a:lnTo>
                  <a:cubicBezTo>
                    <a:pt x="94556" y="69815"/>
                    <a:pt x="94590" y="69772"/>
                    <a:pt x="94607" y="69730"/>
                  </a:cubicBezTo>
                  <a:cubicBezTo>
                    <a:pt x="94615" y="69687"/>
                    <a:pt x="94607" y="69645"/>
                    <a:pt x="94581" y="69602"/>
                  </a:cubicBezTo>
                  <a:lnTo>
                    <a:pt x="54173" y="83"/>
                  </a:lnTo>
                  <a:cubicBezTo>
                    <a:pt x="54140" y="28"/>
                    <a:pt x="54085" y="1"/>
                    <a:pt x="54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5489275" y="2656850"/>
              <a:ext cx="784800" cy="460025"/>
            </a:xfrm>
            <a:custGeom>
              <a:avLst/>
              <a:gdLst/>
              <a:ahLst/>
              <a:cxnLst/>
              <a:rect l="l" t="t" r="r" b="b"/>
              <a:pathLst>
                <a:path w="31392" h="18401" extrusionOk="0">
                  <a:moveTo>
                    <a:pt x="31135" y="1"/>
                  </a:moveTo>
                  <a:cubicBezTo>
                    <a:pt x="31097" y="1"/>
                    <a:pt x="31059" y="11"/>
                    <a:pt x="31025" y="34"/>
                  </a:cubicBezTo>
                  <a:lnTo>
                    <a:pt x="153" y="17983"/>
                  </a:lnTo>
                  <a:cubicBezTo>
                    <a:pt x="43" y="18043"/>
                    <a:pt x="0" y="18179"/>
                    <a:pt x="68" y="18290"/>
                  </a:cubicBezTo>
                  <a:cubicBezTo>
                    <a:pt x="102" y="18358"/>
                    <a:pt x="179" y="18400"/>
                    <a:pt x="255" y="18400"/>
                  </a:cubicBezTo>
                  <a:cubicBezTo>
                    <a:pt x="298" y="18400"/>
                    <a:pt x="341" y="18392"/>
                    <a:pt x="375" y="18375"/>
                  </a:cubicBezTo>
                  <a:lnTo>
                    <a:pt x="31255" y="425"/>
                  </a:lnTo>
                  <a:cubicBezTo>
                    <a:pt x="31357" y="357"/>
                    <a:pt x="31391" y="221"/>
                    <a:pt x="31332" y="119"/>
                  </a:cubicBezTo>
                  <a:cubicBezTo>
                    <a:pt x="31292" y="44"/>
                    <a:pt x="31213" y="1"/>
                    <a:pt x="3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5602400" y="2851400"/>
              <a:ext cx="784800" cy="460075"/>
            </a:xfrm>
            <a:custGeom>
              <a:avLst/>
              <a:gdLst/>
              <a:ahLst/>
              <a:cxnLst/>
              <a:rect l="l" t="t" r="r" b="b"/>
              <a:pathLst>
                <a:path w="31392" h="18403" extrusionOk="0">
                  <a:moveTo>
                    <a:pt x="31140" y="1"/>
                  </a:moveTo>
                  <a:cubicBezTo>
                    <a:pt x="31101" y="1"/>
                    <a:pt x="31062" y="12"/>
                    <a:pt x="31026" y="36"/>
                  </a:cubicBezTo>
                  <a:lnTo>
                    <a:pt x="146" y="17977"/>
                  </a:lnTo>
                  <a:cubicBezTo>
                    <a:pt x="35" y="18036"/>
                    <a:pt x="1" y="18172"/>
                    <a:pt x="61" y="18283"/>
                  </a:cubicBezTo>
                  <a:cubicBezTo>
                    <a:pt x="95" y="18351"/>
                    <a:pt x="171" y="18394"/>
                    <a:pt x="256" y="18402"/>
                  </a:cubicBezTo>
                  <a:cubicBezTo>
                    <a:pt x="290" y="18402"/>
                    <a:pt x="333" y="18385"/>
                    <a:pt x="367" y="18368"/>
                  </a:cubicBezTo>
                  <a:lnTo>
                    <a:pt x="31247" y="418"/>
                  </a:lnTo>
                  <a:cubicBezTo>
                    <a:pt x="31358" y="350"/>
                    <a:pt x="31392" y="214"/>
                    <a:pt x="31324" y="112"/>
                  </a:cubicBezTo>
                  <a:cubicBezTo>
                    <a:pt x="31285" y="40"/>
                    <a:pt x="31214" y="1"/>
                    <a:pt x="3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5715350" y="3045700"/>
              <a:ext cx="784775" cy="459950"/>
            </a:xfrm>
            <a:custGeom>
              <a:avLst/>
              <a:gdLst/>
              <a:ahLst/>
              <a:cxnLst/>
              <a:rect l="l" t="t" r="r" b="b"/>
              <a:pathLst>
                <a:path w="31391" h="18398" extrusionOk="0">
                  <a:moveTo>
                    <a:pt x="31141" y="0"/>
                  </a:moveTo>
                  <a:cubicBezTo>
                    <a:pt x="31101" y="0"/>
                    <a:pt x="31061" y="12"/>
                    <a:pt x="31025" y="39"/>
                  </a:cubicBezTo>
                  <a:lnTo>
                    <a:pt x="145" y="17980"/>
                  </a:lnTo>
                  <a:cubicBezTo>
                    <a:pt x="34" y="18048"/>
                    <a:pt x="0" y="18184"/>
                    <a:pt x="60" y="18295"/>
                  </a:cubicBezTo>
                  <a:cubicBezTo>
                    <a:pt x="102" y="18355"/>
                    <a:pt x="179" y="18397"/>
                    <a:pt x="255" y="18397"/>
                  </a:cubicBezTo>
                  <a:cubicBezTo>
                    <a:pt x="298" y="18397"/>
                    <a:pt x="332" y="18389"/>
                    <a:pt x="374" y="18363"/>
                  </a:cubicBezTo>
                  <a:lnTo>
                    <a:pt x="31255" y="413"/>
                  </a:lnTo>
                  <a:cubicBezTo>
                    <a:pt x="31357" y="354"/>
                    <a:pt x="31391" y="226"/>
                    <a:pt x="31323" y="116"/>
                  </a:cubicBezTo>
                  <a:cubicBezTo>
                    <a:pt x="31290" y="43"/>
                    <a:pt x="31216" y="0"/>
                    <a:pt x="3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5828275" y="3240100"/>
              <a:ext cx="784800" cy="459950"/>
            </a:xfrm>
            <a:custGeom>
              <a:avLst/>
              <a:gdLst/>
              <a:ahLst/>
              <a:cxnLst/>
              <a:rect l="l" t="t" r="r" b="b"/>
              <a:pathLst>
                <a:path w="31392" h="18398" extrusionOk="0">
                  <a:moveTo>
                    <a:pt x="31144" y="1"/>
                  </a:moveTo>
                  <a:cubicBezTo>
                    <a:pt x="31105" y="1"/>
                    <a:pt x="31067" y="10"/>
                    <a:pt x="31034" y="30"/>
                  </a:cubicBezTo>
                  <a:lnTo>
                    <a:pt x="154" y="17980"/>
                  </a:lnTo>
                  <a:cubicBezTo>
                    <a:pt x="43" y="18039"/>
                    <a:pt x="0" y="18184"/>
                    <a:pt x="68" y="18286"/>
                  </a:cubicBezTo>
                  <a:cubicBezTo>
                    <a:pt x="107" y="18356"/>
                    <a:pt x="175" y="18398"/>
                    <a:pt x="245" y="18398"/>
                  </a:cubicBezTo>
                  <a:cubicBezTo>
                    <a:pt x="251" y="18398"/>
                    <a:pt x="258" y="18397"/>
                    <a:pt x="264" y="18396"/>
                  </a:cubicBezTo>
                  <a:cubicBezTo>
                    <a:pt x="307" y="18396"/>
                    <a:pt x="341" y="18388"/>
                    <a:pt x="375" y="18362"/>
                  </a:cubicBezTo>
                  <a:lnTo>
                    <a:pt x="31255" y="421"/>
                  </a:lnTo>
                  <a:cubicBezTo>
                    <a:pt x="31357" y="362"/>
                    <a:pt x="31391" y="226"/>
                    <a:pt x="31340" y="115"/>
                  </a:cubicBezTo>
                  <a:cubicBezTo>
                    <a:pt x="31300" y="41"/>
                    <a:pt x="31222" y="1"/>
                    <a:pt x="31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5939500" y="3434425"/>
              <a:ext cx="788675" cy="460225"/>
            </a:xfrm>
            <a:custGeom>
              <a:avLst/>
              <a:gdLst/>
              <a:ahLst/>
              <a:cxnLst/>
              <a:rect l="l" t="t" r="r" b="b"/>
              <a:pathLst>
                <a:path w="31547" h="18409" extrusionOk="0">
                  <a:moveTo>
                    <a:pt x="31218" y="1"/>
                  </a:moveTo>
                  <a:cubicBezTo>
                    <a:pt x="31181" y="1"/>
                    <a:pt x="31142" y="10"/>
                    <a:pt x="31102" y="32"/>
                  </a:cubicBezTo>
                  <a:lnTo>
                    <a:pt x="222" y="17982"/>
                  </a:lnTo>
                  <a:cubicBezTo>
                    <a:pt x="0" y="18080"/>
                    <a:pt x="79" y="18409"/>
                    <a:pt x="315" y="18409"/>
                  </a:cubicBezTo>
                  <a:cubicBezTo>
                    <a:pt x="323" y="18409"/>
                    <a:pt x="332" y="18408"/>
                    <a:pt x="341" y="18407"/>
                  </a:cubicBezTo>
                  <a:cubicBezTo>
                    <a:pt x="375" y="18407"/>
                    <a:pt x="409" y="18399"/>
                    <a:pt x="443" y="18373"/>
                  </a:cubicBezTo>
                  <a:lnTo>
                    <a:pt x="31323" y="424"/>
                  </a:lnTo>
                  <a:cubicBezTo>
                    <a:pt x="31547" y="301"/>
                    <a:pt x="31422" y="1"/>
                    <a:pt x="31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6052425" y="3628950"/>
              <a:ext cx="786925" cy="460100"/>
            </a:xfrm>
            <a:custGeom>
              <a:avLst/>
              <a:gdLst/>
              <a:ahLst/>
              <a:cxnLst/>
              <a:rect l="l" t="t" r="r" b="b"/>
              <a:pathLst>
                <a:path w="31477" h="18404" extrusionOk="0">
                  <a:moveTo>
                    <a:pt x="31219" y="0"/>
                  </a:moveTo>
                  <a:cubicBezTo>
                    <a:pt x="31179" y="0"/>
                    <a:pt x="31138" y="11"/>
                    <a:pt x="31102" y="35"/>
                  </a:cubicBezTo>
                  <a:lnTo>
                    <a:pt x="222" y="17976"/>
                  </a:lnTo>
                  <a:cubicBezTo>
                    <a:pt x="0" y="18075"/>
                    <a:pt x="80" y="18403"/>
                    <a:pt x="315" y="18403"/>
                  </a:cubicBezTo>
                  <a:cubicBezTo>
                    <a:pt x="323" y="18403"/>
                    <a:pt x="332" y="18403"/>
                    <a:pt x="341" y="18402"/>
                  </a:cubicBezTo>
                  <a:cubicBezTo>
                    <a:pt x="375" y="18402"/>
                    <a:pt x="418" y="18385"/>
                    <a:pt x="443" y="18368"/>
                  </a:cubicBezTo>
                  <a:lnTo>
                    <a:pt x="31324" y="418"/>
                  </a:lnTo>
                  <a:cubicBezTo>
                    <a:pt x="31434" y="358"/>
                    <a:pt x="31477" y="214"/>
                    <a:pt x="31409" y="112"/>
                  </a:cubicBezTo>
                  <a:cubicBezTo>
                    <a:pt x="31370" y="40"/>
                    <a:pt x="31295" y="0"/>
                    <a:pt x="3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6167500" y="3823350"/>
              <a:ext cx="786550" cy="460050"/>
            </a:xfrm>
            <a:custGeom>
              <a:avLst/>
              <a:gdLst/>
              <a:ahLst/>
              <a:cxnLst/>
              <a:rect l="l" t="t" r="r" b="b"/>
              <a:pathLst>
                <a:path w="31462" h="18402" extrusionOk="0">
                  <a:moveTo>
                    <a:pt x="31135" y="0"/>
                  </a:moveTo>
                  <a:cubicBezTo>
                    <a:pt x="31098" y="0"/>
                    <a:pt x="31058" y="11"/>
                    <a:pt x="31017" y="35"/>
                  </a:cubicBezTo>
                  <a:lnTo>
                    <a:pt x="136" y="17984"/>
                  </a:lnTo>
                  <a:cubicBezTo>
                    <a:pt x="34" y="18044"/>
                    <a:pt x="0" y="18180"/>
                    <a:pt x="51" y="18290"/>
                  </a:cubicBezTo>
                  <a:cubicBezTo>
                    <a:pt x="102" y="18359"/>
                    <a:pt x="179" y="18401"/>
                    <a:pt x="255" y="18401"/>
                  </a:cubicBezTo>
                  <a:cubicBezTo>
                    <a:pt x="289" y="18393"/>
                    <a:pt x="332" y="18384"/>
                    <a:pt x="366" y="18367"/>
                  </a:cubicBezTo>
                  <a:lnTo>
                    <a:pt x="31246" y="426"/>
                  </a:lnTo>
                  <a:cubicBezTo>
                    <a:pt x="31462" y="304"/>
                    <a:pt x="31338" y="0"/>
                    <a:pt x="3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0"/>
            <p:cNvSpPr/>
            <p:nvPr/>
          </p:nvSpPr>
          <p:spPr>
            <a:xfrm>
              <a:off x="6280425" y="4017575"/>
              <a:ext cx="786775" cy="460075"/>
            </a:xfrm>
            <a:custGeom>
              <a:avLst/>
              <a:gdLst/>
              <a:ahLst/>
              <a:cxnLst/>
              <a:rect l="l" t="t" r="r" b="b"/>
              <a:pathLst>
                <a:path w="31471" h="18403" extrusionOk="0">
                  <a:moveTo>
                    <a:pt x="31138" y="1"/>
                  </a:moveTo>
                  <a:cubicBezTo>
                    <a:pt x="31102" y="1"/>
                    <a:pt x="31064" y="10"/>
                    <a:pt x="31025" y="32"/>
                  </a:cubicBezTo>
                  <a:lnTo>
                    <a:pt x="145" y="17982"/>
                  </a:lnTo>
                  <a:cubicBezTo>
                    <a:pt x="34" y="18050"/>
                    <a:pt x="0" y="18186"/>
                    <a:pt x="60" y="18297"/>
                  </a:cubicBezTo>
                  <a:cubicBezTo>
                    <a:pt x="99" y="18359"/>
                    <a:pt x="166" y="18400"/>
                    <a:pt x="236" y="18400"/>
                  </a:cubicBezTo>
                  <a:cubicBezTo>
                    <a:pt x="242" y="18400"/>
                    <a:pt x="249" y="18400"/>
                    <a:pt x="255" y="18399"/>
                  </a:cubicBezTo>
                  <a:cubicBezTo>
                    <a:pt x="267" y="18401"/>
                    <a:pt x="278" y="18402"/>
                    <a:pt x="288" y="18402"/>
                  </a:cubicBezTo>
                  <a:cubicBezTo>
                    <a:pt x="316" y="18402"/>
                    <a:pt x="341" y="18394"/>
                    <a:pt x="366" y="18382"/>
                  </a:cubicBezTo>
                  <a:lnTo>
                    <a:pt x="31246" y="432"/>
                  </a:lnTo>
                  <a:cubicBezTo>
                    <a:pt x="31470" y="302"/>
                    <a:pt x="31339" y="1"/>
                    <a:pt x="3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40"/>
          <p:cNvGrpSpPr/>
          <p:nvPr/>
        </p:nvGrpSpPr>
        <p:grpSpPr>
          <a:xfrm>
            <a:off x="599073" y="138707"/>
            <a:ext cx="816965" cy="1648442"/>
            <a:chOff x="2086250" y="3038425"/>
            <a:chExt cx="674175" cy="1360325"/>
          </a:xfrm>
        </p:grpSpPr>
        <p:sp>
          <p:nvSpPr>
            <p:cNvPr id="631" name="Google Shape;631;p40"/>
            <p:cNvSpPr/>
            <p:nvPr/>
          </p:nvSpPr>
          <p:spPr>
            <a:xfrm>
              <a:off x="2089875" y="3041975"/>
              <a:ext cx="419175" cy="409225"/>
            </a:xfrm>
            <a:custGeom>
              <a:avLst/>
              <a:gdLst/>
              <a:ahLst/>
              <a:cxnLst/>
              <a:rect l="l" t="t" r="r" b="b"/>
              <a:pathLst>
                <a:path w="16767" h="16369" extrusionOk="0">
                  <a:moveTo>
                    <a:pt x="2283" y="0"/>
                  </a:moveTo>
                  <a:cubicBezTo>
                    <a:pt x="2283" y="0"/>
                    <a:pt x="0" y="4173"/>
                    <a:pt x="1552" y="10883"/>
                  </a:cubicBezTo>
                  <a:cubicBezTo>
                    <a:pt x="2664" y="15688"/>
                    <a:pt x="6183" y="16369"/>
                    <a:pt x="8086" y="16369"/>
                  </a:cubicBezTo>
                  <a:cubicBezTo>
                    <a:pt x="8838" y="16369"/>
                    <a:pt x="9338" y="16263"/>
                    <a:pt x="9338" y="16263"/>
                  </a:cubicBezTo>
                  <a:lnTo>
                    <a:pt x="13001" y="14311"/>
                  </a:lnTo>
                  <a:cubicBezTo>
                    <a:pt x="13001" y="14311"/>
                    <a:pt x="16766" y="11056"/>
                    <a:pt x="13490" y="6304"/>
                  </a:cubicBezTo>
                  <a:cubicBezTo>
                    <a:pt x="10214" y="1552"/>
                    <a:pt x="2283" y="0"/>
                    <a:pt x="2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a:off x="2086250" y="3038425"/>
              <a:ext cx="425200" cy="416175"/>
            </a:xfrm>
            <a:custGeom>
              <a:avLst/>
              <a:gdLst/>
              <a:ahLst/>
              <a:cxnLst/>
              <a:rect l="l" t="t" r="r" b="b"/>
              <a:pathLst>
                <a:path w="17008" h="16647" extrusionOk="0">
                  <a:moveTo>
                    <a:pt x="2511" y="308"/>
                  </a:moveTo>
                  <a:cubicBezTo>
                    <a:pt x="3463" y="522"/>
                    <a:pt x="10518" y="2177"/>
                    <a:pt x="13518" y="6522"/>
                  </a:cubicBezTo>
                  <a:cubicBezTo>
                    <a:pt x="16670" y="11101"/>
                    <a:pt x="13201" y="14212"/>
                    <a:pt x="13077" y="14322"/>
                  </a:cubicBezTo>
                  <a:lnTo>
                    <a:pt x="9442" y="16267"/>
                  </a:lnTo>
                  <a:cubicBezTo>
                    <a:pt x="9044" y="16330"/>
                    <a:pt x="8643" y="16362"/>
                    <a:pt x="8242" y="16362"/>
                  </a:cubicBezTo>
                  <a:cubicBezTo>
                    <a:pt x="7558" y="16362"/>
                    <a:pt x="6875" y="16270"/>
                    <a:pt x="6214" y="16087"/>
                  </a:cubicBezTo>
                  <a:cubicBezTo>
                    <a:pt x="3938" y="15432"/>
                    <a:pt x="2463" y="13715"/>
                    <a:pt x="1835" y="10991"/>
                  </a:cubicBezTo>
                  <a:cubicBezTo>
                    <a:pt x="442" y="4970"/>
                    <a:pt x="2187" y="970"/>
                    <a:pt x="2511" y="308"/>
                  </a:cubicBezTo>
                  <a:close/>
                  <a:moveTo>
                    <a:pt x="2424" y="1"/>
                  </a:moveTo>
                  <a:cubicBezTo>
                    <a:pt x="2373" y="1"/>
                    <a:pt x="2327" y="28"/>
                    <a:pt x="2304" y="73"/>
                  </a:cubicBezTo>
                  <a:cubicBezTo>
                    <a:pt x="2276" y="122"/>
                    <a:pt x="0" y="4370"/>
                    <a:pt x="1552" y="11060"/>
                  </a:cubicBezTo>
                  <a:cubicBezTo>
                    <a:pt x="2690" y="15963"/>
                    <a:pt x="6339" y="16646"/>
                    <a:pt x="8276" y="16646"/>
                  </a:cubicBezTo>
                  <a:cubicBezTo>
                    <a:pt x="8690" y="16646"/>
                    <a:pt x="9104" y="16612"/>
                    <a:pt x="9518" y="16550"/>
                  </a:cubicBezTo>
                  <a:lnTo>
                    <a:pt x="9552" y="16536"/>
                  </a:lnTo>
                  <a:lnTo>
                    <a:pt x="13242" y="14570"/>
                  </a:lnTo>
                  <a:cubicBezTo>
                    <a:pt x="13277" y="14536"/>
                    <a:pt x="17008" y="11101"/>
                    <a:pt x="13752" y="6363"/>
                  </a:cubicBezTo>
                  <a:cubicBezTo>
                    <a:pt x="10490" y="1618"/>
                    <a:pt x="2532" y="18"/>
                    <a:pt x="2456" y="4"/>
                  </a:cubicBezTo>
                  <a:cubicBezTo>
                    <a:pt x="2445" y="2"/>
                    <a:pt x="2434" y="1"/>
                    <a:pt x="2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0"/>
            <p:cNvSpPr/>
            <p:nvPr/>
          </p:nvSpPr>
          <p:spPr>
            <a:xfrm>
              <a:off x="2226075" y="3291400"/>
              <a:ext cx="290725" cy="213175"/>
            </a:xfrm>
            <a:custGeom>
              <a:avLst/>
              <a:gdLst/>
              <a:ahLst/>
              <a:cxnLst/>
              <a:rect l="l" t="t" r="r" b="b"/>
              <a:pathLst>
                <a:path w="11629" h="8527" extrusionOk="0">
                  <a:moveTo>
                    <a:pt x="6844" y="1"/>
                  </a:moveTo>
                  <a:cubicBezTo>
                    <a:pt x="6015" y="1"/>
                    <a:pt x="5134" y="170"/>
                    <a:pt x="4270" y="527"/>
                  </a:cubicBezTo>
                  <a:cubicBezTo>
                    <a:pt x="1525" y="1665"/>
                    <a:pt x="1" y="4258"/>
                    <a:pt x="856" y="6320"/>
                  </a:cubicBezTo>
                  <a:cubicBezTo>
                    <a:pt x="1436" y="7730"/>
                    <a:pt x="2982" y="8527"/>
                    <a:pt x="4778" y="8527"/>
                  </a:cubicBezTo>
                  <a:cubicBezTo>
                    <a:pt x="5609" y="8527"/>
                    <a:pt x="6493" y="8356"/>
                    <a:pt x="7359" y="7996"/>
                  </a:cubicBezTo>
                  <a:cubicBezTo>
                    <a:pt x="10104" y="6865"/>
                    <a:pt x="11628" y="4272"/>
                    <a:pt x="10773" y="2210"/>
                  </a:cubicBezTo>
                  <a:cubicBezTo>
                    <a:pt x="10193" y="798"/>
                    <a:pt x="8643" y="1"/>
                    <a:pt x="6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2234350" y="3285950"/>
              <a:ext cx="276250" cy="220525"/>
            </a:xfrm>
            <a:custGeom>
              <a:avLst/>
              <a:gdLst/>
              <a:ahLst/>
              <a:cxnLst/>
              <a:rect l="l" t="t" r="r" b="b"/>
              <a:pathLst>
                <a:path w="11050" h="8821" extrusionOk="0">
                  <a:moveTo>
                    <a:pt x="6559" y="290"/>
                  </a:moveTo>
                  <a:cubicBezTo>
                    <a:pt x="7015" y="290"/>
                    <a:pt x="7463" y="345"/>
                    <a:pt x="7904" y="462"/>
                  </a:cubicBezTo>
                  <a:cubicBezTo>
                    <a:pt x="9084" y="759"/>
                    <a:pt x="9953" y="1448"/>
                    <a:pt x="10353" y="2407"/>
                  </a:cubicBezTo>
                  <a:cubicBezTo>
                    <a:pt x="10746" y="3359"/>
                    <a:pt x="10629" y="4462"/>
                    <a:pt x="9994" y="5517"/>
                  </a:cubicBezTo>
                  <a:cubicBezTo>
                    <a:pt x="9366" y="6580"/>
                    <a:pt x="8304" y="7455"/>
                    <a:pt x="7015" y="8000"/>
                  </a:cubicBezTo>
                  <a:cubicBezTo>
                    <a:pt x="6179" y="8351"/>
                    <a:pt x="5303" y="8531"/>
                    <a:pt x="4471" y="8531"/>
                  </a:cubicBezTo>
                  <a:cubicBezTo>
                    <a:pt x="4011" y="8531"/>
                    <a:pt x="3565" y="8476"/>
                    <a:pt x="3146" y="8366"/>
                  </a:cubicBezTo>
                  <a:cubicBezTo>
                    <a:pt x="1966" y="8055"/>
                    <a:pt x="1090" y="7352"/>
                    <a:pt x="697" y="6407"/>
                  </a:cubicBezTo>
                  <a:cubicBezTo>
                    <a:pt x="297" y="5455"/>
                    <a:pt x="421" y="4352"/>
                    <a:pt x="1049" y="3297"/>
                  </a:cubicBezTo>
                  <a:cubicBezTo>
                    <a:pt x="1677" y="2235"/>
                    <a:pt x="2739" y="1345"/>
                    <a:pt x="4035" y="814"/>
                  </a:cubicBezTo>
                  <a:cubicBezTo>
                    <a:pt x="4828" y="476"/>
                    <a:pt x="5690" y="297"/>
                    <a:pt x="6559" y="290"/>
                  </a:cubicBezTo>
                  <a:close/>
                  <a:moveTo>
                    <a:pt x="6569" y="0"/>
                  </a:moveTo>
                  <a:cubicBezTo>
                    <a:pt x="5698" y="0"/>
                    <a:pt x="4792" y="185"/>
                    <a:pt x="3918" y="545"/>
                  </a:cubicBezTo>
                  <a:cubicBezTo>
                    <a:pt x="2566" y="1104"/>
                    <a:pt x="1470" y="2014"/>
                    <a:pt x="801" y="3152"/>
                  </a:cubicBezTo>
                  <a:cubicBezTo>
                    <a:pt x="125" y="4290"/>
                    <a:pt x="1" y="5476"/>
                    <a:pt x="428" y="6517"/>
                  </a:cubicBezTo>
                  <a:cubicBezTo>
                    <a:pt x="863" y="7566"/>
                    <a:pt x="1801" y="8311"/>
                    <a:pt x="3077" y="8642"/>
                  </a:cubicBezTo>
                  <a:cubicBezTo>
                    <a:pt x="3539" y="8759"/>
                    <a:pt x="4015" y="8821"/>
                    <a:pt x="4490" y="8821"/>
                  </a:cubicBezTo>
                  <a:cubicBezTo>
                    <a:pt x="5394" y="8814"/>
                    <a:pt x="6290" y="8628"/>
                    <a:pt x="7125" y="8276"/>
                  </a:cubicBezTo>
                  <a:cubicBezTo>
                    <a:pt x="8477" y="7711"/>
                    <a:pt x="9573" y="6807"/>
                    <a:pt x="10249" y="5669"/>
                  </a:cubicBezTo>
                  <a:cubicBezTo>
                    <a:pt x="10918" y="4531"/>
                    <a:pt x="11049" y="3338"/>
                    <a:pt x="10615" y="2297"/>
                  </a:cubicBezTo>
                  <a:cubicBezTo>
                    <a:pt x="10187" y="1255"/>
                    <a:pt x="9228" y="504"/>
                    <a:pt x="7973" y="173"/>
                  </a:cubicBezTo>
                  <a:cubicBezTo>
                    <a:pt x="7523" y="57"/>
                    <a:pt x="7052" y="0"/>
                    <a:pt x="6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0"/>
            <p:cNvSpPr/>
            <p:nvPr/>
          </p:nvSpPr>
          <p:spPr>
            <a:xfrm>
              <a:off x="2281600" y="3362100"/>
              <a:ext cx="478825" cy="1033025"/>
            </a:xfrm>
            <a:custGeom>
              <a:avLst/>
              <a:gdLst/>
              <a:ahLst/>
              <a:cxnLst/>
              <a:rect l="l" t="t" r="r" b="b"/>
              <a:pathLst>
                <a:path w="19153" h="41321" extrusionOk="0">
                  <a:moveTo>
                    <a:pt x="6436" y="1"/>
                  </a:moveTo>
                  <a:cubicBezTo>
                    <a:pt x="3792" y="1"/>
                    <a:pt x="1415" y="1701"/>
                    <a:pt x="580" y="4251"/>
                  </a:cubicBezTo>
                  <a:lnTo>
                    <a:pt x="552" y="4334"/>
                  </a:lnTo>
                  <a:cubicBezTo>
                    <a:pt x="0" y="6023"/>
                    <a:pt x="200" y="7872"/>
                    <a:pt x="1104" y="9403"/>
                  </a:cubicBezTo>
                  <a:cubicBezTo>
                    <a:pt x="7449" y="20313"/>
                    <a:pt x="6311" y="36658"/>
                    <a:pt x="6290" y="36851"/>
                  </a:cubicBezTo>
                  <a:cubicBezTo>
                    <a:pt x="5973" y="38982"/>
                    <a:pt x="7435" y="40962"/>
                    <a:pt x="9566" y="41279"/>
                  </a:cubicBezTo>
                  <a:cubicBezTo>
                    <a:pt x="9752" y="41306"/>
                    <a:pt x="9945" y="41320"/>
                    <a:pt x="10145" y="41320"/>
                  </a:cubicBezTo>
                  <a:cubicBezTo>
                    <a:pt x="12070" y="41320"/>
                    <a:pt x="13704" y="39913"/>
                    <a:pt x="13987" y="38010"/>
                  </a:cubicBezTo>
                  <a:cubicBezTo>
                    <a:pt x="14125" y="37093"/>
                    <a:pt x="19152" y="16830"/>
                    <a:pt x="11890" y="3258"/>
                  </a:cubicBezTo>
                  <a:cubicBezTo>
                    <a:pt x="10904" y="1409"/>
                    <a:pt x="9049" y="196"/>
                    <a:pt x="6959" y="23"/>
                  </a:cubicBezTo>
                  <a:cubicBezTo>
                    <a:pt x="6784" y="8"/>
                    <a:pt x="6609" y="1"/>
                    <a:pt x="6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0"/>
            <p:cNvSpPr/>
            <p:nvPr/>
          </p:nvSpPr>
          <p:spPr>
            <a:xfrm>
              <a:off x="2277800" y="3358400"/>
              <a:ext cx="457275" cy="1040350"/>
            </a:xfrm>
            <a:custGeom>
              <a:avLst/>
              <a:gdLst/>
              <a:ahLst/>
              <a:cxnLst/>
              <a:rect l="l" t="t" r="r" b="b"/>
              <a:pathLst>
                <a:path w="18291" h="41614" extrusionOk="0">
                  <a:moveTo>
                    <a:pt x="6571" y="295"/>
                  </a:moveTo>
                  <a:cubicBezTo>
                    <a:pt x="6576" y="295"/>
                    <a:pt x="6582" y="295"/>
                    <a:pt x="6587" y="295"/>
                  </a:cubicBezTo>
                  <a:cubicBezTo>
                    <a:pt x="6759" y="295"/>
                    <a:pt x="6925" y="302"/>
                    <a:pt x="7097" y="323"/>
                  </a:cubicBezTo>
                  <a:cubicBezTo>
                    <a:pt x="9139" y="475"/>
                    <a:pt x="10953" y="1668"/>
                    <a:pt x="11918" y="3475"/>
                  </a:cubicBezTo>
                  <a:cubicBezTo>
                    <a:pt x="17994" y="14840"/>
                    <a:pt x="15456" y="31172"/>
                    <a:pt x="14091" y="37668"/>
                  </a:cubicBezTo>
                  <a:cubicBezTo>
                    <a:pt x="14042" y="37916"/>
                    <a:pt x="14008" y="38068"/>
                    <a:pt x="14001" y="38130"/>
                  </a:cubicBezTo>
                  <a:cubicBezTo>
                    <a:pt x="13711" y="39958"/>
                    <a:pt x="12146" y="41310"/>
                    <a:pt x="10297" y="41330"/>
                  </a:cubicBezTo>
                  <a:cubicBezTo>
                    <a:pt x="10104" y="41330"/>
                    <a:pt x="9918" y="41310"/>
                    <a:pt x="9732" y="41289"/>
                  </a:cubicBezTo>
                  <a:cubicBezTo>
                    <a:pt x="7690" y="40979"/>
                    <a:pt x="6284" y="39068"/>
                    <a:pt x="6587" y="37027"/>
                  </a:cubicBezTo>
                  <a:cubicBezTo>
                    <a:pt x="6608" y="36875"/>
                    <a:pt x="7780" y="20468"/>
                    <a:pt x="1380" y="9475"/>
                  </a:cubicBezTo>
                  <a:cubicBezTo>
                    <a:pt x="497" y="7978"/>
                    <a:pt x="304" y="6178"/>
                    <a:pt x="849" y="4530"/>
                  </a:cubicBezTo>
                  <a:lnTo>
                    <a:pt x="870" y="4440"/>
                  </a:lnTo>
                  <a:cubicBezTo>
                    <a:pt x="1675" y="1969"/>
                    <a:pt x="3977" y="295"/>
                    <a:pt x="6571" y="295"/>
                  </a:cubicBezTo>
                  <a:close/>
                  <a:moveTo>
                    <a:pt x="6617" y="1"/>
                  </a:moveTo>
                  <a:cubicBezTo>
                    <a:pt x="6428" y="1"/>
                    <a:pt x="6239" y="9"/>
                    <a:pt x="6049" y="26"/>
                  </a:cubicBezTo>
                  <a:cubicBezTo>
                    <a:pt x="3525" y="247"/>
                    <a:pt x="1380" y="1950"/>
                    <a:pt x="594" y="4357"/>
                  </a:cubicBezTo>
                  <a:lnTo>
                    <a:pt x="573" y="4433"/>
                  </a:lnTo>
                  <a:cubicBezTo>
                    <a:pt x="1" y="6164"/>
                    <a:pt x="208" y="8054"/>
                    <a:pt x="1132" y="9620"/>
                  </a:cubicBezTo>
                  <a:cubicBezTo>
                    <a:pt x="7422" y="20433"/>
                    <a:pt x="6311" y="36827"/>
                    <a:pt x="6297" y="36985"/>
                  </a:cubicBezTo>
                  <a:cubicBezTo>
                    <a:pt x="5973" y="39185"/>
                    <a:pt x="7490" y="41241"/>
                    <a:pt x="9691" y="41572"/>
                  </a:cubicBezTo>
                  <a:cubicBezTo>
                    <a:pt x="9891" y="41599"/>
                    <a:pt x="10091" y="41613"/>
                    <a:pt x="10297" y="41613"/>
                  </a:cubicBezTo>
                  <a:cubicBezTo>
                    <a:pt x="12291" y="41599"/>
                    <a:pt x="13980" y="40144"/>
                    <a:pt x="14284" y="38172"/>
                  </a:cubicBezTo>
                  <a:cubicBezTo>
                    <a:pt x="14291" y="38116"/>
                    <a:pt x="14325" y="37965"/>
                    <a:pt x="14380" y="37723"/>
                  </a:cubicBezTo>
                  <a:cubicBezTo>
                    <a:pt x="15753" y="31199"/>
                    <a:pt x="18291" y="14785"/>
                    <a:pt x="12173" y="3337"/>
                  </a:cubicBezTo>
                  <a:cubicBezTo>
                    <a:pt x="11070" y="1271"/>
                    <a:pt x="8924" y="1"/>
                    <a:pt x="6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0"/>
            <p:cNvSpPr/>
            <p:nvPr/>
          </p:nvSpPr>
          <p:spPr>
            <a:xfrm>
              <a:off x="2468675" y="4239925"/>
              <a:ext cx="61575" cy="119350"/>
            </a:xfrm>
            <a:custGeom>
              <a:avLst/>
              <a:gdLst/>
              <a:ahLst/>
              <a:cxnLst/>
              <a:rect l="l" t="t" r="r" b="b"/>
              <a:pathLst>
                <a:path w="2463" h="4774" extrusionOk="0">
                  <a:moveTo>
                    <a:pt x="428" y="0"/>
                  </a:moveTo>
                  <a:cubicBezTo>
                    <a:pt x="345" y="0"/>
                    <a:pt x="283" y="62"/>
                    <a:pt x="283" y="138"/>
                  </a:cubicBezTo>
                  <a:cubicBezTo>
                    <a:pt x="255" y="1255"/>
                    <a:pt x="200" y="1904"/>
                    <a:pt x="200" y="1945"/>
                  </a:cubicBezTo>
                  <a:cubicBezTo>
                    <a:pt x="0" y="3304"/>
                    <a:pt x="931" y="4566"/>
                    <a:pt x="2290" y="4773"/>
                  </a:cubicBezTo>
                  <a:lnTo>
                    <a:pt x="2304" y="4773"/>
                  </a:lnTo>
                  <a:cubicBezTo>
                    <a:pt x="2308" y="4773"/>
                    <a:pt x="2312" y="4773"/>
                    <a:pt x="2317" y="4773"/>
                  </a:cubicBezTo>
                  <a:cubicBezTo>
                    <a:pt x="2387" y="4773"/>
                    <a:pt x="2449" y="4720"/>
                    <a:pt x="2456" y="4649"/>
                  </a:cubicBezTo>
                  <a:cubicBezTo>
                    <a:pt x="2462" y="4566"/>
                    <a:pt x="2407" y="4497"/>
                    <a:pt x="2331" y="4483"/>
                  </a:cubicBezTo>
                  <a:cubicBezTo>
                    <a:pt x="1138" y="4297"/>
                    <a:pt x="311" y="3186"/>
                    <a:pt x="483" y="1993"/>
                  </a:cubicBezTo>
                  <a:cubicBezTo>
                    <a:pt x="497" y="1945"/>
                    <a:pt x="545" y="1276"/>
                    <a:pt x="573" y="145"/>
                  </a:cubicBezTo>
                  <a:cubicBezTo>
                    <a:pt x="573" y="69"/>
                    <a:pt x="511"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0"/>
            <p:cNvSpPr/>
            <p:nvPr/>
          </p:nvSpPr>
          <p:spPr>
            <a:xfrm>
              <a:off x="2150400" y="3194225"/>
              <a:ext cx="99500" cy="205575"/>
            </a:xfrm>
            <a:custGeom>
              <a:avLst/>
              <a:gdLst/>
              <a:ahLst/>
              <a:cxnLst/>
              <a:rect l="l" t="t" r="r" b="b"/>
              <a:pathLst>
                <a:path w="3980" h="8223" extrusionOk="0">
                  <a:moveTo>
                    <a:pt x="152" y="0"/>
                  </a:moveTo>
                  <a:cubicBezTo>
                    <a:pt x="62" y="0"/>
                    <a:pt x="0" y="69"/>
                    <a:pt x="14" y="152"/>
                  </a:cubicBezTo>
                  <a:cubicBezTo>
                    <a:pt x="200" y="4973"/>
                    <a:pt x="3655" y="8152"/>
                    <a:pt x="3690" y="8186"/>
                  </a:cubicBezTo>
                  <a:cubicBezTo>
                    <a:pt x="3713" y="8209"/>
                    <a:pt x="3740" y="8223"/>
                    <a:pt x="3769" y="8223"/>
                  </a:cubicBezTo>
                  <a:cubicBezTo>
                    <a:pt x="3774" y="8223"/>
                    <a:pt x="3780" y="8222"/>
                    <a:pt x="3786" y="8221"/>
                  </a:cubicBezTo>
                  <a:cubicBezTo>
                    <a:pt x="3917" y="8221"/>
                    <a:pt x="3979" y="8062"/>
                    <a:pt x="3890" y="7973"/>
                  </a:cubicBezTo>
                  <a:cubicBezTo>
                    <a:pt x="3855" y="7938"/>
                    <a:pt x="483" y="4842"/>
                    <a:pt x="297" y="138"/>
                  </a:cubicBezTo>
                  <a:cubicBezTo>
                    <a:pt x="290" y="62"/>
                    <a:pt x="228" y="0"/>
                    <a:pt x="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0"/>
            <p:cNvSpPr/>
            <p:nvPr/>
          </p:nvSpPr>
          <p:spPr>
            <a:xfrm>
              <a:off x="2142200" y="3038825"/>
              <a:ext cx="107175" cy="246625"/>
            </a:xfrm>
            <a:custGeom>
              <a:avLst/>
              <a:gdLst/>
              <a:ahLst/>
              <a:cxnLst/>
              <a:rect l="l" t="t" r="r" b="b"/>
              <a:pathLst>
                <a:path w="4287" h="9865" extrusionOk="0">
                  <a:moveTo>
                    <a:pt x="216" y="1"/>
                  </a:moveTo>
                  <a:cubicBezTo>
                    <a:pt x="119" y="1"/>
                    <a:pt x="0" y="75"/>
                    <a:pt x="52" y="175"/>
                  </a:cubicBezTo>
                  <a:cubicBezTo>
                    <a:pt x="135" y="457"/>
                    <a:pt x="2100" y="7285"/>
                    <a:pt x="4004" y="9809"/>
                  </a:cubicBezTo>
                  <a:cubicBezTo>
                    <a:pt x="4032" y="9844"/>
                    <a:pt x="4073" y="9864"/>
                    <a:pt x="4114" y="9864"/>
                  </a:cubicBezTo>
                  <a:cubicBezTo>
                    <a:pt x="4149" y="9864"/>
                    <a:pt x="4183" y="9851"/>
                    <a:pt x="4211" y="9837"/>
                  </a:cubicBezTo>
                  <a:cubicBezTo>
                    <a:pt x="4273" y="9789"/>
                    <a:pt x="4287" y="9692"/>
                    <a:pt x="4238" y="9630"/>
                  </a:cubicBezTo>
                  <a:cubicBezTo>
                    <a:pt x="2363" y="7147"/>
                    <a:pt x="356" y="161"/>
                    <a:pt x="328" y="92"/>
                  </a:cubicBezTo>
                  <a:cubicBezTo>
                    <a:pt x="325" y="27"/>
                    <a:pt x="275"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0"/>
            <p:cNvSpPr/>
            <p:nvPr/>
          </p:nvSpPr>
          <p:spPr>
            <a:xfrm>
              <a:off x="2299625" y="3193975"/>
              <a:ext cx="71650" cy="102325"/>
            </a:xfrm>
            <a:custGeom>
              <a:avLst/>
              <a:gdLst/>
              <a:ahLst/>
              <a:cxnLst/>
              <a:rect l="l" t="t" r="r" b="b"/>
              <a:pathLst>
                <a:path w="2866" h="4093" extrusionOk="0">
                  <a:moveTo>
                    <a:pt x="220" y="0"/>
                  </a:moveTo>
                  <a:cubicBezTo>
                    <a:pt x="103" y="0"/>
                    <a:pt x="0" y="153"/>
                    <a:pt x="121" y="258"/>
                  </a:cubicBezTo>
                  <a:cubicBezTo>
                    <a:pt x="135" y="279"/>
                    <a:pt x="2031" y="2196"/>
                    <a:pt x="2562" y="3989"/>
                  </a:cubicBezTo>
                  <a:cubicBezTo>
                    <a:pt x="2576" y="4052"/>
                    <a:pt x="2631" y="4093"/>
                    <a:pt x="2700" y="4093"/>
                  </a:cubicBezTo>
                  <a:lnTo>
                    <a:pt x="2742" y="4086"/>
                  </a:lnTo>
                  <a:cubicBezTo>
                    <a:pt x="2817" y="4065"/>
                    <a:pt x="2866" y="3983"/>
                    <a:pt x="2838" y="3907"/>
                  </a:cubicBezTo>
                  <a:cubicBezTo>
                    <a:pt x="2293" y="2045"/>
                    <a:pt x="404" y="127"/>
                    <a:pt x="328" y="52"/>
                  </a:cubicBezTo>
                  <a:cubicBezTo>
                    <a:pt x="295" y="15"/>
                    <a:pt x="257"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0"/>
            <p:cNvSpPr/>
            <p:nvPr/>
          </p:nvSpPr>
          <p:spPr>
            <a:xfrm>
              <a:off x="2252975" y="3354975"/>
              <a:ext cx="56225" cy="95475"/>
            </a:xfrm>
            <a:custGeom>
              <a:avLst/>
              <a:gdLst/>
              <a:ahLst/>
              <a:cxnLst/>
              <a:rect l="l" t="t" r="r" b="b"/>
              <a:pathLst>
                <a:path w="2249" h="3819" extrusionOk="0">
                  <a:moveTo>
                    <a:pt x="379" y="0"/>
                  </a:moveTo>
                  <a:cubicBezTo>
                    <a:pt x="311" y="0"/>
                    <a:pt x="244" y="41"/>
                    <a:pt x="235" y="129"/>
                  </a:cubicBezTo>
                  <a:cubicBezTo>
                    <a:pt x="228" y="212"/>
                    <a:pt x="1" y="2267"/>
                    <a:pt x="1994" y="3784"/>
                  </a:cubicBezTo>
                  <a:cubicBezTo>
                    <a:pt x="2021" y="3805"/>
                    <a:pt x="2056" y="3819"/>
                    <a:pt x="2090" y="3819"/>
                  </a:cubicBezTo>
                  <a:cubicBezTo>
                    <a:pt x="2132" y="3819"/>
                    <a:pt x="2173" y="3791"/>
                    <a:pt x="2201" y="3756"/>
                  </a:cubicBezTo>
                  <a:cubicBezTo>
                    <a:pt x="2249" y="3694"/>
                    <a:pt x="2242" y="3598"/>
                    <a:pt x="2173" y="3550"/>
                  </a:cubicBezTo>
                  <a:cubicBezTo>
                    <a:pt x="325" y="2136"/>
                    <a:pt x="518" y="184"/>
                    <a:pt x="532" y="163"/>
                  </a:cubicBezTo>
                  <a:cubicBezTo>
                    <a:pt x="543" y="58"/>
                    <a:pt x="460" y="0"/>
                    <a:pt x="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0"/>
            <p:cNvSpPr/>
            <p:nvPr/>
          </p:nvSpPr>
          <p:spPr>
            <a:xfrm>
              <a:off x="2435900" y="3500350"/>
              <a:ext cx="30025" cy="28625"/>
            </a:xfrm>
            <a:custGeom>
              <a:avLst/>
              <a:gdLst/>
              <a:ahLst/>
              <a:cxnLst/>
              <a:rect l="l" t="t" r="r" b="b"/>
              <a:pathLst>
                <a:path w="1201" h="1145" extrusionOk="0">
                  <a:moveTo>
                    <a:pt x="609" y="0"/>
                  </a:moveTo>
                  <a:cubicBezTo>
                    <a:pt x="588" y="0"/>
                    <a:pt x="567" y="1"/>
                    <a:pt x="546" y="4"/>
                  </a:cubicBezTo>
                  <a:cubicBezTo>
                    <a:pt x="235" y="38"/>
                    <a:pt x="1" y="321"/>
                    <a:pt x="35" y="631"/>
                  </a:cubicBezTo>
                  <a:cubicBezTo>
                    <a:pt x="61" y="927"/>
                    <a:pt x="309" y="1145"/>
                    <a:pt x="594" y="1145"/>
                  </a:cubicBezTo>
                  <a:cubicBezTo>
                    <a:pt x="614" y="1145"/>
                    <a:pt x="635" y="1144"/>
                    <a:pt x="656" y="1142"/>
                  </a:cubicBezTo>
                  <a:cubicBezTo>
                    <a:pt x="973" y="1107"/>
                    <a:pt x="1201" y="824"/>
                    <a:pt x="1166" y="514"/>
                  </a:cubicBezTo>
                  <a:cubicBezTo>
                    <a:pt x="1141" y="218"/>
                    <a:pt x="899"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0"/>
            <p:cNvSpPr/>
            <p:nvPr/>
          </p:nvSpPr>
          <p:spPr>
            <a:xfrm>
              <a:off x="2531425" y="3465025"/>
              <a:ext cx="34000" cy="28550"/>
            </a:xfrm>
            <a:custGeom>
              <a:avLst/>
              <a:gdLst/>
              <a:ahLst/>
              <a:cxnLst/>
              <a:rect l="l" t="t" r="r" b="b"/>
              <a:pathLst>
                <a:path w="1360" h="1142" extrusionOk="0">
                  <a:moveTo>
                    <a:pt x="755" y="0"/>
                  </a:moveTo>
                  <a:cubicBezTo>
                    <a:pt x="738" y="0"/>
                    <a:pt x="721" y="1"/>
                    <a:pt x="704" y="3"/>
                  </a:cubicBezTo>
                  <a:cubicBezTo>
                    <a:pt x="194" y="51"/>
                    <a:pt x="1" y="686"/>
                    <a:pt x="394" y="1010"/>
                  </a:cubicBezTo>
                  <a:cubicBezTo>
                    <a:pt x="504" y="1101"/>
                    <a:pt x="630" y="1141"/>
                    <a:pt x="752" y="1141"/>
                  </a:cubicBezTo>
                  <a:cubicBezTo>
                    <a:pt x="1066" y="1141"/>
                    <a:pt x="1360" y="875"/>
                    <a:pt x="1325" y="513"/>
                  </a:cubicBezTo>
                  <a:cubicBezTo>
                    <a:pt x="1292" y="220"/>
                    <a:pt x="1044"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0"/>
            <p:cNvSpPr/>
            <p:nvPr/>
          </p:nvSpPr>
          <p:spPr>
            <a:xfrm>
              <a:off x="2406250" y="3458650"/>
              <a:ext cx="48300" cy="30425"/>
            </a:xfrm>
            <a:custGeom>
              <a:avLst/>
              <a:gdLst/>
              <a:ahLst/>
              <a:cxnLst/>
              <a:rect l="l" t="t" r="r" b="b"/>
              <a:pathLst>
                <a:path w="1932" h="1217" extrusionOk="0">
                  <a:moveTo>
                    <a:pt x="1704" y="0"/>
                  </a:moveTo>
                  <a:cubicBezTo>
                    <a:pt x="1007" y="0"/>
                    <a:pt x="366" y="381"/>
                    <a:pt x="35" y="1003"/>
                  </a:cubicBezTo>
                  <a:cubicBezTo>
                    <a:pt x="1" y="1072"/>
                    <a:pt x="28" y="1154"/>
                    <a:pt x="97" y="1196"/>
                  </a:cubicBezTo>
                  <a:lnTo>
                    <a:pt x="166" y="1216"/>
                  </a:lnTo>
                  <a:cubicBezTo>
                    <a:pt x="221" y="1216"/>
                    <a:pt x="270" y="1189"/>
                    <a:pt x="290" y="1141"/>
                  </a:cubicBezTo>
                  <a:cubicBezTo>
                    <a:pt x="585" y="612"/>
                    <a:pt x="1132" y="291"/>
                    <a:pt x="1731" y="291"/>
                  </a:cubicBezTo>
                  <a:cubicBezTo>
                    <a:pt x="1750" y="291"/>
                    <a:pt x="1768" y="292"/>
                    <a:pt x="1787" y="292"/>
                  </a:cubicBezTo>
                  <a:cubicBezTo>
                    <a:pt x="1863" y="285"/>
                    <a:pt x="1925" y="223"/>
                    <a:pt x="1932" y="147"/>
                  </a:cubicBezTo>
                  <a:cubicBezTo>
                    <a:pt x="1932" y="65"/>
                    <a:pt x="1870" y="3"/>
                    <a:pt x="1794" y="3"/>
                  </a:cubicBezTo>
                  <a:cubicBezTo>
                    <a:pt x="1764" y="1"/>
                    <a:pt x="1734" y="0"/>
                    <a:pt x="1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0"/>
            <p:cNvSpPr/>
            <p:nvPr/>
          </p:nvSpPr>
          <p:spPr>
            <a:xfrm>
              <a:off x="2509700" y="3425025"/>
              <a:ext cx="54175" cy="19225"/>
            </a:xfrm>
            <a:custGeom>
              <a:avLst/>
              <a:gdLst/>
              <a:ahLst/>
              <a:cxnLst/>
              <a:rect l="l" t="t" r="r" b="b"/>
              <a:pathLst>
                <a:path w="2167" h="769" extrusionOk="0">
                  <a:moveTo>
                    <a:pt x="1374" y="0"/>
                  </a:moveTo>
                  <a:cubicBezTo>
                    <a:pt x="897" y="0"/>
                    <a:pt x="428" y="180"/>
                    <a:pt x="70" y="520"/>
                  </a:cubicBezTo>
                  <a:cubicBezTo>
                    <a:pt x="8" y="568"/>
                    <a:pt x="1" y="658"/>
                    <a:pt x="63" y="713"/>
                  </a:cubicBezTo>
                  <a:cubicBezTo>
                    <a:pt x="83" y="748"/>
                    <a:pt x="125" y="768"/>
                    <a:pt x="166" y="768"/>
                  </a:cubicBezTo>
                  <a:cubicBezTo>
                    <a:pt x="201" y="761"/>
                    <a:pt x="242" y="748"/>
                    <a:pt x="270" y="727"/>
                  </a:cubicBezTo>
                  <a:cubicBezTo>
                    <a:pt x="576" y="444"/>
                    <a:pt x="969" y="295"/>
                    <a:pt x="1368" y="295"/>
                  </a:cubicBezTo>
                  <a:cubicBezTo>
                    <a:pt x="1562" y="295"/>
                    <a:pt x="1758" y="330"/>
                    <a:pt x="1946" y="403"/>
                  </a:cubicBezTo>
                  <a:cubicBezTo>
                    <a:pt x="1960" y="407"/>
                    <a:pt x="1975" y="409"/>
                    <a:pt x="1990" y="409"/>
                  </a:cubicBezTo>
                  <a:cubicBezTo>
                    <a:pt x="2052" y="409"/>
                    <a:pt x="2111" y="376"/>
                    <a:pt x="2139" y="320"/>
                  </a:cubicBezTo>
                  <a:cubicBezTo>
                    <a:pt x="2166" y="244"/>
                    <a:pt x="2125" y="161"/>
                    <a:pt x="2056" y="127"/>
                  </a:cubicBezTo>
                  <a:cubicBezTo>
                    <a:pt x="1834" y="42"/>
                    <a:pt x="1603" y="0"/>
                    <a:pt x="1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0"/>
            <p:cNvSpPr/>
            <p:nvPr/>
          </p:nvSpPr>
          <p:spPr>
            <a:xfrm>
              <a:off x="2462300" y="3553025"/>
              <a:ext cx="107425" cy="53375"/>
            </a:xfrm>
            <a:custGeom>
              <a:avLst/>
              <a:gdLst/>
              <a:ahLst/>
              <a:cxnLst/>
              <a:rect l="l" t="t" r="r" b="b"/>
              <a:pathLst>
                <a:path w="4297" h="2135" extrusionOk="0">
                  <a:moveTo>
                    <a:pt x="4131" y="0"/>
                  </a:moveTo>
                  <a:lnTo>
                    <a:pt x="0" y="683"/>
                  </a:lnTo>
                  <a:cubicBezTo>
                    <a:pt x="141" y="1544"/>
                    <a:pt x="983" y="2134"/>
                    <a:pt x="1964" y="2134"/>
                  </a:cubicBezTo>
                  <a:cubicBezTo>
                    <a:pt x="2092" y="2134"/>
                    <a:pt x="2221" y="2124"/>
                    <a:pt x="2352" y="2104"/>
                  </a:cubicBezTo>
                  <a:cubicBezTo>
                    <a:pt x="3490" y="1924"/>
                    <a:pt x="4297" y="972"/>
                    <a:pt x="4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2514025" y="3556450"/>
              <a:ext cx="31925" cy="18250"/>
            </a:xfrm>
            <a:custGeom>
              <a:avLst/>
              <a:gdLst/>
              <a:ahLst/>
              <a:cxnLst/>
              <a:rect l="l" t="t" r="r" b="b"/>
              <a:pathLst>
                <a:path w="1277" h="730" extrusionOk="0">
                  <a:moveTo>
                    <a:pt x="1228" y="1"/>
                  </a:moveTo>
                  <a:lnTo>
                    <a:pt x="0" y="201"/>
                  </a:lnTo>
                  <a:cubicBezTo>
                    <a:pt x="51" y="507"/>
                    <a:pt x="314" y="730"/>
                    <a:pt x="619" y="730"/>
                  </a:cubicBezTo>
                  <a:cubicBezTo>
                    <a:pt x="645" y="730"/>
                    <a:pt x="671" y="728"/>
                    <a:pt x="697" y="725"/>
                  </a:cubicBezTo>
                  <a:cubicBezTo>
                    <a:pt x="1042" y="684"/>
                    <a:pt x="1276" y="366"/>
                    <a:pt x="1235" y="29"/>
                  </a:cubicBezTo>
                  <a:cubicBezTo>
                    <a:pt x="1235" y="22"/>
                    <a:pt x="1228" y="8"/>
                    <a:pt x="1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2473325" y="3581450"/>
              <a:ext cx="51925" cy="25050"/>
            </a:xfrm>
            <a:custGeom>
              <a:avLst/>
              <a:gdLst/>
              <a:ahLst/>
              <a:cxnLst/>
              <a:rect l="l" t="t" r="r" b="b"/>
              <a:pathLst>
                <a:path w="2077" h="1002" extrusionOk="0">
                  <a:moveTo>
                    <a:pt x="900" y="1"/>
                  </a:moveTo>
                  <a:cubicBezTo>
                    <a:pt x="797" y="1"/>
                    <a:pt x="691" y="14"/>
                    <a:pt x="587" y="42"/>
                  </a:cubicBezTo>
                  <a:cubicBezTo>
                    <a:pt x="359" y="104"/>
                    <a:pt x="159" y="229"/>
                    <a:pt x="1" y="401"/>
                  </a:cubicBezTo>
                  <a:cubicBezTo>
                    <a:pt x="367" y="773"/>
                    <a:pt x="912" y="1002"/>
                    <a:pt x="1506" y="1002"/>
                  </a:cubicBezTo>
                  <a:cubicBezTo>
                    <a:pt x="1639" y="1002"/>
                    <a:pt x="1775" y="991"/>
                    <a:pt x="1911" y="967"/>
                  </a:cubicBezTo>
                  <a:lnTo>
                    <a:pt x="2076" y="932"/>
                  </a:lnTo>
                  <a:cubicBezTo>
                    <a:pt x="2070" y="925"/>
                    <a:pt x="2076" y="904"/>
                    <a:pt x="2070" y="898"/>
                  </a:cubicBezTo>
                  <a:cubicBezTo>
                    <a:pt x="1925" y="355"/>
                    <a:pt x="1433" y="1"/>
                    <a:pt x="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0"/>
            <p:cNvSpPr/>
            <p:nvPr/>
          </p:nvSpPr>
          <p:spPr>
            <a:xfrm>
              <a:off x="2458325" y="3549400"/>
              <a:ext cx="115200" cy="60725"/>
            </a:xfrm>
            <a:custGeom>
              <a:avLst/>
              <a:gdLst/>
              <a:ahLst/>
              <a:cxnLst/>
              <a:rect l="l" t="t" r="r" b="b"/>
              <a:pathLst>
                <a:path w="4608" h="2429" extrusionOk="0">
                  <a:moveTo>
                    <a:pt x="4159" y="317"/>
                  </a:moveTo>
                  <a:lnTo>
                    <a:pt x="4159" y="317"/>
                  </a:lnTo>
                  <a:cubicBezTo>
                    <a:pt x="4214" y="1152"/>
                    <a:pt x="3497" y="1938"/>
                    <a:pt x="2490" y="2111"/>
                  </a:cubicBezTo>
                  <a:cubicBezTo>
                    <a:pt x="2365" y="2133"/>
                    <a:pt x="2239" y="2144"/>
                    <a:pt x="2113" y="2144"/>
                  </a:cubicBezTo>
                  <a:cubicBezTo>
                    <a:pt x="1741" y="2144"/>
                    <a:pt x="1374" y="2046"/>
                    <a:pt x="1049" y="1855"/>
                  </a:cubicBezTo>
                  <a:cubicBezTo>
                    <a:pt x="704" y="1649"/>
                    <a:pt x="449" y="1324"/>
                    <a:pt x="332" y="945"/>
                  </a:cubicBezTo>
                  <a:lnTo>
                    <a:pt x="4159" y="317"/>
                  </a:lnTo>
                  <a:close/>
                  <a:moveTo>
                    <a:pt x="4263" y="0"/>
                  </a:moveTo>
                  <a:lnTo>
                    <a:pt x="132" y="683"/>
                  </a:lnTo>
                  <a:cubicBezTo>
                    <a:pt x="56" y="697"/>
                    <a:pt x="1" y="773"/>
                    <a:pt x="14" y="855"/>
                  </a:cubicBezTo>
                  <a:cubicBezTo>
                    <a:pt x="111" y="1380"/>
                    <a:pt x="428" y="1835"/>
                    <a:pt x="890" y="2104"/>
                  </a:cubicBezTo>
                  <a:cubicBezTo>
                    <a:pt x="1252" y="2312"/>
                    <a:pt x="1660" y="2428"/>
                    <a:pt x="2082" y="2428"/>
                  </a:cubicBezTo>
                  <a:cubicBezTo>
                    <a:pt x="2094" y="2428"/>
                    <a:pt x="2106" y="2428"/>
                    <a:pt x="2118" y="2428"/>
                  </a:cubicBezTo>
                  <a:cubicBezTo>
                    <a:pt x="2256" y="2428"/>
                    <a:pt x="2401" y="2421"/>
                    <a:pt x="2538" y="2393"/>
                  </a:cubicBezTo>
                  <a:cubicBezTo>
                    <a:pt x="3752" y="2193"/>
                    <a:pt x="4607" y="1180"/>
                    <a:pt x="4435" y="117"/>
                  </a:cubicBezTo>
                  <a:cubicBezTo>
                    <a:pt x="4428" y="83"/>
                    <a:pt x="4407" y="48"/>
                    <a:pt x="4373" y="21"/>
                  </a:cubicBezTo>
                  <a:cubicBezTo>
                    <a:pt x="4339" y="7"/>
                    <a:pt x="4304" y="0"/>
                    <a:pt x="4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0"/>
            <p:cNvSpPr/>
            <p:nvPr/>
          </p:nvSpPr>
          <p:spPr>
            <a:xfrm>
              <a:off x="2422975" y="3553025"/>
              <a:ext cx="17275" cy="10875"/>
            </a:xfrm>
            <a:custGeom>
              <a:avLst/>
              <a:gdLst/>
              <a:ahLst/>
              <a:cxnLst/>
              <a:rect l="l" t="t" r="r" b="b"/>
              <a:pathLst>
                <a:path w="691" h="435" extrusionOk="0">
                  <a:moveTo>
                    <a:pt x="346" y="0"/>
                  </a:moveTo>
                  <a:cubicBezTo>
                    <a:pt x="159" y="0"/>
                    <a:pt x="1" y="97"/>
                    <a:pt x="1" y="214"/>
                  </a:cubicBezTo>
                  <a:cubicBezTo>
                    <a:pt x="1" y="338"/>
                    <a:pt x="159" y="435"/>
                    <a:pt x="346" y="435"/>
                  </a:cubicBezTo>
                  <a:cubicBezTo>
                    <a:pt x="539" y="435"/>
                    <a:pt x="690" y="338"/>
                    <a:pt x="690" y="214"/>
                  </a:cubicBezTo>
                  <a:cubicBezTo>
                    <a:pt x="690" y="97"/>
                    <a:pt x="53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0"/>
            <p:cNvSpPr/>
            <p:nvPr/>
          </p:nvSpPr>
          <p:spPr>
            <a:xfrm>
              <a:off x="2573325" y="3517850"/>
              <a:ext cx="18300" cy="11475"/>
            </a:xfrm>
            <a:custGeom>
              <a:avLst/>
              <a:gdLst/>
              <a:ahLst/>
              <a:cxnLst/>
              <a:rect l="l" t="t" r="r" b="b"/>
              <a:pathLst>
                <a:path w="732" h="459" extrusionOk="0">
                  <a:moveTo>
                    <a:pt x="461" y="0"/>
                  </a:moveTo>
                  <a:cubicBezTo>
                    <a:pt x="411" y="0"/>
                    <a:pt x="358" y="9"/>
                    <a:pt x="304" y="28"/>
                  </a:cubicBezTo>
                  <a:cubicBezTo>
                    <a:pt x="118" y="90"/>
                    <a:pt x="1" y="228"/>
                    <a:pt x="42" y="338"/>
                  </a:cubicBezTo>
                  <a:cubicBezTo>
                    <a:pt x="71" y="415"/>
                    <a:pt x="168" y="459"/>
                    <a:pt x="283" y="459"/>
                  </a:cubicBezTo>
                  <a:cubicBezTo>
                    <a:pt x="332" y="459"/>
                    <a:pt x="384" y="451"/>
                    <a:pt x="435" y="435"/>
                  </a:cubicBezTo>
                  <a:cubicBezTo>
                    <a:pt x="607" y="373"/>
                    <a:pt x="732" y="235"/>
                    <a:pt x="690" y="124"/>
                  </a:cubicBezTo>
                  <a:cubicBezTo>
                    <a:pt x="666" y="47"/>
                    <a:pt x="575"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0"/>
            <p:cNvSpPr/>
            <p:nvPr/>
          </p:nvSpPr>
          <p:spPr>
            <a:xfrm>
              <a:off x="2501250" y="3621050"/>
              <a:ext cx="31925" cy="12000"/>
            </a:xfrm>
            <a:custGeom>
              <a:avLst/>
              <a:gdLst/>
              <a:ahLst/>
              <a:cxnLst/>
              <a:rect l="l" t="t" r="r" b="b"/>
              <a:pathLst>
                <a:path w="1277" h="480" extrusionOk="0">
                  <a:moveTo>
                    <a:pt x="1116" y="1"/>
                  </a:moveTo>
                  <a:cubicBezTo>
                    <a:pt x="1108" y="1"/>
                    <a:pt x="1099" y="2"/>
                    <a:pt x="1090" y="3"/>
                  </a:cubicBezTo>
                  <a:lnTo>
                    <a:pt x="132" y="183"/>
                  </a:lnTo>
                  <a:cubicBezTo>
                    <a:pt x="56" y="203"/>
                    <a:pt x="1" y="279"/>
                    <a:pt x="21" y="355"/>
                  </a:cubicBezTo>
                  <a:cubicBezTo>
                    <a:pt x="28" y="424"/>
                    <a:pt x="90" y="479"/>
                    <a:pt x="159" y="479"/>
                  </a:cubicBezTo>
                  <a:lnTo>
                    <a:pt x="187" y="465"/>
                  </a:lnTo>
                  <a:lnTo>
                    <a:pt x="1153" y="286"/>
                  </a:lnTo>
                  <a:cubicBezTo>
                    <a:pt x="1228" y="272"/>
                    <a:pt x="1277" y="196"/>
                    <a:pt x="1263" y="114"/>
                  </a:cubicBezTo>
                  <a:cubicBezTo>
                    <a:pt x="1245" y="46"/>
                    <a:pt x="1183" y="1"/>
                    <a:pt x="1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p:nvPr/>
          </p:nvSpPr>
          <p:spPr>
            <a:xfrm>
              <a:off x="2427250" y="3778975"/>
              <a:ext cx="46450" cy="219925"/>
            </a:xfrm>
            <a:custGeom>
              <a:avLst/>
              <a:gdLst/>
              <a:ahLst/>
              <a:cxnLst/>
              <a:rect l="l" t="t" r="r" b="b"/>
              <a:pathLst>
                <a:path w="1858" h="8797" extrusionOk="0">
                  <a:moveTo>
                    <a:pt x="180" y="0"/>
                  </a:moveTo>
                  <a:cubicBezTo>
                    <a:pt x="91" y="0"/>
                    <a:pt x="1" y="74"/>
                    <a:pt x="30" y="190"/>
                  </a:cubicBezTo>
                  <a:cubicBezTo>
                    <a:pt x="50" y="238"/>
                    <a:pt x="1568" y="5521"/>
                    <a:pt x="1375" y="8645"/>
                  </a:cubicBezTo>
                  <a:cubicBezTo>
                    <a:pt x="1375" y="8721"/>
                    <a:pt x="1437" y="8797"/>
                    <a:pt x="1512" y="8797"/>
                  </a:cubicBezTo>
                  <a:lnTo>
                    <a:pt x="1526" y="8797"/>
                  </a:lnTo>
                  <a:cubicBezTo>
                    <a:pt x="1602" y="8797"/>
                    <a:pt x="1664" y="8735"/>
                    <a:pt x="1671" y="8659"/>
                  </a:cubicBezTo>
                  <a:cubicBezTo>
                    <a:pt x="1857" y="5486"/>
                    <a:pt x="333" y="162"/>
                    <a:pt x="319" y="107"/>
                  </a:cubicBezTo>
                  <a:cubicBezTo>
                    <a:pt x="297" y="33"/>
                    <a:pt x="239"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2150550" y="4390600"/>
              <a:ext cx="373675" cy="7100"/>
            </a:xfrm>
            <a:custGeom>
              <a:avLst/>
              <a:gdLst/>
              <a:ahLst/>
              <a:cxnLst/>
              <a:rect l="l" t="t" r="r" b="b"/>
              <a:pathLst>
                <a:path w="14947" h="284" extrusionOk="0">
                  <a:moveTo>
                    <a:pt x="146" y="1"/>
                  </a:moveTo>
                  <a:cubicBezTo>
                    <a:pt x="63" y="1"/>
                    <a:pt x="8" y="56"/>
                    <a:pt x="8" y="139"/>
                  </a:cubicBezTo>
                  <a:cubicBezTo>
                    <a:pt x="1" y="215"/>
                    <a:pt x="63" y="284"/>
                    <a:pt x="146" y="284"/>
                  </a:cubicBezTo>
                  <a:lnTo>
                    <a:pt x="14808" y="284"/>
                  </a:lnTo>
                  <a:cubicBezTo>
                    <a:pt x="14884" y="284"/>
                    <a:pt x="14946" y="215"/>
                    <a:pt x="14946" y="139"/>
                  </a:cubicBezTo>
                  <a:cubicBezTo>
                    <a:pt x="14946" y="56"/>
                    <a:pt x="14884" y="1"/>
                    <a:pt x="148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40"/>
          <p:cNvGrpSpPr/>
          <p:nvPr/>
        </p:nvGrpSpPr>
        <p:grpSpPr>
          <a:xfrm>
            <a:off x="2625371" y="953583"/>
            <a:ext cx="315440" cy="304214"/>
            <a:chOff x="2082875" y="4326875"/>
            <a:chExt cx="377050" cy="363675"/>
          </a:xfrm>
        </p:grpSpPr>
        <p:sp>
          <p:nvSpPr>
            <p:cNvPr id="656" name="Google Shape;656;p40"/>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0"/>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0"/>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40"/>
          <p:cNvSpPr/>
          <p:nvPr/>
        </p:nvSpPr>
        <p:spPr>
          <a:xfrm rot="3600004">
            <a:off x="6455000" y="853550"/>
            <a:ext cx="394297" cy="404883"/>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0"/>
          <p:cNvSpPr/>
          <p:nvPr/>
        </p:nvSpPr>
        <p:spPr>
          <a:xfrm>
            <a:off x="8064339" y="2177868"/>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40"/>
          <p:cNvGrpSpPr/>
          <p:nvPr/>
        </p:nvGrpSpPr>
        <p:grpSpPr>
          <a:xfrm rot="7199834">
            <a:off x="7492174" y="1002008"/>
            <a:ext cx="513634" cy="695892"/>
            <a:chOff x="4367313" y="3599613"/>
            <a:chExt cx="723775" cy="980600"/>
          </a:xfrm>
        </p:grpSpPr>
        <p:sp>
          <p:nvSpPr>
            <p:cNvPr id="662" name="Google Shape;662;p40"/>
            <p:cNvSpPr/>
            <p:nvPr/>
          </p:nvSpPr>
          <p:spPr>
            <a:xfrm>
              <a:off x="4375263" y="3607738"/>
              <a:ext cx="707875" cy="964350"/>
            </a:xfrm>
            <a:custGeom>
              <a:avLst/>
              <a:gdLst/>
              <a:ahLst/>
              <a:cxnLst/>
              <a:rect l="l" t="t" r="r" b="b"/>
              <a:pathLst>
                <a:path w="28315" h="38574" extrusionOk="0">
                  <a:moveTo>
                    <a:pt x="17877" y="0"/>
                  </a:moveTo>
                  <a:cubicBezTo>
                    <a:pt x="14619" y="0"/>
                    <a:pt x="11466" y="1749"/>
                    <a:pt x="9814" y="4820"/>
                  </a:cubicBezTo>
                  <a:lnTo>
                    <a:pt x="5067" y="13670"/>
                  </a:lnTo>
                  <a:cubicBezTo>
                    <a:pt x="4775" y="14189"/>
                    <a:pt x="4966" y="14844"/>
                    <a:pt x="5494" y="15126"/>
                  </a:cubicBezTo>
                  <a:cubicBezTo>
                    <a:pt x="5659" y="15214"/>
                    <a:pt x="5836" y="15255"/>
                    <a:pt x="6010" y="15255"/>
                  </a:cubicBezTo>
                  <a:cubicBezTo>
                    <a:pt x="6394" y="15255"/>
                    <a:pt x="6764" y="15052"/>
                    <a:pt x="6958" y="14689"/>
                  </a:cubicBezTo>
                  <a:lnTo>
                    <a:pt x="11706" y="5848"/>
                  </a:lnTo>
                  <a:cubicBezTo>
                    <a:pt x="12969" y="3498"/>
                    <a:pt x="15383" y="2159"/>
                    <a:pt x="17876" y="2159"/>
                  </a:cubicBezTo>
                  <a:cubicBezTo>
                    <a:pt x="18992" y="2159"/>
                    <a:pt x="20123" y="2427"/>
                    <a:pt x="21174" y="2992"/>
                  </a:cubicBezTo>
                  <a:cubicBezTo>
                    <a:pt x="24576" y="4820"/>
                    <a:pt x="25859" y="9059"/>
                    <a:pt x="24030" y="12461"/>
                  </a:cubicBezTo>
                  <a:lnTo>
                    <a:pt x="12561" y="33798"/>
                  </a:lnTo>
                  <a:cubicBezTo>
                    <a:pt x="11640" y="35403"/>
                    <a:pt x="9962" y="36306"/>
                    <a:pt x="8231" y="36306"/>
                  </a:cubicBezTo>
                  <a:cubicBezTo>
                    <a:pt x="7431" y="36306"/>
                    <a:pt x="6620" y="36114"/>
                    <a:pt x="5867" y="35708"/>
                  </a:cubicBezTo>
                  <a:cubicBezTo>
                    <a:pt x="3484" y="34435"/>
                    <a:pt x="2547" y="31488"/>
                    <a:pt x="3757" y="29069"/>
                  </a:cubicBezTo>
                  <a:lnTo>
                    <a:pt x="12361" y="13061"/>
                  </a:lnTo>
                  <a:cubicBezTo>
                    <a:pt x="12661" y="12479"/>
                    <a:pt x="13189" y="12051"/>
                    <a:pt x="13816" y="11860"/>
                  </a:cubicBezTo>
                  <a:cubicBezTo>
                    <a:pt x="14049" y="11793"/>
                    <a:pt x="14287" y="11759"/>
                    <a:pt x="14525" y="11759"/>
                  </a:cubicBezTo>
                  <a:cubicBezTo>
                    <a:pt x="14929" y="11759"/>
                    <a:pt x="15329" y="11857"/>
                    <a:pt x="15690" y="12051"/>
                  </a:cubicBezTo>
                  <a:cubicBezTo>
                    <a:pt x="16900" y="12697"/>
                    <a:pt x="17345" y="14207"/>
                    <a:pt x="16690" y="15407"/>
                  </a:cubicBezTo>
                  <a:lnTo>
                    <a:pt x="11561" y="25321"/>
                  </a:lnTo>
                  <a:cubicBezTo>
                    <a:pt x="11288" y="25849"/>
                    <a:pt x="11497" y="26504"/>
                    <a:pt x="12034" y="26777"/>
                  </a:cubicBezTo>
                  <a:cubicBezTo>
                    <a:pt x="12191" y="26858"/>
                    <a:pt x="12359" y="26896"/>
                    <a:pt x="12526" y="26896"/>
                  </a:cubicBezTo>
                  <a:cubicBezTo>
                    <a:pt x="12918" y="26896"/>
                    <a:pt x="13297" y="26683"/>
                    <a:pt x="13489" y="26313"/>
                  </a:cubicBezTo>
                  <a:lnTo>
                    <a:pt x="18591" y="16408"/>
                  </a:lnTo>
                  <a:cubicBezTo>
                    <a:pt x="19901" y="14152"/>
                    <a:pt x="19073" y="11260"/>
                    <a:pt x="16781" y="10023"/>
                  </a:cubicBezTo>
                  <a:cubicBezTo>
                    <a:pt x="16085" y="9652"/>
                    <a:pt x="15339" y="9476"/>
                    <a:pt x="14604" y="9476"/>
                  </a:cubicBezTo>
                  <a:cubicBezTo>
                    <a:pt x="12908" y="9476"/>
                    <a:pt x="11272" y="10412"/>
                    <a:pt x="10460" y="12042"/>
                  </a:cubicBezTo>
                  <a:lnTo>
                    <a:pt x="1865" y="28050"/>
                  </a:lnTo>
                  <a:cubicBezTo>
                    <a:pt x="0" y="31524"/>
                    <a:pt x="1301" y="35863"/>
                    <a:pt x="4775" y="37737"/>
                  </a:cubicBezTo>
                  <a:cubicBezTo>
                    <a:pt x="5821" y="38282"/>
                    <a:pt x="6977" y="38573"/>
                    <a:pt x="8159" y="38573"/>
                  </a:cubicBezTo>
                  <a:cubicBezTo>
                    <a:pt x="10788" y="38573"/>
                    <a:pt x="13216" y="37136"/>
                    <a:pt x="14462" y="34817"/>
                  </a:cubicBezTo>
                  <a:lnTo>
                    <a:pt x="25922" y="13470"/>
                  </a:lnTo>
                  <a:cubicBezTo>
                    <a:pt x="28314" y="9023"/>
                    <a:pt x="26641" y="3483"/>
                    <a:pt x="22193" y="1091"/>
                  </a:cubicBezTo>
                  <a:cubicBezTo>
                    <a:pt x="20817" y="351"/>
                    <a:pt x="19337" y="0"/>
                    <a:pt x="17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0"/>
            <p:cNvSpPr/>
            <p:nvPr/>
          </p:nvSpPr>
          <p:spPr>
            <a:xfrm>
              <a:off x="4367313" y="3599613"/>
              <a:ext cx="723775" cy="980600"/>
            </a:xfrm>
            <a:custGeom>
              <a:avLst/>
              <a:gdLst/>
              <a:ahLst/>
              <a:cxnLst/>
              <a:rect l="l" t="t" r="r" b="b"/>
              <a:pathLst>
                <a:path w="28951" h="39224" extrusionOk="0">
                  <a:moveTo>
                    <a:pt x="18090" y="646"/>
                  </a:moveTo>
                  <a:cubicBezTo>
                    <a:pt x="20729" y="646"/>
                    <a:pt x="23288" y="1818"/>
                    <a:pt x="25013" y="3934"/>
                  </a:cubicBezTo>
                  <a:cubicBezTo>
                    <a:pt x="27296" y="6726"/>
                    <a:pt x="27678" y="10628"/>
                    <a:pt x="25977" y="13811"/>
                  </a:cubicBezTo>
                  <a:lnTo>
                    <a:pt x="14517" y="35158"/>
                  </a:lnTo>
                  <a:cubicBezTo>
                    <a:pt x="13266" y="37495"/>
                    <a:pt x="10866" y="38825"/>
                    <a:pt x="8390" y="38825"/>
                  </a:cubicBezTo>
                  <a:cubicBezTo>
                    <a:pt x="7280" y="38825"/>
                    <a:pt x="6156" y="38558"/>
                    <a:pt x="5112" y="37996"/>
                  </a:cubicBezTo>
                  <a:cubicBezTo>
                    <a:pt x="1728" y="36177"/>
                    <a:pt x="464" y="31965"/>
                    <a:pt x="2283" y="28591"/>
                  </a:cubicBezTo>
                  <a:lnTo>
                    <a:pt x="10878" y="12574"/>
                  </a:lnTo>
                  <a:cubicBezTo>
                    <a:pt x="11433" y="11537"/>
                    <a:pt x="12370" y="10773"/>
                    <a:pt x="13489" y="10437"/>
                  </a:cubicBezTo>
                  <a:cubicBezTo>
                    <a:pt x="13907" y="10309"/>
                    <a:pt x="14335" y="10246"/>
                    <a:pt x="14762" y="10237"/>
                  </a:cubicBezTo>
                  <a:cubicBezTo>
                    <a:pt x="18109" y="10246"/>
                    <a:pt x="20228" y="13811"/>
                    <a:pt x="18655" y="16758"/>
                  </a:cubicBezTo>
                  <a:lnTo>
                    <a:pt x="13534" y="26654"/>
                  </a:lnTo>
                  <a:cubicBezTo>
                    <a:pt x="13380" y="26956"/>
                    <a:pt x="13071" y="27126"/>
                    <a:pt x="12752" y="27126"/>
                  </a:cubicBezTo>
                  <a:cubicBezTo>
                    <a:pt x="12620" y="27126"/>
                    <a:pt x="12486" y="27097"/>
                    <a:pt x="12361" y="27036"/>
                  </a:cubicBezTo>
                  <a:cubicBezTo>
                    <a:pt x="12161" y="26927"/>
                    <a:pt x="12006" y="26745"/>
                    <a:pt x="11933" y="26517"/>
                  </a:cubicBezTo>
                  <a:cubicBezTo>
                    <a:pt x="11852" y="26299"/>
                    <a:pt x="11879" y="26054"/>
                    <a:pt x="11988" y="25844"/>
                  </a:cubicBezTo>
                  <a:lnTo>
                    <a:pt x="17109" y="15930"/>
                  </a:lnTo>
                  <a:cubicBezTo>
                    <a:pt x="17900" y="14630"/>
                    <a:pt x="17445" y="12920"/>
                    <a:pt x="16090" y="12192"/>
                  </a:cubicBezTo>
                  <a:cubicBezTo>
                    <a:pt x="15687" y="11974"/>
                    <a:pt x="15254" y="11871"/>
                    <a:pt x="14828" y="11871"/>
                  </a:cubicBezTo>
                  <a:cubicBezTo>
                    <a:pt x="13832" y="11871"/>
                    <a:pt x="12871" y="12434"/>
                    <a:pt x="12406" y="13402"/>
                  </a:cubicBezTo>
                  <a:lnTo>
                    <a:pt x="3811" y="29410"/>
                  </a:lnTo>
                  <a:cubicBezTo>
                    <a:pt x="2456" y="31938"/>
                    <a:pt x="3411" y="35085"/>
                    <a:pt x="5940" y="36449"/>
                  </a:cubicBezTo>
                  <a:cubicBezTo>
                    <a:pt x="6720" y="36865"/>
                    <a:pt x="7559" y="37062"/>
                    <a:pt x="8386" y="37062"/>
                  </a:cubicBezTo>
                  <a:cubicBezTo>
                    <a:pt x="10241" y="37062"/>
                    <a:pt x="12036" y="36072"/>
                    <a:pt x="12979" y="34330"/>
                  </a:cubicBezTo>
                  <a:lnTo>
                    <a:pt x="24440" y="12993"/>
                  </a:lnTo>
                  <a:cubicBezTo>
                    <a:pt x="26222" y="9500"/>
                    <a:pt x="24885" y="5234"/>
                    <a:pt x="21438" y="3379"/>
                  </a:cubicBezTo>
                  <a:cubicBezTo>
                    <a:pt x="20353" y="2799"/>
                    <a:pt x="19185" y="2523"/>
                    <a:pt x="18035" y="2523"/>
                  </a:cubicBezTo>
                  <a:cubicBezTo>
                    <a:pt x="15519" y="2523"/>
                    <a:pt x="13083" y="3840"/>
                    <a:pt x="11761" y="6180"/>
                  </a:cubicBezTo>
                  <a:lnTo>
                    <a:pt x="7013" y="15021"/>
                  </a:lnTo>
                  <a:cubicBezTo>
                    <a:pt x="6841" y="15279"/>
                    <a:pt x="6556" y="15421"/>
                    <a:pt x="6266" y="15421"/>
                  </a:cubicBezTo>
                  <a:cubicBezTo>
                    <a:pt x="6127" y="15421"/>
                    <a:pt x="5987" y="15389"/>
                    <a:pt x="5858" y="15321"/>
                  </a:cubicBezTo>
                  <a:cubicBezTo>
                    <a:pt x="5457" y="15103"/>
                    <a:pt x="5294" y="14612"/>
                    <a:pt x="5476" y="14193"/>
                  </a:cubicBezTo>
                  <a:lnTo>
                    <a:pt x="10214" y="5353"/>
                  </a:lnTo>
                  <a:cubicBezTo>
                    <a:pt x="11342" y="3261"/>
                    <a:pt x="13252" y="1696"/>
                    <a:pt x="15526" y="1023"/>
                  </a:cubicBezTo>
                  <a:cubicBezTo>
                    <a:pt x="16372" y="769"/>
                    <a:pt x="17235" y="646"/>
                    <a:pt x="18090" y="646"/>
                  </a:cubicBezTo>
                  <a:close/>
                  <a:moveTo>
                    <a:pt x="18233" y="1"/>
                  </a:moveTo>
                  <a:cubicBezTo>
                    <a:pt x="14808" y="1"/>
                    <a:pt x="11504" y="1888"/>
                    <a:pt x="9869" y="5171"/>
                  </a:cubicBezTo>
                  <a:lnTo>
                    <a:pt x="5121" y="14011"/>
                  </a:lnTo>
                  <a:cubicBezTo>
                    <a:pt x="4748" y="14639"/>
                    <a:pt x="4966" y="15448"/>
                    <a:pt x="5612" y="15794"/>
                  </a:cubicBezTo>
                  <a:cubicBezTo>
                    <a:pt x="5803" y="15898"/>
                    <a:pt x="6008" y="15946"/>
                    <a:pt x="6211" y="15946"/>
                  </a:cubicBezTo>
                  <a:cubicBezTo>
                    <a:pt x="6685" y="15946"/>
                    <a:pt x="7145" y="15680"/>
                    <a:pt x="7368" y="15221"/>
                  </a:cubicBezTo>
                  <a:lnTo>
                    <a:pt x="12115" y="6371"/>
                  </a:lnTo>
                  <a:cubicBezTo>
                    <a:pt x="13380" y="4232"/>
                    <a:pt x="15643" y="3031"/>
                    <a:pt x="17972" y="3031"/>
                  </a:cubicBezTo>
                  <a:cubicBezTo>
                    <a:pt x="19060" y="3031"/>
                    <a:pt x="20162" y="3293"/>
                    <a:pt x="21183" y="3843"/>
                  </a:cubicBezTo>
                  <a:cubicBezTo>
                    <a:pt x="24394" y="5562"/>
                    <a:pt x="25677" y="9518"/>
                    <a:pt x="24085" y="12793"/>
                  </a:cubicBezTo>
                  <a:lnTo>
                    <a:pt x="12625" y="34139"/>
                  </a:lnTo>
                  <a:cubicBezTo>
                    <a:pt x="11765" y="35753"/>
                    <a:pt x="10112" y="36668"/>
                    <a:pt x="8402" y="36668"/>
                  </a:cubicBezTo>
                  <a:cubicBezTo>
                    <a:pt x="7634" y="36668"/>
                    <a:pt x="6855" y="36484"/>
                    <a:pt x="6131" y="36095"/>
                  </a:cubicBezTo>
                  <a:cubicBezTo>
                    <a:pt x="3793" y="34849"/>
                    <a:pt x="2920" y="31938"/>
                    <a:pt x="4166" y="29601"/>
                  </a:cubicBezTo>
                  <a:lnTo>
                    <a:pt x="12779" y="13593"/>
                  </a:lnTo>
                  <a:cubicBezTo>
                    <a:pt x="13061" y="13065"/>
                    <a:pt x="13543" y="12665"/>
                    <a:pt x="14116" y="12492"/>
                  </a:cubicBezTo>
                  <a:cubicBezTo>
                    <a:pt x="14343" y="12424"/>
                    <a:pt x="14567" y="12392"/>
                    <a:pt x="14783" y="12392"/>
                  </a:cubicBezTo>
                  <a:cubicBezTo>
                    <a:pt x="16410" y="12392"/>
                    <a:pt x="17612" y="14191"/>
                    <a:pt x="16745" y="15748"/>
                  </a:cubicBezTo>
                  <a:lnTo>
                    <a:pt x="11624" y="25662"/>
                  </a:lnTo>
                  <a:cubicBezTo>
                    <a:pt x="11306" y="26290"/>
                    <a:pt x="11551" y="27063"/>
                    <a:pt x="12170" y="27381"/>
                  </a:cubicBezTo>
                  <a:cubicBezTo>
                    <a:pt x="12359" y="27480"/>
                    <a:pt x="12561" y="27527"/>
                    <a:pt x="12760" y="27527"/>
                  </a:cubicBezTo>
                  <a:cubicBezTo>
                    <a:pt x="13222" y="27527"/>
                    <a:pt x="13669" y="27275"/>
                    <a:pt x="13898" y="26836"/>
                  </a:cubicBezTo>
                  <a:lnTo>
                    <a:pt x="19010" y="16931"/>
                  </a:lnTo>
                  <a:cubicBezTo>
                    <a:pt x="20265" y="14593"/>
                    <a:pt x="19383" y="11674"/>
                    <a:pt x="17036" y="10419"/>
                  </a:cubicBezTo>
                  <a:cubicBezTo>
                    <a:pt x="16332" y="10035"/>
                    <a:pt x="15549" y="9839"/>
                    <a:pt x="14762" y="9839"/>
                  </a:cubicBezTo>
                  <a:cubicBezTo>
                    <a:pt x="14298" y="9839"/>
                    <a:pt x="13832" y="9907"/>
                    <a:pt x="13380" y="10046"/>
                  </a:cubicBezTo>
                  <a:cubicBezTo>
                    <a:pt x="12152" y="10410"/>
                    <a:pt x="11124" y="11246"/>
                    <a:pt x="10524" y="12374"/>
                  </a:cubicBezTo>
                  <a:lnTo>
                    <a:pt x="1919" y="28400"/>
                  </a:lnTo>
                  <a:cubicBezTo>
                    <a:pt x="0" y="31975"/>
                    <a:pt x="1346" y="36422"/>
                    <a:pt x="4921" y="38341"/>
                  </a:cubicBezTo>
                  <a:cubicBezTo>
                    <a:pt x="5985" y="38914"/>
                    <a:pt x="7177" y="39214"/>
                    <a:pt x="8386" y="39224"/>
                  </a:cubicBezTo>
                  <a:cubicBezTo>
                    <a:pt x="11097" y="39224"/>
                    <a:pt x="13598" y="37732"/>
                    <a:pt x="14880" y="35340"/>
                  </a:cubicBezTo>
                  <a:lnTo>
                    <a:pt x="26331" y="14002"/>
                  </a:lnTo>
                  <a:cubicBezTo>
                    <a:pt x="28951" y="9436"/>
                    <a:pt x="27286" y="3597"/>
                    <a:pt x="22648" y="1114"/>
                  </a:cubicBezTo>
                  <a:cubicBezTo>
                    <a:pt x="21238" y="358"/>
                    <a:pt x="19724" y="1"/>
                    <a:pt x="18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0"/>
          <p:cNvGrpSpPr/>
          <p:nvPr/>
        </p:nvGrpSpPr>
        <p:grpSpPr>
          <a:xfrm rot="-9899903">
            <a:off x="1053668" y="3485974"/>
            <a:ext cx="513654" cy="695919"/>
            <a:chOff x="4367313" y="3599613"/>
            <a:chExt cx="723775" cy="980600"/>
          </a:xfrm>
        </p:grpSpPr>
        <p:sp>
          <p:nvSpPr>
            <p:cNvPr id="665" name="Google Shape;665;p40"/>
            <p:cNvSpPr/>
            <p:nvPr/>
          </p:nvSpPr>
          <p:spPr>
            <a:xfrm>
              <a:off x="4375263" y="3607738"/>
              <a:ext cx="707875" cy="964350"/>
            </a:xfrm>
            <a:custGeom>
              <a:avLst/>
              <a:gdLst/>
              <a:ahLst/>
              <a:cxnLst/>
              <a:rect l="l" t="t" r="r" b="b"/>
              <a:pathLst>
                <a:path w="28315" h="38574" extrusionOk="0">
                  <a:moveTo>
                    <a:pt x="17877" y="0"/>
                  </a:moveTo>
                  <a:cubicBezTo>
                    <a:pt x="14619" y="0"/>
                    <a:pt x="11466" y="1749"/>
                    <a:pt x="9814" y="4820"/>
                  </a:cubicBezTo>
                  <a:lnTo>
                    <a:pt x="5067" y="13670"/>
                  </a:lnTo>
                  <a:cubicBezTo>
                    <a:pt x="4775" y="14189"/>
                    <a:pt x="4966" y="14844"/>
                    <a:pt x="5494" y="15126"/>
                  </a:cubicBezTo>
                  <a:cubicBezTo>
                    <a:pt x="5659" y="15214"/>
                    <a:pt x="5836" y="15255"/>
                    <a:pt x="6010" y="15255"/>
                  </a:cubicBezTo>
                  <a:cubicBezTo>
                    <a:pt x="6394" y="15255"/>
                    <a:pt x="6764" y="15052"/>
                    <a:pt x="6958" y="14689"/>
                  </a:cubicBezTo>
                  <a:lnTo>
                    <a:pt x="11706" y="5848"/>
                  </a:lnTo>
                  <a:cubicBezTo>
                    <a:pt x="12969" y="3498"/>
                    <a:pt x="15383" y="2159"/>
                    <a:pt x="17876" y="2159"/>
                  </a:cubicBezTo>
                  <a:cubicBezTo>
                    <a:pt x="18992" y="2159"/>
                    <a:pt x="20123" y="2427"/>
                    <a:pt x="21174" y="2992"/>
                  </a:cubicBezTo>
                  <a:cubicBezTo>
                    <a:pt x="24576" y="4820"/>
                    <a:pt x="25859" y="9059"/>
                    <a:pt x="24030" y="12461"/>
                  </a:cubicBezTo>
                  <a:lnTo>
                    <a:pt x="12561" y="33798"/>
                  </a:lnTo>
                  <a:cubicBezTo>
                    <a:pt x="11640" y="35403"/>
                    <a:pt x="9962" y="36306"/>
                    <a:pt x="8231" y="36306"/>
                  </a:cubicBezTo>
                  <a:cubicBezTo>
                    <a:pt x="7431" y="36306"/>
                    <a:pt x="6620" y="36114"/>
                    <a:pt x="5867" y="35708"/>
                  </a:cubicBezTo>
                  <a:cubicBezTo>
                    <a:pt x="3484" y="34435"/>
                    <a:pt x="2547" y="31488"/>
                    <a:pt x="3757" y="29069"/>
                  </a:cubicBezTo>
                  <a:lnTo>
                    <a:pt x="12361" y="13061"/>
                  </a:lnTo>
                  <a:cubicBezTo>
                    <a:pt x="12661" y="12479"/>
                    <a:pt x="13189" y="12051"/>
                    <a:pt x="13816" y="11860"/>
                  </a:cubicBezTo>
                  <a:cubicBezTo>
                    <a:pt x="14049" y="11793"/>
                    <a:pt x="14287" y="11759"/>
                    <a:pt x="14525" y="11759"/>
                  </a:cubicBezTo>
                  <a:cubicBezTo>
                    <a:pt x="14929" y="11759"/>
                    <a:pt x="15329" y="11857"/>
                    <a:pt x="15690" y="12051"/>
                  </a:cubicBezTo>
                  <a:cubicBezTo>
                    <a:pt x="16900" y="12697"/>
                    <a:pt x="17345" y="14207"/>
                    <a:pt x="16690" y="15407"/>
                  </a:cubicBezTo>
                  <a:lnTo>
                    <a:pt x="11561" y="25321"/>
                  </a:lnTo>
                  <a:cubicBezTo>
                    <a:pt x="11288" y="25849"/>
                    <a:pt x="11497" y="26504"/>
                    <a:pt x="12034" y="26777"/>
                  </a:cubicBezTo>
                  <a:cubicBezTo>
                    <a:pt x="12191" y="26858"/>
                    <a:pt x="12359" y="26896"/>
                    <a:pt x="12526" y="26896"/>
                  </a:cubicBezTo>
                  <a:cubicBezTo>
                    <a:pt x="12918" y="26896"/>
                    <a:pt x="13297" y="26683"/>
                    <a:pt x="13489" y="26313"/>
                  </a:cubicBezTo>
                  <a:lnTo>
                    <a:pt x="18591" y="16408"/>
                  </a:lnTo>
                  <a:cubicBezTo>
                    <a:pt x="19901" y="14152"/>
                    <a:pt x="19073" y="11260"/>
                    <a:pt x="16781" y="10023"/>
                  </a:cubicBezTo>
                  <a:cubicBezTo>
                    <a:pt x="16085" y="9652"/>
                    <a:pt x="15339" y="9476"/>
                    <a:pt x="14604" y="9476"/>
                  </a:cubicBezTo>
                  <a:cubicBezTo>
                    <a:pt x="12908" y="9476"/>
                    <a:pt x="11272" y="10412"/>
                    <a:pt x="10460" y="12042"/>
                  </a:cubicBezTo>
                  <a:lnTo>
                    <a:pt x="1865" y="28050"/>
                  </a:lnTo>
                  <a:cubicBezTo>
                    <a:pt x="0" y="31524"/>
                    <a:pt x="1301" y="35863"/>
                    <a:pt x="4775" y="37737"/>
                  </a:cubicBezTo>
                  <a:cubicBezTo>
                    <a:pt x="5821" y="38282"/>
                    <a:pt x="6977" y="38573"/>
                    <a:pt x="8159" y="38573"/>
                  </a:cubicBezTo>
                  <a:cubicBezTo>
                    <a:pt x="10788" y="38573"/>
                    <a:pt x="13216" y="37136"/>
                    <a:pt x="14462" y="34817"/>
                  </a:cubicBezTo>
                  <a:lnTo>
                    <a:pt x="25922" y="13470"/>
                  </a:lnTo>
                  <a:cubicBezTo>
                    <a:pt x="28314" y="9023"/>
                    <a:pt x="26641" y="3483"/>
                    <a:pt x="22193" y="1091"/>
                  </a:cubicBezTo>
                  <a:cubicBezTo>
                    <a:pt x="20817" y="351"/>
                    <a:pt x="19337" y="0"/>
                    <a:pt x="17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a:off x="4367313" y="3599613"/>
              <a:ext cx="723775" cy="980600"/>
            </a:xfrm>
            <a:custGeom>
              <a:avLst/>
              <a:gdLst/>
              <a:ahLst/>
              <a:cxnLst/>
              <a:rect l="l" t="t" r="r" b="b"/>
              <a:pathLst>
                <a:path w="28951" h="39224" extrusionOk="0">
                  <a:moveTo>
                    <a:pt x="18090" y="646"/>
                  </a:moveTo>
                  <a:cubicBezTo>
                    <a:pt x="20729" y="646"/>
                    <a:pt x="23288" y="1818"/>
                    <a:pt x="25013" y="3934"/>
                  </a:cubicBezTo>
                  <a:cubicBezTo>
                    <a:pt x="27296" y="6726"/>
                    <a:pt x="27678" y="10628"/>
                    <a:pt x="25977" y="13811"/>
                  </a:cubicBezTo>
                  <a:lnTo>
                    <a:pt x="14517" y="35158"/>
                  </a:lnTo>
                  <a:cubicBezTo>
                    <a:pt x="13266" y="37495"/>
                    <a:pt x="10866" y="38825"/>
                    <a:pt x="8390" y="38825"/>
                  </a:cubicBezTo>
                  <a:cubicBezTo>
                    <a:pt x="7280" y="38825"/>
                    <a:pt x="6156" y="38558"/>
                    <a:pt x="5112" y="37996"/>
                  </a:cubicBezTo>
                  <a:cubicBezTo>
                    <a:pt x="1728" y="36177"/>
                    <a:pt x="464" y="31965"/>
                    <a:pt x="2283" y="28591"/>
                  </a:cubicBezTo>
                  <a:lnTo>
                    <a:pt x="10878" y="12574"/>
                  </a:lnTo>
                  <a:cubicBezTo>
                    <a:pt x="11433" y="11537"/>
                    <a:pt x="12370" y="10773"/>
                    <a:pt x="13489" y="10437"/>
                  </a:cubicBezTo>
                  <a:cubicBezTo>
                    <a:pt x="13907" y="10309"/>
                    <a:pt x="14335" y="10246"/>
                    <a:pt x="14762" y="10237"/>
                  </a:cubicBezTo>
                  <a:cubicBezTo>
                    <a:pt x="18109" y="10246"/>
                    <a:pt x="20228" y="13811"/>
                    <a:pt x="18655" y="16758"/>
                  </a:cubicBezTo>
                  <a:lnTo>
                    <a:pt x="13534" y="26654"/>
                  </a:lnTo>
                  <a:cubicBezTo>
                    <a:pt x="13380" y="26956"/>
                    <a:pt x="13071" y="27126"/>
                    <a:pt x="12752" y="27126"/>
                  </a:cubicBezTo>
                  <a:cubicBezTo>
                    <a:pt x="12620" y="27126"/>
                    <a:pt x="12486" y="27097"/>
                    <a:pt x="12361" y="27036"/>
                  </a:cubicBezTo>
                  <a:cubicBezTo>
                    <a:pt x="12161" y="26927"/>
                    <a:pt x="12006" y="26745"/>
                    <a:pt x="11933" y="26517"/>
                  </a:cubicBezTo>
                  <a:cubicBezTo>
                    <a:pt x="11852" y="26299"/>
                    <a:pt x="11879" y="26054"/>
                    <a:pt x="11988" y="25844"/>
                  </a:cubicBezTo>
                  <a:lnTo>
                    <a:pt x="17109" y="15930"/>
                  </a:lnTo>
                  <a:cubicBezTo>
                    <a:pt x="17900" y="14630"/>
                    <a:pt x="17445" y="12920"/>
                    <a:pt x="16090" y="12192"/>
                  </a:cubicBezTo>
                  <a:cubicBezTo>
                    <a:pt x="15687" y="11974"/>
                    <a:pt x="15254" y="11871"/>
                    <a:pt x="14828" y="11871"/>
                  </a:cubicBezTo>
                  <a:cubicBezTo>
                    <a:pt x="13832" y="11871"/>
                    <a:pt x="12871" y="12434"/>
                    <a:pt x="12406" y="13402"/>
                  </a:cubicBezTo>
                  <a:lnTo>
                    <a:pt x="3811" y="29410"/>
                  </a:lnTo>
                  <a:cubicBezTo>
                    <a:pt x="2456" y="31938"/>
                    <a:pt x="3411" y="35085"/>
                    <a:pt x="5940" y="36449"/>
                  </a:cubicBezTo>
                  <a:cubicBezTo>
                    <a:pt x="6720" y="36865"/>
                    <a:pt x="7559" y="37062"/>
                    <a:pt x="8386" y="37062"/>
                  </a:cubicBezTo>
                  <a:cubicBezTo>
                    <a:pt x="10241" y="37062"/>
                    <a:pt x="12036" y="36072"/>
                    <a:pt x="12979" y="34330"/>
                  </a:cubicBezTo>
                  <a:lnTo>
                    <a:pt x="24440" y="12993"/>
                  </a:lnTo>
                  <a:cubicBezTo>
                    <a:pt x="26222" y="9500"/>
                    <a:pt x="24885" y="5234"/>
                    <a:pt x="21438" y="3379"/>
                  </a:cubicBezTo>
                  <a:cubicBezTo>
                    <a:pt x="20353" y="2799"/>
                    <a:pt x="19185" y="2523"/>
                    <a:pt x="18035" y="2523"/>
                  </a:cubicBezTo>
                  <a:cubicBezTo>
                    <a:pt x="15519" y="2523"/>
                    <a:pt x="13083" y="3840"/>
                    <a:pt x="11761" y="6180"/>
                  </a:cubicBezTo>
                  <a:lnTo>
                    <a:pt x="7013" y="15021"/>
                  </a:lnTo>
                  <a:cubicBezTo>
                    <a:pt x="6841" y="15279"/>
                    <a:pt x="6556" y="15421"/>
                    <a:pt x="6266" y="15421"/>
                  </a:cubicBezTo>
                  <a:cubicBezTo>
                    <a:pt x="6127" y="15421"/>
                    <a:pt x="5987" y="15389"/>
                    <a:pt x="5858" y="15321"/>
                  </a:cubicBezTo>
                  <a:cubicBezTo>
                    <a:pt x="5457" y="15103"/>
                    <a:pt x="5294" y="14612"/>
                    <a:pt x="5476" y="14193"/>
                  </a:cubicBezTo>
                  <a:lnTo>
                    <a:pt x="10214" y="5353"/>
                  </a:lnTo>
                  <a:cubicBezTo>
                    <a:pt x="11342" y="3261"/>
                    <a:pt x="13252" y="1696"/>
                    <a:pt x="15526" y="1023"/>
                  </a:cubicBezTo>
                  <a:cubicBezTo>
                    <a:pt x="16372" y="769"/>
                    <a:pt x="17235" y="646"/>
                    <a:pt x="18090" y="646"/>
                  </a:cubicBezTo>
                  <a:close/>
                  <a:moveTo>
                    <a:pt x="18233" y="1"/>
                  </a:moveTo>
                  <a:cubicBezTo>
                    <a:pt x="14808" y="1"/>
                    <a:pt x="11504" y="1888"/>
                    <a:pt x="9869" y="5171"/>
                  </a:cubicBezTo>
                  <a:lnTo>
                    <a:pt x="5121" y="14011"/>
                  </a:lnTo>
                  <a:cubicBezTo>
                    <a:pt x="4748" y="14639"/>
                    <a:pt x="4966" y="15448"/>
                    <a:pt x="5612" y="15794"/>
                  </a:cubicBezTo>
                  <a:cubicBezTo>
                    <a:pt x="5803" y="15898"/>
                    <a:pt x="6008" y="15946"/>
                    <a:pt x="6211" y="15946"/>
                  </a:cubicBezTo>
                  <a:cubicBezTo>
                    <a:pt x="6685" y="15946"/>
                    <a:pt x="7145" y="15680"/>
                    <a:pt x="7368" y="15221"/>
                  </a:cubicBezTo>
                  <a:lnTo>
                    <a:pt x="12115" y="6371"/>
                  </a:lnTo>
                  <a:cubicBezTo>
                    <a:pt x="13380" y="4232"/>
                    <a:pt x="15643" y="3031"/>
                    <a:pt x="17972" y="3031"/>
                  </a:cubicBezTo>
                  <a:cubicBezTo>
                    <a:pt x="19060" y="3031"/>
                    <a:pt x="20162" y="3293"/>
                    <a:pt x="21183" y="3843"/>
                  </a:cubicBezTo>
                  <a:cubicBezTo>
                    <a:pt x="24394" y="5562"/>
                    <a:pt x="25677" y="9518"/>
                    <a:pt x="24085" y="12793"/>
                  </a:cubicBezTo>
                  <a:lnTo>
                    <a:pt x="12625" y="34139"/>
                  </a:lnTo>
                  <a:cubicBezTo>
                    <a:pt x="11765" y="35753"/>
                    <a:pt x="10112" y="36668"/>
                    <a:pt x="8402" y="36668"/>
                  </a:cubicBezTo>
                  <a:cubicBezTo>
                    <a:pt x="7634" y="36668"/>
                    <a:pt x="6855" y="36484"/>
                    <a:pt x="6131" y="36095"/>
                  </a:cubicBezTo>
                  <a:cubicBezTo>
                    <a:pt x="3793" y="34849"/>
                    <a:pt x="2920" y="31938"/>
                    <a:pt x="4166" y="29601"/>
                  </a:cubicBezTo>
                  <a:lnTo>
                    <a:pt x="12779" y="13593"/>
                  </a:lnTo>
                  <a:cubicBezTo>
                    <a:pt x="13061" y="13065"/>
                    <a:pt x="13543" y="12665"/>
                    <a:pt x="14116" y="12492"/>
                  </a:cubicBezTo>
                  <a:cubicBezTo>
                    <a:pt x="14343" y="12424"/>
                    <a:pt x="14567" y="12392"/>
                    <a:pt x="14783" y="12392"/>
                  </a:cubicBezTo>
                  <a:cubicBezTo>
                    <a:pt x="16410" y="12392"/>
                    <a:pt x="17612" y="14191"/>
                    <a:pt x="16745" y="15748"/>
                  </a:cubicBezTo>
                  <a:lnTo>
                    <a:pt x="11624" y="25662"/>
                  </a:lnTo>
                  <a:cubicBezTo>
                    <a:pt x="11306" y="26290"/>
                    <a:pt x="11551" y="27063"/>
                    <a:pt x="12170" y="27381"/>
                  </a:cubicBezTo>
                  <a:cubicBezTo>
                    <a:pt x="12359" y="27480"/>
                    <a:pt x="12561" y="27527"/>
                    <a:pt x="12760" y="27527"/>
                  </a:cubicBezTo>
                  <a:cubicBezTo>
                    <a:pt x="13222" y="27527"/>
                    <a:pt x="13669" y="27275"/>
                    <a:pt x="13898" y="26836"/>
                  </a:cubicBezTo>
                  <a:lnTo>
                    <a:pt x="19010" y="16931"/>
                  </a:lnTo>
                  <a:cubicBezTo>
                    <a:pt x="20265" y="14593"/>
                    <a:pt x="19383" y="11674"/>
                    <a:pt x="17036" y="10419"/>
                  </a:cubicBezTo>
                  <a:cubicBezTo>
                    <a:pt x="16332" y="10035"/>
                    <a:pt x="15549" y="9839"/>
                    <a:pt x="14762" y="9839"/>
                  </a:cubicBezTo>
                  <a:cubicBezTo>
                    <a:pt x="14298" y="9839"/>
                    <a:pt x="13832" y="9907"/>
                    <a:pt x="13380" y="10046"/>
                  </a:cubicBezTo>
                  <a:cubicBezTo>
                    <a:pt x="12152" y="10410"/>
                    <a:pt x="11124" y="11246"/>
                    <a:pt x="10524" y="12374"/>
                  </a:cubicBezTo>
                  <a:lnTo>
                    <a:pt x="1919" y="28400"/>
                  </a:lnTo>
                  <a:cubicBezTo>
                    <a:pt x="0" y="31975"/>
                    <a:pt x="1346" y="36422"/>
                    <a:pt x="4921" y="38341"/>
                  </a:cubicBezTo>
                  <a:cubicBezTo>
                    <a:pt x="5985" y="38914"/>
                    <a:pt x="7177" y="39214"/>
                    <a:pt x="8386" y="39224"/>
                  </a:cubicBezTo>
                  <a:cubicBezTo>
                    <a:pt x="11097" y="39224"/>
                    <a:pt x="13598" y="37732"/>
                    <a:pt x="14880" y="35340"/>
                  </a:cubicBezTo>
                  <a:lnTo>
                    <a:pt x="26331" y="14002"/>
                  </a:lnTo>
                  <a:cubicBezTo>
                    <a:pt x="28951" y="9436"/>
                    <a:pt x="27286" y="3597"/>
                    <a:pt x="22648" y="1114"/>
                  </a:cubicBezTo>
                  <a:cubicBezTo>
                    <a:pt x="21238" y="358"/>
                    <a:pt x="19724" y="1"/>
                    <a:pt x="18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40"/>
          <p:cNvGrpSpPr/>
          <p:nvPr/>
        </p:nvGrpSpPr>
        <p:grpSpPr>
          <a:xfrm>
            <a:off x="6331358" y="3790508"/>
            <a:ext cx="315440" cy="304214"/>
            <a:chOff x="2082875" y="4326875"/>
            <a:chExt cx="377050" cy="363675"/>
          </a:xfrm>
        </p:grpSpPr>
        <p:sp>
          <p:nvSpPr>
            <p:cNvPr id="668" name="Google Shape;668;p40"/>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0"/>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0"/>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40"/>
          <p:cNvSpPr/>
          <p:nvPr/>
        </p:nvSpPr>
        <p:spPr>
          <a:xfrm rot="-899975">
            <a:off x="2263652" y="3910449"/>
            <a:ext cx="394318" cy="404904"/>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1475564" y="2497306"/>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4035964" y="1180531"/>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a:off x="4871839" y="4118556"/>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58" name="Google Shape;458;p38"/>
          <p:cNvSpPr txBox="1">
            <a:spLocks noGrp="1"/>
          </p:cNvSpPr>
          <p:nvPr>
            <p:ph type="title" idx="21"/>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Itim" panose="020B0604020202020204" charset="-34"/>
                <a:cs typeface="Itim" panose="020B0604020202020204" charset="-34"/>
              </a:rPr>
              <a:t>B</a:t>
            </a:r>
            <a:r>
              <a:rPr lang="en" dirty="0">
                <a:latin typeface="Itim" panose="020B0604020202020204" charset="-34"/>
                <a:cs typeface="Itim" panose="020B0604020202020204" charset="-34"/>
              </a:rPr>
              <a:t>ài 1: Tính</a:t>
            </a:r>
            <a:endParaRPr dirty="0">
              <a:latin typeface="Itim" panose="020B0604020202020204" charset="-34"/>
              <a:cs typeface="Itim" panose="020B0604020202020204" charset="-34"/>
            </a:endParaRPr>
          </a:p>
        </p:txBody>
      </p:sp>
      <p:grpSp>
        <p:nvGrpSpPr>
          <p:cNvPr id="459" name="Google Shape;459;p38"/>
          <p:cNvGrpSpPr/>
          <p:nvPr/>
        </p:nvGrpSpPr>
        <p:grpSpPr>
          <a:xfrm rot="-3599956">
            <a:off x="7598805" y="4017404"/>
            <a:ext cx="1400894" cy="959454"/>
            <a:chOff x="5066675" y="1146350"/>
            <a:chExt cx="1400925" cy="959475"/>
          </a:xfrm>
        </p:grpSpPr>
        <p:sp>
          <p:nvSpPr>
            <p:cNvPr id="460" name="Google Shape;460;p38"/>
            <p:cNvSpPr/>
            <p:nvPr/>
          </p:nvSpPr>
          <p:spPr>
            <a:xfrm>
              <a:off x="5070925" y="1180925"/>
              <a:ext cx="1396175" cy="924900"/>
            </a:xfrm>
            <a:custGeom>
              <a:avLst/>
              <a:gdLst/>
              <a:ahLst/>
              <a:cxnLst/>
              <a:rect l="l" t="t" r="r" b="b"/>
              <a:pathLst>
                <a:path w="55847" h="36996" extrusionOk="0">
                  <a:moveTo>
                    <a:pt x="5737" y="4453"/>
                  </a:moveTo>
                  <a:cubicBezTo>
                    <a:pt x="5939" y="4453"/>
                    <a:pt x="6132" y="4512"/>
                    <a:pt x="6299" y="4614"/>
                  </a:cubicBezTo>
                  <a:cubicBezTo>
                    <a:pt x="6609" y="4774"/>
                    <a:pt x="6829" y="5044"/>
                    <a:pt x="6929" y="5373"/>
                  </a:cubicBezTo>
                  <a:cubicBezTo>
                    <a:pt x="7029" y="5703"/>
                    <a:pt x="6989" y="6053"/>
                    <a:pt x="6829" y="6363"/>
                  </a:cubicBezTo>
                  <a:cubicBezTo>
                    <a:pt x="6659" y="6663"/>
                    <a:pt x="6379" y="6893"/>
                    <a:pt x="6049" y="6983"/>
                  </a:cubicBezTo>
                  <a:cubicBezTo>
                    <a:pt x="5933" y="7019"/>
                    <a:pt x="5812" y="7037"/>
                    <a:pt x="5691" y="7037"/>
                  </a:cubicBezTo>
                  <a:cubicBezTo>
                    <a:pt x="5478" y="7037"/>
                    <a:pt x="5264" y="6982"/>
                    <a:pt x="5079" y="6873"/>
                  </a:cubicBezTo>
                  <a:cubicBezTo>
                    <a:pt x="4769" y="6713"/>
                    <a:pt x="4550" y="6443"/>
                    <a:pt x="4450" y="6113"/>
                  </a:cubicBezTo>
                  <a:cubicBezTo>
                    <a:pt x="4240" y="5423"/>
                    <a:pt x="4640" y="4694"/>
                    <a:pt x="5329" y="4504"/>
                  </a:cubicBezTo>
                  <a:cubicBezTo>
                    <a:pt x="5449" y="4474"/>
                    <a:pt x="5569" y="4454"/>
                    <a:pt x="5689" y="4454"/>
                  </a:cubicBezTo>
                  <a:cubicBezTo>
                    <a:pt x="5705" y="4453"/>
                    <a:pt x="5721" y="4453"/>
                    <a:pt x="5737" y="4453"/>
                  </a:cubicBezTo>
                  <a:close/>
                  <a:moveTo>
                    <a:pt x="8712" y="0"/>
                  </a:moveTo>
                  <a:cubicBezTo>
                    <a:pt x="8653" y="0"/>
                    <a:pt x="8595" y="31"/>
                    <a:pt x="8569" y="85"/>
                  </a:cubicBezTo>
                  <a:lnTo>
                    <a:pt x="7929" y="1264"/>
                  </a:lnTo>
                  <a:cubicBezTo>
                    <a:pt x="7213" y="910"/>
                    <a:pt x="6452" y="741"/>
                    <a:pt x="5703" y="741"/>
                  </a:cubicBezTo>
                  <a:cubicBezTo>
                    <a:pt x="3919" y="741"/>
                    <a:pt x="2198" y="1696"/>
                    <a:pt x="1290" y="3364"/>
                  </a:cubicBezTo>
                  <a:cubicBezTo>
                    <a:pt x="1" y="5723"/>
                    <a:pt x="830" y="8683"/>
                    <a:pt x="3150" y="10052"/>
                  </a:cubicBezTo>
                  <a:lnTo>
                    <a:pt x="2520" y="11232"/>
                  </a:lnTo>
                  <a:cubicBezTo>
                    <a:pt x="2470" y="11312"/>
                    <a:pt x="2500" y="11412"/>
                    <a:pt x="2580" y="11462"/>
                  </a:cubicBezTo>
                  <a:lnTo>
                    <a:pt x="49539" y="36966"/>
                  </a:lnTo>
                  <a:lnTo>
                    <a:pt x="49618" y="36996"/>
                  </a:lnTo>
                  <a:cubicBezTo>
                    <a:pt x="49678" y="36986"/>
                    <a:pt x="49738" y="36956"/>
                    <a:pt x="49768" y="36906"/>
                  </a:cubicBezTo>
                  <a:lnTo>
                    <a:pt x="55827" y="25758"/>
                  </a:lnTo>
                  <a:cubicBezTo>
                    <a:pt x="55847" y="25718"/>
                    <a:pt x="55847" y="25668"/>
                    <a:pt x="55837" y="25628"/>
                  </a:cubicBezTo>
                  <a:cubicBezTo>
                    <a:pt x="55827" y="25588"/>
                    <a:pt x="55797" y="25548"/>
                    <a:pt x="55757" y="25518"/>
                  </a:cubicBezTo>
                  <a:lnTo>
                    <a:pt x="8798" y="25"/>
                  </a:lnTo>
                  <a:cubicBezTo>
                    <a:pt x="8772" y="8"/>
                    <a:pt x="8742" y="0"/>
                    <a:pt x="8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61" name="Google Shape;461;p38"/>
            <p:cNvSpPr/>
            <p:nvPr/>
          </p:nvSpPr>
          <p:spPr>
            <a:xfrm>
              <a:off x="5078675" y="1150550"/>
              <a:ext cx="1384175" cy="916275"/>
            </a:xfrm>
            <a:custGeom>
              <a:avLst/>
              <a:gdLst/>
              <a:ahLst/>
              <a:cxnLst/>
              <a:rect l="l" t="t" r="r" b="b"/>
              <a:pathLst>
                <a:path w="55367" h="36651" extrusionOk="0">
                  <a:moveTo>
                    <a:pt x="5395" y="4116"/>
                  </a:moveTo>
                  <a:cubicBezTo>
                    <a:pt x="6438" y="4116"/>
                    <a:pt x="7216" y="5263"/>
                    <a:pt x="6669" y="6279"/>
                  </a:cubicBezTo>
                  <a:cubicBezTo>
                    <a:pt x="6400" y="6767"/>
                    <a:pt x="5895" y="7043"/>
                    <a:pt x="5374" y="7043"/>
                  </a:cubicBezTo>
                  <a:cubicBezTo>
                    <a:pt x="5139" y="7043"/>
                    <a:pt x="4900" y="6987"/>
                    <a:pt x="4679" y="6868"/>
                  </a:cubicBezTo>
                  <a:cubicBezTo>
                    <a:pt x="3540" y="6239"/>
                    <a:pt x="3720" y="4549"/>
                    <a:pt x="4969" y="4179"/>
                  </a:cubicBezTo>
                  <a:cubicBezTo>
                    <a:pt x="5114" y="4136"/>
                    <a:pt x="5257" y="4116"/>
                    <a:pt x="5395" y="4116"/>
                  </a:cubicBezTo>
                  <a:close/>
                  <a:moveTo>
                    <a:pt x="8409" y="0"/>
                  </a:moveTo>
                  <a:lnTo>
                    <a:pt x="7679" y="1330"/>
                  </a:lnTo>
                  <a:cubicBezTo>
                    <a:pt x="6978" y="977"/>
                    <a:pt x="6233" y="809"/>
                    <a:pt x="5498" y="809"/>
                  </a:cubicBezTo>
                  <a:cubicBezTo>
                    <a:pt x="3778" y="809"/>
                    <a:pt x="2119" y="1728"/>
                    <a:pt x="1250" y="3339"/>
                  </a:cubicBezTo>
                  <a:cubicBezTo>
                    <a:pt x="1" y="5639"/>
                    <a:pt x="810" y="8508"/>
                    <a:pt x="3070" y="9828"/>
                  </a:cubicBezTo>
                  <a:lnTo>
                    <a:pt x="2350" y="11147"/>
                  </a:lnTo>
                  <a:lnTo>
                    <a:pt x="49308" y="36651"/>
                  </a:lnTo>
                  <a:lnTo>
                    <a:pt x="55367" y="25514"/>
                  </a:lnTo>
                  <a:lnTo>
                    <a:pt x="84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62" name="Google Shape;462;p38"/>
            <p:cNvSpPr/>
            <p:nvPr/>
          </p:nvSpPr>
          <p:spPr>
            <a:xfrm>
              <a:off x="5066675" y="1146350"/>
              <a:ext cx="1400925" cy="924725"/>
            </a:xfrm>
            <a:custGeom>
              <a:avLst/>
              <a:gdLst/>
              <a:ahLst/>
              <a:cxnLst/>
              <a:rect l="l" t="t" r="r" b="b"/>
              <a:pathLst>
                <a:path w="56037" h="36989" extrusionOk="0">
                  <a:moveTo>
                    <a:pt x="5859" y="4457"/>
                  </a:moveTo>
                  <a:cubicBezTo>
                    <a:pt x="6069" y="4457"/>
                    <a:pt x="6279" y="4507"/>
                    <a:pt x="6469" y="4607"/>
                  </a:cubicBezTo>
                  <a:cubicBezTo>
                    <a:pt x="7009" y="4897"/>
                    <a:pt x="7269" y="5527"/>
                    <a:pt x="7089" y="6117"/>
                  </a:cubicBezTo>
                  <a:cubicBezTo>
                    <a:pt x="6923" y="6660"/>
                    <a:pt x="6427" y="7025"/>
                    <a:pt x="5874" y="7025"/>
                  </a:cubicBezTo>
                  <a:cubicBezTo>
                    <a:pt x="5826" y="7025"/>
                    <a:pt x="5778" y="7022"/>
                    <a:pt x="5729" y="7016"/>
                  </a:cubicBezTo>
                  <a:cubicBezTo>
                    <a:pt x="4330" y="6876"/>
                    <a:pt x="4140" y="4907"/>
                    <a:pt x="5499" y="4507"/>
                  </a:cubicBezTo>
                  <a:cubicBezTo>
                    <a:pt x="5609" y="4467"/>
                    <a:pt x="5739" y="4457"/>
                    <a:pt x="5859" y="4457"/>
                  </a:cubicBezTo>
                  <a:close/>
                  <a:moveTo>
                    <a:pt x="5848" y="4103"/>
                  </a:moveTo>
                  <a:cubicBezTo>
                    <a:pt x="5697" y="4103"/>
                    <a:pt x="5546" y="4124"/>
                    <a:pt x="5399" y="4167"/>
                  </a:cubicBezTo>
                  <a:cubicBezTo>
                    <a:pt x="4530" y="4427"/>
                    <a:pt x="4030" y="5337"/>
                    <a:pt x="4290" y="6207"/>
                  </a:cubicBezTo>
                  <a:cubicBezTo>
                    <a:pt x="4410" y="6626"/>
                    <a:pt x="4690" y="6976"/>
                    <a:pt x="5069" y="7186"/>
                  </a:cubicBezTo>
                  <a:cubicBezTo>
                    <a:pt x="5309" y="7316"/>
                    <a:pt x="5579" y="7386"/>
                    <a:pt x="5859" y="7386"/>
                  </a:cubicBezTo>
                  <a:cubicBezTo>
                    <a:pt x="6459" y="7376"/>
                    <a:pt x="7009" y="7056"/>
                    <a:pt x="7299" y="6537"/>
                  </a:cubicBezTo>
                  <a:cubicBezTo>
                    <a:pt x="7739" y="5737"/>
                    <a:pt x="7439" y="4737"/>
                    <a:pt x="6639" y="4307"/>
                  </a:cubicBezTo>
                  <a:cubicBezTo>
                    <a:pt x="6395" y="4172"/>
                    <a:pt x="6121" y="4103"/>
                    <a:pt x="5848" y="4103"/>
                  </a:cubicBezTo>
                  <a:close/>
                  <a:moveTo>
                    <a:pt x="8958" y="408"/>
                  </a:moveTo>
                  <a:lnTo>
                    <a:pt x="55607" y="25752"/>
                  </a:lnTo>
                  <a:lnTo>
                    <a:pt x="49729" y="36589"/>
                  </a:lnTo>
                  <a:lnTo>
                    <a:pt x="3070" y="11245"/>
                  </a:lnTo>
                  <a:lnTo>
                    <a:pt x="3710" y="10066"/>
                  </a:lnTo>
                  <a:cubicBezTo>
                    <a:pt x="3730" y="10026"/>
                    <a:pt x="3730" y="9986"/>
                    <a:pt x="3720" y="9946"/>
                  </a:cubicBezTo>
                  <a:cubicBezTo>
                    <a:pt x="3710" y="9896"/>
                    <a:pt x="3680" y="9856"/>
                    <a:pt x="3640" y="9836"/>
                  </a:cubicBezTo>
                  <a:cubicBezTo>
                    <a:pt x="1380" y="8606"/>
                    <a:pt x="541" y="5777"/>
                    <a:pt x="1770" y="3517"/>
                  </a:cubicBezTo>
                  <a:cubicBezTo>
                    <a:pt x="2614" y="1966"/>
                    <a:pt x="4212" y="1089"/>
                    <a:pt x="5862" y="1089"/>
                  </a:cubicBezTo>
                  <a:cubicBezTo>
                    <a:pt x="6616" y="1089"/>
                    <a:pt x="7380" y="1272"/>
                    <a:pt x="8089" y="1658"/>
                  </a:cubicBezTo>
                  <a:cubicBezTo>
                    <a:pt x="8113" y="1670"/>
                    <a:pt x="8138" y="1675"/>
                    <a:pt x="8164" y="1675"/>
                  </a:cubicBezTo>
                  <a:cubicBezTo>
                    <a:pt x="8223" y="1675"/>
                    <a:pt x="8281" y="1644"/>
                    <a:pt x="8309" y="1588"/>
                  </a:cubicBezTo>
                  <a:lnTo>
                    <a:pt x="8958" y="408"/>
                  </a:lnTo>
                  <a:close/>
                  <a:moveTo>
                    <a:pt x="8893" y="1"/>
                  </a:moveTo>
                  <a:cubicBezTo>
                    <a:pt x="8830" y="1"/>
                    <a:pt x="8767" y="34"/>
                    <a:pt x="8739" y="98"/>
                  </a:cubicBezTo>
                  <a:lnTo>
                    <a:pt x="8099" y="1268"/>
                  </a:lnTo>
                  <a:cubicBezTo>
                    <a:pt x="7340" y="855"/>
                    <a:pt x="6521" y="660"/>
                    <a:pt x="5714" y="660"/>
                  </a:cubicBezTo>
                  <a:cubicBezTo>
                    <a:pt x="3939" y="660"/>
                    <a:pt x="2221" y="1607"/>
                    <a:pt x="1320" y="3277"/>
                  </a:cubicBezTo>
                  <a:cubicBezTo>
                    <a:pt x="1" y="5707"/>
                    <a:pt x="900" y="8736"/>
                    <a:pt x="3320" y="10056"/>
                  </a:cubicBezTo>
                  <a:lnTo>
                    <a:pt x="2690" y="11235"/>
                  </a:lnTo>
                  <a:cubicBezTo>
                    <a:pt x="2640" y="11315"/>
                    <a:pt x="2670" y="11415"/>
                    <a:pt x="2750" y="11465"/>
                  </a:cubicBezTo>
                  <a:lnTo>
                    <a:pt x="49709" y="36989"/>
                  </a:lnTo>
                  <a:lnTo>
                    <a:pt x="49838" y="36989"/>
                  </a:lnTo>
                  <a:cubicBezTo>
                    <a:pt x="49878" y="36979"/>
                    <a:pt x="49918" y="36939"/>
                    <a:pt x="49938" y="36899"/>
                  </a:cubicBezTo>
                  <a:lnTo>
                    <a:pt x="55997" y="25762"/>
                  </a:lnTo>
                  <a:cubicBezTo>
                    <a:pt x="56037" y="25682"/>
                    <a:pt x="56007" y="25572"/>
                    <a:pt x="55927" y="25522"/>
                  </a:cubicBezTo>
                  <a:lnTo>
                    <a:pt x="8968" y="18"/>
                  </a:lnTo>
                  <a:cubicBezTo>
                    <a:pt x="8945" y="6"/>
                    <a:pt x="8919" y="1"/>
                    <a:pt x="88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63" name="Google Shape;463;p38"/>
            <p:cNvSpPr/>
            <p:nvPr/>
          </p:nvSpPr>
          <p:spPr>
            <a:xfrm>
              <a:off x="5327375" y="1246425"/>
              <a:ext cx="1062750" cy="624700"/>
            </a:xfrm>
            <a:custGeom>
              <a:avLst/>
              <a:gdLst/>
              <a:ahLst/>
              <a:cxnLst/>
              <a:rect l="l" t="t" r="r" b="b"/>
              <a:pathLst>
                <a:path w="42510" h="24988" extrusionOk="0">
                  <a:moveTo>
                    <a:pt x="1546" y="0"/>
                  </a:moveTo>
                  <a:cubicBezTo>
                    <a:pt x="1487" y="0"/>
                    <a:pt x="1430" y="33"/>
                    <a:pt x="1410" y="94"/>
                  </a:cubicBezTo>
                  <a:lnTo>
                    <a:pt x="40" y="2583"/>
                  </a:lnTo>
                  <a:cubicBezTo>
                    <a:pt x="0" y="2663"/>
                    <a:pt x="40" y="2763"/>
                    <a:pt x="120" y="2813"/>
                  </a:cubicBezTo>
                  <a:cubicBezTo>
                    <a:pt x="144" y="2829"/>
                    <a:pt x="171" y="2835"/>
                    <a:pt x="199" y="2835"/>
                  </a:cubicBezTo>
                  <a:cubicBezTo>
                    <a:pt x="261" y="2835"/>
                    <a:pt x="325" y="2799"/>
                    <a:pt x="360" y="2743"/>
                  </a:cubicBezTo>
                  <a:lnTo>
                    <a:pt x="1620" y="404"/>
                  </a:lnTo>
                  <a:lnTo>
                    <a:pt x="42100" y="22389"/>
                  </a:lnTo>
                  <a:lnTo>
                    <a:pt x="40830" y="24738"/>
                  </a:lnTo>
                  <a:cubicBezTo>
                    <a:pt x="40780" y="24818"/>
                    <a:pt x="40810" y="24918"/>
                    <a:pt x="40900" y="24958"/>
                  </a:cubicBezTo>
                  <a:lnTo>
                    <a:pt x="40980" y="24988"/>
                  </a:lnTo>
                  <a:cubicBezTo>
                    <a:pt x="41040" y="24978"/>
                    <a:pt x="41100" y="24948"/>
                    <a:pt x="41130" y="24898"/>
                  </a:cubicBezTo>
                  <a:lnTo>
                    <a:pt x="42480" y="22409"/>
                  </a:lnTo>
                  <a:cubicBezTo>
                    <a:pt x="42510" y="22369"/>
                    <a:pt x="42510" y="22319"/>
                    <a:pt x="42500" y="22279"/>
                  </a:cubicBezTo>
                  <a:cubicBezTo>
                    <a:pt x="42480" y="22229"/>
                    <a:pt x="42460" y="22199"/>
                    <a:pt x="42420" y="22179"/>
                  </a:cubicBezTo>
                  <a:lnTo>
                    <a:pt x="1630" y="24"/>
                  </a:lnTo>
                  <a:cubicBezTo>
                    <a:pt x="1604" y="8"/>
                    <a:pt x="1574" y="0"/>
                    <a:pt x="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64" name="Google Shape;464;p38"/>
            <p:cNvSpPr/>
            <p:nvPr/>
          </p:nvSpPr>
          <p:spPr>
            <a:xfrm>
              <a:off x="5472825" y="1325800"/>
              <a:ext cx="43775" cy="70500"/>
            </a:xfrm>
            <a:custGeom>
              <a:avLst/>
              <a:gdLst/>
              <a:ahLst/>
              <a:cxnLst/>
              <a:rect l="l" t="t" r="r" b="b"/>
              <a:pathLst>
                <a:path w="1751" h="2820" extrusionOk="0">
                  <a:moveTo>
                    <a:pt x="1559" y="1"/>
                  </a:moveTo>
                  <a:cubicBezTo>
                    <a:pt x="1495" y="1"/>
                    <a:pt x="1435" y="32"/>
                    <a:pt x="1400" y="88"/>
                  </a:cubicBezTo>
                  <a:lnTo>
                    <a:pt x="51" y="2578"/>
                  </a:lnTo>
                  <a:cubicBezTo>
                    <a:pt x="1" y="2658"/>
                    <a:pt x="31" y="2768"/>
                    <a:pt x="111" y="2818"/>
                  </a:cubicBezTo>
                  <a:lnTo>
                    <a:pt x="201" y="2818"/>
                  </a:lnTo>
                  <a:cubicBezTo>
                    <a:pt x="208" y="2819"/>
                    <a:pt x="216" y="2820"/>
                    <a:pt x="223" y="2820"/>
                  </a:cubicBezTo>
                  <a:cubicBezTo>
                    <a:pt x="275" y="2820"/>
                    <a:pt x="324" y="2790"/>
                    <a:pt x="351" y="2738"/>
                  </a:cubicBezTo>
                  <a:lnTo>
                    <a:pt x="1700" y="258"/>
                  </a:lnTo>
                  <a:cubicBezTo>
                    <a:pt x="1750" y="168"/>
                    <a:pt x="1720" y="68"/>
                    <a:pt x="1640" y="18"/>
                  </a:cubicBezTo>
                  <a:cubicBezTo>
                    <a:pt x="1613" y="6"/>
                    <a:pt x="1586" y="1"/>
                    <a:pt x="1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65" name="Google Shape;465;p38"/>
            <p:cNvSpPr/>
            <p:nvPr/>
          </p:nvSpPr>
          <p:spPr>
            <a:xfrm>
              <a:off x="5413850" y="1286150"/>
              <a:ext cx="30000" cy="45425"/>
            </a:xfrm>
            <a:custGeom>
              <a:avLst/>
              <a:gdLst/>
              <a:ahLst/>
              <a:cxnLst/>
              <a:rect l="l" t="t" r="r" b="b"/>
              <a:pathLst>
                <a:path w="1200" h="1817" extrusionOk="0">
                  <a:moveTo>
                    <a:pt x="996" y="1"/>
                  </a:moveTo>
                  <a:cubicBezTo>
                    <a:pt x="936" y="1"/>
                    <a:pt x="877" y="34"/>
                    <a:pt x="850" y="95"/>
                  </a:cubicBezTo>
                  <a:lnTo>
                    <a:pt x="50" y="1574"/>
                  </a:lnTo>
                  <a:cubicBezTo>
                    <a:pt x="0" y="1664"/>
                    <a:pt x="30" y="1774"/>
                    <a:pt x="120" y="1814"/>
                  </a:cubicBezTo>
                  <a:lnTo>
                    <a:pt x="200" y="1814"/>
                  </a:lnTo>
                  <a:cubicBezTo>
                    <a:pt x="208" y="1816"/>
                    <a:pt x="216" y="1816"/>
                    <a:pt x="223" y="1816"/>
                  </a:cubicBezTo>
                  <a:cubicBezTo>
                    <a:pt x="273" y="1816"/>
                    <a:pt x="315" y="1788"/>
                    <a:pt x="350" y="1744"/>
                  </a:cubicBezTo>
                  <a:lnTo>
                    <a:pt x="1160" y="265"/>
                  </a:lnTo>
                  <a:cubicBezTo>
                    <a:pt x="1200" y="175"/>
                    <a:pt x="1160" y="75"/>
                    <a:pt x="1080" y="25"/>
                  </a:cubicBezTo>
                  <a:cubicBezTo>
                    <a:pt x="1054" y="8"/>
                    <a:pt x="1025"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66" name="Google Shape;466;p38"/>
            <p:cNvSpPr/>
            <p:nvPr/>
          </p:nvSpPr>
          <p:spPr>
            <a:xfrm>
              <a:off x="5559050" y="1364875"/>
              <a:ext cx="30025" cy="45625"/>
            </a:xfrm>
            <a:custGeom>
              <a:avLst/>
              <a:gdLst/>
              <a:ahLst/>
              <a:cxnLst/>
              <a:rect l="l" t="t" r="r" b="b"/>
              <a:pathLst>
                <a:path w="1201" h="1825" extrusionOk="0">
                  <a:moveTo>
                    <a:pt x="1006" y="1"/>
                  </a:moveTo>
                  <a:cubicBezTo>
                    <a:pt x="946" y="1"/>
                    <a:pt x="888" y="34"/>
                    <a:pt x="861" y="95"/>
                  </a:cubicBezTo>
                  <a:lnTo>
                    <a:pt x="51" y="1575"/>
                  </a:lnTo>
                  <a:cubicBezTo>
                    <a:pt x="1" y="1665"/>
                    <a:pt x="41" y="1765"/>
                    <a:pt x="121" y="1805"/>
                  </a:cubicBezTo>
                  <a:lnTo>
                    <a:pt x="201" y="1825"/>
                  </a:lnTo>
                  <a:cubicBezTo>
                    <a:pt x="261" y="1825"/>
                    <a:pt x="321" y="1795"/>
                    <a:pt x="361" y="1745"/>
                  </a:cubicBezTo>
                  <a:lnTo>
                    <a:pt x="1161" y="255"/>
                  </a:lnTo>
                  <a:cubicBezTo>
                    <a:pt x="1201" y="165"/>
                    <a:pt x="1171" y="65"/>
                    <a:pt x="1091" y="25"/>
                  </a:cubicBezTo>
                  <a:cubicBezTo>
                    <a:pt x="1065" y="9"/>
                    <a:pt x="1035" y="1"/>
                    <a:pt x="1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67" name="Google Shape;467;p38"/>
            <p:cNvSpPr/>
            <p:nvPr/>
          </p:nvSpPr>
          <p:spPr>
            <a:xfrm>
              <a:off x="5704525" y="1443825"/>
              <a:ext cx="30025" cy="45900"/>
            </a:xfrm>
            <a:custGeom>
              <a:avLst/>
              <a:gdLst/>
              <a:ahLst/>
              <a:cxnLst/>
              <a:rect l="l" t="t" r="r" b="b"/>
              <a:pathLst>
                <a:path w="1201" h="1836" extrusionOk="0">
                  <a:moveTo>
                    <a:pt x="1017" y="0"/>
                  </a:moveTo>
                  <a:cubicBezTo>
                    <a:pt x="950" y="0"/>
                    <a:pt x="887" y="38"/>
                    <a:pt x="850" y="96"/>
                  </a:cubicBezTo>
                  <a:lnTo>
                    <a:pt x="50" y="1566"/>
                  </a:lnTo>
                  <a:cubicBezTo>
                    <a:pt x="0" y="1656"/>
                    <a:pt x="30" y="1756"/>
                    <a:pt x="120" y="1806"/>
                  </a:cubicBezTo>
                  <a:lnTo>
                    <a:pt x="200" y="1836"/>
                  </a:lnTo>
                  <a:cubicBezTo>
                    <a:pt x="270" y="1826"/>
                    <a:pt x="320" y="1786"/>
                    <a:pt x="350" y="1736"/>
                  </a:cubicBezTo>
                  <a:lnTo>
                    <a:pt x="1150" y="256"/>
                  </a:lnTo>
                  <a:cubicBezTo>
                    <a:pt x="1200" y="176"/>
                    <a:pt x="1170" y="66"/>
                    <a:pt x="1090" y="16"/>
                  </a:cubicBezTo>
                  <a:cubicBezTo>
                    <a:pt x="1066" y="5"/>
                    <a:pt x="1041" y="0"/>
                    <a:pt x="1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68" name="Google Shape;468;p38"/>
            <p:cNvSpPr/>
            <p:nvPr/>
          </p:nvSpPr>
          <p:spPr>
            <a:xfrm>
              <a:off x="5850000" y="1523150"/>
              <a:ext cx="30000" cy="45300"/>
            </a:xfrm>
            <a:custGeom>
              <a:avLst/>
              <a:gdLst/>
              <a:ahLst/>
              <a:cxnLst/>
              <a:rect l="l" t="t" r="r" b="b"/>
              <a:pathLst>
                <a:path w="1200" h="1812" extrusionOk="0">
                  <a:moveTo>
                    <a:pt x="1001" y="0"/>
                  </a:moveTo>
                  <a:cubicBezTo>
                    <a:pt x="939" y="0"/>
                    <a:pt x="878" y="37"/>
                    <a:pt x="850" y="92"/>
                  </a:cubicBezTo>
                  <a:lnTo>
                    <a:pt x="50" y="1572"/>
                  </a:lnTo>
                  <a:cubicBezTo>
                    <a:pt x="0" y="1652"/>
                    <a:pt x="30" y="1762"/>
                    <a:pt x="120" y="1812"/>
                  </a:cubicBezTo>
                  <a:lnTo>
                    <a:pt x="200" y="1812"/>
                  </a:lnTo>
                  <a:cubicBezTo>
                    <a:pt x="260" y="1812"/>
                    <a:pt x="310" y="1782"/>
                    <a:pt x="350" y="1732"/>
                  </a:cubicBezTo>
                  <a:lnTo>
                    <a:pt x="1160" y="262"/>
                  </a:lnTo>
                  <a:cubicBezTo>
                    <a:pt x="1200" y="172"/>
                    <a:pt x="1160" y="72"/>
                    <a:pt x="1080" y="22"/>
                  </a:cubicBezTo>
                  <a:cubicBezTo>
                    <a:pt x="1055" y="7"/>
                    <a:pt x="1028"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69" name="Google Shape;469;p38"/>
            <p:cNvSpPr/>
            <p:nvPr/>
          </p:nvSpPr>
          <p:spPr>
            <a:xfrm>
              <a:off x="5995200" y="1601825"/>
              <a:ext cx="30275" cy="45625"/>
            </a:xfrm>
            <a:custGeom>
              <a:avLst/>
              <a:gdLst/>
              <a:ahLst/>
              <a:cxnLst/>
              <a:rect l="l" t="t" r="r" b="b"/>
              <a:pathLst>
                <a:path w="1211" h="1825" extrusionOk="0">
                  <a:moveTo>
                    <a:pt x="1004" y="0"/>
                  </a:moveTo>
                  <a:cubicBezTo>
                    <a:pt x="945" y="0"/>
                    <a:pt x="887" y="31"/>
                    <a:pt x="860" y="85"/>
                  </a:cubicBezTo>
                  <a:lnTo>
                    <a:pt x="51" y="1574"/>
                  </a:lnTo>
                  <a:cubicBezTo>
                    <a:pt x="1" y="1654"/>
                    <a:pt x="41" y="1754"/>
                    <a:pt x="121" y="1794"/>
                  </a:cubicBezTo>
                  <a:cubicBezTo>
                    <a:pt x="141" y="1814"/>
                    <a:pt x="171" y="1824"/>
                    <a:pt x="201" y="1824"/>
                  </a:cubicBezTo>
                  <a:cubicBezTo>
                    <a:pt x="261" y="1824"/>
                    <a:pt x="321" y="1794"/>
                    <a:pt x="361" y="1734"/>
                  </a:cubicBezTo>
                  <a:lnTo>
                    <a:pt x="1160" y="265"/>
                  </a:lnTo>
                  <a:cubicBezTo>
                    <a:pt x="1210" y="175"/>
                    <a:pt x="1170" y="65"/>
                    <a:pt x="1090" y="25"/>
                  </a:cubicBezTo>
                  <a:cubicBezTo>
                    <a:pt x="1064" y="8"/>
                    <a:pt x="1034" y="0"/>
                    <a:pt x="1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70" name="Google Shape;470;p38"/>
            <p:cNvSpPr/>
            <p:nvPr/>
          </p:nvSpPr>
          <p:spPr>
            <a:xfrm>
              <a:off x="6140925" y="1680625"/>
              <a:ext cx="29750" cy="45800"/>
            </a:xfrm>
            <a:custGeom>
              <a:avLst/>
              <a:gdLst/>
              <a:ahLst/>
              <a:cxnLst/>
              <a:rect l="l" t="t" r="r" b="b"/>
              <a:pathLst>
                <a:path w="1190" h="1832" extrusionOk="0">
                  <a:moveTo>
                    <a:pt x="988" y="1"/>
                  </a:moveTo>
                  <a:cubicBezTo>
                    <a:pt x="930" y="1"/>
                    <a:pt x="872" y="34"/>
                    <a:pt x="840" y="92"/>
                  </a:cubicBezTo>
                  <a:lnTo>
                    <a:pt x="40" y="1581"/>
                  </a:lnTo>
                  <a:cubicBezTo>
                    <a:pt x="0" y="1661"/>
                    <a:pt x="20" y="1761"/>
                    <a:pt x="110" y="1811"/>
                  </a:cubicBezTo>
                  <a:lnTo>
                    <a:pt x="190" y="1831"/>
                  </a:lnTo>
                  <a:cubicBezTo>
                    <a:pt x="250" y="1831"/>
                    <a:pt x="310" y="1791"/>
                    <a:pt x="340" y="1741"/>
                  </a:cubicBezTo>
                  <a:lnTo>
                    <a:pt x="1140" y="262"/>
                  </a:lnTo>
                  <a:cubicBezTo>
                    <a:pt x="1190" y="182"/>
                    <a:pt x="1160" y="72"/>
                    <a:pt x="1080" y="32"/>
                  </a:cubicBezTo>
                  <a:cubicBezTo>
                    <a:pt x="1052" y="11"/>
                    <a:pt x="1019" y="1"/>
                    <a:pt x="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71" name="Google Shape;471;p38"/>
            <p:cNvSpPr/>
            <p:nvPr/>
          </p:nvSpPr>
          <p:spPr>
            <a:xfrm>
              <a:off x="6286125" y="1759675"/>
              <a:ext cx="30850" cy="45725"/>
            </a:xfrm>
            <a:custGeom>
              <a:avLst/>
              <a:gdLst/>
              <a:ahLst/>
              <a:cxnLst/>
              <a:rect l="l" t="t" r="r" b="b"/>
              <a:pathLst>
                <a:path w="1234" h="1829" extrusionOk="0">
                  <a:moveTo>
                    <a:pt x="999" y="0"/>
                  </a:moveTo>
                  <a:cubicBezTo>
                    <a:pt x="941" y="0"/>
                    <a:pt x="884" y="29"/>
                    <a:pt x="851" y="99"/>
                  </a:cubicBezTo>
                  <a:lnTo>
                    <a:pt x="51" y="1569"/>
                  </a:lnTo>
                  <a:cubicBezTo>
                    <a:pt x="1" y="1659"/>
                    <a:pt x="31" y="1759"/>
                    <a:pt x="121" y="1809"/>
                  </a:cubicBezTo>
                  <a:lnTo>
                    <a:pt x="201" y="1829"/>
                  </a:lnTo>
                  <a:cubicBezTo>
                    <a:pt x="261" y="1829"/>
                    <a:pt x="321" y="1789"/>
                    <a:pt x="351" y="1729"/>
                  </a:cubicBezTo>
                  <a:lnTo>
                    <a:pt x="1160" y="259"/>
                  </a:lnTo>
                  <a:cubicBezTo>
                    <a:pt x="1234" y="119"/>
                    <a:pt x="1115"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72" name="Google Shape;472;p38"/>
            <p:cNvSpPr/>
            <p:nvPr/>
          </p:nvSpPr>
          <p:spPr>
            <a:xfrm>
              <a:off x="5618050" y="1404675"/>
              <a:ext cx="43750" cy="70600"/>
            </a:xfrm>
            <a:custGeom>
              <a:avLst/>
              <a:gdLst/>
              <a:ahLst/>
              <a:cxnLst/>
              <a:rect l="l" t="t" r="r" b="b"/>
              <a:pathLst>
                <a:path w="1750" h="2824" extrusionOk="0">
                  <a:moveTo>
                    <a:pt x="1557" y="1"/>
                  </a:moveTo>
                  <a:cubicBezTo>
                    <a:pt x="1491" y="1"/>
                    <a:pt x="1428" y="39"/>
                    <a:pt x="1400" y="103"/>
                  </a:cubicBezTo>
                  <a:lnTo>
                    <a:pt x="50" y="2582"/>
                  </a:lnTo>
                  <a:cubicBezTo>
                    <a:pt x="0" y="2672"/>
                    <a:pt x="40" y="2782"/>
                    <a:pt x="130" y="2822"/>
                  </a:cubicBezTo>
                  <a:lnTo>
                    <a:pt x="200" y="2822"/>
                  </a:lnTo>
                  <a:cubicBezTo>
                    <a:pt x="208" y="2823"/>
                    <a:pt x="216" y="2824"/>
                    <a:pt x="223" y="2824"/>
                  </a:cubicBezTo>
                  <a:cubicBezTo>
                    <a:pt x="275" y="2824"/>
                    <a:pt x="324" y="2795"/>
                    <a:pt x="350" y="2752"/>
                  </a:cubicBezTo>
                  <a:lnTo>
                    <a:pt x="1710" y="262"/>
                  </a:lnTo>
                  <a:cubicBezTo>
                    <a:pt x="1750" y="173"/>
                    <a:pt x="1720" y="73"/>
                    <a:pt x="1640" y="23"/>
                  </a:cubicBezTo>
                  <a:cubicBezTo>
                    <a:pt x="1613" y="8"/>
                    <a:pt x="1585"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73" name="Google Shape;473;p38"/>
            <p:cNvSpPr/>
            <p:nvPr/>
          </p:nvSpPr>
          <p:spPr>
            <a:xfrm>
              <a:off x="5763500" y="1483350"/>
              <a:ext cx="43775" cy="70875"/>
            </a:xfrm>
            <a:custGeom>
              <a:avLst/>
              <a:gdLst/>
              <a:ahLst/>
              <a:cxnLst/>
              <a:rect l="l" t="t" r="r" b="b"/>
              <a:pathLst>
                <a:path w="1751" h="2835" extrusionOk="0">
                  <a:moveTo>
                    <a:pt x="1547" y="0"/>
                  </a:moveTo>
                  <a:cubicBezTo>
                    <a:pt x="1491" y="0"/>
                    <a:pt x="1437" y="31"/>
                    <a:pt x="1411" y="85"/>
                  </a:cubicBezTo>
                  <a:lnTo>
                    <a:pt x="41" y="2584"/>
                  </a:lnTo>
                  <a:cubicBezTo>
                    <a:pt x="1" y="2674"/>
                    <a:pt x="31" y="2774"/>
                    <a:pt x="121" y="2814"/>
                  </a:cubicBezTo>
                  <a:lnTo>
                    <a:pt x="211" y="2834"/>
                  </a:lnTo>
                  <a:cubicBezTo>
                    <a:pt x="271" y="2834"/>
                    <a:pt x="321" y="2794"/>
                    <a:pt x="361" y="2754"/>
                  </a:cubicBezTo>
                  <a:lnTo>
                    <a:pt x="1710" y="255"/>
                  </a:lnTo>
                  <a:cubicBezTo>
                    <a:pt x="1750" y="165"/>
                    <a:pt x="1720" y="65"/>
                    <a:pt x="1630" y="25"/>
                  </a:cubicBezTo>
                  <a:cubicBezTo>
                    <a:pt x="1604" y="8"/>
                    <a:pt x="1575" y="0"/>
                    <a:pt x="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74" name="Google Shape;474;p38"/>
            <p:cNvSpPr/>
            <p:nvPr/>
          </p:nvSpPr>
          <p:spPr>
            <a:xfrm>
              <a:off x="5908975" y="1562250"/>
              <a:ext cx="43750" cy="71200"/>
            </a:xfrm>
            <a:custGeom>
              <a:avLst/>
              <a:gdLst/>
              <a:ahLst/>
              <a:cxnLst/>
              <a:rect l="l" t="t" r="r" b="b"/>
              <a:pathLst>
                <a:path w="1750" h="2848" extrusionOk="0">
                  <a:moveTo>
                    <a:pt x="1560" y="1"/>
                  </a:moveTo>
                  <a:cubicBezTo>
                    <a:pt x="1496" y="1"/>
                    <a:pt x="1435" y="34"/>
                    <a:pt x="1400" y="98"/>
                  </a:cubicBezTo>
                  <a:lnTo>
                    <a:pt x="50" y="2577"/>
                  </a:lnTo>
                  <a:cubicBezTo>
                    <a:pt x="0" y="2667"/>
                    <a:pt x="30" y="2767"/>
                    <a:pt x="110" y="2817"/>
                  </a:cubicBezTo>
                  <a:lnTo>
                    <a:pt x="200" y="2847"/>
                  </a:lnTo>
                  <a:cubicBezTo>
                    <a:pt x="260" y="2847"/>
                    <a:pt x="320" y="2807"/>
                    <a:pt x="350" y="2747"/>
                  </a:cubicBezTo>
                  <a:lnTo>
                    <a:pt x="1700" y="258"/>
                  </a:lnTo>
                  <a:cubicBezTo>
                    <a:pt x="1750" y="168"/>
                    <a:pt x="1720" y="68"/>
                    <a:pt x="1640" y="18"/>
                  </a:cubicBezTo>
                  <a:cubicBezTo>
                    <a:pt x="1614" y="6"/>
                    <a:pt x="1587" y="1"/>
                    <a:pt x="1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75" name="Google Shape;475;p38"/>
            <p:cNvSpPr/>
            <p:nvPr/>
          </p:nvSpPr>
          <p:spPr>
            <a:xfrm>
              <a:off x="6054200" y="1641450"/>
              <a:ext cx="44600" cy="70725"/>
            </a:xfrm>
            <a:custGeom>
              <a:avLst/>
              <a:gdLst/>
              <a:ahLst/>
              <a:cxnLst/>
              <a:rect l="l" t="t" r="r" b="b"/>
              <a:pathLst>
                <a:path w="1784" h="2829" extrusionOk="0">
                  <a:moveTo>
                    <a:pt x="1552" y="1"/>
                  </a:moveTo>
                  <a:cubicBezTo>
                    <a:pt x="1494" y="1"/>
                    <a:pt x="1436" y="30"/>
                    <a:pt x="1400" y="99"/>
                  </a:cubicBezTo>
                  <a:lnTo>
                    <a:pt x="50" y="2589"/>
                  </a:lnTo>
                  <a:cubicBezTo>
                    <a:pt x="0" y="2669"/>
                    <a:pt x="40" y="2778"/>
                    <a:pt x="130" y="2828"/>
                  </a:cubicBezTo>
                  <a:lnTo>
                    <a:pt x="200" y="2828"/>
                  </a:lnTo>
                  <a:cubicBezTo>
                    <a:pt x="260" y="2828"/>
                    <a:pt x="320" y="2798"/>
                    <a:pt x="350" y="2749"/>
                  </a:cubicBezTo>
                  <a:lnTo>
                    <a:pt x="1710" y="259"/>
                  </a:lnTo>
                  <a:cubicBezTo>
                    <a:pt x="1783" y="119"/>
                    <a:pt x="1669" y="1"/>
                    <a:pt x="1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76" name="Google Shape;476;p38"/>
            <p:cNvSpPr/>
            <p:nvPr/>
          </p:nvSpPr>
          <p:spPr>
            <a:xfrm>
              <a:off x="6199650" y="1720275"/>
              <a:ext cx="43775" cy="70875"/>
            </a:xfrm>
            <a:custGeom>
              <a:avLst/>
              <a:gdLst/>
              <a:ahLst/>
              <a:cxnLst/>
              <a:rect l="l" t="t" r="r" b="b"/>
              <a:pathLst>
                <a:path w="1751" h="2835" extrusionOk="0">
                  <a:moveTo>
                    <a:pt x="1547" y="1"/>
                  </a:moveTo>
                  <a:cubicBezTo>
                    <a:pt x="1490" y="1"/>
                    <a:pt x="1437" y="32"/>
                    <a:pt x="1410" y="85"/>
                  </a:cubicBezTo>
                  <a:lnTo>
                    <a:pt x="41" y="2585"/>
                  </a:lnTo>
                  <a:cubicBezTo>
                    <a:pt x="1" y="2665"/>
                    <a:pt x="31" y="2765"/>
                    <a:pt x="121" y="2805"/>
                  </a:cubicBezTo>
                  <a:cubicBezTo>
                    <a:pt x="141" y="2825"/>
                    <a:pt x="171" y="2835"/>
                    <a:pt x="211" y="2835"/>
                  </a:cubicBezTo>
                  <a:cubicBezTo>
                    <a:pt x="271" y="2835"/>
                    <a:pt x="321" y="2795"/>
                    <a:pt x="361" y="2745"/>
                  </a:cubicBezTo>
                  <a:lnTo>
                    <a:pt x="1710" y="255"/>
                  </a:lnTo>
                  <a:cubicBezTo>
                    <a:pt x="1750" y="175"/>
                    <a:pt x="1720" y="65"/>
                    <a:pt x="1630" y="25"/>
                  </a:cubicBezTo>
                  <a:cubicBezTo>
                    <a:pt x="1604" y="9"/>
                    <a:pt x="1575"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grpSp>
        <p:nvGrpSpPr>
          <p:cNvPr id="477" name="Google Shape;477;p38"/>
          <p:cNvGrpSpPr/>
          <p:nvPr/>
        </p:nvGrpSpPr>
        <p:grpSpPr>
          <a:xfrm>
            <a:off x="178063" y="99025"/>
            <a:ext cx="1211975" cy="1759225"/>
            <a:chOff x="2733000" y="2822475"/>
            <a:chExt cx="1211975" cy="1759225"/>
          </a:xfrm>
        </p:grpSpPr>
        <p:sp>
          <p:nvSpPr>
            <p:cNvPr id="478" name="Google Shape;478;p38"/>
            <p:cNvSpPr/>
            <p:nvPr/>
          </p:nvSpPr>
          <p:spPr>
            <a:xfrm>
              <a:off x="2754000" y="4262975"/>
              <a:ext cx="595875" cy="314725"/>
            </a:xfrm>
            <a:custGeom>
              <a:avLst/>
              <a:gdLst/>
              <a:ahLst/>
              <a:cxnLst/>
              <a:rect l="l" t="t" r="r" b="b"/>
              <a:pathLst>
                <a:path w="23835" h="12589" extrusionOk="0">
                  <a:moveTo>
                    <a:pt x="11903" y="0"/>
                  </a:moveTo>
                  <a:cubicBezTo>
                    <a:pt x="8741" y="0"/>
                    <a:pt x="5867" y="2028"/>
                    <a:pt x="4869" y="5121"/>
                  </a:cubicBezTo>
                  <a:cubicBezTo>
                    <a:pt x="2040" y="5720"/>
                    <a:pt x="10" y="8220"/>
                    <a:pt x="0" y="11109"/>
                  </a:cubicBezTo>
                  <a:cubicBezTo>
                    <a:pt x="10" y="11609"/>
                    <a:pt x="70" y="12099"/>
                    <a:pt x="190" y="12589"/>
                  </a:cubicBezTo>
                  <a:lnTo>
                    <a:pt x="23835" y="12589"/>
                  </a:lnTo>
                  <a:cubicBezTo>
                    <a:pt x="23835" y="10059"/>
                    <a:pt x="21825" y="7990"/>
                    <a:pt x="19296" y="7920"/>
                  </a:cubicBezTo>
                  <a:cubicBezTo>
                    <a:pt x="19316" y="7750"/>
                    <a:pt x="19326" y="7590"/>
                    <a:pt x="19326" y="7410"/>
                  </a:cubicBezTo>
                  <a:cubicBezTo>
                    <a:pt x="19326" y="3761"/>
                    <a:pt x="16666" y="662"/>
                    <a:pt x="13067" y="92"/>
                  </a:cubicBezTo>
                  <a:cubicBezTo>
                    <a:pt x="12677" y="30"/>
                    <a:pt x="12287" y="0"/>
                    <a:pt x="11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79" name="Google Shape;479;p38"/>
            <p:cNvSpPr/>
            <p:nvPr/>
          </p:nvSpPr>
          <p:spPr>
            <a:xfrm>
              <a:off x="2999925" y="4263000"/>
              <a:ext cx="349950" cy="314700"/>
            </a:xfrm>
            <a:custGeom>
              <a:avLst/>
              <a:gdLst/>
              <a:ahLst/>
              <a:cxnLst/>
              <a:rect l="l" t="t" r="r" b="b"/>
              <a:pathLst>
                <a:path w="13998" h="12588" extrusionOk="0">
                  <a:moveTo>
                    <a:pt x="2080" y="1"/>
                  </a:moveTo>
                  <a:cubicBezTo>
                    <a:pt x="1371" y="1"/>
                    <a:pt x="671" y="101"/>
                    <a:pt x="1" y="301"/>
                  </a:cubicBezTo>
                  <a:cubicBezTo>
                    <a:pt x="3160" y="1221"/>
                    <a:pt x="5340" y="4120"/>
                    <a:pt x="5340" y="7409"/>
                  </a:cubicBezTo>
                  <a:cubicBezTo>
                    <a:pt x="5340" y="7589"/>
                    <a:pt x="5330" y="7749"/>
                    <a:pt x="5310" y="7919"/>
                  </a:cubicBezTo>
                  <a:cubicBezTo>
                    <a:pt x="7839" y="7979"/>
                    <a:pt x="9859" y="10058"/>
                    <a:pt x="9849" y="12588"/>
                  </a:cubicBezTo>
                  <a:lnTo>
                    <a:pt x="13998" y="12588"/>
                  </a:lnTo>
                  <a:cubicBezTo>
                    <a:pt x="13998" y="10058"/>
                    <a:pt x="11988" y="7989"/>
                    <a:pt x="9459" y="7919"/>
                  </a:cubicBezTo>
                  <a:cubicBezTo>
                    <a:pt x="9479" y="7749"/>
                    <a:pt x="9489" y="7579"/>
                    <a:pt x="9489" y="7409"/>
                  </a:cubicBezTo>
                  <a:cubicBezTo>
                    <a:pt x="9489" y="3320"/>
                    <a:pt x="6169" y="1"/>
                    <a:pt x="2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0" name="Google Shape;480;p38"/>
            <p:cNvSpPr/>
            <p:nvPr/>
          </p:nvSpPr>
          <p:spPr>
            <a:xfrm>
              <a:off x="2733000" y="4258425"/>
              <a:ext cx="621625" cy="323275"/>
            </a:xfrm>
            <a:custGeom>
              <a:avLst/>
              <a:gdLst/>
              <a:ahLst/>
              <a:cxnLst/>
              <a:rect l="l" t="t" r="r" b="b"/>
              <a:pathLst>
                <a:path w="24865" h="12931" extrusionOk="0">
                  <a:moveTo>
                    <a:pt x="12747" y="343"/>
                  </a:moveTo>
                  <a:cubicBezTo>
                    <a:pt x="13124" y="343"/>
                    <a:pt x="13505" y="373"/>
                    <a:pt x="13887" y="434"/>
                  </a:cubicBezTo>
                  <a:cubicBezTo>
                    <a:pt x="17406" y="994"/>
                    <a:pt x="19996" y="4023"/>
                    <a:pt x="19986" y="7592"/>
                  </a:cubicBezTo>
                  <a:cubicBezTo>
                    <a:pt x="19986" y="7732"/>
                    <a:pt x="19976" y="7882"/>
                    <a:pt x="19966" y="8022"/>
                  </a:cubicBezTo>
                  <a:lnTo>
                    <a:pt x="19966" y="8092"/>
                  </a:lnTo>
                  <a:cubicBezTo>
                    <a:pt x="19966" y="8132"/>
                    <a:pt x="19976" y="8182"/>
                    <a:pt x="20006" y="8222"/>
                  </a:cubicBezTo>
                  <a:cubicBezTo>
                    <a:pt x="20036" y="8252"/>
                    <a:pt x="20076" y="8272"/>
                    <a:pt x="20126" y="8282"/>
                  </a:cubicBezTo>
                  <a:cubicBezTo>
                    <a:pt x="22495" y="8322"/>
                    <a:pt x="24425" y="10221"/>
                    <a:pt x="24505" y="12591"/>
                  </a:cubicBezTo>
                  <a:lnTo>
                    <a:pt x="1170" y="12591"/>
                  </a:lnTo>
                  <a:cubicBezTo>
                    <a:pt x="1070" y="12161"/>
                    <a:pt x="1020" y="11731"/>
                    <a:pt x="1020" y="11291"/>
                  </a:cubicBezTo>
                  <a:cubicBezTo>
                    <a:pt x="1030" y="8492"/>
                    <a:pt x="2990" y="6072"/>
                    <a:pt x="5729" y="5483"/>
                  </a:cubicBezTo>
                  <a:cubicBezTo>
                    <a:pt x="5789" y="5463"/>
                    <a:pt x="5839" y="5413"/>
                    <a:pt x="5869" y="5353"/>
                  </a:cubicBezTo>
                  <a:cubicBezTo>
                    <a:pt x="6840" y="2332"/>
                    <a:pt x="9654" y="343"/>
                    <a:pt x="12747" y="343"/>
                  </a:cubicBezTo>
                  <a:close/>
                  <a:moveTo>
                    <a:pt x="12738" y="1"/>
                  </a:moveTo>
                  <a:cubicBezTo>
                    <a:pt x="9536" y="1"/>
                    <a:pt x="6623" y="2035"/>
                    <a:pt x="5569" y="5153"/>
                  </a:cubicBezTo>
                  <a:cubicBezTo>
                    <a:pt x="2130" y="5922"/>
                    <a:pt x="1" y="9382"/>
                    <a:pt x="860" y="12801"/>
                  </a:cubicBezTo>
                  <a:cubicBezTo>
                    <a:pt x="880" y="12881"/>
                    <a:pt x="950" y="12931"/>
                    <a:pt x="1030" y="12931"/>
                  </a:cubicBezTo>
                  <a:lnTo>
                    <a:pt x="24675" y="12931"/>
                  </a:lnTo>
                  <a:cubicBezTo>
                    <a:pt x="24764" y="12931"/>
                    <a:pt x="24854" y="12861"/>
                    <a:pt x="24844" y="12761"/>
                  </a:cubicBezTo>
                  <a:cubicBezTo>
                    <a:pt x="24864" y="10201"/>
                    <a:pt x="22875" y="8082"/>
                    <a:pt x="20316" y="7942"/>
                  </a:cubicBezTo>
                  <a:cubicBezTo>
                    <a:pt x="20326" y="7822"/>
                    <a:pt x="20336" y="7712"/>
                    <a:pt x="20336" y="7592"/>
                  </a:cubicBezTo>
                  <a:cubicBezTo>
                    <a:pt x="20346" y="3873"/>
                    <a:pt x="17656" y="704"/>
                    <a:pt x="13987" y="104"/>
                  </a:cubicBezTo>
                  <a:cubicBezTo>
                    <a:pt x="13568" y="34"/>
                    <a:pt x="13151" y="1"/>
                    <a:pt x="12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1" name="Google Shape;481;p38"/>
            <p:cNvSpPr/>
            <p:nvPr/>
          </p:nvSpPr>
          <p:spPr>
            <a:xfrm>
              <a:off x="2749750" y="4383175"/>
              <a:ext cx="272200" cy="162050"/>
            </a:xfrm>
            <a:custGeom>
              <a:avLst/>
              <a:gdLst/>
              <a:ahLst/>
              <a:cxnLst/>
              <a:rect l="l" t="t" r="r" b="b"/>
              <a:pathLst>
                <a:path w="10888" h="6482" extrusionOk="0">
                  <a:moveTo>
                    <a:pt x="6305" y="0"/>
                  </a:moveTo>
                  <a:cubicBezTo>
                    <a:pt x="5492" y="0"/>
                    <a:pt x="4671" y="158"/>
                    <a:pt x="3889" y="483"/>
                  </a:cubicBezTo>
                  <a:cubicBezTo>
                    <a:pt x="1530" y="1452"/>
                    <a:pt x="0" y="3752"/>
                    <a:pt x="0" y="6301"/>
                  </a:cubicBezTo>
                  <a:cubicBezTo>
                    <a:pt x="0" y="6401"/>
                    <a:pt x="80" y="6481"/>
                    <a:pt x="170" y="6481"/>
                  </a:cubicBezTo>
                  <a:cubicBezTo>
                    <a:pt x="270" y="6481"/>
                    <a:pt x="350" y="6401"/>
                    <a:pt x="350" y="6301"/>
                  </a:cubicBezTo>
                  <a:cubicBezTo>
                    <a:pt x="350" y="3892"/>
                    <a:pt x="1800" y="1722"/>
                    <a:pt x="4019" y="803"/>
                  </a:cubicBezTo>
                  <a:cubicBezTo>
                    <a:pt x="4753" y="500"/>
                    <a:pt x="5523" y="353"/>
                    <a:pt x="6286" y="353"/>
                  </a:cubicBezTo>
                  <a:cubicBezTo>
                    <a:pt x="7841" y="353"/>
                    <a:pt x="9368" y="962"/>
                    <a:pt x="10508" y="2102"/>
                  </a:cubicBezTo>
                  <a:cubicBezTo>
                    <a:pt x="10548" y="2142"/>
                    <a:pt x="10592" y="2159"/>
                    <a:pt x="10635" y="2159"/>
                  </a:cubicBezTo>
                  <a:cubicBezTo>
                    <a:pt x="10772" y="2159"/>
                    <a:pt x="10888" y="1982"/>
                    <a:pt x="10758" y="1852"/>
                  </a:cubicBezTo>
                  <a:cubicBezTo>
                    <a:pt x="9555" y="642"/>
                    <a:pt x="7945" y="0"/>
                    <a:pt x="6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2" name="Google Shape;482;p38"/>
            <p:cNvSpPr/>
            <p:nvPr/>
          </p:nvSpPr>
          <p:spPr>
            <a:xfrm>
              <a:off x="3163150" y="4456425"/>
              <a:ext cx="191225" cy="125275"/>
            </a:xfrm>
            <a:custGeom>
              <a:avLst/>
              <a:gdLst/>
              <a:ahLst/>
              <a:cxnLst/>
              <a:rect l="l" t="t" r="r" b="b"/>
              <a:pathLst>
                <a:path w="7649" h="5011" extrusionOk="0">
                  <a:moveTo>
                    <a:pt x="2793" y="1"/>
                  </a:moveTo>
                  <a:cubicBezTo>
                    <a:pt x="1888" y="1"/>
                    <a:pt x="960" y="260"/>
                    <a:pt x="110" y="832"/>
                  </a:cubicBezTo>
                  <a:cubicBezTo>
                    <a:pt x="20" y="882"/>
                    <a:pt x="0" y="992"/>
                    <a:pt x="60" y="1072"/>
                  </a:cubicBezTo>
                  <a:cubicBezTo>
                    <a:pt x="92" y="1122"/>
                    <a:pt x="148" y="1149"/>
                    <a:pt x="205" y="1149"/>
                  </a:cubicBezTo>
                  <a:cubicBezTo>
                    <a:pt x="238" y="1149"/>
                    <a:pt x="271" y="1140"/>
                    <a:pt x="300" y="1122"/>
                  </a:cubicBezTo>
                  <a:cubicBezTo>
                    <a:pt x="1094" y="578"/>
                    <a:pt x="1963" y="332"/>
                    <a:pt x="2811" y="332"/>
                  </a:cubicBezTo>
                  <a:cubicBezTo>
                    <a:pt x="5144" y="332"/>
                    <a:pt x="7313" y="2196"/>
                    <a:pt x="7299" y="4851"/>
                  </a:cubicBezTo>
                  <a:cubicBezTo>
                    <a:pt x="7289" y="4941"/>
                    <a:pt x="7379" y="5011"/>
                    <a:pt x="7469" y="5011"/>
                  </a:cubicBezTo>
                  <a:cubicBezTo>
                    <a:pt x="7558" y="5011"/>
                    <a:pt x="7648" y="4941"/>
                    <a:pt x="7648" y="4841"/>
                  </a:cubicBezTo>
                  <a:cubicBezTo>
                    <a:pt x="7641" y="1997"/>
                    <a:pt x="5305" y="1"/>
                    <a:pt x="2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3" name="Google Shape;483;p38"/>
            <p:cNvSpPr/>
            <p:nvPr/>
          </p:nvSpPr>
          <p:spPr>
            <a:xfrm>
              <a:off x="2791225" y="4092300"/>
              <a:ext cx="141750" cy="121425"/>
            </a:xfrm>
            <a:custGeom>
              <a:avLst/>
              <a:gdLst/>
              <a:ahLst/>
              <a:cxnLst/>
              <a:rect l="l" t="t" r="r" b="b"/>
              <a:pathLst>
                <a:path w="5670" h="4857" extrusionOk="0">
                  <a:moveTo>
                    <a:pt x="3240" y="1"/>
                  </a:moveTo>
                  <a:cubicBezTo>
                    <a:pt x="1081" y="1"/>
                    <a:pt x="1" y="2610"/>
                    <a:pt x="1521" y="4140"/>
                  </a:cubicBezTo>
                  <a:cubicBezTo>
                    <a:pt x="2016" y="4635"/>
                    <a:pt x="2625" y="4857"/>
                    <a:pt x="3221" y="4857"/>
                  </a:cubicBezTo>
                  <a:cubicBezTo>
                    <a:pt x="4467" y="4857"/>
                    <a:pt x="5660" y="3890"/>
                    <a:pt x="5660" y="2430"/>
                  </a:cubicBezTo>
                  <a:cubicBezTo>
                    <a:pt x="5670" y="1090"/>
                    <a:pt x="4580" y="1"/>
                    <a:pt x="3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4" name="Google Shape;484;p38"/>
            <p:cNvSpPr/>
            <p:nvPr/>
          </p:nvSpPr>
          <p:spPr>
            <a:xfrm>
              <a:off x="2785250" y="4087575"/>
              <a:ext cx="152150" cy="130225"/>
            </a:xfrm>
            <a:custGeom>
              <a:avLst/>
              <a:gdLst/>
              <a:ahLst/>
              <a:cxnLst/>
              <a:rect l="l" t="t" r="r" b="b"/>
              <a:pathLst>
                <a:path w="6086" h="5209" extrusionOk="0">
                  <a:moveTo>
                    <a:pt x="3479" y="370"/>
                  </a:moveTo>
                  <a:cubicBezTo>
                    <a:pt x="4719" y="370"/>
                    <a:pt x="5729" y="1369"/>
                    <a:pt x="5729" y="2619"/>
                  </a:cubicBezTo>
                  <a:cubicBezTo>
                    <a:pt x="5729" y="3972"/>
                    <a:pt x="4616" y="4872"/>
                    <a:pt x="3459" y="4872"/>
                  </a:cubicBezTo>
                  <a:cubicBezTo>
                    <a:pt x="2907" y="4872"/>
                    <a:pt x="2345" y="4667"/>
                    <a:pt x="1890" y="4209"/>
                  </a:cubicBezTo>
                  <a:cubicBezTo>
                    <a:pt x="470" y="2789"/>
                    <a:pt x="1470" y="370"/>
                    <a:pt x="3479" y="370"/>
                  </a:cubicBezTo>
                  <a:close/>
                  <a:moveTo>
                    <a:pt x="3456" y="1"/>
                  </a:moveTo>
                  <a:cubicBezTo>
                    <a:pt x="2819" y="1"/>
                    <a:pt x="2170" y="236"/>
                    <a:pt x="1640" y="759"/>
                  </a:cubicBezTo>
                  <a:cubicBezTo>
                    <a:pt x="0" y="2399"/>
                    <a:pt x="1160" y="5198"/>
                    <a:pt x="3479" y="5208"/>
                  </a:cubicBezTo>
                  <a:cubicBezTo>
                    <a:pt x="4909" y="5208"/>
                    <a:pt x="6079" y="4049"/>
                    <a:pt x="6079" y="2619"/>
                  </a:cubicBezTo>
                  <a:cubicBezTo>
                    <a:pt x="6085" y="1045"/>
                    <a:pt x="4799" y="1"/>
                    <a:pt x="3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5" name="Google Shape;485;p38"/>
            <p:cNvSpPr/>
            <p:nvPr/>
          </p:nvSpPr>
          <p:spPr>
            <a:xfrm>
              <a:off x="2788000" y="4250775"/>
              <a:ext cx="66250" cy="66250"/>
            </a:xfrm>
            <a:custGeom>
              <a:avLst/>
              <a:gdLst/>
              <a:ahLst/>
              <a:cxnLst/>
              <a:rect l="l" t="t" r="r" b="b"/>
              <a:pathLst>
                <a:path w="2650" h="2650" extrusionOk="0">
                  <a:moveTo>
                    <a:pt x="1330" y="0"/>
                  </a:moveTo>
                  <a:cubicBezTo>
                    <a:pt x="600" y="0"/>
                    <a:pt x="0" y="590"/>
                    <a:pt x="0" y="1330"/>
                  </a:cubicBezTo>
                  <a:cubicBezTo>
                    <a:pt x="0" y="2060"/>
                    <a:pt x="600" y="2649"/>
                    <a:pt x="1330" y="2649"/>
                  </a:cubicBezTo>
                  <a:cubicBezTo>
                    <a:pt x="2060" y="2649"/>
                    <a:pt x="2649" y="2060"/>
                    <a:pt x="2649" y="1330"/>
                  </a:cubicBezTo>
                  <a:cubicBezTo>
                    <a:pt x="2649" y="590"/>
                    <a:pt x="2060"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6" name="Google Shape;486;p38"/>
            <p:cNvSpPr/>
            <p:nvPr/>
          </p:nvSpPr>
          <p:spPr>
            <a:xfrm>
              <a:off x="2771000" y="4246300"/>
              <a:ext cx="87750" cy="75225"/>
            </a:xfrm>
            <a:custGeom>
              <a:avLst/>
              <a:gdLst/>
              <a:ahLst/>
              <a:cxnLst/>
              <a:rect l="l" t="t" r="r" b="b"/>
              <a:pathLst>
                <a:path w="3510" h="3009" extrusionOk="0">
                  <a:moveTo>
                    <a:pt x="2010" y="359"/>
                  </a:moveTo>
                  <a:cubicBezTo>
                    <a:pt x="2650" y="359"/>
                    <a:pt x="3159" y="869"/>
                    <a:pt x="3159" y="1509"/>
                  </a:cubicBezTo>
                  <a:cubicBezTo>
                    <a:pt x="3159" y="2199"/>
                    <a:pt x="2592" y="2655"/>
                    <a:pt x="2002" y="2655"/>
                  </a:cubicBezTo>
                  <a:cubicBezTo>
                    <a:pt x="1720" y="2655"/>
                    <a:pt x="1433" y="2551"/>
                    <a:pt x="1200" y="2319"/>
                  </a:cubicBezTo>
                  <a:cubicBezTo>
                    <a:pt x="470" y="1589"/>
                    <a:pt x="990" y="359"/>
                    <a:pt x="2010" y="359"/>
                  </a:cubicBezTo>
                  <a:close/>
                  <a:moveTo>
                    <a:pt x="1993" y="0"/>
                  </a:moveTo>
                  <a:cubicBezTo>
                    <a:pt x="1626" y="0"/>
                    <a:pt x="1253" y="136"/>
                    <a:pt x="950" y="439"/>
                  </a:cubicBezTo>
                  <a:cubicBezTo>
                    <a:pt x="0" y="1389"/>
                    <a:pt x="670" y="3008"/>
                    <a:pt x="2010" y="3008"/>
                  </a:cubicBezTo>
                  <a:cubicBezTo>
                    <a:pt x="2839" y="3008"/>
                    <a:pt x="3509" y="2329"/>
                    <a:pt x="3509" y="1509"/>
                  </a:cubicBezTo>
                  <a:cubicBezTo>
                    <a:pt x="3509" y="601"/>
                    <a:pt x="2765" y="0"/>
                    <a:pt x="1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7" name="Google Shape;487;p38"/>
            <p:cNvSpPr/>
            <p:nvPr/>
          </p:nvSpPr>
          <p:spPr>
            <a:xfrm>
              <a:off x="3230375" y="4573175"/>
              <a:ext cx="225725" cy="8525"/>
            </a:xfrm>
            <a:custGeom>
              <a:avLst/>
              <a:gdLst/>
              <a:ahLst/>
              <a:cxnLst/>
              <a:rect l="l" t="t" r="r" b="b"/>
              <a:pathLst>
                <a:path w="9029" h="341" extrusionOk="0">
                  <a:moveTo>
                    <a:pt x="171" y="1"/>
                  </a:moveTo>
                  <a:cubicBezTo>
                    <a:pt x="71" y="1"/>
                    <a:pt x="1" y="81"/>
                    <a:pt x="11" y="181"/>
                  </a:cubicBezTo>
                  <a:cubicBezTo>
                    <a:pt x="11" y="261"/>
                    <a:pt x="81" y="341"/>
                    <a:pt x="171" y="341"/>
                  </a:cubicBezTo>
                  <a:lnTo>
                    <a:pt x="8849" y="341"/>
                  </a:lnTo>
                  <a:cubicBezTo>
                    <a:pt x="8948" y="341"/>
                    <a:pt x="9028" y="271"/>
                    <a:pt x="9028" y="181"/>
                  </a:cubicBezTo>
                  <a:cubicBezTo>
                    <a:pt x="9028" y="81"/>
                    <a:pt x="8948" y="1"/>
                    <a:pt x="8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8" name="Google Shape;488;p38"/>
            <p:cNvSpPr/>
            <p:nvPr/>
          </p:nvSpPr>
          <p:spPr>
            <a:xfrm>
              <a:off x="3203038" y="3379475"/>
              <a:ext cx="388806" cy="448925"/>
            </a:xfrm>
            <a:custGeom>
              <a:avLst/>
              <a:gdLst/>
              <a:ahLst/>
              <a:cxnLst/>
              <a:rect l="l" t="t" r="r" b="b"/>
              <a:pathLst>
                <a:path w="17967" h="17957" extrusionOk="0">
                  <a:moveTo>
                    <a:pt x="880" y="1"/>
                  </a:moveTo>
                  <a:cubicBezTo>
                    <a:pt x="390" y="1"/>
                    <a:pt x="1" y="391"/>
                    <a:pt x="1" y="871"/>
                  </a:cubicBezTo>
                  <a:lnTo>
                    <a:pt x="1" y="17086"/>
                  </a:lnTo>
                  <a:cubicBezTo>
                    <a:pt x="1" y="17566"/>
                    <a:pt x="390" y="17956"/>
                    <a:pt x="880" y="17956"/>
                  </a:cubicBezTo>
                  <a:lnTo>
                    <a:pt x="17086" y="17956"/>
                  </a:lnTo>
                  <a:cubicBezTo>
                    <a:pt x="17566" y="17956"/>
                    <a:pt x="17966" y="17566"/>
                    <a:pt x="17966" y="17086"/>
                  </a:cubicBezTo>
                  <a:lnTo>
                    <a:pt x="17966" y="871"/>
                  </a:lnTo>
                  <a:cubicBezTo>
                    <a:pt x="17966" y="391"/>
                    <a:pt x="17566" y="1"/>
                    <a:pt x="17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89" name="Google Shape;489;p38"/>
            <p:cNvSpPr/>
            <p:nvPr/>
          </p:nvSpPr>
          <p:spPr>
            <a:xfrm>
              <a:off x="3139900" y="3383972"/>
              <a:ext cx="163207" cy="439697"/>
            </a:xfrm>
            <a:custGeom>
              <a:avLst/>
              <a:gdLst/>
              <a:ahLst/>
              <a:cxnLst/>
              <a:rect l="l" t="t" r="r" b="b"/>
              <a:pathLst>
                <a:path w="6669" h="17967" extrusionOk="0">
                  <a:moveTo>
                    <a:pt x="3330" y="1"/>
                  </a:moveTo>
                  <a:cubicBezTo>
                    <a:pt x="1470" y="1"/>
                    <a:pt x="1" y="1570"/>
                    <a:pt x="111" y="3420"/>
                  </a:cubicBezTo>
                  <a:lnTo>
                    <a:pt x="111" y="14947"/>
                  </a:lnTo>
                  <a:cubicBezTo>
                    <a:pt x="221" y="16647"/>
                    <a:pt x="1630" y="17966"/>
                    <a:pt x="3330" y="17966"/>
                  </a:cubicBezTo>
                  <a:cubicBezTo>
                    <a:pt x="5029" y="17966"/>
                    <a:pt x="6439" y="16647"/>
                    <a:pt x="6549" y="14947"/>
                  </a:cubicBezTo>
                  <a:lnTo>
                    <a:pt x="6549" y="3420"/>
                  </a:lnTo>
                  <a:cubicBezTo>
                    <a:pt x="6669" y="1570"/>
                    <a:pt x="5189" y="1"/>
                    <a:pt x="3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0" name="Google Shape;490;p38"/>
            <p:cNvSpPr/>
            <p:nvPr/>
          </p:nvSpPr>
          <p:spPr>
            <a:xfrm>
              <a:off x="3138400" y="3380225"/>
              <a:ext cx="169475" cy="452675"/>
            </a:xfrm>
            <a:custGeom>
              <a:avLst/>
              <a:gdLst/>
              <a:ahLst/>
              <a:cxnLst/>
              <a:rect l="l" t="t" r="r" b="b"/>
              <a:pathLst>
                <a:path w="6779" h="18107" extrusionOk="0">
                  <a:moveTo>
                    <a:pt x="3400" y="141"/>
                  </a:moveTo>
                  <a:cubicBezTo>
                    <a:pt x="5079" y="151"/>
                    <a:pt x="6439" y="1510"/>
                    <a:pt x="6449" y="3190"/>
                  </a:cubicBezTo>
                  <a:lnTo>
                    <a:pt x="6449" y="14717"/>
                  </a:lnTo>
                  <a:cubicBezTo>
                    <a:pt x="6339" y="16327"/>
                    <a:pt x="5009" y="17576"/>
                    <a:pt x="3390" y="17576"/>
                  </a:cubicBezTo>
                  <a:cubicBezTo>
                    <a:pt x="1780" y="17576"/>
                    <a:pt x="440" y="16327"/>
                    <a:pt x="341" y="14717"/>
                  </a:cubicBezTo>
                  <a:lnTo>
                    <a:pt x="341" y="3190"/>
                  </a:lnTo>
                  <a:cubicBezTo>
                    <a:pt x="341" y="1510"/>
                    <a:pt x="1710" y="141"/>
                    <a:pt x="3400" y="141"/>
                  </a:cubicBezTo>
                  <a:close/>
                  <a:moveTo>
                    <a:pt x="3390" y="1"/>
                  </a:moveTo>
                  <a:cubicBezTo>
                    <a:pt x="1590" y="1"/>
                    <a:pt x="111" y="1400"/>
                    <a:pt x="1" y="3190"/>
                  </a:cubicBezTo>
                  <a:lnTo>
                    <a:pt x="1" y="14717"/>
                  </a:lnTo>
                  <a:cubicBezTo>
                    <a:pt x="1" y="16587"/>
                    <a:pt x="1520" y="18106"/>
                    <a:pt x="3400" y="18106"/>
                  </a:cubicBezTo>
                  <a:cubicBezTo>
                    <a:pt x="5269" y="18096"/>
                    <a:pt x="6779" y="16587"/>
                    <a:pt x="6779" y="14717"/>
                  </a:cubicBezTo>
                  <a:lnTo>
                    <a:pt x="6779" y="3190"/>
                  </a:lnTo>
                  <a:cubicBezTo>
                    <a:pt x="6679" y="1400"/>
                    <a:pt x="5189" y="1"/>
                    <a:pt x="3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1" name="Google Shape;491;p38"/>
            <p:cNvSpPr/>
            <p:nvPr/>
          </p:nvSpPr>
          <p:spPr>
            <a:xfrm>
              <a:off x="3138400" y="3375475"/>
              <a:ext cx="457425" cy="457425"/>
            </a:xfrm>
            <a:custGeom>
              <a:avLst/>
              <a:gdLst/>
              <a:ahLst/>
              <a:cxnLst/>
              <a:rect l="l" t="t" r="r" b="b"/>
              <a:pathLst>
                <a:path w="18297" h="18297" extrusionOk="0">
                  <a:moveTo>
                    <a:pt x="14907" y="331"/>
                  </a:moveTo>
                  <a:cubicBezTo>
                    <a:pt x="16587" y="341"/>
                    <a:pt x="17946" y="1700"/>
                    <a:pt x="17956" y="3380"/>
                  </a:cubicBezTo>
                  <a:lnTo>
                    <a:pt x="17956" y="14907"/>
                  </a:lnTo>
                  <a:cubicBezTo>
                    <a:pt x="17946" y="16587"/>
                    <a:pt x="16587" y="17946"/>
                    <a:pt x="14907" y="17956"/>
                  </a:cubicBezTo>
                  <a:lnTo>
                    <a:pt x="3400" y="17956"/>
                  </a:lnTo>
                  <a:cubicBezTo>
                    <a:pt x="1710" y="17956"/>
                    <a:pt x="341" y="16587"/>
                    <a:pt x="341" y="14907"/>
                  </a:cubicBezTo>
                  <a:lnTo>
                    <a:pt x="341" y="3380"/>
                  </a:lnTo>
                  <a:cubicBezTo>
                    <a:pt x="341" y="1700"/>
                    <a:pt x="1710" y="331"/>
                    <a:pt x="3400" y="331"/>
                  </a:cubicBezTo>
                  <a:close/>
                  <a:moveTo>
                    <a:pt x="3381" y="1"/>
                  </a:moveTo>
                  <a:cubicBezTo>
                    <a:pt x="1510" y="1"/>
                    <a:pt x="1" y="1517"/>
                    <a:pt x="1" y="3380"/>
                  </a:cubicBezTo>
                  <a:lnTo>
                    <a:pt x="1" y="14907"/>
                  </a:lnTo>
                  <a:cubicBezTo>
                    <a:pt x="1" y="16777"/>
                    <a:pt x="1520" y="18296"/>
                    <a:pt x="3400" y="18296"/>
                  </a:cubicBezTo>
                  <a:lnTo>
                    <a:pt x="14907" y="18296"/>
                  </a:lnTo>
                  <a:cubicBezTo>
                    <a:pt x="16776" y="18296"/>
                    <a:pt x="18296" y="16777"/>
                    <a:pt x="18296" y="14907"/>
                  </a:cubicBezTo>
                  <a:lnTo>
                    <a:pt x="18296" y="3380"/>
                  </a:lnTo>
                  <a:cubicBezTo>
                    <a:pt x="18296" y="1510"/>
                    <a:pt x="16776" y="1"/>
                    <a:pt x="14907" y="1"/>
                  </a:cubicBezTo>
                  <a:lnTo>
                    <a:pt x="3400" y="1"/>
                  </a:lnTo>
                  <a:cubicBezTo>
                    <a:pt x="3394" y="1"/>
                    <a:pt x="3387"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2" name="Google Shape;492;p38"/>
            <p:cNvSpPr/>
            <p:nvPr/>
          </p:nvSpPr>
          <p:spPr>
            <a:xfrm>
              <a:off x="3221375" y="3496200"/>
              <a:ext cx="86750" cy="8525"/>
            </a:xfrm>
            <a:custGeom>
              <a:avLst/>
              <a:gdLst/>
              <a:ahLst/>
              <a:cxnLst/>
              <a:rect l="l" t="t" r="r" b="b"/>
              <a:pathLst>
                <a:path w="3470" h="341" extrusionOk="0">
                  <a:moveTo>
                    <a:pt x="181" y="1"/>
                  </a:moveTo>
                  <a:cubicBezTo>
                    <a:pt x="81" y="1"/>
                    <a:pt x="1" y="71"/>
                    <a:pt x="1" y="171"/>
                  </a:cubicBezTo>
                  <a:cubicBezTo>
                    <a:pt x="1" y="261"/>
                    <a:pt x="81" y="341"/>
                    <a:pt x="181" y="341"/>
                  </a:cubicBezTo>
                  <a:lnTo>
                    <a:pt x="3290" y="341"/>
                  </a:lnTo>
                  <a:cubicBezTo>
                    <a:pt x="3390" y="341"/>
                    <a:pt x="3460" y="261"/>
                    <a:pt x="3460" y="171"/>
                  </a:cubicBezTo>
                  <a:cubicBezTo>
                    <a:pt x="3470" y="71"/>
                    <a:pt x="3380" y="1"/>
                    <a:pt x="3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3" name="Google Shape;493;p38"/>
            <p:cNvSpPr/>
            <p:nvPr/>
          </p:nvSpPr>
          <p:spPr>
            <a:xfrm>
              <a:off x="3138400" y="3496200"/>
              <a:ext cx="53025" cy="8525"/>
            </a:xfrm>
            <a:custGeom>
              <a:avLst/>
              <a:gdLst/>
              <a:ahLst/>
              <a:cxnLst/>
              <a:rect l="l" t="t" r="r" b="b"/>
              <a:pathLst>
                <a:path w="2121" h="341" extrusionOk="0">
                  <a:moveTo>
                    <a:pt x="171" y="1"/>
                  </a:moveTo>
                  <a:cubicBezTo>
                    <a:pt x="81" y="1"/>
                    <a:pt x="1" y="71"/>
                    <a:pt x="1" y="171"/>
                  </a:cubicBezTo>
                  <a:cubicBezTo>
                    <a:pt x="1" y="261"/>
                    <a:pt x="81" y="341"/>
                    <a:pt x="171" y="341"/>
                  </a:cubicBezTo>
                  <a:lnTo>
                    <a:pt x="1950" y="341"/>
                  </a:lnTo>
                  <a:cubicBezTo>
                    <a:pt x="2040" y="341"/>
                    <a:pt x="2120" y="261"/>
                    <a:pt x="2120" y="171"/>
                  </a:cubicBezTo>
                  <a:cubicBezTo>
                    <a:pt x="2120" y="71"/>
                    <a:pt x="2040" y="1"/>
                    <a:pt x="19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4" name="Google Shape;494;p38"/>
            <p:cNvSpPr/>
            <p:nvPr/>
          </p:nvSpPr>
          <p:spPr>
            <a:xfrm>
              <a:off x="3270375" y="2826900"/>
              <a:ext cx="670100" cy="1648075"/>
            </a:xfrm>
            <a:custGeom>
              <a:avLst/>
              <a:gdLst/>
              <a:ahLst/>
              <a:cxnLst/>
              <a:rect l="l" t="t" r="r" b="b"/>
              <a:pathLst>
                <a:path w="26804" h="65923" extrusionOk="0">
                  <a:moveTo>
                    <a:pt x="10469" y="0"/>
                  </a:moveTo>
                  <a:cubicBezTo>
                    <a:pt x="9249" y="0"/>
                    <a:pt x="8010" y="244"/>
                    <a:pt x="6819" y="759"/>
                  </a:cubicBezTo>
                  <a:cubicBezTo>
                    <a:pt x="2150" y="2779"/>
                    <a:pt x="0" y="8197"/>
                    <a:pt x="2020" y="12866"/>
                  </a:cubicBezTo>
                  <a:cubicBezTo>
                    <a:pt x="6159" y="22424"/>
                    <a:pt x="3889" y="42469"/>
                    <a:pt x="1490" y="52866"/>
                  </a:cubicBezTo>
                  <a:cubicBezTo>
                    <a:pt x="360" y="57835"/>
                    <a:pt x="7558" y="65923"/>
                    <a:pt x="7558" y="65923"/>
                  </a:cubicBezTo>
                  <a:cubicBezTo>
                    <a:pt x="7558" y="65923"/>
                    <a:pt x="18456" y="61284"/>
                    <a:pt x="19436" y="57035"/>
                  </a:cubicBezTo>
                  <a:cubicBezTo>
                    <a:pt x="20215" y="53676"/>
                    <a:pt x="26804" y="23773"/>
                    <a:pt x="18926" y="5558"/>
                  </a:cubicBezTo>
                  <a:cubicBezTo>
                    <a:pt x="17421" y="2080"/>
                    <a:pt x="14031" y="0"/>
                    <a:pt x="10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5" name="Google Shape;495;p38"/>
            <p:cNvSpPr/>
            <p:nvPr/>
          </p:nvSpPr>
          <p:spPr>
            <a:xfrm>
              <a:off x="3270375" y="2826900"/>
              <a:ext cx="522150" cy="445125"/>
            </a:xfrm>
            <a:custGeom>
              <a:avLst/>
              <a:gdLst/>
              <a:ahLst/>
              <a:cxnLst/>
              <a:rect l="l" t="t" r="r" b="b"/>
              <a:pathLst>
                <a:path w="20886" h="17805" extrusionOk="0">
                  <a:moveTo>
                    <a:pt x="10469" y="0"/>
                  </a:moveTo>
                  <a:cubicBezTo>
                    <a:pt x="9249" y="0"/>
                    <a:pt x="8010" y="244"/>
                    <a:pt x="6819" y="759"/>
                  </a:cubicBezTo>
                  <a:cubicBezTo>
                    <a:pt x="2150" y="2779"/>
                    <a:pt x="0" y="8197"/>
                    <a:pt x="2020" y="12866"/>
                  </a:cubicBezTo>
                  <a:cubicBezTo>
                    <a:pt x="2630" y="14296"/>
                    <a:pt x="3110" y="15965"/>
                    <a:pt x="3469" y="17805"/>
                  </a:cubicBezTo>
                  <a:cubicBezTo>
                    <a:pt x="6229" y="15665"/>
                    <a:pt x="12437" y="11716"/>
                    <a:pt x="20885" y="11376"/>
                  </a:cubicBezTo>
                  <a:cubicBezTo>
                    <a:pt x="20385" y="9387"/>
                    <a:pt x="19725" y="7447"/>
                    <a:pt x="18926" y="5558"/>
                  </a:cubicBezTo>
                  <a:cubicBezTo>
                    <a:pt x="17421" y="2080"/>
                    <a:pt x="14031" y="0"/>
                    <a:pt x="10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6" name="Google Shape;496;p38"/>
            <p:cNvSpPr/>
            <p:nvPr/>
          </p:nvSpPr>
          <p:spPr>
            <a:xfrm>
              <a:off x="3324350" y="2986075"/>
              <a:ext cx="468175" cy="285950"/>
            </a:xfrm>
            <a:custGeom>
              <a:avLst/>
              <a:gdLst/>
              <a:ahLst/>
              <a:cxnLst/>
              <a:rect l="l" t="t" r="r" b="b"/>
              <a:pathLst>
                <a:path w="18727" h="11438" extrusionOk="0">
                  <a:moveTo>
                    <a:pt x="17087" y="1"/>
                  </a:moveTo>
                  <a:cubicBezTo>
                    <a:pt x="8069" y="201"/>
                    <a:pt x="2130" y="4850"/>
                    <a:pt x="1" y="6849"/>
                  </a:cubicBezTo>
                  <a:cubicBezTo>
                    <a:pt x="581" y="8329"/>
                    <a:pt x="1021" y="9868"/>
                    <a:pt x="1310" y="11438"/>
                  </a:cubicBezTo>
                  <a:cubicBezTo>
                    <a:pt x="4070" y="9298"/>
                    <a:pt x="10278" y="5349"/>
                    <a:pt x="18726" y="5009"/>
                  </a:cubicBezTo>
                  <a:cubicBezTo>
                    <a:pt x="18286" y="3310"/>
                    <a:pt x="17746" y="1630"/>
                    <a:pt x="17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7" name="Google Shape;497;p38"/>
            <p:cNvSpPr/>
            <p:nvPr/>
          </p:nvSpPr>
          <p:spPr>
            <a:xfrm>
              <a:off x="3280875" y="4137125"/>
              <a:ext cx="474650" cy="340850"/>
            </a:xfrm>
            <a:custGeom>
              <a:avLst/>
              <a:gdLst/>
              <a:ahLst/>
              <a:cxnLst/>
              <a:rect l="l" t="t" r="r" b="b"/>
              <a:pathLst>
                <a:path w="18986" h="13634" extrusionOk="0">
                  <a:moveTo>
                    <a:pt x="5453" y="1"/>
                  </a:moveTo>
                  <a:cubicBezTo>
                    <a:pt x="3433" y="1"/>
                    <a:pt x="1996" y="261"/>
                    <a:pt x="1160" y="477"/>
                  </a:cubicBezTo>
                  <a:cubicBezTo>
                    <a:pt x="1160" y="507"/>
                    <a:pt x="1150" y="547"/>
                    <a:pt x="1130" y="587"/>
                  </a:cubicBezTo>
                  <a:cubicBezTo>
                    <a:pt x="0" y="5536"/>
                    <a:pt x="7198" y="13634"/>
                    <a:pt x="7198" y="13634"/>
                  </a:cubicBezTo>
                  <a:cubicBezTo>
                    <a:pt x="7198" y="13634"/>
                    <a:pt x="17506" y="9235"/>
                    <a:pt x="18986" y="5086"/>
                  </a:cubicBezTo>
                  <a:cubicBezTo>
                    <a:pt x="18006" y="3426"/>
                    <a:pt x="16246" y="1847"/>
                    <a:pt x="13107" y="1047"/>
                  </a:cubicBezTo>
                  <a:cubicBezTo>
                    <a:pt x="10001" y="253"/>
                    <a:pt x="7444" y="1"/>
                    <a:pt x="5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8" name="Google Shape;498;p38"/>
            <p:cNvSpPr/>
            <p:nvPr/>
          </p:nvSpPr>
          <p:spPr>
            <a:xfrm>
              <a:off x="3303100" y="4129850"/>
              <a:ext cx="145000" cy="23225"/>
            </a:xfrm>
            <a:custGeom>
              <a:avLst/>
              <a:gdLst/>
              <a:ahLst/>
              <a:cxnLst/>
              <a:rect l="l" t="t" r="r" b="b"/>
              <a:pathLst>
                <a:path w="5800" h="929" extrusionOk="0">
                  <a:moveTo>
                    <a:pt x="4454" y="0"/>
                  </a:moveTo>
                  <a:cubicBezTo>
                    <a:pt x="2490" y="0"/>
                    <a:pt x="1062" y="243"/>
                    <a:pt x="171" y="478"/>
                  </a:cubicBezTo>
                  <a:cubicBezTo>
                    <a:pt x="111" y="488"/>
                    <a:pt x="61" y="538"/>
                    <a:pt x="51" y="598"/>
                  </a:cubicBezTo>
                  <a:lnTo>
                    <a:pt x="21" y="718"/>
                  </a:lnTo>
                  <a:cubicBezTo>
                    <a:pt x="1" y="808"/>
                    <a:pt x="51" y="898"/>
                    <a:pt x="151" y="928"/>
                  </a:cubicBezTo>
                  <a:lnTo>
                    <a:pt x="181" y="928"/>
                  </a:lnTo>
                  <a:cubicBezTo>
                    <a:pt x="271" y="928"/>
                    <a:pt x="341" y="868"/>
                    <a:pt x="361" y="788"/>
                  </a:cubicBezTo>
                  <a:cubicBezTo>
                    <a:pt x="1234" y="572"/>
                    <a:pt x="2591" y="349"/>
                    <a:pt x="4438" y="349"/>
                  </a:cubicBezTo>
                  <a:cubicBezTo>
                    <a:pt x="4811" y="349"/>
                    <a:pt x="5205" y="358"/>
                    <a:pt x="5620" y="378"/>
                  </a:cubicBezTo>
                  <a:cubicBezTo>
                    <a:pt x="5710" y="378"/>
                    <a:pt x="5800" y="308"/>
                    <a:pt x="5800" y="218"/>
                  </a:cubicBezTo>
                  <a:cubicBezTo>
                    <a:pt x="5800" y="118"/>
                    <a:pt x="5730" y="28"/>
                    <a:pt x="5630" y="28"/>
                  </a:cubicBezTo>
                  <a:cubicBezTo>
                    <a:pt x="5219" y="9"/>
                    <a:pt x="4827" y="0"/>
                    <a:pt x="4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499" name="Google Shape;499;p38"/>
            <p:cNvSpPr/>
            <p:nvPr/>
          </p:nvSpPr>
          <p:spPr>
            <a:xfrm>
              <a:off x="3524550" y="4139750"/>
              <a:ext cx="233975" cy="126025"/>
            </a:xfrm>
            <a:custGeom>
              <a:avLst/>
              <a:gdLst/>
              <a:ahLst/>
              <a:cxnLst/>
              <a:rect l="l" t="t" r="r" b="b"/>
              <a:pathLst>
                <a:path w="9359" h="5041" extrusionOk="0">
                  <a:moveTo>
                    <a:pt x="243" y="0"/>
                  </a:moveTo>
                  <a:cubicBezTo>
                    <a:pt x="37" y="0"/>
                    <a:pt x="0" y="323"/>
                    <a:pt x="221" y="352"/>
                  </a:cubicBezTo>
                  <a:cubicBezTo>
                    <a:pt x="1211" y="512"/>
                    <a:pt x="2220" y="732"/>
                    <a:pt x="3250" y="992"/>
                  </a:cubicBezTo>
                  <a:cubicBezTo>
                    <a:pt x="5949" y="1682"/>
                    <a:pt x="7889" y="3001"/>
                    <a:pt x="9019" y="4951"/>
                  </a:cubicBezTo>
                  <a:cubicBezTo>
                    <a:pt x="9049" y="5011"/>
                    <a:pt x="9109" y="5041"/>
                    <a:pt x="9169" y="5041"/>
                  </a:cubicBezTo>
                  <a:lnTo>
                    <a:pt x="9259" y="5021"/>
                  </a:lnTo>
                  <a:cubicBezTo>
                    <a:pt x="9329" y="4961"/>
                    <a:pt x="9359" y="4861"/>
                    <a:pt x="9319" y="4781"/>
                  </a:cubicBezTo>
                  <a:cubicBezTo>
                    <a:pt x="8139" y="2751"/>
                    <a:pt x="6119" y="1372"/>
                    <a:pt x="3330" y="652"/>
                  </a:cubicBezTo>
                  <a:cubicBezTo>
                    <a:pt x="2300" y="392"/>
                    <a:pt x="1270" y="162"/>
                    <a:pt x="271" y="2"/>
                  </a:cubicBezTo>
                  <a:cubicBezTo>
                    <a:pt x="261" y="1"/>
                    <a:pt x="252"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0" name="Google Shape;500;p38"/>
            <p:cNvSpPr/>
            <p:nvPr/>
          </p:nvSpPr>
          <p:spPr>
            <a:xfrm>
              <a:off x="3291625" y="2983500"/>
              <a:ext cx="95500" cy="671925"/>
            </a:xfrm>
            <a:custGeom>
              <a:avLst/>
              <a:gdLst/>
              <a:ahLst/>
              <a:cxnLst/>
              <a:rect l="l" t="t" r="r" b="b"/>
              <a:pathLst>
                <a:path w="3820" h="26877" extrusionOk="0">
                  <a:moveTo>
                    <a:pt x="826" y="0"/>
                  </a:moveTo>
                  <a:cubicBezTo>
                    <a:pt x="754" y="0"/>
                    <a:pt x="685" y="49"/>
                    <a:pt x="670" y="134"/>
                  </a:cubicBezTo>
                  <a:cubicBezTo>
                    <a:pt x="0" y="2273"/>
                    <a:pt x="120" y="4593"/>
                    <a:pt x="1010" y="6662"/>
                  </a:cubicBezTo>
                  <a:cubicBezTo>
                    <a:pt x="3339" y="12081"/>
                    <a:pt x="3469" y="20539"/>
                    <a:pt x="3169" y="26687"/>
                  </a:cubicBezTo>
                  <a:cubicBezTo>
                    <a:pt x="3159" y="26777"/>
                    <a:pt x="3229" y="26867"/>
                    <a:pt x="3329" y="26877"/>
                  </a:cubicBezTo>
                  <a:lnTo>
                    <a:pt x="3339" y="26877"/>
                  </a:lnTo>
                  <a:cubicBezTo>
                    <a:pt x="3429" y="26877"/>
                    <a:pt x="3509" y="26797"/>
                    <a:pt x="3509" y="26707"/>
                  </a:cubicBezTo>
                  <a:cubicBezTo>
                    <a:pt x="3819" y="20529"/>
                    <a:pt x="3689" y="12001"/>
                    <a:pt x="1330" y="6532"/>
                  </a:cubicBezTo>
                  <a:cubicBezTo>
                    <a:pt x="460" y="4533"/>
                    <a:pt x="350" y="2303"/>
                    <a:pt x="1010" y="234"/>
                  </a:cubicBezTo>
                  <a:cubicBezTo>
                    <a:pt x="1030" y="144"/>
                    <a:pt x="980" y="44"/>
                    <a:pt x="890" y="14"/>
                  </a:cubicBezTo>
                  <a:cubicBezTo>
                    <a:pt x="869" y="4"/>
                    <a:pt x="847" y="0"/>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1" name="Google Shape;501;p38"/>
            <p:cNvSpPr/>
            <p:nvPr/>
          </p:nvSpPr>
          <p:spPr>
            <a:xfrm>
              <a:off x="3274875" y="2822475"/>
              <a:ext cx="670100" cy="1656750"/>
            </a:xfrm>
            <a:custGeom>
              <a:avLst/>
              <a:gdLst/>
              <a:ahLst/>
              <a:cxnLst/>
              <a:rect l="l" t="t" r="r" b="b"/>
              <a:pathLst>
                <a:path w="26804" h="66270" extrusionOk="0">
                  <a:moveTo>
                    <a:pt x="10296" y="0"/>
                  </a:moveTo>
                  <a:cubicBezTo>
                    <a:pt x="7435" y="0"/>
                    <a:pt x="4701" y="1312"/>
                    <a:pt x="2910" y="3595"/>
                  </a:cubicBezTo>
                  <a:cubicBezTo>
                    <a:pt x="2782" y="3693"/>
                    <a:pt x="2947" y="3875"/>
                    <a:pt x="3076" y="3875"/>
                  </a:cubicBezTo>
                  <a:cubicBezTo>
                    <a:pt x="3119" y="3875"/>
                    <a:pt x="3157" y="3855"/>
                    <a:pt x="3179" y="3805"/>
                  </a:cubicBezTo>
                  <a:cubicBezTo>
                    <a:pt x="4099" y="2626"/>
                    <a:pt x="5319" y="1686"/>
                    <a:pt x="6699" y="1096"/>
                  </a:cubicBezTo>
                  <a:cubicBezTo>
                    <a:pt x="7868" y="590"/>
                    <a:pt x="9086" y="351"/>
                    <a:pt x="10285" y="351"/>
                  </a:cubicBezTo>
                  <a:cubicBezTo>
                    <a:pt x="13777" y="351"/>
                    <a:pt x="17104" y="2386"/>
                    <a:pt x="18586" y="5795"/>
                  </a:cubicBezTo>
                  <a:cubicBezTo>
                    <a:pt x="26444" y="23970"/>
                    <a:pt x="19875" y="53823"/>
                    <a:pt x="19096" y="57172"/>
                  </a:cubicBezTo>
                  <a:cubicBezTo>
                    <a:pt x="18186" y="61061"/>
                    <a:pt x="8588" y="65380"/>
                    <a:pt x="7428" y="65890"/>
                  </a:cubicBezTo>
                  <a:cubicBezTo>
                    <a:pt x="6629" y="64970"/>
                    <a:pt x="440" y="57622"/>
                    <a:pt x="1490" y="53083"/>
                  </a:cubicBezTo>
                  <a:cubicBezTo>
                    <a:pt x="2730" y="47714"/>
                    <a:pt x="3699" y="40796"/>
                    <a:pt x="4099" y="34618"/>
                  </a:cubicBezTo>
                  <a:cubicBezTo>
                    <a:pt x="4099" y="34518"/>
                    <a:pt x="4029" y="34448"/>
                    <a:pt x="3939" y="34438"/>
                  </a:cubicBezTo>
                  <a:cubicBezTo>
                    <a:pt x="3929" y="34436"/>
                    <a:pt x="3919" y="34435"/>
                    <a:pt x="3908" y="34435"/>
                  </a:cubicBezTo>
                  <a:cubicBezTo>
                    <a:pt x="3822" y="34435"/>
                    <a:pt x="3749" y="34508"/>
                    <a:pt x="3749" y="34598"/>
                  </a:cubicBezTo>
                  <a:cubicBezTo>
                    <a:pt x="3359" y="40766"/>
                    <a:pt x="2390" y="47644"/>
                    <a:pt x="1150" y="53013"/>
                  </a:cubicBezTo>
                  <a:cubicBezTo>
                    <a:pt x="0" y="57992"/>
                    <a:pt x="6949" y="65880"/>
                    <a:pt x="7248" y="66220"/>
                  </a:cubicBezTo>
                  <a:cubicBezTo>
                    <a:pt x="7278" y="66250"/>
                    <a:pt x="7328" y="66270"/>
                    <a:pt x="7378" y="66270"/>
                  </a:cubicBezTo>
                  <a:lnTo>
                    <a:pt x="7438" y="66260"/>
                  </a:lnTo>
                  <a:cubicBezTo>
                    <a:pt x="7888" y="66070"/>
                    <a:pt x="18436" y="61531"/>
                    <a:pt x="19435" y="57242"/>
                  </a:cubicBezTo>
                  <a:cubicBezTo>
                    <a:pt x="20205" y="53883"/>
                    <a:pt x="26804" y="23930"/>
                    <a:pt x="18896" y="5655"/>
                  </a:cubicBezTo>
                  <a:cubicBezTo>
                    <a:pt x="17586" y="2626"/>
                    <a:pt x="14767" y="506"/>
                    <a:pt x="11487" y="76"/>
                  </a:cubicBezTo>
                  <a:cubicBezTo>
                    <a:pt x="11089" y="25"/>
                    <a:pt x="10691" y="0"/>
                    <a:pt x="10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2" name="Google Shape;502;p38"/>
            <p:cNvSpPr/>
            <p:nvPr/>
          </p:nvSpPr>
          <p:spPr>
            <a:xfrm>
              <a:off x="3404575" y="4400500"/>
              <a:ext cx="113750" cy="176100"/>
            </a:xfrm>
            <a:custGeom>
              <a:avLst/>
              <a:gdLst/>
              <a:ahLst/>
              <a:cxnLst/>
              <a:rect l="l" t="t" r="r" b="b"/>
              <a:pathLst>
                <a:path w="4550" h="7044" extrusionOk="0">
                  <a:moveTo>
                    <a:pt x="2723" y="0"/>
                  </a:moveTo>
                  <a:cubicBezTo>
                    <a:pt x="1985" y="0"/>
                    <a:pt x="1310" y="504"/>
                    <a:pt x="1141" y="1259"/>
                  </a:cubicBezTo>
                  <a:lnTo>
                    <a:pt x="211" y="4998"/>
                  </a:lnTo>
                  <a:cubicBezTo>
                    <a:pt x="1" y="5878"/>
                    <a:pt x="541" y="6768"/>
                    <a:pt x="1421" y="6998"/>
                  </a:cubicBezTo>
                  <a:cubicBezTo>
                    <a:pt x="1550" y="7028"/>
                    <a:pt x="1680" y="7043"/>
                    <a:pt x="1808" y="7043"/>
                  </a:cubicBezTo>
                  <a:cubicBezTo>
                    <a:pt x="2556" y="7043"/>
                    <a:pt x="3232" y="6540"/>
                    <a:pt x="3420" y="5788"/>
                  </a:cubicBezTo>
                  <a:lnTo>
                    <a:pt x="4340" y="2039"/>
                  </a:lnTo>
                  <a:cubicBezTo>
                    <a:pt x="4550" y="1149"/>
                    <a:pt x="4000" y="259"/>
                    <a:pt x="3120" y="50"/>
                  </a:cubicBezTo>
                  <a:cubicBezTo>
                    <a:pt x="2987" y="16"/>
                    <a:pt x="2854"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3" name="Google Shape;503;p38"/>
            <p:cNvSpPr/>
            <p:nvPr/>
          </p:nvSpPr>
          <p:spPr>
            <a:xfrm>
              <a:off x="3352100" y="3107050"/>
              <a:ext cx="444675" cy="169225"/>
            </a:xfrm>
            <a:custGeom>
              <a:avLst/>
              <a:gdLst/>
              <a:ahLst/>
              <a:cxnLst/>
              <a:rect l="l" t="t" r="r" b="b"/>
              <a:pathLst>
                <a:path w="17787" h="6769" extrusionOk="0">
                  <a:moveTo>
                    <a:pt x="17606" y="1"/>
                  </a:moveTo>
                  <a:cubicBezTo>
                    <a:pt x="9198" y="340"/>
                    <a:pt x="3020" y="4199"/>
                    <a:pt x="90" y="6459"/>
                  </a:cubicBezTo>
                  <a:cubicBezTo>
                    <a:pt x="10" y="6519"/>
                    <a:pt x="0" y="6629"/>
                    <a:pt x="60" y="6699"/>
                  </a:cubicBezTo>
                  <a:cubicBezTo>
                    <a:pt x="90" y="6739"/>
                    <a:pt x="140" y="6769"/>
                    <a:pt x="200" y="6769"/>
                  </a:cubicBezTo>
                  <a:cubicBezTo>
                    <a:pt x="230" y="6769"/>
                    <a:pt x="270" y="6759"/>
                    <a:pt x="300" y="6729"/>
                  </a:cubicBezTo>
                  <a:cubicBezTo>
                    <a:pt x="3200" y="4499"/>
                    <a:pt x="9308" y="690"/>
                    <a:pt x="17616" y="350"/>
                  </a:cubicBezTo>
                  <a:cubicBezTo>
                    <a:pt x="17716" y="340"/>
                    <a:pt x="17786" y="260"/>
                    <a:pt x="17786" y="160"/>
                  </a:cubicBezTo>
                  <a:cubicBezTo>
                    <a:pt x="17776" y="70"/>
                    <a:pt x="17696" y="1"/>
                    <a:pt x="17606" y="1"/>
                  </a:cubicBezTo>
                  <a:close/>
                </a:path>
              </a:pathLst>
            </a:custGeom>
            <a:solidFill>
              <a:srgbClr val="0C0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4" name="Google Shape;504;p38"/>
            <p:cNvSpPr/>
            <p:nvPr/>
          </p:nvSpPr>
          <p:spPr>
            <a:xfrm>
              <a:off x="3319600" y="2982075"/>
              <a:ext cx="477425" cy="294300"/>
            </a:xfrm>
            <a:custGeom>
              <a:avLst/>
              <a:gdLst/>
              <a:ahLst/>
              <a:cxnLst/>
              <a:rect l="l" t="t" r="r" b="b"/>
              <a:pathLst>
                <a:path w="19097" h="11772" extrusionOk="0">
                  <a:moveTo>
                    <a:pt x="17167" y="331"/>
                  </a:moveTo>
                  <a:cubicBezTo>
                    <a:pt x="17776" y="1860"/>
                    <a:pt x="18286" y="3420"/>
                    <a:pt x="18696" y="5010"/>
                  </a:cubicBezTo>
                  <a:cubicBezTo>
                    <a:pt x="10598" y="5399"/>
                    <a:pt x="4600" y="9018"/>
                    <a:pt x="1610" y="11278"/>
                  </a:cubicBezTo>
                  <a:cubicBezTo>
                    <a:pt x="1330" y="9838"/>
                    <a:pt x="921" y="8429"/>
                    <a:pt x="391" y="7059"/>
                  </a:cubicBezTo>
                  <a:cubicBezTo>
                    <a:pt x="2560" y="5049"/>
                    <a:pt x="8369" y="571"/>
                    <a:pt x="17167" y="331"/>
                  </a:cubicBezTo>
                  <a:close/>
                  <a:moveTo>
                    <a:pt x="17277" y="1"/>
                  </a:moveTo>
                  <a:cubicBezTo>
                    <a:pt x="8189" y="201"/>
                    <a:pt x="2210" y="4890"/>
                    <a:pt x="61" y="6899"/>
                  </a:cubicBezTo>
                  <a:cubicBezTo>
                    <a:pt x="11" y="6949"/>
                    <a:pt x="1" y="7019"/>
                    <a:pt x="21" y="7089"/>
                  </a:cubicBezTo>
                  <a:cubicBezTo>
                    <a:pt x="611" y="8559"/>
                    <a:pt x="1041" y="10088"/>
                    <a:pt x="1320" y="11648"/>
                  </a:cubicBezTo>
                  <a:cubicBezTo>
                    <a:pt x="1340" y="11698"/>
                    <a:pt x="1380" y="11748"/>
                    <a:pt x="1440" y="11768"/>
                  </a:cubicBezTo>
                  <a:lnTo>
                    <a:pt x="1500" y="11768"/>
                  </a:lnTo>
                  <a:cubicBezTo>
                    <a:pt x="1508" y="11770"/>
                    <a:pt x="1517" y="11772"/>
                    <a:pt x="1526" y="11772"/>
                  </a:cubicBezTo>
                  <a:cubicBezTo>
                    <a:pt x="1551" y="11772"/>
                    <a:pt x="1578" y="11762"/>
                    <a:pt x="1600" y="11748"/>
                  </a:cubicBezTo>
                  <a:cubicBezTo>
                    <a:pt x="4500" y="9508"/>
                    <a:pt x="10608" y="5699"/>
                    <a:pt x="18916" y="5359"/>
                  </a:cubicBezTo>
                  <a:cubicBezTo>
                    <a:pt x="18976" y="5349"/>
                    <a:pt x="19026" y="5329"/>
                    <a:pt x="19056" y="5279"/>
                  </a:cubicBezTo>
                  <a:cubicBezTo>
                    <a:pt x="19086" y="5239"/>
                    <a:pt x="19096" y="5189"/>
                    <a:pt x="19076" y="5129"/>
                  </a:cubicBezTo>
                  <a:cubicBezTo>
                    <a:pt x="18646" y="3420"/>
                    <a:pt x="18096" y="1740"/>
                    <a:pt x="17447" y="101"/>
                  </a:cubicBezTo>
                  <a:cubicBezTo>
                    <a:pt x="17417" y="31"/>
                    <a:pt x="17347" y="1"/>
                    <a:pt x="17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5" name="Google Shape;505;p38"/>
            <p:cNvSpPr/>
            <p:nvPr/>
          </p:nvSpPr>
          <p:spPr>
            <a:xfrm>
              <a:off x="3399850" y="4396025"/>
              <a:ext cx="123475" cy="184675"/>
            </a:xfrm>
            <a:custGeom>
              <a:avLst/>
              <a:gdLst/>
              <a:ahLst/>
              <a:cxnLst/>
              <a:rect l="l" t="t" r="r" b="b"/>
              <a:pathLst>
                <a:path w="4939" h="7387" extrusionOk="0">
                  <a:moveTo>
                    <a:pt x="2919" y="349"/>
                  </a:moveTo>
                  <a:cubicBezTo>
                    <a:pt x="3039" y="349"/>
                    <a:pt x="3159" y="368"/>
                    <a:pt x="3279" y="388"/>
                  </a:cubicBezTo>
                  <a:cubicBezTo>
                    <a:pt x="4069" y="588"/>
                    <a:pt x="4549" y="1378"/>
                    <a:pt x="4359" y="2178"/>
                  </a:cubicBezTo>
                  <a:lnTo>
                    <a:pt x="3439" y="5917"/>
                  </a:lnTo>
                  <a:cubicBezTo>
                    <a:pt x="3277" y="6583"/>
                    <a:pt x="2670" y="7038"/>
                    <a:pt x="2004" y="7038"/>
                  </a:cubicBezTo>
                  <a:cubicBezTo>
                    <a:pt x="1890" y="7038"/>
                    <a:pt x="1775" y="7025"/>
                    <a:pt x="1660" y="6997"/>
                  </a:cubicBezTo>
                  <a:cubicBezTo>
                    <a:pt x="860" y="6817"/>
                    <a:pt x="370" y="6007"/>
                    <a:pt x="570" y="5217"/>
                  </a:cubicBezTo>
                  <a:lnTo>
                    <a:pt x="1490" y="1478"/>
                  </a:lnTo>
                  <a:cubicBezTo>
                    <a:pt x="1570" y="1088"/>
                    <a:pt x="1810" y="758"/>
                    <a:pt x="2150" y="568"/>
                  </a:cubicBezTo>
                  <a:cubicBezTo>
                    <a:pt x="2379" y="428"/>
                    <a:pt x="2649" y="349"/>
                    <a:pt x="2919" y="349"/>
                  </a:cubicBezTo>
                  <a:close/>
                  <a:moveTo>
                    <a:pt x="2932" y="0"/>
                  </a:moveTo>
                  <a:cubicBezTo>
                    <a:pt x="2597" y="0"/>
                    <a:pt x="2266" y="92"/>
                    <a:pt x="1970" y="269"/>
                  </a:cubicBezTo>
                  <a:cubicBezTo>
                    <a:pt x="1560" y="518"/>
                    <a:pt x="1270" y="918"/>
                    <a:pt x="1150" y="1388"/>
                  </a:cubicBezTo>
                  <a:lnTo>
                    <a:pt x="240" y="5137"/>
                  </a:lnTo>
                  <a:cubicBezTo>
                    <a:pt x="0" y="6117"/>
                    <a:pt x="600" y="7097"/>
                    <a:pt x="1570" y="7337"/>
                  </a:cubicBezTo>
                  <a:cubicBezTo>
                    <a:pt x="1720" y="7377"/>
                    <a:pt x="1870" y="7387"/>
                    <a:pt x="2010" y="7387"/>
                  </a:cubicBezTo>
                  <a:cubicBezTo>
                    <a:pt x="2339" y="7387"/>
                    <a:pt x="2669" y="7297"/>
                    <a:pt x="2949" y="7127"/>
                  </a:cubicBezTo>
                  <a:cubicBezTo>
                    <a:pt x="3369" y="6877"/>
                    <a:pt x="3669" y="6477"/>
                    <a:pt x="3769" y="5997"/>
                  </a:cubicBezTo>
                  <a:lnTo>
                    <a:pt x="4689" y="2248"/>
                  </a:lnTo>
                  <a:cubicBezTo>
                    <a:pt x="4939" y="1268"/>
                    <a:pt x="4329" y="279"/>
                    <a:pt x="3349" y="49"/>
                  </a:cubicBezTo>
                  <a:cubicBezTo>
                    <a:pt x="3211" y="16"/>
                    <a:pt x="3071" y="0"/>
                    <a:pt x="2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6" name="Google Shape;506;p38"/>
            <p:cNvSpPr/>
            <p:nvPr/>
          </p:nvSpPr>
          <p:spPr>
            <a:xfrm>
              <a:off x="3615525" y="3264450"/>
              <a:ext cx="35275" cy="33850"/>
            </a:xfrm>
            <a:custGeom>
              <a:avLst/>
              <a:gdLst/>
              <a:ahLst/>
              <a:cxnLst/>
              <a:rect l="l" t="t" r="r" b="b"/>
              <a:pathLst>
                <a:path w="1411" h="1354" extrusionOk="0">
                  <a:moveTo>
                    <a:pt x="715" y="1"/>
                  </a:moveTo>
                  <a:cubicBezTo>
                    <a:pt x="368" y="1"/>
                    <a:pt x="69" y="262"/>
                    <a:pt x="31" y="613"/>
                  </a:cubicBezTo>
                  <a:cubicBezTo>
                    <a:pt x="1" y="993"/>
                    <a:pt x="281" y="1313"/>
                    <a:pt x="661" y="1353"/>
                  </a:cubicBezTo>
                  <a:cubicBezTo>
                    <a:pt x="673" y="1353"/>
                    <a:pt x="686" y="1354"/>
                    <a:pt x="698" y="1354"/>
                  </a:cubicBezTo>
                  <a:cubicBezTo>
                    <a:pt x="1052" y="1354"/>
                    <a:pt x="1352" y="1080"/>
                    <a:pt x="1381" y="723"/>
                  </a:cubicBezTo>
                  <a:cubicBezTo>
                    <a:pt x="1411" y="353"/>
                    <a:pt x="1141" y="33"/>
                    <a:pt x="771" y="3"/>
                  </a:cubicBezTo>
                  <a:cubicBezTo>
                    <a:pt x="752" y="1"/>
                    <a:pt x="733" y="1"/>
                    <a:pt x="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7" name="Google Shape;507;p38"/>
            <p:cNvSpPr/>
            <p:nvPr/>
          </p:nvSpPr>
          <p:spPr>
            <a:xfrm>
              <a:off x="3733150" y="3245425"/>
              <a:ext cx="41125" cy="33875"/>
            </a:xfrm>
            <a:custGeom>
              <a:avLst/>
              <a:gdLst/>
              <a:ahLst/>
              <a:cxnLst/>
              <a:rect l="l" t="t" r="r" b="b"/>
              <a:pathLst>
                <a:path w="1645" h="1355" extrusionOk="0">
                  <a:moveTo>
                    <a:pt x="910" y="1"/>
                  </a:moveTo>
                  <a:cubicBezTo>
                    <a:pt x="89" y="1"/>
                    <a:pt x="1" y="1276"/>
                    <a:pt x="875" y="1354"/>
                  </a:cubicBezTo>
                  <a:cubicBezTo>
                    <a:pt x="887" y="1354"/>
                    <a:pt x="900" y="1355"/>
                    <a:pt x="913" y="1355"/>
                  </a:cubicBezTo>
                  <a:cubicBezTo>
                    <a:pt x="1267" y="1355"/>
                    <a:pt x="1576" y="1091"/>
                    <a:pt x="1614" y="734"/>
                  </a:cubicBezTo>
                  <a:cubicBezTo>
                    <a:pt x="1644" y="364"/>
                    <a:pt x="1364" y="34"/>
                    <a:pt x="985" y="4"/>
                  </a:cubicBezTo>
                  <a:cubicBezTo>
                    <a:pt x="959" y="2"/>
                    <a:pt x="934" y="1"/>
                    <a:pt x="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8" name="Google Shape;508;p38"/>
            <p:cNvSpPr/>
            <p:nvPr/>
          </p:nvSpPr>
          <p:spPr>
            <a:xfrm>
              <a:off x="3587800" y="3214850"/>
              <a:ext cx="61750" cy="27700"/>
            </a:xfrm>
            <a:custGeom>
              <a:avLst/>
              <a:gdLst/>
              <a:ahLst/>
              <a:cxnLst/>
              <a:rect l="l" t="t" r="r" b="b"/>
              <a:pathLst>
                <a:path w="2470" h="1108" extrusionOk="0">
                  <a:moveTo>
                    <a:pt x="1808" y="0"/>
                  </a:moveTo>
                  <a:cubicBezTo>
                    <a:pt x="1138" y="0"/>
                    <a:pt x="489" y="293"/>
                    <a:pt x="50" y="827"/>
                  </a:cubicBezTo>
                  <a:cubicBezTo>
                    <a:pt x="0" y="897"/>
                    <a:pt x="10" y="1007"/>
                    <a:pt x="80" y="1077"/>
                  </a:cubicBezTo>
                  <a:cubicBezTo>
                    <a:pt x="110" y="1097"/>
                    <a:pt x="150" y="1107"/>
                    <a:pt x="190" y="1107"/>
                  </a:cubicBezTo>
                  <a:cubicBezTo>
                    <a:pt x="240" y="1107"/>
                    <a:pt x="290" y="1087"/>
                    <a:pt x="330" y="1047"/>
                  </a:cubicBezTo>
                  <a:cubicBezTo>
                    <a:pt x="698" y="591"/>
                    <a:pt x="1246" y="340"/>
                    <a:pt x="1814" y="340"/>
                  </a:cubicBezTo>
                  <a:cubicBezTo>
                    <a:pt x="1955" y="340"/>
                    <a:pt x="2098" y="355"/>
                    <a:pt x="2240" y="387"/>
                  </a:cubicBezTo>
                  <a:cubicBezTo>
                    <a:pt x="2257" y="393"/>
                    <a:pt x="2275" y="395"/>
                    <a:pt x="2292" y="395"/>
                  </a:cubicBezTo>
                  <a:cubicBezTo>
                    <a:pt x="2372" y="395"/>
                    <a:pt x="2441" y="340"/>
                    <a:pt x="2450" y="257"/>
                  </a:cubicBezTo>
                  <a:cubicBezTo>
                    <a:pt x="2470" y="167"/>
                    <a:pt x="2410" y="77"/>
                    <a:pt x="2320" y="57"/>
                  </a:cubicBezTo>
                  <a:cubicBezTo>
                    <a:pt x="2150" y="19"/>
                    <a:pt x="1978" y="0"/>
                    <a:pt x="1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09" name="Google Shape;509;p38"/>
            <p:cNvSpPr/>
            <p:nvPr/>
          </p:nvSpPr>
          <p:spPr>
            <a:xfrm>
              <a:off x="3718000" y="3196850"/>
              <a:ext cx="64775" cy="16700"/>
            </a:xfrm>
            <a:custGeom>
              <a:avLst/>
              <a:gdLst/>
              <a:ahLst/>
              <a:cxnLst/>
              <a:rect l="l" t="t" r="r" b="b"/>
              <a:pathLst>
                <a:path w="2591" h="668" extrusionOk="0">
                  <a:moveTo>
                    <a:pt x="1311" y="0"/>
                  </a:moveTo>
                  <a:cubicBezTo>
                    <a:pt x="890" y="0"/>
                    <a:pt x="470" y="115"/>
                    <a:pt x="101" y="348"/>
                  </a:cubicBezTo>
                  <a:cubicBezTo>
                    <a:pt x="21" y="398"/>
                    <a:pt x="1" y="497"/>
                    <a:pt x="51" y="577"/>
                  </a:cubicBezTo>
                  <a:cubicBezTo>
                    <a:pt x="81" y="627"/>
                    <a:pt x="131" y="667"/>
                    <a:pt x="201" y="667"/>
                  </a:cubicBezTo>
                  <a:lnTo>
                    <a:pt x="281" y="637"/>
                  </a:lnTo>
                  <a:cubicBezTo>
                    <a:pt x="593" y="441"/>
                    <a:pt x="948" y="344"/>
                    <a:pt x="1302" y="344"/>
                  </a:cubicBezTo>
                  <a:cubicBezTo>
                    <a:pt x="1653" y="344"/>
                    <a:pt x="2002" y="439"/>
                    <a:pt x="2310" y="627"/>
                  </a:cubicBezTo>
                  <a:cubicBezTo>
                    <a:pt x="2339" y="649"/>
                    <a:pt x="2371" y="659"/>
                    <a:pt x="2403" y="659"/>
                  </a:cubicBezTo>
                  <a:cubicBezTo>
                    <a:pt x="2461" y="659"/>
                    <a:pt x="2518" y="626"/>
                    <a:pt x="2550" y="567"/>
                  </a:cubicBezTo>
                  <a:cubicBezTo>
                    <a:pt x="2590" y="487"/>
                    <a:pt x="2570" y="388"/>
                    <a:pt x="2500" y="328"/>
                  </a:cubicBezTo>
                  <a:cubicBezTo>
                    <a:pt x="2134" y="110"/>
                    <a:pt x="1722"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0" name="Google Shape;510;p38"/>
            <p:cNvSpPr/>
            <p:nvPr/>
          </p:nvSpPr>
          <p:spPr>
            <a:xfrm>
              <a:off x="3359850" y="3118600"/>
              <a:ext cx="42750" cy="128450"/>
            </a:xfrm>
            <a:custGeom>
              <a:avLst/>
              <a:gdLst/>
              <a:ahLst/>
              <a:cxnLst/>
              <a:rect l="l" t="t" r="r" b="b"/>
              <a:pathLst>
                <a:path w="1710" h="5138" extrusionOk="0">
                  <a:moveTo>
                    <a:pt x="188" y="1"/>
                  </a:moveTo>
                  <a:cubicBezTo>
                    <a:pt x="172" y="1"/>
                    <a:pt x="156" y="3"/>
                    <a:pt x="140" y="8"/>
                  </a:cubicBezTo>
                  <a:cubicBezTo>
                    <a:pt x="50" y="38"/>
                    <a:pt x="0" y="138"/>
                    <a:pt x="30" y="228"/>
                  </a:cubicBezTo>
                  <a:lnTo>
                    <a:pt x="1350" y="5007"/>
                  </a:lnTo>
                  <a:cubicBezTo>
                    <a:pt x="1370" y="5077"/>
                    <a:pt x="1440" y="5137"/>
                    <a:pt x="1510" y="5137"/>
                  </a:cubicBezTo>
                  <a:lnTo>
                    <a:pt x="1560" y="5127"/>
                  </a:lnTo>
                  <a:cubicBezTo>
                    <a:pt x="1660" y="5097"/>
                    <a:pt x="1710" y="5007"/>
                    <a:pt x="1690" y="4907"/>
                  </a:cubicBezTo>
                  <a:lnTo>
                    <a:pt x="350" y="138"/>
                  </a:lnTo>
                  <a:cubicBezTo>
                    <a:pt x="334" y="56"/>
                    <a:pt x="263"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1" name="Google Shape;511;p38"/>
            <p:cNvSpPr/>
            <p:nvPr/>
          </p:nvSpPr>
          <p:spPr>
            <a:xfrm>
              <a:off x="3422075" y="3132500"/>
              <a:ext cx="31275" cy="83300"/>
            </a:xfrm>
            <a:custGeom>
              <a:avLst/>
              <a:gdLst/>
              <a:ahLst/>
              <a:cxnLst/>
              <a:rect l="l" t="t" r="r" b="b"/>
              <a:pathLst>
                <a:path w="1251" h="3332" extrusionOk="0">
                  <a:moveTo>
                    <a:pt x="174" y="1"/>
                  </a:moveTo>
                  <a:cubicBezTo>
                    <a:pt x="166" y="1"/>
                    <a:pt x="158" y="1"/>
                    <a:pt x="151" y="2"/>
                  </a:cubicBezTo>
                  <a:cubicBezTo>
                    <a:pt x="51" y="32"/>
                    <a:pt x="1" y="132"/>
                    <a:pt x="21" y="232"/>
                  </a:cubicBezTo>
                  <a:lnTo>
                    <a:pt x="881" y="3201"/>
                  </a:lnTo>
                  <a:cubicBezTo>
                    <a:pt x="911" y="3281"/>
                    <a:pt x="981" y="3331"/>
                    <a:pt x="1061" y="3331"/>
                  </a:cubicBezTo>
                  <a:lnTo>
                    <a:pt x="1111" y="3321"/>
                  </a:lnTo>
                  <a:cubicBezTo>
                    <a:pt x="1201" y="3291"/>
                    <a:pt x="1251" y="3191"/>
                    <a:pt x="1221" y="3101"/>
                  </a:cubicBezTo>
                  <a:lnTo>
                    <a:pt x="361" y="132"/>
                  </a:lnTo>
                  <a:cubicBezTo>
                    <a:pt x="333" y="50"/>
                    <a:pt x="256"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2" name="Google Shape;512;p38"/>
            <p:cNvSpPr/>
            <p:nvPr/>
          </p:nvSpPr>
          <p:spPr>
            <a:xfrm>
              <a:off x="3633275" y="3348250"/>
              <a:ext cx="124500" cy="54275"/>
            </a:xfrm>
            <a:custGeom>
              <a:avLst/>
              <a:gdLst/>
              <a:ahLst/>
              <a:cxnLst/>
              <a:rect l="l" t="t" r="r" b="b"/>
              <a:pathLst>
                <a:path w="4980" h="2171" extrusionOk="0">
                  <a:moveTo>
                    <a:pt x="31" y="0"/>
                  </a:moveTo>
                  <a:lnTo>
                    <a:pt x="31" y="0"/>
                  </a:lnTo>
                  <a:cubicBezTo>
                    <a:pt x="1" y="1160"/>
                    <a:pt x="1100" y="2130"/>
                    <a:pt x="2460" y="2170"/>
                  </a:cubicBezTo>
                  <a:cubicBezTo>
                    <a:pt x="2489" y="2170"/>
                    <a:pt x="2517" y="2171"/>
                    <a:pt x="2545" y="2171"/>
                  </a:cubicBezTo>
                  <a:cubicBezTo>
                    <a:pt x="3867" y="2171"/>
                    <a:pt x="4960" y="1265"/>
                    <a:pt x="4980" y="120"/>
                  </a:cubicBez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3" name="Google Shape;513;p38"/>
            <p:cNvSpPr/>
            <p:nvPr/>
          </p:nvSpPr>
          <p:spPr>
            <a:xfrm>
              <a:off x="3642275" y="3368125"/>
              <a:ext cx="57275" cy="34375"/>
            </a:xfrm>
            <a:custGeom>
              <a:avLst/>
              <a:gdLst/>
              <a:ahLst/>
              <a:cxnLst/>
              <a:rect l="l" t="t" r="r" b="b"/>
              <a:pathLst>
                <a:path w="2291" h="1375" extrusionOk="0">
                  <a:moveTo>
                    <a:pt x="869" y="1"/>
                  </a:moveTo>
                  <a:cubicBezTo>
                    <a:pt x="833" y="1"/>
                    <a:pt x="797" y="2"/>
                    <a:pt x="760" y="5"/>
                  </a:cubicBezTo>
                  <a:cubicBezTo>
                    <a:pt x="491" y="25"/>
                    <a:pt x="221" y="125"/>
                    <a:pt x="1" y="285"/>
                  </a:cubicBezTo>
                  <a:cubicBezTo>
                    <a:pt x="411" y="915"/>
                    <a:pt x="1190" y="1355"/>
                    <a:pt x="2100" y="1375"/>
                  </a:cubicBezTo>
                  <a:lnTo>
                    <a:pt x="2290" y="1375"/>
                  </a:lnTo>
                  <a:lnTo>
                    <a:pt x="2290" y="1345"/>
                  </a:lnTo>
                  <a:cubicBezTo>
                    <a:pt x="2242" y="582"/>
                    <a:pt x="1613" y="1"/>
                    <a:pt x="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4" name="Google Shape;514;p38"/>
            <p:cNvSpPr/>
            <p:nvPr/>
          </p:nvSpPr>
          <p:spPr>
            <a:xfrm>
              <a:off x="3628775" y="3343750"/>
              <a:ext cx="133500" cy="63250"/>
            </a:xfrm>
            <a:custGeom>
              <a:avLst/>
              <a:gdLst/>
              <a:ahLst/>
              <a:cxnLst/>
              <a:rect l="l" t="t" r="r" b="b"/>
              <a:pathLst>
                <a:path w="5340" h="2530" extrusionOk="0">
                  <a:moveTo>
                    <a:pt x="391" y="350"/>
                  </a:moveTo>
                  <a:lnTo>
                    <a:pt x="4980" y="470"/>
                  </a:lnTo>
                  <a:cubicBezTo>
                    <a:pt x="4851" y="1437"/>
                    <a:pt x="3866" y="2180"/>
                    <a:pt x="2687" y="2180"/>
                  </a:cubicBezTo>
                  <a:cubicBezTo>
                    <a:pt x="2671" y="2180"/>
                    <a:pt x="2656" y="2180"/>
                    <a:pt x="2640" y="2180"/>
                  </a:cubicBezTo>
                  <a:cubicBezTo>
                    <a:pt x="1440" y="2150"/>
                    <a:pt x="471" y="1340"/>
                    <a:pt x="391" y="350"/>
                  </a:cubicBezTo>
                  <a:close/>
                  <a:moveTo>
                    <a:pt x="221" y="0"/>
                  </a:moveTo>
                  <a:cubicBezTo>
                    <a:pt x="171" y="0"/>
                    <a:pt x="121" y="20"/>
                    <a:pt x="91" y="50"/>
                  </a:cubicBezTo>
                  <a:cubicBezTo>
                    <a:pt x="61" y="80"/>
                    <a:pt x="41" y="120"/>
                    <a:pt x="41" y="170"/>
                  </a:cubicBezTo>
                  <a:cubicBezTo>
                    <a:pt x="1" y="1430"/>
                    <a:pt x="1160" y="2490"/>
                    <a:pt x="2630" y="2530"/>
                  </a:cubicBezTo>
                  <a:lnTo>
                    <a:pt x="2720" y="2530"/>
                  </a:lnTo>
                  <a:cubicBezTo>
                    <a:pt x="4130" y="2530"/>
                    <a:pt x="5299" y="1540"/>
                    <a:pt x="5339" y="300"/>
                  </a:cubicBezTo>
                  <a:cubicBezTo>
                    <a:pt x="5339" y="210"/>
                    <a:pt x="5259" y="130"/>
                    <a:pt x="5160" y="130"/>
                  </a:cubicBezTo>
                  <a:lnTo>
                    <a:pt x="2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5" name="Google Shape;515;p38"/>
            <p:cNvSpPr/>
            <p:nvPr/>
          </p:nvSpPr>
          <p:spPr>
            <a:xfrm>
              <a:off x="3408075" y="3294075"/>
              <a:ext cx="104250" cy="844525"/>
            </a:xfrm>
            <a:custGeom>
              <a:avLst/>
              <a:gdLst/>
              <a:ahLst/>
              <a:cxnLst/>
              <a:rect l="l" t="t" r="r" b="b"/>
              <a:pathLst>
                <a:path w="4170" h="33781" extrusionOk="0">
                  <a:moveTo>
                    <a:pt x="2584" y="1"/>
                  </a:moveTo>
                  <a:cubicBezTo>
                    <a:pt x="2492" y="1"/>
                    <a:pt x="2400" y="67"/>
                    <a:pt x="2410" y="188"/>
                  </a:cubicBezTo>
                  <a:cubicBezTo>
                    <a:pt x="2420" y="388"/>
                    <a:pt x="3820" y="20223"/>
                    <a:pt x="31" y="33569"/>
                  </a:cubicBezTo>
                  <a:cubicBezTo>
                    <a:pt x="1" y="33659"/>
                    <a:pt x="51" y="33759"/>
                    <a:pt x="151" y="33779"/>
                  </a:cubicBezTo>
                  <a:lnTo>
                    <a:pt x="201" y="33779"/>
                  </a:lnTo>
                  <a:cubicBezTo>
                    <a:pt x="207" y="33780"/>
                    <a:pt x="213" y="33780"/>
                    <a:pt x="219" y="33780"/>
                  </a:cubicBezTo>
                  <a:cubicBezTo>
                    <a:pt x="281" y="33780"/>
                    <a:pt x="333" y="33733"/>
                    <a:pt x="361" y="33669"/>
                  </a:cubicBezTo>
                  <a:cubicBezTo>
                    <a:pt x="4170" y="20263"/>
                    <a:pt x="2770" y="368"/>
                    <a:pt x="2760" y="168"/>
                  </a:cubicBezTo>
                  <a:cubicBezTo>
                    <a:pt x="2751" y="54"/>
                    <a:pt x="2667" y="1"/>
                    <a:pt x="2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6" name="Google Shape;516;p38"/>
            <p:cNvSpPr/>
            <p:nvPr/>
          </p:nvSpPr>
          <p:spPr>
            <a:xfrm>
              <a:off x="3602050" y="3792100"/>
              <a:ext cx="88500" cy="372450"/>
            </a:xfrm>
            <a:custGeom>
              <a:avLst/>
              <a:gdLst/>
              <a:ahLst/>
              <a:cxnLst/>
              <a:rect l="l" t="t" r="r" b="b"/>
              <a:pathLst>
                <a:path w="3540" h="14898" extrusionOk="0">
                  <a:moveTo>
                    <a:pt x="3350" y="1"/>
                  </a:moveTo>
                  <a:cubicBezTo>
                    <a:pt x="3267" y="1"/>
                    <a:pt x="3188" y="59"/>
                    <a:pt x="3169" y="152"/>
                  </a:cubicBezTo>
                  <a:cubicBezTo>
                    <a:pt x="2549" y="6130"/>
                    <a:pt x="1480" y="11009"/>
                    <a:pt x="40" y="14678"/>
                  </a:cubicBezTo>
                  <a:cubicBezTo>
                    <a:pt x="0" y="14758"/>
                    <a:pt x="50" y="14868"/>
                    <a:pt x="140" y="14898"/>
                  </a:cubicBezTo>
                  <a:lnTo>
                    <a:pt x="200" y="14898"/>
                  </a:lnTo>
                  <a:cubicBezTo>
                    <a:pt x="270" y="14898"/>
                    <a:pt x="330" y="14858"/>
                    <a:pt x="360" y="14798"/>
                  </a:cubicBezTo>
                  <a:cubicBezTo>
                    <a:pt x="1820" y="11109"/>
                    <a:pt x="2889" y="6190"/>
                    <a:pt x="3519" y="192"/>
                  </a:cubicBezTo>
                  <a:cubicBezTo>
                    <a:pt x="3539" y="92"/>
                    <a:pt x="3469" y="12"/>
                    <a:pt x="3369" y="2"/>
                  </a:cubicBezTo>
                  <a:cubicBezTo>
                    <a:pt x="3363" y="1"/>
                    <a:pt x="3356"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7" name="Google Shape;517;p38"/>
            <p:cNvSpPr/>
            <p:nvPr/>
          </p:nvSpPr>
          <p:spPr>
            <a:xfrm>
              <a:off x="3687275" y="3555375"/>
              <a:ext cx="17025" cy="179325"/>
            </a:xfrm>
            <a:custGeom>
              <a:avLst/>
              <a:gdLst/>
              <a:ahLst/>
              <a:cxnLst/>
              <a:rect l="l" t="t" r="r" b="b"/>
              <a:pathLst>
                <a:path w="681" h="7173" extrusionOk="0">
                  <a:moveTo>
                    <a:pt x="505" y="1"/>
                  </a:moveTo>
                  <a:cubicBezTo>
                    <a:pt x="418" y="1"/>
                    <a:pt x="330" y="58"/>
                    <a:pt x="330" y="173"/>
                  </a:cubicBezTo>
                  <a:cubicBezTo>
                    <a:pt x="330" y="203"/>
                    <a:pt x="330" y="3062"/>
                    <a:pt x="10" y="6981"/>
                  </a:cubicBezTo>
                  <a:cubicBezTo>
                    <a:pt x="0" y="7081"/>
                    <a:pt x="70" y="7171"/>
                    <a:pt x="180" y="7171"/>
                  </a:cubicBezTo>
                  <a:lnTo>
                    <a:pt x="190" y="7171"/>
                  </a:lnTo>
                  <a:cubicBezTo>
                    <a:pt x="196" y="7172"/>
                    <a:pt x="202" y="7172"/>
                    <a:pt x="207" y="7172"/>
                  </a:cubicBezTo>
                  <a:cubicBezTo>
                    <a:pt x="289" y="7172"/>
                    <a:pt x="350" y="7105"/>
                    <a:pt x="350" y="7021"/>
                  </a:cubicBezTo>
                  <a:cubicBezTo>
                    <a:pt x="680" y="3072"/>
                    <a:pt x="680" y="203"/>
                    <a:pt x="680" y="173"/>
                  </a:cubicBezTo>
                  <a:cubicBezTo>
                    <a:pt x="680" y="58"/>
                    <a:pt x="593"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8" name="Google Shape;518;p38"/>
            <p:cNvSpPr/>
            <p:nvPr/>
          </p:nvSpPr>
          <p:spPr>
            <a:xfrm>
              <a:off x="3124150" y="3644925"/>
              <a:ext cx="108750" cy="108750"/>
            </a:xfrm>
            <a:custGeom>
              <a:avLst/>
              <a:gdLst/>
              <a:ahLst/>
              <a:cxnLst/>
              <a:rect l="l" t="t" r="r" b="b"/>
              <a:pathLst>
                <a:path w="4350" h="4350" extrusionOk="0">
                  <a:moveTo>
                    <a:pt x="1" y="0"/>
                  </a:moveTo>
                  <a:lnTo>
                    <a:pt x="1" y="4349"/>
                  </a:lnTo>
                  <a:lnTo>
                    <a:pt x="4350" y="4349"/>
                  </a:lnTo>
                  <a:lnTo>
                    <a:pt x="43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19" name="Google Shape;519;p38"/>
            <p:cNvSpPr/>
            <p:nvPr/>
          </p:nvSpPr>
          <p:spPr>
            <a:xfrm>
              <a:off x="3119900" y="3640900"/>
              <a:ext cx="117500" cy="117250"/>
            </a:xfrm>
            <a:custGeom>
              <a:avLst/>
              <a:gdLst/>
              <a:ahLst/>
              <a:cxnLst/>
              <a:rect l="l" t="t" r="r" b="b"/>
              <a:pathLst>
                <a:path w="4700" h="4690" extrusionOk="0">
                  <a:moveTo>
                    <a:pt x="4350" y="341"/>
                  </a:moveTo>
                  <a:lnTo>
                    <a:pt x="4350" y="4340"/>
                  </a:lnTo>
                  <a:lnTo>
                    <a:pt x="351" y="4340"/>
                  </a:lnTo>
                  <a:lnTo>
                    <a:pt x="351" y="341"/>
                  </a:lnTo>
                  <a:close/>
                  <a:moveTo>
                    <a:pt x="4537" y="0"/>
                  </a:moveTo>
                  <a:cubicBezTo>
                    <a:pt x="4531" y="0"/>
                    <a:pt x="4525" y="1"/>
                    <a:pt x="4520" y="1"/>
                  </a:cubicBezTo>
                  <a:lnTo>
                    <a:pt x="181" y="1"/>
                  </a:lnTo>
                  <a:cubicBezTo>
                    <a:pt x="81" y="1"/>
                    <a:pt x="11" y="71"/>
                    <a:pt x="1" y="161"/>
                  </a:cubicBezTo>
                  <a:lnTo>
                    <a:pt x="1" y="4510"/>
                  </a:lnTo>
                  <a:cubicBezTo>
                    <a:pt x="1" y="4610"/>
                    <a:pt x="81" y="4690"/>
                    <a:pt x="181" y="4690"/>
                  </a:cubicBezTo>
                  <a:lnTo>
                    <a:pt x="4530" y="4690"/>
                  </a:lnTo>
                  <a:cubicBezTo>
                    <a:pt x="4620" y="4690"/>
                    <a:pt x="4700" y="4610"/>
                    <a:pt x="4700" y="4510"/>
                  </a:cubicBezTo>
                  <a:lnTo>
                    <a:pt x="4700" y="161"/>
                  </a:lnTo>
                  <a:cubicBezTo>
                    <a:pt x="4700" y="76"/>
                    <a:pt x="4628" y="0"/>
                    <a:pt x="4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20" name="Google Shape;520;p38"/>
            <p:cNvSpPr/>
            <p:nvPr/>
          </p:nvSpPr>
          <p:spPr>
            <a:xfrm>
              <a:off x="3119900" y="3640900"/>
              <a:ext cx="92750" cy="57025"/>
            </a:xfrm>
            <a:custGeom>
              <a:avLst/>
              <a:gdLst/>
              <a:ahLst/>
              <a:cxnLst/>
              <a:rect l="l" t="t" r="r" b="b"/>
              <a:pathLst>
                <a:path w="3710" h="2281" extrusionOk="0">
                  <a:moveTo>
                    <a:pt x="3360" y="341"/>
                  </a:moveTo>
                  <a:lnTo>
                    <a:pt x="3360" y="1191"/>
                  </a:lnTo>
                  <a:cubicBezTo>
                    <a:pt x="3360" y="1601"/>
                    <a:pt x="3030" y="1941"/>
                    <a:pt x="2610" y="1941"/>
                  </a:cubicBezTo>
                  <a:lnTo>
                    <a:pt x="1100" y="1941"/>
                  </a:lnTo>
                  <a:cubicBezTo>
                    <a:pt x="691" y="1941"/>
                    <a:pt x="351" y="1601"/>
                    <a:pt x="351" y="1191"/>
                  </a:cubicBezTo>
                  <a:lnTo>
                    <a:pt x="351" y="341"/>
                  </a:lnTo>
                  <a:close/>
                  <a:moveTo>
                    <a:pt x="3555" y="0"/>
                  </a:moveTo>
                  <a:cubicBezTo>
                    <a:pt x="3550" y="0"/>
                    <a:pt x="3545" y="1"/>
                    <a:pt x="3540" y="1"/>
                  </a:cubicBezTo>
                  <a:lnTo>
                    <a:pt x="181" y="1"/>
                  </a:lnTo>
                  <a:cubicBezTo>
                    <a:pt x="81" y="1"/>
                    <a:pt x="11" y="71"/>
                    <a:pt x="1" y="161"/>
                  </a:cubicBezTo>
                  <a:lnTo>
                    <a:pt x="1" y="1191"/>
                  </a:lnTo>
                  <a:cubicBezTo>
                    <a:pt x="11" y="1791"/>
                    <a:pt x="501" y="2281"/>
                    <a:pt x="1100" y="2281"/>
                  </a:cubicBezTo>
                  <a:lnTo>
                    <a:pt x="2610" y="2281"/>
                  </a:lnTo>
                  <a:cubicBezTo>
                    <a:pt x="3220" y="2281"/>
                    <a:pt x="3710" y="1791"/>
                    <a:pt x="3710" y="1191"/>
                  </a:cubicBezTo>
                  <a:lnTo>
                    <a:pt x="3710" y="161"/>
                  </a:lnTo>
                  <a:cubicBezTo>
                    <a:pt x="3710" y="76"/>
                    <a:pt x="3639" y="0"/>
                    <a:pt x="3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21" name="Google Shape;521;p38"/>
            <p:cNvSpPr/>
            <p:nvPr/>
          </p:nvSpPr>
          <p:spPr>
            <a:xfrm>
              <a:off x="3371225" y="4207600"/>
              <a:ext cx="60125" cy="131675"/>
            </a:xfrm>
            <a:custGeom>
              <a:avLst/>
              <a:gdLst/>
              <a:ahLst/>
              <a:cxnLst/>
              <a:rect l="l" t="t" r="r" b="b"/>
              <a:pathLst>
                <a:path w="2405" h="5267" extrusionOk="0">
                  <a:moveTo>
                    <a:pt x="187" y="1"/>
                  </a:moveTo>
                  <a:cubicBezTo>
                    <a:pt x="95" y="1"/>
                    <a:pt x="0" y="66"/>
                    <a:pt x="5" y="187"/>
                  </a:cubicBezTo>
                  <a:cubicBezTo>
                    <a:pt x="25" y="287"/>
                    <a:pt x="225" y="2727"/>
                    <a:pt x="2075" y="5186"/>
                  </a:cubicBezTo>
                  <a:cubicBezTo>
                    <a:pt x="2105" y="5236"/>
                    <a:pt x="2165" y="5266"/>
                    <a:pt x="2225" y="5266"/>
                  </a:cubicBezTo>
                  <a:lnTo>
                    <a:pt x="2325" y="5226"/>
                  </a:lnTo>
                  <a:cubicBezTo>
                    <a:pt x="2395" y="5166"/>
                    <a:pt x="2405" y="5066"/>
                    <a:pt x="2355" y="4986"/>
                  </a:cubicBezTo>
                  <a:cubicBezTo>
                    <a:pt x="575" y="2607"/>
                    <a:pt x="355" y="187"/>
                    <a:pt x="355" y="167"/>
                  </a:cubicBezTo>
                  <a:cubicBezTo>
                    <a:pt x="350" y="54"/>
                    <a:pt x="270"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22" name="Google Shape;522;p38"/>
            <p:cNvSpPr/>
            <p:nvPr/>
          </p:nvSpPr>
          <p:spPr>
            <a:xfrm>
              <a:off x="3553800" y="2868575"/>
              <a:ext cx="110000" cy="79800"/>
            </a:xfrm>
            <a:custGeom>
              <a:avLst/>
              <a:gdLst/>
              <a:ahLst/>
              <a:cxnLst/>
              <a:rect l="l" t="t" r="r" b="b"/>
              <a:pathLst>
                <a:path w="4400" h="3192" extrusionOk="0">
                  <a:moveTo>
                    <a:pt x="181" y="1"/>
                  </a:moveTo>
                  <a:cubicBezTo>
                    <a:pt x="98" y="1"/>
                    <a:pt x="21" y="59"/>
                    <a:pt x="21" y="152"/>
                  </a:cubicBezTo>
                  <a:cubicBezTo>
                    <a:pt x="1" y="242"/>
                    <a:pt x="61" y="322"/>
                    <a:pt x="150" y="342"/>
                  </a:cubicBezTo>
                  <a:cubicBezTo>
                    <a:pt x="180" y="352"/>
                    <a:pt x="2800" y="752"/>
                    <a:pt x="4040" y="3091"/>
                  </a:cubicBezTo>
                  <a:cubicBezTo>
                    <a:pt x="4070" y="3151"/>
                    <a:pt x="4130" y="3181"/>
                    <a:pt x="4199" y="3191"/>
                  </a:cubicBezTo>
                  <a:lnTo>
                    <a:pt x="4279" y="3161"/>
                  </a:lnTo>
                  <a:cubicBezTo>
                    <a:pt x="4359" y="3121"/>
                    <a:pt x="4399" y="3011"/>
                    <a:pt x="4349" y="2931"/>
                  </a:cubicBezTo>
                  <a:cubicBezTo>
                    <a:pt x="3020" y="432"/>
                    <a:pt x="320" y="12"/>
                    <a:pt x="200" y="2"/>
                  </a:cubicBezTo>
                  <a:cubicBezTo>
                    <a:pt x="194" y="1"/>
                    <a:pt x="187"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23" name="Google Shape;523;p38"/>
            <p:cNvSpPr/>
            <p:nvPr/>
          </p:nvSpPr>
          <p:spPr>
            <a:xfrm>
              <a:off x="3666525" y="3422200"/>
              <a:ext cx="37775" cy="8550"/>
            </a:xfrm>
            <a:custGeom>
              <a:avLst/>
              <a:gdLst/>
              <a:ahLst/>
              <a:cxnLst/>
              <a:rect l="l" t="t" r="r" b="b"/>
              <a:pathLst>
                <a:path w="1511" h="342" extrusionOk="0">
                  <a:moveTo>
                    <a:pt x="165" y="1"/>
                  </a:moveTo>
                  <a:cubicBezTo>
                    <a:pt x="80" y="1"/>
                    <a:pt x="0" y="76"/>
                    <a:pt x="0" y="161"/>
                  </a:cubicBezTo>
                  <a:cubicBezTo>
                    <a:pt x="0" y="261"/>
                    <a:pt x="80" y="341"/>
                    <a:pt x="180" y="341"/>
                  </a:cubicBezTo>
                  <a:lnTo>
                    <a:pt x="1330" y="341"/>
                  </a:lnTo>
                  <a:cubicBezTo>
                    <a:pt x="1430" y="341"/>
                    <a:pt x="1510" y="261"/>
                    <a:pt x="1510" y="161"/>
                  </a:cubicBezTo>
                  <a:cubicBezTo>
                    <a:pt x="1510" y="76"/>
                    <a:pt x="1430" y="1"/>
                    <a:pt x="1345" y="1"/>
                  </a:cubicBezTo>
                  <a:cubicBezTo>
                    <a:pt x="1340" y="1"/>
                    <a:pt x="1335" y="1"/>
                    <a:pt x="1330" y="1"/>
                  </a:cubicBezTo>
                  <a:lnTo>
                    <a:pt x="180" y="1"/>
                  </a:lnTo>
                  <a:cubicBezTo>
                    <a:pt x="175" y="1"/>
                    <a:pt x="170" y="1"/>
                    <a:pt x="1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grpSp>
        <p:nvGrpSpPr>
          <p:cNvPr id="524" name="Google Shape;524;p38"/>
          <p:cNvGrpSpPr/>
          <p:nvPr/>
        </p:nvGrpSpPr>
        <p:grpSpPr>
          <a:xfrm>
            <a:off x="1717421" y="704646"/>
            <a:ext cx="315440" cy="304214"/>
            <a:chOff x="2082875" y="4326875"/>
            <a:chExt cx="377050" cy="363675"/>
          </a:xfrm>
        </p:grpSpPr>
        <p:sp>
          <p:nvSpPr>
            <p:cNvPr id="525" name="Google Shape;525;p38"/>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26" name="Google Shape;526;p38"/>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527" name="Google Shape;527;p38"/>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sp>
        <p:nvSpPr>
          <p:cNvPr id="132" name="Rectangle 7">
            <a:extLst>
              <a:ext uri="{FF2B5EF4-FFF2-40B4-BE49-F238E27FC236}">
                <a16:creationId xmlns:a16="http://schemas.microsoft.com/office/drawing/2014/main" id="{62399E1A-EE25-4A91-B033-90CDA7FF7EFB}"/>
              </a:ext>
            </a:extLst>
          </p:cNvPr>
          <p:cNvSpPr>
            <a:spLocks noChangeArrowheads="1"/>
          </p:cNvSpPr>
          <p:nvPr/>
        </p:nvSpPr>
        <p:spPr bwMode="auto">
          <a:xfrm>
            <a:off x="912875" y="1887668"/>
            <a:ext cx="1242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chemeClr val="bg1"/>
                </a:solidFill>
                <a:latin typeface="Itim" panose="020B0604020202020204" charset="-34"/>
                <a:cs typeface="Itim" panose="020B0604020202020204" charset="-34"/>
              </a:rPr>
              <a:t>21526</a:t>
            </a:r>
          </a:p>
        </p:txBody>
      </p:sp>
      <p:sp>
        <p:nvSpPr>
          <p:cNvPr id="133" name="Rectangle 8">
            <a:extLst>
              <a:ext uri="{FF2B5EF4-FFF2-40B4-BE49-F238E27FC236}">
                <a16:creationId xmlns:a16="http://schemas.microsoft.com/office/drawing/2014/main" id="{3D917B77-E7CA-4CC4-92EE-42D0A6EBC016}"/>
              </a:ext>
            </a:extLst>
          </p:cNvPr>
          <p:cNvSpPr>
            <a:spLocks noChangeArrowheads="1"/>
          </p:cNvSpPr>
          <p:nvPr/>
        </p:nvSpPr>
        <p:spPr bwMode="auto">
          <a:xfrm>
            <a:off x="1713831" y="2611568"/>
            <a:ext cx="409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chemeClr val="bg1"/>
                </a:solidFill>
                <a:latin typeface="Itim" panose="020B0604020202020204" charset="-34"/>
                <a:cs typeface="Itim" panose="020B0604020202020204" charset="-34"/>
              </a:rPr>
              <a:t>3</a:t>
            </a:r>
          </a:p>
        </p:txBody>
      </p:sp>
      <p:sp>
        <p:nvSpPr>
          <p:cNvPr id="134" name="Rectangle 9">
            <a:extLst>
              <a:ext uri="{FF2B5EF4-FFF2-40B4-BE49-F238E27FC236}">
                <a16:creationId xmlns:a16="http://schemas.microsoft.com/office/drawing/2014/main" id="{2931D440-EC26-4315-B89E-8F01573CC453}"/>
              </a:ext>
            </a:extLst>
          </p:cNvPr>
          <p:cNvSpPr>
            <a:spLocks noChangeArrowheads="1"/>
          </p:cNvSpPr>
          <p:nvPr/>
        </p:nvSpPr>
        <p:spPr bwMode="auto">
          <a:xfrm>
            <a:off x="2929422" y="1846393"/>
            <a:ext cx="1319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chemeClr val="bg1"/>
                </a:solidFill>
                <a:latin typeface="Itim" panose="020B0604020202020204" charset="-34"/>
                <a:cs typeface="Itim" panose="020B0604020202020204" charset="-34"/>
              </a:rPr>
              <a:t>40729</a:t>
            </a:r>
          </a:p>
        </p:txBody>
      </p:sp>
      <p:sp>
        <p:nvSpPr>
          <p:cNvPr id="135" name="Rectangle 10">
            <a:extLst>
              <a:ext uri="{FF2B5EF4-FFF2-40B4-BE49-F238E27FC236}">
                <a16:creationId xmlns:a16="http://schemas.microsoft.com/office/drawing/2014/main" id="{695620FC-BD1A-454C-81EC-80EE6D2D6EAB}"/>
              </a:ext>
            </a:extLst>
          </p:cNvPr>
          <p:cNvSpPr>
            <a:spLocks noChangeArrowheads="1"/>
          </p:cNvSpPr>
          <p:nvPr/>
        </p:nvSpPr>
        <p:spPr bwMode="auto">
          <a:xfrm>
            <a:off x="4803737" y="1842583"/>
            <a:ext cx="1263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chemeClr val="bg1"/>
                </a:solidFill>
                <a:latin typeface="Itim" panose="020B0604020202020204" charset="-34"/>
                <a:cs typeface="Itim" panose="020B0604020202020204" charset="-34"/>
              </a:rPr>
              <a:t>17092</a:t>
            </a:r>
          </a:p>
        </p:txBody>
      </p:sp>
      <p:sp>
        <p:nvSpPr>
          <p:cNvPr id="136" name="Rectangle 11">
            <a:extLst>
              <a:ext uri="{FF2B5EF4-FFF2-40B4-BE49-F238E27FC236}">
                <a16:creationId xmlns:a16="http://schemas.microsoft.com/office/drawing/2014/main" id="{928D07A2-436E-43B3-8022-54FCEF952309}"/>
              </a:ext>
            </a:extLst>
          </p:cNvPr>
          <p:cNvSpPr>
            <a:spLocks noChangeArrowheads="1"/>
          </p:cNvSpPr>
          <p:nvPr/>
        </p:nvSpPr>
        <p:spPr bwMode="auto">
          <a:xfrm>
            <a:off x="7134989" y="1842583"/>
            <a:ext cx="12618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chemeClr val="bg1"/>
                </a:solidFill>
                <a:latin typeface="Itim" panose="020B0604020202020204" charset="-34"/>
                <a:cs typeface="Itim" panose="020B0604020202020204" charset="-34"/>
              </a:rPr>
              <a:t>15180</a:t>
            </a:r>
          </a:p>
        </p:txBody>
      </p:sp>
      <p:sp>
        <p:nvSpPr>
          <p:cNvPr id="137" name="Rectangle 12">
            <a:extLst>
              <a:ext uri="{FF2B5EF4-FFF2-40B4-BE49-F238E27FC236}">
                <a16:creationId xmlns:a16="http://schemas.microsoft.com/office/drawing/2014/main" id="{35FE1F58-64DD-45F2-9A41-A858B18E9C01}"/>
              </a:ext>
            </a:extLst>
          </p:cNvPr>
          <p:cNvSpPr>
            <a:spLocks noChangeArrowheads="1"/>
          </p:cNvSpPr>
          <p:nvPr/>
        </p:nvSpPr>
        <p:spPr bwMode="auto">
          <a:xfrm>
            <a:off x="7949570" y="2366458"/>
            <a:ext cx="401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chemeClr val="bg1"/>
                </a:solidFill>
                <a:latin typeface="Itim" panose="020B0604020202020204" charset="-34"/>
                <a:cs typeface="Itim" panose="020B0604020202020204" charset="-34"/>
              </a:rPr>
              <a:t>5</a:t>
            </a:r>
          </a:p>
        </p:txBody>
      </p:sp>
      <p:sp>
        <p:nvSpPr>
          <p:cNvPr id="138" name="Rectangle 13">
            <a:extLst>
              <a:ext uri="{FF2B5EF4-FFF2-40B4-BE49-F238E27FC236}">
                <a16:creationId xmlns:a16="http://schemas.microsoft.com/office/drawing/2014/main" id="{EFA4EF86-524B-4FF3-A9F0-C048961750E7}"/>
              </a:ext>
            </a:extLst>
          </p:cNvPr>
          <p:cNvSpPr>
            <a:spLocks noChangeArrowheads="1"/>
          </p:cNvSpPr>
          <p:nvPr/>
        </p:nvSpPr>
        <p:spPr bwMode="auto">
          <a:xfrm>
            <a:off x="5603892" y="2537908"/>
            <a:ext cx="431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chemeClr val="bg1"/>
                </a:solidFill>
                <a:latin typeface="Itim" panose="020B0604020202020204" charset="-34"/>
                <a:cs typeface="Itim" panose="020B0604020202020204" charset="-34"/>
              </a:rPr>
              <a:t>4</a:t>
            </a:r>
          </a:p>
        </p:txBody>
      </p:sp>
      <p:sp>
        <p:nvSpPr>
          <p:cNvPr id="139" name="Rectangle 14">
            <a:extLst>
              <a:ext uri="{FF2B5EF4-FFF2-40B4-BE49-F238E27FC236}">
                <a16:creationId xmlns:a16="http://schemas.microsoft.com/office/drawing/2014/main" id="{97F87DCC-EFAC-4F5A-B5A1-32ACB65CF5F7}"/>
              </a:ext>
            </a:extLst>
          </p:cNvPr>
          <p:cNvSpPr>
            <a:spLocks noChangeArrowheads="1"/>
          </p:cNvSpPr>
          <p:nvPr/>
        </p:nvSpPr>
        <p:spPr bwMode="auto">
          <a:xfrm>
            <a:off x="3766507" y="2497268"/>
            <a:ext cx="401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chemeClr val="bg1"/>
                </a:solidFill>
                <a:latin typeface="Itim" panose="020B0604020202020204" charset="-34"/>
                <a:cs typeface="Itim" panose="020B0604020202020204" charset="-34"/>
              </a:rPr>
              <a:t>2</a:t>
            </a:r>
          </a:p>
        </p:txBody>
      </p:sp>
      <mc:AlternateContent xmlns:mc="http://schemas.openxmlformats.org/markup-compatibility/2006">
        <mc:Choice xmlns:a14="http://schemas.microsoft.com/office/drawing/2010/main" Requires="a14">
          <p:sp>
            <p:nvSpPr>
              <p:cNvPr id="140" name="Rectangle 15">
                <a:extLst>
                  <a:ext uri="{FF2B5EF4-FFF2-40B4-BE49-F238E27FC236}">
                    <a16:creationId xmlns:a16="http://schemas.microsoft.com/office/drawing/2014/main" id="{B116888D-8C3D-465B-AB2E-A5D6556D2A42}"/>
                  </a:ext>
                </a:extLst>
              </p:cNvPr>
              <p:cNvSpPr>
                <a:spLocks noChangeArrowheads="1"/>
              </p:cNvSpPr>
              <p:nvPr/>
            </p:nvSpPr>
            <p:spPr bwMode="auto">
              <a:xfrm>
                <a:off x="4462552" y="2291845"/>
                <a:ext cx="580608" cy="58477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ea typeface="Cambria Math" panose="02040503050406030204" pitchFamily="18" charset="0"/>
                        </a:rPr>
                        <m:t>×</m:t>
                      </m:r>
                    </m:oMath>
                  </m:oMathPara>
                </a14:m>
                <a:endParaRPr lang="en-US" altLang="en-US" b="1" dirty="0">
                  <a:solidFill>
                    <a:schemeClr val="bg1"/>
                  </a:solidFill>
                  <a:latin typeface="Itim" panose="020B0604020202020204" charset="-34"/>
                  <a:cs typeface="Itim" panose="020B0604020202020204" charset="-34"/>
                </a:endParaRPr>
              </a:p>
            </p:txBody>
          </p:sp>
        </mc:Choice>
        <mc:Fallback>
          <p:sp>
            <p:nvSpPr>
              <p:cNvPr id="140" name="Rectangle 15">
                <a:extLst>
                  <a:ext uri="{FF2B5EF4-FFF2-40B4-BE49-F238E27FC236}">
                    <a16:creationId xmlns:a16="http://schemas.microsoft.com/office/drawing/2014/main" id="{B116888D-8C3D-465B-AB2E-A5D6556D2A42}"/>
                  </a:ext>
                </a:extLst>
              </p:cNvPr>
              <p:cNvSpPr>
                <a:spLocks noRot="1" noChangeAspect="1" noMove="1" noResize="1" noEditPoints="1" noAdjustHandles="1" noChangeArrowheads="1" noChangeShapeType="1" noTextEdit="1"/>
              </p:cNvSpPr>
              <p:nvPr/>
            </p:nvSpPr>
            <p:spPr bwMode="auto">
              <a:xfrm>
                <a:off x="4462552" y="2291845"/>
                <a:ext cx="580608" cy="5847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1" name="Rectangle 16">
                <a:extLst>
                  <a:ext uri="{FF2B5EF4-FFF2-40B4-BE49-F238E27FC236}">
                    <a16:creationId xmlns:a16="http://schemas.microsoft.com/office/drawing/2014/main" id="{2E53F5F1-F6A3-422A-A261-6444628934CD}"/>
                  </a:ext>
                </a:extLst>
              </p:cNvPr>
              <p:cNvSpPr>
                <a:spLocks noChangeArrowheads="1"/>
              </p:cNvSpPr>
              <p:nvPr/>
            </p:nvSpPr>
            <p:spPr bwMode="auto">
              <a:xfrm>
                <a:off x="485071" y="2268668"/>
                <a:ext cx="580608" cy="58477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ea typeface="Cambria Math" panose="02040503050406030204" pitchFamily="18" charset="0"/>
                        </a:rPr>
                        <m:t>×</m:t>
                      </m:r>
                    </m:oMath>
                  </m:oMathPara>
                </a14:m>
                <a:endParaRPr lang="en-US" altLang="en-US" b="1" dirty="0">
                  <a:solidFill>
                    <a:schemeClr val="bg1"/>
                  </a:solidFill>
                  <a:latin typeface="Itim" panose="020B0604020202020204" charset="-34"/>
                  <a:cs typeface="Itim" panose="020B0604020202020204" charset="-34"/>
                </a:endParaRPr>
              </a:p>
            </p:txBody>
          </p:sp>
        </mc:Choice>
        <mc:Fallback>
          <p:sp>
            <p:nvSpPr>
              <p:cNvPr id="141" name="Rectangle 16">
                <a:extLst>
                  <a:ext uri="{FF2B5EF4-FFF2-40B4-BE49-F238E27FC236}">
                    <a16:creationId xmlns:a16="http://schemas.microsoft.com/office/drawing/2014/main" id="{2E53F5F1-F6A3-422A-A261-6444628934CD}"/>
                  </a:ext>
                </a:extLst>
              </p:cNvPr>
              <p:cNvSpPr>
                <a:spLocks noRot="1" noChangeAspect="1" noMove="1" noResize="1" noEditPoints="1" noAdjustHandles="1" noChangeArrowheads="1" noChangeShapeType="1" noTextEdit="1"/>
              </p:cNvSpPr>
              <p:nvPr/>
            </p:nvSpPr>
            <p:spPr bwMode="auto">
              <a:xfrm>
                <a:off x="485071" y="2268668"/>
                <a:ext cx="580608"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2" name="Rectangle 17">
                <a:extLst>
                  <a:ext uri="{FF2B5EF4-FFF2-40B4-BE49-F238E27FC236}">
                    <a16:creationId xmlns:a16="http://schemas.microsoft.com/office/drawing/2014/main" id="{6054696E-AC78-44CA-A822-2BB1BC671622}"/>
                  </a:ext>
                </a:extLst>
              </p:cNvPr>
              <p:cNvSpPr>
                <a:spLocks noChangeArrowheads="1"/>
              </p:cNvSpPr>
              <p:nvPr/>
            </p:nvSpPr>
            <p:spPr bwMode="auto">
              <a:xfrm>
                <a:off x="6812052" y="2280733"/>
                <a:ext cx="580608" cy="58477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ea typeface="Cambria Math" panose="02040503050406030204" pitchFamily="18" charset="0"/>
                        </a:rPr>
                        <m:t>×</m:t>
                      </m:r>
                    </m:oMath>
                  </m:oMathPara>
                </a14:m>
                <a:endParaRPr lang="en-US" altLang="en-US" b="1" dirty="0">
                  <a:solidFill>
                    <a:schemeClr val="bg1"/>
                  </a:solidFill>
                  <a:latin typeface="Itim" panose="020B0604020202020204" charset="-34"/>
                  <a:cs typeface="Itim" panose="020B0604020202020204" charset="-34"/>
                </a:endParaRPr>
              </a:p>
            </p:txBody>
          </p:sp>
        </mc:Choice>
        <mc:Fallback>
          <p:sp>
            <p:nvSpPr>
              <p:cNvPr id="142" name="Rectangle 17">
                <a:extLst>
                  <a:ext uri="{FF2B5EF4-FFF2-40B4-BE49-F238E27FC236}">
                    <a16:creationId xmlns:a16="http://schemas.microsoft.com/office/drawing/2014/main" id="{6054696E-AC78-44CA-A822-2BB1BC671622}"/>
                  </a:ext>
                </a:extLst>
              </p:cNvPr>
              <p:cNvSpPr>
                <a:spLocks noRot="1" noChangeAspect="1" noMove="1" noResize="1" noEditPoints="1" noAdjustHandles="1" noChangeArrowheads="1" noChangeShapeType="1" noTextEdit="1"/>
              </p:cNvSpPr>
              <p:nvPr/>
            </p:nvSpPr>
            <p:spPr bwMode="auto">
              <a:xfrm>
                <a:off x="6812052" y="2280733"/>
                <a:ext cx="580608"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3" name="Rectangle 18">
                <a:extLst>
                  <a:ext uri="{FF2B5EF4-FFF2-40B4-BE49-F238E27FC236}">
                    <a16:creationId xmlns:a16="http://schemas.microsoft.com/office/drawing/2014/main" id="{297B12ED-CB3D-4D32-804D-4344C3B8C56F}"/>
                  </a:ext>
                </a:extLst>
              </p:cNvPr>
              <p:cNvSpPr>
                <a:spLocks noChangeArrowheads="1"/>
              </p:cNvSpPr>
              <p:nvPr/>
            </p:nvSpPr>
            <p:spPr bwMode="auto">
              <a:xfrm>
                <a:off x="2576602" y="2268668"/>
                <a:ext cx="580608" cy="58477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ea typeface="Cambria Math" panose="02040503050406030204" pitchFamily="18" charset="0"/>
                        </a:rPr>
                        <m:t>×</m:t>
                      </m:r>
                    </m:oMath>
                  </m:oMathPara>
                </a14:m>
                <a:endParaRPr lang="en-US" altLang="en-US" b="1" dirty="0">
                  <a:solidFill>
                    <a:schemeClr val="bg1"/>
                  </a:solidFill>
                  <a:latin typeface="Itim" panose="020B0604020202020204" charset="-34"/>
                  <a:cs typeface="Itim" panose="020B0604020202020204" charset="-34"/>
                </a:endParaRPr>
              </a:p>
            </p:txBody>
          </p:sp>
        </mc:Choice>
        <mc:Fallback>
          <p:sp>
            <p:nvSpPr>
              <p:cNvPr id="143" name="Rectangle 18">
                <a:extLst>
                  <a:ext uri="{FF2B5EF4-FFF2-40B4-BE49-F238E27FC236}">
                    <a16:creationId xmlns:a16="http://schemas.microsoft.com/office/drawing/2014/main" id="{297B12ED-CB3D-4D32-804D-4344C3B8C56F}"/>
                  </a:ext>
                </a:extLst>
              </p:cNvPr>
              <p:cNvSpPr>
                <a:spLocks noRot="1" noChangeAspect="1" noMove="1" noResize="1" noEditPoints="1" noAdjustHandles="1" noChangeArrowheads="1" noChangeShapeType="1" noTextEdit="1"/>
              </p:cNvSpPr>
              <p:nvPr/>
            </p:nvSpPr>
            <p:spPr bwMode="auto">
              <a:xfrm>
                <a:off x="2576602" y="2268668"/>
                <a:ext cx="580608"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sp>
        <p:nvSpPr>
          <p:cNvPr id="144" name="Line 20">
            <a:extLst>
              <a:ext uri="{FF2B5EF4-FFF2-40B4-BE49-F238E27FC236}">
                <a16:creationId xmlns:a16="http://schemas.microsoft.com/office/drawing/2014/main" id="{7584A7C8-2D18-4674-8D7C-4C48CAC95860}"/>
              </a:ext>
            </a:extLst>
          </p:cNvPr>
          <p:cNvSpPr>
            <a:spLocks noChangeShapeType="1"/>
          </p:cNvSpPr>
          <p:nvPr/>
        </p:nvSpPr>
        <p:spPr bwMode="auto">
          <a:xfrm>
            <a:off x="897612" y="3094168"/>
            <a:ext cx="1143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45" name="Line 21">
            <a:extLst>
              <a:ext uri="{FF2B5EF4-FFF2-40B4-BE49-F238E27FC236}">
                <a16:creationId xmlns:a16="http://schemas.microsoft.com/office/drawing/2014/main" id="{A27DBD39-235A-4372-BB52-164512C12583}"/>
              </a:ext>
            </a:extLst>
          </p:cNvPr>
          <p:cNvSpPr>
            <a:spLocks noChangeShapeType="1"/>
          </p:cNvSpPr>
          <p:nvPr/>
        </p:nvSpPr>
        <p:spPr bwMode="auto">
          <a:xfrm>
            <a:off x="2997874" y="3049718"/>
            <a:ext cx="1066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46" name="Line 22">
            <a:extLst>
              <a:ext uri="{FF2B5EF4-FFF2-40B4-BE49-F238E27FC236}">
                <a16:creationId xmlns:a16="http://schemas.microsoft.com/office/drawing/2014/main" id="{6F95F0FB-42EB-49FB-9C7A-D011DFE6F164}"/>
              </a:ext>
            </a:extLst>
          </p:cNvPr>
          <p:cNvSpPr>
            <a:spLocks noChangeShapeType="1"/>
          </p:cNvSpPr>
          <p:nvPr/>
        </p:nvSpPr>
        <p:spPr bwMode="auto">
          <a:xfrm>
            <a:off x="4774287" y="3052258"/>
            <a:ext cx="1143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47" name="Line 23">
            <a:extLst>
              <a:ext uri="{FF2B5EF4-FFF2-40B4-BE49-F238E27FC236}">
                <a16:creationId xmlns:a16="http://schemas.microsoft.com/office/drawing/2014/main" id="{A6208836-6311-4147-81FE-E042A059ABE5}"/>
              </a:ext>
            </a:extLst>
          </p:cNvPr>
          <p:cNvSpPr>
            <a:spLocks noChangeShapeType="1"/>
          </p:cNvSpPr>
          <p:nvPr/>
        </p:nvSpPr>
        <p:spPr bwMode="auto">
          <a:xfrm flipV="1">
            <a:off x="7296824" y="2995108"/>
            <a:ext cx="95091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48" name="Rectangle 25">
            <a:extLst>
              <a:ext uri="{FF2B5EF4-FFF2-40B4-BE49-F238E27FC236}">
                <a16:creationId xmlns:a16="http://schemas.microsoft.com/office/drawing/2014/main" id="{16F2E78C-3121-42E8-B1DE-039AB029D6FF}"/>
              </a:ext>
            </a:extLst>
          </p:cNvPr>
          <p:cNvSpPr>
            <a:spLocks noChangeArrowheads="1"/>
          </p:cNvSpPr>
          <p:nvPr/>
        </p:nvSpPr>
        <p:spPr bwMode="auto">
          <a:xfrm>
            <a:off x="2846218" y="2998329"/>
            <a:ext cx="12907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dirty="0">
                <a:solidFill>
                  <a:srgbClr val="FF0000"/>
                </a:solidFill>
                <a:latin typeface="Itim" panose="020B0604020202020204" charset="-34"/>
                <a:cs typeface="Itim" panose="020B0604020202020204" charset="-34"/>
              </a:rPr>
              <a:t>81458</a:t>
            </a:r>
          </a:p>
        </p:txBody>
      </p:sp>
      <p:sp>
        <p:nvSpPr>
          <p:cNvPr id="149" name="Rectangle 26">
            <a:extLst>
              <a:ext uri="{FF2B5EF4-FFF2-40B4-BE49-F238E27FC236}">
                <a16:creationId xmlns:a16="http://schemas.microsoft.com/office/drawing/2014/main" id="{C70EB963-090F-4009-8792-0E43FAD7631D}"/>
              </a:ext>
            </a:extLst>
          </p:cNvPr>
          <p:cNvSpPr>
            <a:spLocks noChangeArrowheads="1"/>
          </p:cNvSpPr>
          <p:nvPr/>
        </p:nvSpPr>
        <p:spPr bwMode="auto">
          <a:xfrm>
            <a:off x="4731343" y="2982416"/>
            <a:ext cx="1297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dirty="0">
                <a:solidFill>
                  <a:srgbClr val="FF0000"/>
                </a:solidFill>
                <a:latin typeface="Itim" panose="020B0604020202020204" charset="-34"/>
                <a:cs typeface="Itim" panose="020B0604020202020204" charset="-34"/>
              </a:rPr>
              <a:t>68368</a:t>
            </a:r>
          </a:p>
        </p:txBody>
      </p:sp>
      <p:sp>
        <p:nvSpPr>
          <p:cNvPr id="150" name="Rectangle 27">
            <a:extLst>
              <a:ext uri="{FF2B5EF4-FFF2-40B4-BE49-F238E27FC236}">
                <a16:creationId xmlns:a16="http://schemas.microsoft.com/office/drawing/2014/main" id="{567A2B39-ED25-435A-8ED5-1316AA2C268C}"/>
              </a:ext>
            </a:extLst>
          </p:cNvPr>
          <p:cNvSpPr>
            <a:spLocks noChangeArrowheads="1"/>
          </p:cNvSpPr>
          <p:nvPr/>
        </p:nvSpPr>
        <p:spPr bwMode="auto">
          <a:xfrm>
            <a:off x="7075941" y="2992338"/>
            <a:ext cx="13260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dirty="0">
                <a:solidFill>
                  <a:srgbClr val="FF0000"/>
                </a:solidFill>
                <a:latin typeface="Itim" panose="020B0604020202020204" charset="-34"/>
                <a:cs typeface="Itim" panose="020B0604020202020204" charset="-34"/>
              </a:rPr>
              <a:t>75900</a:t>
            </a:r>
          </a:p>
        </p:txBody>
      </p:sp>
      <p:sp>
        <p:nvSpPr>
          <p:cNvPr id="151" name="TextBox 150">
            <a:extLst>
              <a:ext uri="{FF2B5EF4-FFF2-40B4-BE49-F238E27FC236}">
                <a16:creationId xmlns:a16="http://schemas.microsoft.com/office/drawing/2014/main" id="{67D03946-91EB-4C0F-9DD8-756B1662B384}"/>
              </a:ext>
            </a:extLst>
          </p:cNvPr>
          <p:cNvSpPr txBox="1">
            <a:spLocks noChangeArrowheads="1"/>
          </p:cNvSpPr>
          <p:nvPr/>
        </p:nvSpPr>
        <p:spPr bwMode="auto">
          <a:xfrm>
            <a:off x="825098" y="3030032"/>
            <a:ext cx="12955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solidFill>
                  <a:srgbClr val="FF0000"/>
                </a:solidFill>
                <a:latin typeface="Itim" panose="020B0604020202020204" charset="-34"/>
                <a:cs typeface="Itim" panose="020B0604020202020204" charset="-34"/>
              </a:rPr>
              <a:t>64578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barn(inVertical)">
                                      <p:cBhvr>
                                        <p:cTn id="10" dur="500"/>
                                        <p:tgtEl>
                                          <p:spTgt spid="1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barn(inVertical)">
                                      <p:cBhvr>
                                        <p:cTn id="13" dur="500"/>
                                        <p:tgtEl>
                                          <p:spTgt spid="133"/>
                                        </p:tgtEl>
                                      </p:cBhvr>
                                    </p:animEffect>
                                  </p:childTnLst>
                                </p:cTn>
                              </p:par>
                              <p:par>
                                <p:cTn id="14" presetID="16" presetClass="entr" presetSubtype="21" fill="hold"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barn(inVertical)">
                                      <p:cBhvr>
                                        <p:cTn id="16" dur="500"/>
                                        <p:tgtEl>
                                          <p:spTgt spid="1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barn(inVertical)">
                                      <p:cBhvr>
                                        <p:cTn id="21" dur="500"/>
                                        <p:tgtEl>
                                          <p:spTgt spid="13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barn(inVertical)">
                                      <p:cBhvr>
                                        <p:cTn id="24" dur="500"/>
                                        <p:tgtEl>
                                          <p:spTgt spid="14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barn(inVertical)">
                                      <p:cBhvr>
                                        <p:cTn id="27" dur="500"/>
                                        <p:tgtEl>
                                          <p:spTgt spid="139"/>
                                        </p:tgtEl>
                                      </p:cBhvr>
                                    </p:animEffect>
                                  </p:childTnLst>
                                </p:cTn>
                              </p:par>
                              <p:par>
                                <p:cTn id="28" presetID="16" presetClass="entr" presetSubtype="21" fill="hold" nodeType="with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barn(inVertical)">
                                      <p:cBhvr>
                                        <p:cTn id="30" dur="500"/>
                                        <p:tgtEl>
                                          <p:spTgt spid="14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barn(inVertical)">
                                      <p:cBhvr>
                                        <p:cTn id="33" dur="500"/>
                                        <p:tgtEl>
                                          <p:spTgt spid="13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0"/>
                                        </p:tgtEl>
                                        <p:attrNameLst>
                                          <p:attrName>style.visibility</p:attrName>
                                        </p:attrNameLst>
                                      </p:cBhvr>
                                      <p:to>
                                        <p:strVal val="visible"/>
                                      </p:to>
                                    </p:set>
                                    <p:animEffect transition="in" filter="barn(inVertical)">
                                      <p:cBhvr>
                                        <p:cTn id="36" dur="500"/>
                                        <p:tgtEl>
                                          <p:spTgt spid="14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barn(inVertical)">
                                      <p:cBhvr>
                                        <p:cTn id="39" dur="500"/>
                                        <p:tgtEl>
                                          <p:spTgt spid="138"/>
                                        </p:tgtEl>
                                      </p:cBhvr>
                                    </p:animEffect>
                                  </p:childTnLst>
                                </p:cTn>
                              </p:par>
                              <p:par>
                                <p:cTn id="40" presetID="16" presetClass="entr" presetSubtype="21" fill="hold" nodeType="with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barn(inVertical)">
                                      <p:cBhvr>
                                        <p:cTn id="42" dur="500"/>
                                        <p:tgtEl>
                                          <p:spTgt spid="1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36"/>
                                        </p:tgtEl>
                                        <p:attrNameLst>
                                          <p:attrName>style.visibility</p:attrName>
                                        </p:attrNameLst>
                                      </p:cBhvr>
                                      <p:to>
                                        <p:strVal val="visible"/>
                                      </p:to>
                                    </p:set>
                                    <p:animEffect transition="in" filter="barn(inVertical)">
                                      <p:cBhvr>
                                        <p:cTn id="45" dur="500"/>
                                        <p:tgtEl>
                                          <p:spTgt spid="13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barn(inVertical)">
                                      <p:cBhvr>
                                        <p:cTn id="48" dur="500"/>
                                        <p:tgtEl>
                                          <p:spTgt spid="13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barn(inVertical)">
                                      <p:cBhvr>
                                        <p:cTn id="51" dur="500"/>
                                        <p:tgtEl>
                                          <p:spTgt spid="142"/>
                                        </p:tgtEl>
                                      </p:cBhvr>
                                    </p:animEffect>
                                  </p:childTnLst>
                                </p:cTn>
                              </p:par>
                              <p:par>
                                <p:cTn id="52" presetID="16" presetClass="entr" presetSubtype="21" fill="hold" nodeType="withEffect">
                                  <p:stCondLst>
                                    <p:cond delay="0"/>
                                  </p:stCondLst>
                                  <p:childTnLst>
                                    <p:set>
                                      <p:cBhvr>
                                        <p:cTn id="53" dur="1" fill="hold">
                                          <p:stCondLst>
                                            <p:cond delay="0"/>
                                          </p:stCondLst>
                                        </p:cTn>
                                        <p:tgtEl>
                                          <p:spTgt spid="147"/>
                                        </p:tgtEl>
                                        <p:attrNameLst>
                                          <p:attrName>style.visibility</p:attrName>
                                        </p:attrNameLst>
                                      </p:cBhvr>
                                      <p:to>
                                        <p:strVal val="visible"/>
                                      </p:to>
                                    </p:set>
                                    <p:animEffect transition="in" filter="barn(inVertical)">
                                      <p:cBhvr>
                                        <p:cTn id="54" dur="500"/>
                                        <p:tgtEl>
                                          <p:spTgt spid="14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51"/>
                                        </p:tgtEl>
                                        <p:attrNameLst>
                                          <p:attrName>style.visibility</p:attrName>
                                        </p:attrNameLst>
                                      </p:cBhvr>
                                      <p:to>
                                        <p:strVal val="visible"/>
                                      </p:to>
                                    </p:set>
                                    <p:animEffect transition="in" filter="barn(inVertical)">
                                      <p:cBhvr>
                                        <p:cTn id="59" dur="500"/>
                                        <p:tgtEl>
                                          <p:spTgt spid="15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48"/>
                                        </p:tgtEl>
                                        <p:attrNameLst>
                                          <p:attrName>style.visibility</p:attrName>
                                        </p:attrNameLst>
                                      </p:cBhvr>
                                      <p:to>
                                        <p:strVal val="visible"/>
                                      </p:to>
                                    </p:set>
                                    <p:animEffect transition="in" filter="barn(inVertical)">
                                      <p:cBhvr>
                                        <p:cTn id="64" dur="500"/>
                                        <p:tgtEl>
                                          <p:spTgt spid="14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49"/>
                                        </p:tgtEl>
                                        <p:attrNameLst>
                                          <p:attrName>style.visibility</p:attrName>
                                        </p:attrNameLst>
                                      </p:cBhvr>
                                      <p:to>
                                        <p:strVal val="visible"/>
                                      </p:to>
                                    </p:set>
                                    <p:animEffect transition="in" filter="barn(inVertical)">
                                      <p:cBhvr>
                                        <p:cTn id="69" dur="500"/>
                                        <p:tgtEl>
                                          <p:spTgt spid="1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50"/>
                                        </p:tgtEl>
                                        <p:attrNameLst>
                                          <p:attrName>style.visibility</p:attrName>
                                        </p:attrNameLst>
                                      </p:cBhvr>
                                      <p:to>
                                        <p:strVal val="visible"/>
                                      </p:to>
                                    </p:set>
                                    <p:animEffect transition="in" filter="barn(inVertical)">
                                      <p:cBhvr>
                                        <p:cTn id="74"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34" grpId="0"/>
      <p:bldP spid="135" grpId="0"/>
      <p:bldP spid="136" grpId="0"/>
      <p:bldP spid="137" grpId="0"/>
      <p:bldP spid="138" grpId="0"/>
      <p:bldP spid="139" grpId="0"/>
      <p:bldP spid="140" grpId="0"/>
      <p:bldP spid="141" grpId="0"/>
      <p:bldP spid="142" grpId="0"/>
      <p:bldP spid="143" grpId="0"/>
      <p:bldP spid="148" grpId="0"/>
      <p:bldP spid="149" grpId="0"/>
      <p:bldP spid="150"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grpSp>
        <p:nvGrpSpPr>
          <p:cNvPr id="754" name="Google Shape;754;p42"/>
          <p:cNvGrpSpPr/>
          <p:nvPr/>
        </p:nvGrpSpPr>
        <p:grpSpPr>
          <a:xfrm>
            <a:off x="7731451" y="54976"/>
            <a:ext cx="1255550" cy="1214900"/>
            <a:chOff x="2820675" y="868375"/>
            <a:chExt cx="1255550" cy="1214900"/>
          </a:xfrm>
        </p:grpSpPr>
        <p:sp>
          <p:nvSpPr>
            <p:cNvPr id="755" name="Google Shape;755;p42"/>
            <p:cNvSpPr/>
            <p:nvPr/>
          </p:nvSpPr>
          <p:spPr>
            <a:xfrm>
              <a:off x="2824450" y="872025"/>
              <a:ext cx="1247975" cy="1207625"/>
            </a:xfrm>
            <a:custGeom>
              <a:avLst/>
              <a:gdLst/>
              <a:ahLst/>
              <a:cxnLst/>
              <a:rect l="l" t="t" r="r" b="b"/>
              <a:pathLst>
                <a:path w="49919" h="48305" extrusionOk="0">
                  <a:moveTo>
                    <a:pt x="39525" y="2887"/>
                  </a:moveTo>
                  <a:cubicBezTo>
                    <a:pt x="40556" y="2887"/>
                    <a:pt x="41562" y="3621"/>
                    <a:pt x="41684" y="4828"/>
                  </a:cubicBezTo>
                  <a:cubicBezTo>
                    <a:pt x="41808" y="6015"/>
                    <a:pt x="40939" y="7077"/>
                    <a:pt x="39753" y="7187"/>
                  </a:cubicBezTo>
                  <a:cubicBezTo>
                    <a:pt x="39675" y="7195"/>
                    <a:pt x="39597" y="7199"/>
                    <a:pt x="39521" y="7199"/>
                  </a:cubicBezTo>
                  <a:cubicBezTo>
                    <a:pt x="37749" y="7199"/>
                    <a:pt x="36707" y="5105"/>
                    <a:pt x="37870" y="3684"/>
                  </a:cubicBezTo>
                  <a:cubicBezTo>
                    <a:pt x="38317" y="3136"/>
                    <a:pt x="38925" y="2887"/>
                    <a:pt x="39525" y="2887"/>
                  </a:cubicBezTo>
                  <a:close/>
                  <a:moveTo>
                    <a:pt x="31325" y="3715"/>
                  </a:moveTo>
                  <a:cubicBezTo>
                    <a:pt x="32355" y="3715"/>
                    <a:pt x="33362" y="4448"/>
                    <a:pt x="33484" y="5656"/>
                  </a:cubicBezTo>
                  <a:cubicBezTo>
                    <a:pt x="33608" y="6835"/>
                    <a:pt x="32746" y="7897"/>
                    <a:pt x="31567" y="8015"/>
                  </a:cubicBezTo>
                  <a:cubicBezTo>
                    <a:pt x="31485" y="8023"/>
                    <a:pt x="31405" y="8027"/>
                    <a:pt x="31326" y="8027"/>
                  </a:cubicBezTo>
                  <a:cubicBezTo>
                    <a:pt x="29552" y="8027"/>
                    <a:pt x="28508" y="5937"/>
                    <a:pt x="29670" y="4511"/>
                  </a:cubicBezTo>
                  <a:cubicBezTo>
                    <a:pt x="30117" y="3963"/>
                    <a:pt x="30725" y="3715"/>
                    <a:pt x="31325" y="3715"/>
                  </a:cubicBezTo>
                  <a:close/>
                  <a:moveTo>
                    <a:pt x="23138" y="4542"/>
                  </a:moveTo>
                  <a:cubicBezTo>
                    <a:pt x="24169" y="4542"/>
                    <a:pt x="25176" y="5276"/>
                    <a:pt x="25298" y="6484"/>
                  </a:cubicBezTo>
                  <a:cubicBezTo>
                    <a:pt x="25415" y="7670"/>
                    <a:pt x="24553" y="8725"/>
                    <a:pt x="23367" y="8842"/>
                  </a:cubicBezTo>
                  <a:cubicBezTo>
                    <a:pt x="23288" y="8850"/>
                    <a:pt x="23210" y="8854"/>
                    <a:pt x="23134" y="8854"/>
                  </a:cubicBezTo>
                  <a:cubicBezTo>
                    <a:pt x="21363" y="8854"/>
                    <a:pt x="20320" y="6760"/>
                    <a:pt x="21484" y="5339"/>
                  </a:cubicBezTo>
                  <a:cubicBezTo>
                    <a:pt x="21930" y="4791"/>
                    <a:pt x="22538" y="4542"/>
                    <a:pt x="23138" y="4542"/>
                  </a:cubicBezTo>
                  <a:close/>
                  <a:moveTo>
                    <a:pt x="14938" y="5377"/>
                  </a:moveTo>
                  <a:cubicBezTo>
                    <a:pt x="15969" y="5377"/>
                    <a:pt x="16976" y="6110"/>
                    <a:pt x="17098" y="7318"/>
                  </a:cubicBezTo>
                  <a:cubicBezTo>
                    <a:pt x="17215" y="8504"/>
                    <a:pt x="16353" y="9559"/>
                    <a:pt x="15167" y="9684"/>
                  </a:cubicBezTo>
                  <a:cubicBezTo>
                    <a:pt x="15091" y="9691"/>
                    <a:pt x="15016" y="9695"/>
                    <a:pt x="14942" y="9695"/>
                  </a:cubicBezTo>
                  <a:cubicBezTo>
                    <a:pt x="13166" y="9695"/>
                    <a:pt x="12118" y="7597"/>
                    <a:pt x="13284" y="6173"/>
                  </a:cubicBezTo>
                  <a:cubicBezTo>
                    <a:pt x="13730" y="5625"/>
                    <a:pt x="14338" y="5377"/>
                    <a:pt x="14938" y="5377"/>
                  </a:cubicBezTo>
                  <a:close/>
                  <a:moveTo>
                    <a:pt x="6738" y="6204"/>
                  </a:moveTo>
                  <a:cubicBezTo>
                    <a:pt x="7769" y="6204"/>
                    <a:pt x="8775" y="6938"/>
                    <a:pt x="8898" y="8146"/>
                  </a:cubicBezTo>
                  <a:cubicBezTo>
                    <a:pt x="9022" y="9332"/>
                    <a:pt x="8160" y="10387"/>
                    <a:pt x="6980" y="10511"/>
                  </a:cubicBezTo>
                  <a:cubicBezTo>
                    <a:pt x="6901" y="10519"/>
                    <a:pt x="6823" y="10523"/>
                    <a:pt x="6747" y="10523"/>
                  </a:cubicBezTo>
                  <a:cubicBezTo>
                    <a:pt x="4969" y="10523"/>
                    <a:pt x="3920" y="8429"/>
                    <a:pt x="5084" y="7001"/>
                  </a:cubicBezTo>
                  <a:cubicBezTo>
                    <a:pt x="5530" y="6453"/>
                    <a:pt x="6138" y="6204"/>
                    <a:pt x="6738" y="6204"/>
                  </a:cubicBezTo>
                  <a:close/>
                  <a:moveTo>
                    <a:pt x="45484" y="1"/>
                  </a:moveTo>
                  <a:lnTo>
                    <a:pt x="1" y="4601"/>
                  </a:lnTo>
                  <a:lnTo>
                    <a:pt x="235" y="6973"/>
                  </a:lnTo>
                  <a:cubicBezTo>
                    <a:pt x="1146" y="7173"/>
                    <a:pt x="1822" y="7932"/>
                    <a:pt x="1918" y="8856"/>
                  </a:cubicBezTo>
                  <a:cubicBezTo>
                    <a:pt x="2008" y="9780"/>
                    <a:pt x="1497" y="10656"/>
                    <a:pt x="649" y="11035"/>
                  </a:cubicBezTo>
                  <a:lnTo>
                    <a:pt x="4428" y="48305"/>
                  </a:lnTo>
                  <a:lnTo>
                    <a:pt x="49919" y="43698"/>
                  </a:lnTo>
                  <a:lnTo>
                    <a:pt x="46153" y="6532"/>
                  </a:lnTo>
                  <a:cubicBezTo>
                    <a:pt x="46077" y="6540"/>
                    <a:pt x="46001" y="6544"/>
                    <a:pt x="45926" y="6544"/>
                  </a:cubicBezTo>
                  <a:cubicBezTo>
                    <a:pt x="44835" y="6544"/>
                    <a:pt x="43904" y="5718"/>
                    <a:pt x="43795" y="4615"/>
                  </a:cubicBezTo>
                  <a:cubicBezTo>
                    <a:pt x="43677" y="3428"/>
                    <a:pt x="44540" y="2373"/>
                    <a:pt x="45719" y="2249"/>
                  </a:cubicBezTo>
                  <a:lnTo>
                    <a:pt x="45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56" name="Google Shape;756;p42"/>
            <p:cNvSpPr/>
            <p:nvPr/>
          </p:nvSpPr>
          <p:spPr>
            <a:xfrm>
              <a:off x="2935150" y="1971525"/>
              <a:ext cx="1076425" cy="108125"/>
            </a:xfrm>
            <a:custGeom>
              <a:avLst/>
              <a:gdLst/>
              <a:ahLst/>
              <a:cxnLst/>
              <a:rect l="l" t="t" r="r" b="b"/>
              <a:pathLst>
                <a:path w="43057" h="4325" extrusionOk="0">
                  <a:moveTo>
                    <a:pt x="42670" y="1"/>
                  </a:moveTo>
                  <a:lnTo>
                    <a:pt x="0" y="4325"/>
                  </a:lnTo>
                  <a:lnTo>
                    <a:pt x="43056" y="3159"/>
                  </a:lnTo>
                  <a:lnTo>
                    <a:pt x="42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57" name="Google Shape;757;p42"/>
            <p:cNvSpPr/>
            <p:nvPr/>
          </p:nvSpPr>
          <p:spPr>
            <a:xfrm>
              <a:off x="2820675" y="868375"/>
              <a:ext cx="1255550" cy="1214900"/>
            </a:xfrm>
            <a:custGeom>
              <a:avLst/>
              <a:gdLst/>
              <a:ahLst/>
              <a:cxnLst/>
              <a:rect l="l" t="t" r="r" b="b"/>
              <a:pathLst>
                <a:path w="50222" h="48596" extrusionOk="0">
                  <a:moveTo>
                    <a:pt x="39699" y="3174"/>
                  </a:moveTo>
                  <a:cubicBezTo>
                    <a:pt x="41383" y="3174"/>
                    <a:pt x="42316" y="5135"/>
                    <a:pt x="41249" y="6450"/>
                  </a:cubicBezTo>
                  <a:cubicBezTo>
                    <a:pt x="40911" y="6857"/>
                    <a:pt x="40428" y="7119"/>
                    <a:pt x="39897" y="7181"/>
                  </a:cubicBezTo>
                  <a:cubicBezTo>
                    <a:pt x="39829" y="7188"/>
                    <a:pt x="39761" y="7191"/>
                    <a:pt x="39694" y="7191"/>
                  </a:cubicBezTo>
                  <a:cubicBezTo>
                    <a:pt x="38675" y="7191"/>
                    <a:pt x="37801" y="6423"/>
                    <a:pt x="37697" y="5388"/>
                  </a:cubicBezTo>
                  <a:cubicBezTo>
                    <a:pt x="37642" y="4857"/>
                    <a:pt x="37801" y="4326"/>
                    <a:pt x="38139" y="3912"/>
                  </a:cubicBezTo>
                  <a:cubicBezTo>
                    <a:pt x="38477" y="3498"/>
                    <a:pt x="38959" y="3236"/>
                    <a:pt x="39490" y="3181"/>
                  </a:cubicBezTo>
                  <a:lnTo>
                    <a:pt x="39690" y="3181"/>
                  </a:lnTo>
                  <a:lnTo>
                    <a:pt x="39690" y="3174"/>
                  </a:lnTo>
                  <a:cubicBezTo>
                    <a:pt x="39693" y="3174"/>
                    <a:pt x="39696" y="3174"/>
                    <a:pt x="39699" y="3174"/>
                  </a:cubicBezTo>
                  <a:close/>
                  <a:moveTo>
                    <a:pt x="39710" y="2873"/>
                  </a:moveTo>
                  <a:cubicBezTo>
                    <a:pt x="38441" y="2873"/>
                    <a:pt x="37253" y="3950"/>
                    <a:pt x="37408" y="5423"/>
                  </a:cubicBezTo>
                  <a:cubicBezTo>
                    <a:pt x="37463" y="6030"/>
                    <a:pt x="37766" y="6588"/>
                    <a:pt x="38242" y="6974"/>
                  </a:cubicBezTo>
                  <a:cubicBezTo>
                    <a:pt x="38649" y="7305"/>
                    <a:pt x="39159" y="7492"/>
                    <a:pt x="39690" y="7492"/>
                  </a:cubicBezTo>
                  <a:lnTo>
                    <a:pt x="39918" y="7471"/>
                  </a:lnTo>
                  <a:cubicBezTo>
                    <a:pt x="40849" y="7381"/>
                    <a:pt x="41628" y="6740"/>
                    <a:pt x="41897" y="5843"/>
                  </a:cubicBezTo>
                  <a:cubicBezTo>
                    <a:pt x="42166" y="4954"/>
                    <a:pt x="41870" y="3988"/>
                    <a:pt x="41146" y="3395"/>
                  </a:cubicBezTo>
                  <a:cubicBezTo>
                    <a:pt x="40703" y="3034"/>
                    <a:pt x="40201" y="2873"/>
                    <a:pt x="39710" y="2873"/>
                  </a:cubicBezTo>
                  <a:close/>
                  <a:moveTo>
                    <a:pt x="31562" y="4008"/>
                  </a:moveTo>
                  <a:cubicBezTo>
                    <a:pt x="32588" y="4008"/>
                    <a:pt x="33436" y="4810"/>
                    <a:pt x="33490" y="5836"/>
                  </a:cubicBezTo>
                  <a:cubicBezTo>
                    <a:pt x="33552" y="6885"/>
                    <a:pt x="32766" y="7788"/>
                    <a:pt x="31718" y="7878"/>
                  </a:cubicBezTo>
                  <a:cubicBezTo>
                    <a:pt x="31665" y="7882"/>
                    <a:pt x="31613" y="7884"/>
                    <a:pt x="31562" y="7884"/>
                  </a:cubicBezTo>
                  <a:cubicBezTo>
                    <a:pt x="30579" y="7884"/>
                    <a:pt x="29740" y="7150"/>
                    <a:pt x="29628" y="6161"/>
                  </a:cubicBezTo>
                  <a:cubicBezTo>
                    <a:pt x="29511" y="5112"/>
                    <a:pt x="30249" y="4167"/>
                    <a:pt x="31290" y="4023"/>
                  </a:cubicBezTo>
                  <a:lnTo>
                    <a:pt x="31497" y="4009"/>
                  </a:lnTo>
                  <a:cubicBezTo>
                    <a:pt x="31519" y="4008"/>
                    <a:pt x="31540" y="4008"/>
                    <a:pt x="31562" y="4008"/>
                  </a:cubicBezTo>
                  <a:close/>
                  <a:moveTo>
                    <a:pt x="31513" y="3766"/>
                  </a:moveTo>
                  <a:cubicBezTo>
                    <a:pt x="31487" y="3766"/>
                    <a:pt x="31461" y="3767"/>
                    <a:pt x="31435" y="3767"/>
                  </a:cubicBezTo>
                  <a:cubicBezTo>
                    <a:pt x="30208" y="3816"/>
                    <a:pt x="29235" y="4836"/>
                    <a:pt x="29249" y="6071"/>
                  </a:cubicBezTo>
                  <a:cubicBezTo>
                    <a:pt x="29263" y="7299"/>
                    <a:pt x="30256" y="8299"/>
                    <a:pt x="31490" y="8319"/>
                  </a:cubicBezTo>
                  <a:lnTo>
                    <a:pt x="31490" y="8312"/>
                  </a:lnTo>
                  <a:lnTo>
                    <a:pt x="31725" y="8312"/>
                  </a:lnTo>
                  <a:cubicBezTo>
                    <a:pt x="32952" y="8202"/>
                    <a:pt x="33870" y="7133"/>
                    <a:pt x="33794" y="5899"/>
                  </a:cubicBezTo>
                  <a:cubicBezTo>
                    <a:pt x="33720" y="4697"/>
                    <a:pt x="32714" y="3766"/>
                    <a:pt x="31513" y="3766"/>
                  </a:cubicBezTo>
                  <a:close/>
                  <a:moveTo>
                    <a:pt x="23332" y="4843"/>
                  </a:moveTo>
                  <a:cubicBezTo>
                    <a:pt x="23778" y="4843"/>
                    <a:pt x="24215" y="5001"/>
                    <a:pt x="24566" y="5285"/>
                  </a:cubicBezTo>
                  <a:cubicBezTo>
                    <a:pt x="24980" y="5623"/>
                    <a:pt x="25242" y="6105"/>
                    <a:pt x="25297" y="6636"/>
                  </a:cubicBezTo>
                  <a:cubicBezTo>
                    <a:pt x="25407" y="7740"/>
                    <a:pt x="24601" y="8726"/>
                    <a:pt x="23497" y="8836"/>
                  </a:cubicBezTo>
                  <a:cubicBezTo>
                    <a:pt x="23429" y="8843"/>
                    <a:pt x="23361" y="8847"/>
                    <a:pt x="23294" y="8847"/>
                  </a:cubicBezTo>
                  <a:cubicBezTo>
                    <a:pt x="22275" y="8847"/>
                    <a:pt x="21401" y="8079"/>
                    <a:pt x="21297" y="7043"/>
                  </a:cubicBezTo>
                  <a:cubicBezTo>
                    <a:pt x="21194" y="5940"/>
                    <a:pt x="21994" y="4961"/>
                    <a:pt x="23097" y="4843"/>
                  </a:cubicBezTo>
                  <a:lnTo>
                    <a:pt x="23304" y="4843"/>
                  </a:lnTo>
                  <a:cubicBezTo>
                    <a:pt x="23313" y="4843"/>
                    <a:pt x="23323" y="4843"/>
                    <a:pt x="23332" y="4843"/>
                  </a:cubicBezTo>
                  <a:close/>
                  <a:moveTo>
                    <a:pt x="23305" y="4549"/>
                  </a:moveTo>
                  <a:cubicBezTo>
                    <a:pt x="23227" y="4549"/>
                    <a:pt x="23148" y="4553"/>
                    <a:pt x="23069" y="4561"/>
                  </a:cubicBezTo>
                  <a:cubicBezTo>
                    <a:pt x="22463" y="4623"/>
                    <a:pt x="21904" y="4919"/>
                    <a:pt x="21518" y="5395"/>
                  </a:cubicBezTo>
                  <a:cubicBezTo>
                    <a:pt x="21125" y="5864"/>
                    <a:pt x="20945" y="6478"/>
                    <a:pt x="21014" y="7085"/>
                  </a:cubicBezTo>
                  <a:cubicBezTo>
                    <a:pt x="21138" y="8257"/>
                    <a:pt x="22125" y="9147"/>
                    <a:pt x="23304" y="9147"/>
                  </a:cubicBezTo>
                  <a:lnTo>
                    <a:pt x="23304" y="9140"/>
                  </a:lnTo>
                  <a:lnTo>
                    <a:pt x="23532" y="9140"/>
                  </a:lnTo>
                  <a:cubicBezTo>
                    <a:pt x="24456" y="9043"/>
                    <a:pt x="25235" y="8402"/>
                    <a:pt x="25504" y="7512"/>
                  </a:cubicBezTo>
                  <a:cubicBezTo>
                    <a:pt x="25766" y="6623"/>
                    <a:pt x="25476" y="5657"/>
                    <a:pt x="24759" y="5071"/>
                  </a:cubicBezTo>
                  <a:cubicBezTo>
                    <a:pt x="24345" y="4729"/>
                    <a:pt x="23831" y="4549"/>
                    <a:pt x="23305" y="4549"/>
                  </a:cubicBezTo>
                  <a:close/>
                  <a:moveTo>
                    <a:pt x="15111" y="5664"/>
                  </a:moveTo>
                  <a:cubicBezTo>
                    <a:pt x="16138" y="5664"/>
                    <a:pt x="16994" y="6443"/>
                    <a:pt x="17104" y="7464"/>
                  </a:cubicBezTo>
                  <a:cubicBezTo>
                    <a:pt x="17159" y="7995"/>
                    <a:pt x="17000" y="8526"/>
                    <a:pt x="16662" y="8940"/>
                  </a:cubicBezTo>
                  <a:cubicBezTo>
                    <a:pt x="16325" y="9347"/>
                    <a:pt x="15842" y="9616"/>
                    <a:pt x="15311" y="9671"/>
                  </a:cubicBezTo>
                  <a:cubicBezTo>
                    <a:pt x="15243" y="9678"/>
                    <a:pt x="15176" y="9681"/>
                    <a:pt x="15109" y="9681"/>
                  </a:cubicBezTo>
                  <a:cubicBezTo>
                    <a:pt x="14089" y="9681"/>
                    <a:pt x="13214" y="8907"/>
                    <a:pt x="13111" y="7871"/>
                  </a:cubicBezTo>
                  <a:cubicBezTo>
                    <a:pt x="13000" y="6767"/>
                    <a:pt x="13800" y="5781"/>
                    <a:pt x="14904" y="5671"/>
                  </a:cubicBezTo>
                  <a:lnTo>
                    <a:pt x="15111" y="5671"/>
                  </a:lnTo>
                  <a:lnTo>
                    <a:pt x="15111" y="5664"/>
                  </a:lnTo>
                  <a:close/>
                  <a:moveTo>
                    <a:pt x="15111" y="5370"/>
                  </a:moveTo>
                  <a:cubicBezTo>
                    <a:pt x="14453" y="5370"/>
                    <a:pt x="13790" y="5648"/>
                    <a:pt x="13324" y="6223"/>
                  </a:cubicBezTo>
                  <a:cubicBezTo>
                    <a:pt x="12097" y="7726"/>
                    <a:pt x="13166" y="9974"/>
                    <a:pt x="15104" y="9981"/>
                  </a:cubicBezTo>
                  <a:lnTo>
                    <a:pt x="15338" y="9968"/>
                  </a:lnTo>
                  <a:cubicBezTo>
                    <a:pt x="16973" y="9809"/>
                    <a:pt x="17918" y="8030"/>
                    <a:pt x="17138" y="6581"/>
                  </a:cubicBezTo>
                  <a:cubicBezTo>
                    <a:pt x="16714" y="5785"/>
                    <a:pt x="15916" y="5370"/>
                    <a:pt x="15111" y="5370"/>
                  </a:cubicBezTo>
                  <a:close/>
                  <a:moveTo>
                    <a:pt x="6911" y="6499"/>
                  </a:moveTo>
                  <a:cubicBezTo>
                    <a:pt x="7373" y="6499"/>
                    <a:pt x="7821" y="6664"/>
                    <a:pt x="8180" y="6954"/>
                  </a:cubicBezTo>
                  <a:cubicBezTo>
                    <a:pt x="8593" y="7292"/>
                    <a:pt x="8855" y="7781"/>
                    <a:pt x="8904" y="8312"/>
                  </a:cubicBezTo>
                  <a:cubicBezTo>
                    <a:pt x="9038" y="9594"/>
                    <a:pt x="8002" y="10528"/>
                    <a:pt x="6894" y="10528"/>
                  </a:cubicBezTo>
                  <a:cubicBezTo>
                    <a:pt x="6464" y="10528"/>
                    <a:pt x="6022" y="10387"/>
                    <a:pt x="5635" y="10071"/>
                  </a:cubicBezTo>
                  <a:cubicBezTo>
                    <a:pt x="4248" y="8940"/>
                    <a:pt x="4924" y="6692"/>
                    <a:pt x="6704" y="6519"/>
                  </a:cubicBezTo>
                  <a:lnTo>
                    <a:pt x="6911" y="6499"/>
                  </a:lnTo>
                  <a:close/>
                  <a:moveTo>
                    <a:pt x="6940" y="6277"/>
                  </a:moveTo>
                  <a:cubicBezTo>
                    <a:pt x="6914" y="6277"/>
                    <a:pt x="6888" y="6277"/>
                    <a:pt x="6862" y="6278"/>
                  </a:cubicBezTo>
                  <a:cubicBezTo>
                    <a:pt x="5635" y="6319"/>
                    <a:pt x="4662" y="7333"/>
                    <a:pt x="4676" y="8561"/>
                  </a:cubicBezTo>
                  <a:cubicBezTo>
                    <a:pt x="4690" y="9788"/>
                    <a:pt x="5676" y="10788"/>
                    <a:pt x="6904" y="10809"/>
                  </a:cubicBezTo>
                  <a:lnTo>
                    <a:pt x="6904" y="10802"/>
                  </a:lnTo>
                  <a:lnTo>
                    <a:pt x="7145" y="10802"/>
                  </a:lnTo>
                  <a:cubicBezTo>
                    <a:pt x="8366" y="10692"/>
                    <a:pt x="9283" y="9630"/>
                    <a:pt x="9207" y="8402"/>
                  </a:cubicBezTo>
                  <a:cubicBezTo>
                    <a:pt x="9133" y="7201"/>
                    <a:pt x="8134" y="6277"/>
                    <a:pt x="6940" y="6277"/>
                  </a:cubicBezTo>
                  <a:close/>
                  <a:moveTo>
                    <a:pt x="45511" y="298"/>
                  </a:moveTo>
                  <a:lnTo>
                    <a:pt x="45704" y="2278"/>
                  </a:lnTo>
                  <a:cubicBezTo>
                    <a:pt x="44511" y="2478"/>
                    <a:pt x="43684" y="3574"/>
                    <a:pt x="43808" y="4774"/>
                  </a:cubicBezTo>
                  <a:cubicBezTo>
                    <a:pt x="43929" y="5955"/>
                    <a:pt x="44915" y="6845"/>
                    <a:pt x="46093" y="6845"/>
                  </a:cubicBezTo>
                  <a:cubicBezTo>
                    <a:pt x="46120" y="6845"/>
                    <a:pt x="46147" y="6844"/>
                    <a:pt x="46173" y="6843"/>
                  </a:cubicBezTo>
                  <a:lnTo>
                    <a:pt x="49904" y="43713"/>
                  </a:lnTo>
                  <a:lnTo>
                    <a:pt x="4704" y="48292"/>
                  </a:lnTo>
                  <a:lnTo>
                    <a:pt x="959" y="11264"/>
                  </a:lnTo>
                  <a:cubicBezTo>
                    <a:pt x="1800" y="10837"/>
                    <a:pt x="2297" y="9926"/>
                    <a:pt x="2200" y="8988"/>
                  </a:cubicBezTo>
                  <a:cubicBezTo>
                    <a:pt x="2104" y="8043"/>
                    <a:pt x="1441" y="7250"/>
                    <a:pt x="524" y="7002"/>
                  </a:cubicBezTo>
                  <a:lnTo>
                    <a:pt x="310" y="4885"/>
                  </a:lnTo>
                  <a:lnTo>
                    <a:pt x="45511" y="298"/>
                  </a:lnTo>
                  <a:close/>
                  <a:moveTo>
                    <a:pt x="45647" y="0"/>
                  </a:moveTo>
                  <a:cubicBezTo>
                    <a:pt x="45641" y="0"/>
                    <a:pt x="45634" y="1"/>
                    <a:pt x="45629" y="2"/>
                  </a:cubicBezTo>
                  <a:lnTo>
                    <a:pt x="138" y="4609"/>
                  </a:lnTo>
                  <a:cubicBezTo>
                    <a:pt x="97" y="4609"/>
                    <a:pt x="55" y="4630"/>
                    <a:pt x="35" y="4664"/>
                  </a:cubicBezTo>
                  <a:cubicBezTo>
                    <a:pt x="14" y="4692"/>
                    <a:pt x="0" y="4726"/>
                    <a:pt x="7" y="4767"/>
                  </a:cubicBezTo>
                  <a:lnTo>
                    <a:pt x="248" y="7140"/>
                  </a:lnTo>
                  <a:cubicBezTo>
                    <a:pt x="255" y="7195"/>
                    <a:pt x="297" y="7250"/>
                    <a:pt x="359" y="7257"/>
                  </a:cubicBezTo>
                  <a:cubicBezTo>
                    <a:pt x="1207" y="7450"/>
                    <a:pt x="1835" y="8154"/>
                    <a:pt x="1917" y="9016"/>
                  </a:cubicBezTo>
                  <a:cubicBezTo>
                    <a:pt x="2007" y="9878"/>
                    <a:pt x="1531" y="10699"/>
                    <a:pt x="738" y="11050"/>
                  </a:cubicBezTo>
                  <a:cubicBezTo>
                    <a:pt x="683" y="11078"/>
                    <a:pt x="648" y="11133"/>
                    <a:pt x="655" y="11195"/>
                  </a:cubicBezTo>
                  <a:lnTo>
                    <a:pt x="4428" y="48465"/>
                  </a:lnTo>
                  <a:cubicBezTo>
                    <a:pt x="4435" y="48506"/>
                    <a:pt x="4455" y="48540"/>
                    <a:pt x="4483" y="48568"/>
                  </a:cubicBezTo>
                  <a:cubicBezTo>
                    <a:pt x="4511" y="48589"/>
                    <a:pt x="4545" y="48596"/>
                    <a:pt x="4579" y="48596"/>
                  </a:cubicBezTo>
                  <a:lnTo>
                    <a:pt x="4593" y="48596"/>
                  </a:lnTo>
                  <a:lnTo>
                    <a:pt x="50084" y="43989"/>
                  </a:lnTo>
                  <a:cubicBezTo>
                    <a:pt x="50167" y="43975"/>
                    <a:pt x="50222" y="43906"/>
                    <a:pt x="50215" y="43830"/>
                  </a:cubicBezTo>
                  <a:lnTo>
                    <a:pt x="46449" y="6671"/>
                  </a:lnTo>
                  <a:cubicBezTo>
                    <a:pt x="46443" y="6593"/>
                    <a:pt x="46381" y="6539"/>
                    <a:pt x="46304" y="6539"/>
                  </a:cubicBezTo>
                  <a:cubicBezTo>
                    <a:pt x="46300" y="6539"/>
                    <a:pt x="46295" y="6540"/>
                    <a:pt x="46291" y="6540"/>
                  </a:cubicBezTo>
                  <a:cubicBezTo>
                    <a:pt x="46222" y="6547"/>
                    <a:pt x="46154" y="6550"/>
                    <a:pt x="46087" y="6550"/>
                  </a:cubicBezTo>
                  <a:cubicBezTo>
                    <a:pt x="45068" y="6550"/>
                    <a:pt x="44194" y="5782"/>
                    <a:pt x="44091" y="4747"/>
                  </a:cubicBezTo>
                  <a:cubicBezTo>
                    <a:pt x="43980" y="3636"/>
                    <a:pt x="44780" y="2650"/>
                    <a:pt x="45884" y="2540"/>
                  </a:cubicBezTo>
                  <a:cubicBezTo>
                    <a:pt x="45966" y="2533"/>
                    <a:pt x="46022" y="2464"/>
                    <a:pt x="46015" y="2388"/>
                  </a:cubicBezTo>
                  <a:lnTo>
                    <a:pt x="45787" y="126"/>
                  </a:lnTo>
                  <a:cubicBezTo>
                    <a:pt x="45780" y="92"/>
                    <a:pt x="45766" y="57"/>
                    <a:pt x="45732" y="36"/>
                  </a:cubicBezTo>
                  <a:cubicBezTo>
                    <a:pt x="45709" y="14"/>
                    <a:pt x="45677" y="0"/>
                    <a:pt x="45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sp>
        <p:nvSpPr>
          <p:cNvPr id="759" name="Google Shape;759;p42"/>
          <p:cNvSpPr txBox="1">
            <a:spLocks noGrp="1"/>
          </p:cNvSpPr>
          <p:nvPr>
            <p:ph type="title" idx="2"/>
          </p:nvPr>
        </p:nvSpPr>
        <p:spPr>
          <a:xfrm>
            <a:off x="7700905" y="264688"/>
            <a:ext cx="131661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Itim" panose="020B0604020202020204" charset="-34"/>
                <a:cs typeface="Itim" panose="020B0604020202020204" charset="-34"/>
              </a:rPr>
              <a:t>02</a:t>
            </a:r>
            <a:endParaRPr dirty="0">
              <a:latin typeface="Itim" panose="020B0604020202020204" charset="-34"/>
              <a:cs typeface="Itim" panose="020B0604020202020204" charset="-34"/>
            </a:endParaRPr>
          </a:p>
        </p:txBody>
      </p:sp>
      <p:grpSp>
        <p:nvGrpSpPr>
          <p:cNvPr id="786" name="Google Shape;786;p42"/>
          <p:cNvGrpSpPr/>
          <p:nvPr/>
        </p:nvGrpSpPr>
        <p:grpSpPr>
          <a:xfrm rot="899960">
            <a:off x="6910749" y="-53869"/>
            <a:ext cx="817926" cy="1071568"/>
            <a:chOff x="4745100" y="837450"/>
            <a:chExt cx="817950" cy="1071600"/>
          </a:xfrm>
        </p:grpSpPr>
        <p:sp>
          <p:nvSpPr>
            <p:cNvPr id="787" name="Google Shape;787;p42"/>
            <p:cNvSpPr/>
            <p:nvPr/>
          </p:nvSpPr>
          <p:spPr>
            <a:xfrm>
              <a:off x="4748200" y="1441082"/>
              <a:ext cx="630375" cy="465025"/>
            </a:xfrm>
            <a:custGeom>
              <a:avLst/>
              <a:gdLst/>
              <a:ahLst/>
              <a:cxnLst/>
              <a:rect l="l" t="t" r="r" b="b"/>
              <a:pathLst>
                <a:path w="25215" h="18601" extrusionOk="0">
                  <a:moveTo>
                    <a:pt x="3649" y="1"/>
                  </a:moveTo>
                  <a:lnTo>
                    <a:pt x="0" y="12084"/>
                  </a:lnTo>
                  <a:lnTo>
                    <a:pt x="21566" y="18601"/>
                  </a:lnTo>
                  <a:lnTo>
                    <a:pt x="25215" y="6518"/>
                  </a:lnTo>
                  <a:lnTo>
                    <a:pt x="36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88" name="Google Shape;788;p42"/>
            <p:cNvSpPr/>
            <p:nvPr/>
          </p:nvSpPr>
          <p:spPr>
            <a:xfrm>
              <a:off x="4745100" y="1438125"/>
              <a:ext cx="636575" cy="470925"/>
            </a:xfrm>
            <a:custGeom>
              <a:avLst/>
              <a:gdLst/>
              <a:ahLst/>
              <a:cxnLst/>
              <a:rect l="l" t="t" r="r" b="b"/>
              <a:pathLst>
                <a:path w="25463" h="18837" extrusionOk="0">
                  <a:moveTo>
                    <a:pt x="3897" y="319"/>
                  </a:moveTo>
                  <a:lnTo>
                    <a:pt x="25111" y="6740"/>
                  </a:lnTo>
                  <a:lnTo>
                    <a:pt x="21552" y="18512"/>
                  </a:lnTo>
                  <a:lnTo>
                    <a:pt x="338" y="12085"/>
                  </a:lnTo>
                  <a:lnTo>
                    <a:pt x="3897" y="319"/>
                  </a:lnTo>
                  <a:close/>
                  <a:moveTo>
                    <a:pt x="3787" y="0"/>
                  </a:moveTo>
                  <a:cubicBezTo>
                    <a:pt x="3727" y="0"/>
                    <a:pt x="3672" y="40"/>
                    <a:pt x="3655" y="105"/>
                  </a:cubicBezTo>
                  <a:lnTo>
                    <a:pt x="7" y="12147"/>
                  </a:lnTo>
                  <a:cubicBezTo>
                    <a:pt x="0" y="12188"/>
                    <a:pt x="7" y="12223"/>
                    <a:pt x="28" y="12257"/>
                  </a:cubicBezTo>
                  <a:cubicBezTo>
                    <a:pt x="42" y="12292"/>
                    <a:pt x="76" y="12319"/>
                    <a:pt x="110" y="12326"/>
                  </a:cubicBezTo>
                  <a:lnTo>
                    <a:pt x="21614" y="18837"/>
                  </a:lnTo>
                  <a:lnTo>
                    <a:pt x="21656" y="18837"/>
                  </a:lnTo>
                  <a:lnTo>
                    <a:pt x="21725" y="18823"/>
                  </a:lnTo>
                  <a:cubicBezTo>
                    <a:pt x="21759" y="18802"/>
                    <a:pt x="21780" y="18768"/>
                    <a:pt x="21794" y="18733"/>
                  </a:cubicBezTo>
                  <a:lnTo>
                    <a:pt x="25435" y="6699"/>
                  </a:lnTo>
                  <a:cubicBezTo>
                    <a:pt x="25463" y="6623"/>
                    <a:pt x="25414" y="6540"/>
                    <a:pt x="25339" y="6519"/>
                  </a:cubicBezTo>
                  <a:lnTo>
                    <a:pt x="3835" y="9"/>
                  </a:lnTo>
                  <a:cubicBezTo>
                    <a:pt x="3819" y="3"/>
                    <a:pt x="3803" y="0"/>
                    <a:pt x="3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89" name="Google Shape;789;p42"/>
            <p:cNvSpPr/>
            <p:nvPr/>
          </p:nvSpPr>
          <p:spPr>
            <a:xfrm>
              <a:off x="4952500" y="1585425"/>
              <a:ext cx="211925" cy="193475"/>
            </a:xfrm>
            <a:custGeom>
              <a:avLst/>
              <a:gdLst/>
              <a:ahLst/>
              <a:cxnLst/>
              <a:rect l="l" t="t" r="r" b="b"/>
              <a:pathLst>
                <a:path w="8477" h="7739" extrusionOk="0">
                  <a:moveTo>
                    <a:pt x="4331" y="0"/>
                  </a:moveTo>
                  <a:cubicBezTo>
                    <a:pt x="4201" y="0"/>
                    <a:pt x="4070" y="7"/>
                    <a:pt x="3939" y="20"/>
                  </a:cubicBezTo>
                  <a:cubicBezTo>
                    <a:pt x="2380" y="172"/>
                    <a:pt x="1070" y="1255"/>
                    <a:pt x="622" y="2758"/>
                  </a:cubicBezTo>
                  <a:cubicBezTo>
                    <a:pt x="1" y="4800"/>
                    <a:pt x="1159" y="6958"/>
                    <a:pt x="3208" y="7572"/>
                  </a:cubicBezTo>
                  <a:cubicBezTo>
                    <a:pt x="3577" y="7684"/>
                    <a:pt x="3954" y="7739"/>
                    <a:pt x="4328" y="7739"/>
                  </a:cubicBezTo>
                  <a:cubicBezTo>
                    <a:pt x="5466" y="7739"/>
                    <a:pt x="6570" y="7233"/>
                    <a:pt x="7318" y="6324"/>
                  </a:cubicBezTo>
                  <a:cubicBezTo>
                    <a:pt x="8311" y="5110"/>
                    <a:pt x="8477" y="3420"/>
                    <a:pt x="7739" y="2041"/>
                  </a:cubicBezTo>
                  <a:cubicBezTo>
                    <a:pt x="7057" y="778"/>
                    <a:pt x="5744" y="0"/>
                    <a:pt x="4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0" name="Google Shape;790;p42"/>
            <p:cNvSpPr/>
            <p:nvPr/>
          </p:nvSpPr>
          <p:spPr>
            <a:xfrm>
              <a:off x="4833375" y="841075"/>
              <a:ext cx="725725" cy="785050"/>
            </a:xfrm>
            <a:custGeom>
              <a:avLst/>
              <a:gdLst/>
              <a:ahLst/>
              <a:cxnLst/>
              <a:rect l="l" t="t" r="r" b="b"/>
              <a:pathLst>
                <a:path w="29029" h="31402" extrusionOk="0">
                  <a:moveTo>
                    <a:pt x="7531" y="1"/>
                  </a:moveTo>
                  <a:lnTo>
                    <a:pt x="6200" y="4401"/>
                  </a:lnTo>
                  <a:cubicBezTo>
                    <a:pt x="7504" y="6580"/>
                    <a:pt x="7800" y="9932"/>
                    <a:pt x="6766" y="13360"/>
                  </a:cubicBezTo>
                  <a:cubicBezTo>
                    <a:pt x="5731" y="16780"/>
                    <a:pt x="3621" y="19401"/>
                    <a:pt x="1331" y="20505"/>
                  </a:cubicBezTo>
                  <a:lnTo>
                    <a:pt x="0" y="24891"/>
                  </a:lnTo>
                  <a:lnTo>
                    <a:pt x="21504" y="31401"/>
                  </a:lnTo>
                  <a:lnTo>
                    <a:pt x="22808" y="27084"/>
                  </a:lnTo>
                  <a:cubicBezTo>
                    <a:pt x="21456" y="24898"/>
                    <a:pt x="21132" y="21498"/>
                    <a:pt x="22187" y="18022"/>
                  </a:cubicBezTo>
                  <a:cubicBezTo>
                    <a:pt x="23235" y="14546"/>
                    <a:pt x="25394" y="11891"/>
                    <a:pt x="27732" y="10822"/>
                  </a:cubicBezTo>
                  <a:lnTo>
                    <a:pt x="29028" y="6511"/>
                  </a:lnTo>
                  <a:lnTo>
                    <a:pt x="75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1" name="Google Shape;791;p42"/>
            <p:cNvSpPr/>
            <p:nvPr/>
          </p:nvSpPr>
          <p:spPr>
            <a:xfrm>
              <a:off x="4829400" y="837450"/>
              <a:ext cx="733650" cy="792300"/>
            </a:xfrm>
            <a:custGeom>
              <a:avLst/>
              <a:gdLst/>
              <a:ahLst/>
              <a:cxnLst/>
              <a:rect l="l" t="t" r="r" b="b"/>
              <a:pathLst>
                <a:path w="29346" h="31692" extrusionOk="0">
                  <a:moveTo>
                    <a:pt x="7794" y="332"/>
                  </a:moveTo>
                  <a:lnTo>
                    <a:pt x="29008" y="6753"/>
                  </a:lnTo>
                  <a:lnTo>
                    <a:pt x="27767" y="10863"/>
                  </a:lnTo>
                  <a:cubicBezTo>
                    <a:pt x="25346" y="12001"/>
                    <a:pt x="23215" y="14774"/>
                    <a:pt x="22208" y="18125"/>
                  </a:cubicBezTo>
                  <a:cubicBezTo>
                    <a:pt x="21187" y="21477"/>
                    <a:pt x="21422" y="24960"/>
                    <a:pt x="22808" y="27243"/>
                  </a:cubicBezTo>
                  <a:lnTo>
                    <a:pt x="21560" y="31367"/>
                  </a:lnTo>
                  <a:lnTo>
                    <a:pt x="345" y="24939"/>
                  </a:lnTo>
                  <a:lnTo>
                    <a:pt x="1614" y="20753"/>
                  </a:lnTo>
                  <a:cubicBezTo>
                    <a:pt x="4014" y="19574"/>
                    <a:pt x="6049" y="16884"/>
                    <a:pt x="7056" y="13546"/>
                  </a:cubicBezTo>
                  <a:cubicBezTo>
                    <a:pt x="8070" y="10208"/>
                    <a:pt x="7870" y="6836"/>
                    <a:pt x="6518" y="4525"/>
                  </a:cubicBezTo>
                  <a:lnTo>
                    <a:pt x="7794" y="332"/>
                  </a:lnTo>
                  <a:close/>
                  <a:moveTo>
                    <a:pt x="7687" y="0"/>
                  </a:moveTo>
                  <a:cubicBezTo>
                    <a:pt x="7626" y="0"/>
                    <a:pt x="7569" y="43"/>
                    <a:pt x="7552" y="104"/>
                  </a:cubicBezTo>
                  <a:lnTo>
                    <a:pt x="6221" y="4505"/>
                  </a:lnTo>
                  <a:cubicBezTo>
                    <a:pt x="6208" y="4539"/>
                    <a:pt x="6215" y="4580"/>
                    <a:pt x="6242" y="4615"/>
                  </a:cubicBezTo>
                  <a:cubicBezTo>
                    <a:pt x="7552" y="6829"/>
                    <a:pt x="7766" y="10215"/>
                    <a:pt x="6787" y="13456"/>
                  </a:cubicBezTo>
                  <a:cubicBezTo>
                    <a:pt x="5801" y="16698"/>
                    <a:pt x="3752" y="19401"/>
                    <a:pt x="1428" y="20512"/>
                  </a:cubicBezTo>
                  <a:cubicBezTo>
                    <a:pt x="1387" y="20525"/>
                    <a:pt x="1359" y="20560"/>
                    <a:pt x="1352" y="20608"/>
                  </a:cubicBezTo>
                  <a:lnTo>
                    <a:pt x="14" y="25001"/>
                  </a:lnTo>
                  <a:cubicBezTo>
                    <a:pt x="1" y="25084"/>
                    <a:pt x="42" y="25160"/>
                    <a:pt x="118" y="25194"/>
                  </a:cubicBezTo>
                  <a:lnTo>
                    <a:pt x="21622" y="31691"/>
                  </a:lnTo>
                  <a:lnTo>
                    <a:pt x="21663" y="31691"/>
                  </a:lnTo>
                  <a:lnTo>
                    <a:pt x="21732" y="31677"/>
                  </a:lnTo>
                  <a:cubicBezTo>
                    <a:pt x="21767" y="31657"/>
                    <a:pt x="21794" y="31622"/>
                    <a:pt x="21801" y="31588"/>
                  </a:cubicBezTo>
                  <a:lnTo>
                    <a:pt x="23104" y="27270"/>
                  </a:lnTo>
                  <a:cubicBezTo>
                    <a:pt x="23118" y="27229"/>
                    <a:pt x="23111" y="27188"/>
                    <a:pt x="23091" y="27146"/>
                  </a:cubicBezTo>
                  <a:cubicBezTo>
                    <a:pt x="21711" y="24932"/>
                    <a:pt x="21484" y="21512"/>
                    <a:pt x="22484" y="18208"/>
                  </a:cubicBezTo>
                  <a:cubicBezTo>
                    <a:pt x="23484" y="14905"/>
                    <a:pt x="25580" y="12180"/>
                    <a:pt x="27946" y="11105"/>
                  </a:cubicBezTo>
                  <a:cubicBezTo>
                    <a:pt x="27987" y="11084"/>
                    <a:pt x="28015" y="11049"/>
                    <a:pt x="28029" y="11008"/>
                  </a:cubicBezTo>
                  <a:lnTo>
                    <a:pt x="29339" y="6691"/>
                  </a:lnTo>
                  <a:cubicBezTo>
                    <a:pt x="29346" y="6656"/>
                    <a:pt x="29339" y="6622"/>
                    <a:pt x="29318" y="6587"/>
                  </a:cubicBezTo>
                  <a:cubicBezTo>
                    <a:pt x="29298" y="6553"/>
                    <a:pt x="29270" y="6525"/>
                    <a:pt x="29236" y="6511"/>
                  </a:cubicBezTo>
                  <a:lnTo>
                    <a:pt x="7732" y="8"/>
                  </a:lnTo>
                  <a:cubicBezTo>
                    <a:pt x="7717" y="3"/>
                    <a:pt x="7702"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2" name="Google Shape;792;p42"/>
            <p:cNvSpPr/>
            <p:nvPr/>
          </p:nvSpPr>
          <p:spPr>
            <a:xfrm>
              <a:off x="5036125" y="982475"/>
              <a:ext cx="320200" cy="503125"/>
            </a:xfrm>
            <a:custGeom>
              <a:avLst/>
              <a:gdLst/>
              <a:ahLst/>
              <a:cxnLst/>
              <a:rect l="l" t="t" r="r" b="b"/>
              <a:pathLst>
                <a:path w="12808" h="20125" extrusionOk="0">
                  <a:moveTo>
                    <a:pt x="5408" y="0"/>
                  </a:moveTo>
                  <a:lnTo>
                    <a:pt x="1" y="17890"/>
                  </a:lnTo>
                  <a:lnTo>
                    <a:pt x="7408" y="20124"/>
                  </a:lnTo>
                  <a:lnTo>
                    <a:pt x="12808" y="2235"/>
                  </a:lnTo>
                  <a:lnTo>
                    <a:pt x="54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3" name="Google Shape;793;p42"/>
            <p:cNvSpPr/>
            <p:nvPr/>
          </p:nvSpPr>
          <p:spPr>
            <a:xfrm>
              <a:off x="5089225" y="999500"/>
              <a:ext cx="267450" cy="486450"/>
            </a:xfrm>
            <a:custGeom>
              <a:avLst/>
              <a:gdLst/>
              <a:ahLst/>
              <a:cxnLst/>
              <a:rect l="l" t="t" r="r" b="b"/>
              <a:pathLst>
                <a:path w="10698" h="19458" extrusionOk="0">
                  <a:moveTo>
                    <a:pt x="5494" y="1"/>
                  </a:moveTo>
                  <a:cubicBezTo>
                    <a:pt x="5422" y="1"/>
                    <a:pt x="5354" y="46"/>
                    <a:pt x="5332" y="119"/>
                  </a:cubicBezTo>
                  <a:lnTo>
                    <a:pt x="28" y="17685"/>
                  </a:lnTo>
                  <a:cubicBezTo>
                    <a:pt x="1" y="17774"/>
                    <a:pt x="56" y="17871"/>
                    <a:pt x="146" y="17899"/>
                  </a:cubicBezTo>
                  <a:lnTo>
                    <a:pt x="5291" y="19457"/>
                  </a:lnTo>
                  <a:lnTo>
                    <a:pt x="10698" y="1560"/>
                  </a:lnTo>
                  <a:lnTo>
                    <a:pt x="5546" y="9"/>
                  </a:lnTo>
                  <a:cubicBezTo>
                    <a:pt x="5529" y="3"/>
                    <a:pt x="5512" y="1"/>
                    <a:pt x="5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4" name="Google Shape;794;p42"/>
            <p:cNvSpPr/>
            <p:nvPr/>
          </p:nvSpPr>
          <p:spPr>
            <a:xfrm>
              <a:off x="5085775" y="1002125"/>
              <a:ext cx="273500" cy="489875"/>
            </a:xfrm>
            <a:custGeom>
              <a:avLst/>
              <a:gdLst/>
              <a:ahLst/>
              <a:cxnLst/>
              <a:rect l="l" t="t" r="r" b="b"/>
              <a:pathLst>
                <a:path w="10940" h="19595" extrusionOk="0">
                  <a:moveTo>
                    <a:pt x="6001" y="290"/>
                  </a:moveTo>
                  <a:cubicBezTo>
                    <a:pt x="6063" y="297"/>
                    <a:pt x="6125" y="304"/>
                    <a:pt x="6187" y="318"/>
                  </a:cubicBezTo>
                  <a:lnTo>
                    <a:pt x="10608" y="1662"/>
                  </a:lnTo>
                  <a:lnTo>
                    <a:pt x="5277" y="19269"/>
                  </a:lnTo>
                  <a:lnTo>
                    <a:pt x="856" y="17932"/>
                  </a:lnTo>
                  <a:cubicBezTo>
                    <a:pt x="691" y="17883"/>
                    <a:pt x="560" y="17773"/>
                    <a:pt x="477" y="17621"/>
                  </a:cubicBezTo>
                  <a:cubicBezTo>
                    <a:pt x="401" y="17469"/>
                    <a:pt x="380" y="17297"/>
                    <a:pt x="435" y="17138"/>
                  </a:cubicBezTo>
                  <a:lnTo>
                    <a:pt x="5394" y="738"/>
                  </a:lnTo>
                  <a:cubicBezTo>
                    <a:pt x="5477" y="476"/>
                    <a:pt x="5725" y="297"/>
                    <a:pt x="6001" y="290"/>
                  </a:cubicBezTo>
                  <a:close/>
                  <a:moveTo>
                    <a:pt x="6000" y="1"/>
                  </a:moveTo>
                  <a:cubicBezTo>
                    <a:pt x="5603" y="1"/>
                    <a:pt x="5237" y="263"/>
                    <a:pt x="5118" y="662"/>
                  </a:cubicBezTo>
                  <a:lnTo>
                    <a:pt x="153" y="17063"/>
                  </a:lnTo>
                  <a:cubicBezTo>
                    <a:pt x="1" y="17552"/>
                    <a:pt x="284" y="18063"/>
                    <a:pt x="766" y="18207"/>
                  </a:cubicBezTo>
                  <a:lnTo>
                    <a:pt x="5332" y="19594"/>
                  </a:lnTo>
                  <a:lnTo>
                    <a:pt x="5373" y="19594"/>
                  </a:lnTo>
                  <a:cubicBezTo>
                    <a:pt x="5378" y="19594"/>
                    <a:pt x="5383" y="19594"/>
                    <a:pt x="5388" y="19594"/>
                  </a:cubicBezTo>
                  <a:cubicBezTo>
                    <a:pt x="5450" y="19594"/>
                    <a:pt x="5499" y="19554"/>
                    <a:pt x="5518" y="19490"/>
                  </a:cubicBezTo>
                  <a:lnTo>
                    <a:pt x="10925" y="1600"/>
                  </a:lnTo>
                  <a:cubicBezTo>
                    <a:pt x="10939" y="1566"/>
                    <a:pt x="10939" y="1524"/>
                    <a:pt x="10918" y="1490"/>
                  </a:cubicBezTo>
                  <a:cubicBezTo>
                    <a:pt x="10898" y="1462"/>
                    <a:pt x="10863" y="1435"/>
                    <a:pt x="10829" y="1421"/>
                  </a:cubicBezTo>
                  <a:lnTo>
                    <a:pt x="6270" y="42"/>
                  </a:lnTo>
                  <a:cubicBezTo>
                    <a:pt x="6180" y="14"/>
                    <a:pt x="6089" y="1"/>
                    <a:pt x="6000" y="1"/>
                  </a:cubicBezTo>
                  <a:close/>
                </a:path>
              </a:pathLst>
            </a:custGeom>
            <a:solidFill>
              <a:srgbClr val="0C0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5" name="Google Shape;795;p42"/>
            <p:cNvSpPr/>
            <p:nvPr/>
          </p:nvSpPr>
          <p:spPr>
            <a:xfrm>
              <a:off x="5031300" y="981550"/>
              <a:ext cx="328300" cy="510450"/>
            </a:xfrm>
            <a:custGeom>
              <a:avLst/>
              <a:gdLst/>
              <a:ahLst/>
              <a:cxnLst/>
              <a:rect l="l" t="t" r="r" b="b"/>
              <a:pathLst>
                <a:path w="13132" h="20418" extrusionOk="0">
                  <a:moveTo>
                    <a:pt x="5663" y="334"/>
                  </a:moveTo>
                  <a:lnTo>
                    <a:pt x="12787" y="2485"/>
                  </a:lnTo>
                  <a:lnTo>
                    <a:pt x="7456" y="20092"/>
                  </a:lnTo>
                  <a:lnTo>
                    <a:pt x="339" y="17934"/>
                  </a:lnTo>
                  <a:lnTo>
                    <a:pt x="5663" y="334"/>
                  </a:lnTo>
                  <a:close/>
                  <a:moveTo>
                    <a:pt x="5575" y="0"/>
                  </a:moveTo>
                  <a:cubicBezTo>
                    <a:pt x="5549" y="0"/>
                    <a:pt x="5523" y="8"/>
                    <a:pt x="5497" y="23"/>
                  </a:cubicBezTo>
                  <a:cubicBezTo>
                    <a:pt x="5463" y="37"/>
                    <a:pt x="5435" y="72"/>
                    <a:pt x="5421" y="106"/>
                  </a:cubicBezTo>
                  <a:lnTo>
                    <a:pt x="14" y="17996"/>
                  </a:lnTo>
                  <a:cubicBezTo>
                    <a:pt x="1" y="18030"/>
                    <a:pt x="8" y="18072"/>
                    <a:pt x="28" y="18106"/>
                  </a:cubicBezTo>
                  <a:cubicBezTo>
                    <a:pt x="49" y="18141"/>
                    <a:pt x="76" y="18161"/>
                    <a:pt x="111" y="18175"/>
                  </a:cubicBezTo>
                  <a:lnTo>
                    <a:pt x="7511" y="20417"/>
                  </a:lnTo>
                  <a:lnTo>
                    <a:pt x="7552" y="20417"/>
                  </a:lnTo>
                  <a:cubicBezTo>
                    <a:pt x="7557" y="20417"/>
                    <a:pt x="7562" y="20417"/>
                    <a:pt x="7567" y="20417"/>
                  </a:cubicBezTo>
                  <a:cubicBezTo>
                    <a:pt x="7629" y="20417"/>
                    <a:pt x="7678" y="20377"/>
                    <a:pt x="7697" y="20313"/>
                  </a:cubicBezTo>
                  <a:lnTo>
                    <a:pt x="13104" y="2430"/>
                  </a:lnTo>
                  <a:cubicBezTo>
                    <a:pt x="13132" y="2347"/>
                    <a:pt x="13091" y="2265"/>
                    <a:pt x="13008" y="2244"/>
                  </a:cubicBezTo>
                  <a:lnTo>
                    <a:pt x="5601" y="3"/>
                  </a:lnTo>
                  <a:cubicBezTo>
                    <a:pt x="5592" y="1"/>
                    <a:pt x="5583" y="0"/>
                    <a:pt x="5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6" name="Google Shape;796;p42"/>
            <p:cNvSpPr/>
            <p:nvPr/>
          </p:nvSpPr>
          <p:spPr>
            <a:xfrm>
              <a:off x="5186125" y="1196025"/>
              <a:ext cx="136300" cy="115250"/>
            </a:xfrm>
            <a:custGeom>
              <a:avLst/>
              <a:gdLst/>
              <a:ahLst/>
              <a:cxnLst/>
              <a:rect l="l" t="t" r="r" b="b"/>
              <a:pathLst>
                <a:path w="5452" h="4610" extrusionOk="0">
                  <a:moveTo>
                    <a:pt x="2579" y="0"/>
                  </a:moveTo>
                  <a:cubicBezTo>
                    <a:pt x="1634" y="0"/>
                    <a:pt x="693" y="564"/>
                    <a:pt x="366" y="1631"/>
                  </a:cubicBezTo>
                  <a:cubicBezTo>
                    <a:pt x="1" y="2851"/>
                    <a:pt x="684" y="4134"/>
                    <a:pt x="1904" y="4507"/>
                  </a:cubicBezTo>
                  <a:cubicBezTo>
                    <a:pt x="2137" y="4577"/>
                    <a:pt x="2366" y="4610"/>
                    <a:pt x="2588" y="4610"/>
                  </a:cubicBezTo>
                  <a:cubicBezTo>
                    <a:pt x="4230" y="4610"/>
                    <a:pt x="5452" y="2809"/>
                    <a:pt x="4601" y="1217"/>
                  </a:cubicBezTo>
                  <a:cubicBezTo>
                    <a:pt x="4161" y="394"/>
                    <a:pt x="3368" y="0"/>
                    <a:pt x="2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7" name="Google Shape;797;p42"/>
            <p:cNvSpPr/>
            <p:nvPr/>
          </p:nvSpPr>
          <p:spPr>
            <a:xfrm>
              <a:off x="5187000" y="1192250"/>
              <a:ext cx="142600" cy="122475"/>
            </a:xfrm>
            <a:custGeom>
              <a:avLst/>
              <a:gdLst/>
              <a:ahLst/>
              <a:cxnLst/>
              <a:rect l="l" t="t" r="r" b="b"/>
              <a:pathLst>
                <a:path w="5704" h="4899" extrusionOk="0">
                  <a:moveTo>
                    <a:pt x="2537" y="296"/>
                  </a:moveTo>
                  <a:cubicBezTo>
                    <a:pt x="2743" y="296"/>
                    <a:pt x="2952" y="326"/>
                    <a:pt x="3159" y="388"/>
                  </a:cubicBezTo>
                  <a:cubicBezTo>
                    <a:pt x="3711" y="547"/>
                    <a:pt x="4166" y="926"/>
                    <a:pt x="4435" y="1430"/>
                  </a:cubicBezTo>
                  <a:cubicBezTo>
                    <a:pt x="4704" y="1933"/>
                    <a:pt x="4766" y="2526"/>
                    <a:pt x="4600" y="3078"/>
                  </a:cubicBezTo>
                  <a:cubicBezTo>
                    <a:pt x="4319" y="4006"/>
                    <a:pt x="3465" y="4608"/>
                    <a:pt x="2542" y="4608"/>
                  </a:cubicBezTo>
                  <a:cubicBezTo>
                    <a:pt x="2333" y="4608"/>
                    <a:pt x="2121" y="4578"/>
                    <a:pt x="1911" y="4513"/>
                  </a:cubicBezTo>
                  <a:cubicBezTo>
                    <a:pt x="773" y="4168"/>
                    <a:pt x="124" y="2968"/>
                    <a:pt x="469" y="1830"/>
                  </a:cubicBezTo>
                  <a:cubicBezTo>
                    <a:pt x="757" y="899"/>
                    <a:pt x="1612" y="296"/>
                    <a:pt x="2537" y="296"/>
                  </a:cubicBezTo>
                  <a:close/>
                  <a:moveTo>
                    <a:pt x="2547" y="0"/>
                  </a:moveTo>
                  <a:cubicBezTo>
                    <a:pt x="1533" y="0"/>
                    <a:pt x="531" y="618"/>
                    <a:pt x="193" y="1740"/>
                  </a:cubicBezTo>
                  <a:cubicBezTo>
                    <a:pt x="0" y="2361"/>
                    <a:pt x="69" y="3030"/>
                    <a:pt x="373" y="3602"/>
                  </a:cubicBezTo>
                  <a:cubicBezTo>
                    <a:pt x="683" y="4175"/>
                    <a:pt x="1200" y="4602"/>
                    <a:pt x="1821" y="4795"/>
                  </a:cubicBezTo>
                  <a:cubicBezTo>
                    <a:pt x="2056" y="4858"/>
                    <a:pt x="2297" y="4899"/>
                    <a:pt x="2538" y="4899"/>
                  </a:cubicBezTo>
                  <a:cubicBezTo>
                    <a:pt x="4552" y="4892"/>
                    <a:pt x="5704" y="2602"/>
                    <a:pt x="4504" y="989"/>
                  </a:cubicBezTo>
                  <a:cubicBezTo>
                    <a:pt x="4004" y="316"/>
                    <a:pt x="3272" y="0"/>
                    <a:pt x="25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8" name="Google Shape;798;p42"/>
            <p:cNvSpPr/>
            <p:nvPr/>
          </p:nvSpPr>
          <p:spPr>
            <a:xfrm>
              <a:off x="5217175" y="1241025"/>
              <a:ext cx="63800" cy="24050"/>
            </a:xfrm>
            <a:custGeom>
              <a:avLst/>
              <a:gdLst/>
              <a:ahLst/>
              <a:cxnLst/>
              <a:rect l="l" t="t" r="r" b="b"/>
              <a:pathLst>
                <a:path w="2552" h="962" extrusionOk="0">
                  <a:moveTo>
                    <a:pt x="183" y="0"/>
                  </a:moveTo>
                  <a:cubicBezTo>
                    <a:pt x="113" y="0"/>
                    <a:pt x="53" y="40"/>
                    <a:pt x="35" y="106"/>
                  </a:cubicBezTo>
                  <a:cubicBezTo>
                    <a:pt x="0" y="182"/>
                    <a:pt x="49" y="272"/>
                    <a:pt x="124" y="293"/>
                  </a:cubicBezTo>
                  <a:lnTo>
                    <a:pt x="2345" y="962"/>
                  </a:lnTo>
                  <a:lnTo>
                    <a:pt x="2386" y="962"/>
                  </a:lnTo>
                  <a:cubicBezTo>
                    <a:pt x="2449" y="962"/>
                    <a:pt x="2504" y="920"/>
                    <a:pt x="2524" y="858"/>
                  </a:cubicBezTo>
                  <a:cubicBezTo>
                    <a:pt x="2552" y="782"/>
                    <a:pt x="2504" y="700"/>
                    <a:pt x="2428" y="679"/>
                  </a:cubicBezTo>
                  <a:lnTo>
                    <a:pt x="214" y="3"/>
                  </a:lnTo>
                  <a:cubicBezTo>
                    <a:pt x="203" y="1"/>
                    <a:pt x="193"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799" name="Google Shape;799;p42"/>
            <p:cNvSpPr/>
            <p:nvPr/>
          </p:nvSpPr>
          <p:spPr>
            <a:xfrm>
              <a:off x="5236650" y="1222000"/>
              <a:ext cx="24850" cy="62550"/>
            </a:xfrm>
            <a:custGeom>
              <a:avLst/>
              <a:gdLst/>
              <a:ahLst/>
              <a:cxnLst/>
              <a:rect l="l" t="t" r="r" b="b"/>
              <a:pathLst>
                <a:path w="994" h="2502" extrusionOk="0">
                  <a:moveTo>
                    <a:pt x="830" y="0"/>
                  </a:moveTo>
                  <a:cubicBezTo>
                    <a:pt x="769" y="0"/>
                    <a:pt x="713" y="39"/>
                    <a:pt x="690" y="102"/>
                  </a:cubicBezTo>
                  <a:lnTo>
                    <a:pt x="28" y="2316"/>
                  </a:lnTo>
                  <a:cubicBezTo>
                    <a:pt x="1" y="2392"/>
                    <a:pt x="42" y="2481"/>
                    <a:pt x="125" y="2502"/>
                  </a:cubicBezTo>
                  <a:lnTo>
                    <a:pt x="166" y="2502"/>
                  </a:lnTo>
                  <a:cubicBezTo>
                    <a:pt x="228" y="2502"/>
                    <a:pt x="283" y="2461"/>
                    <a:pt x="304" y="2405"/>
                  </a:cubicBezTo>
                  <a:lnTo>
                    <a:pt x="973" y="192"/>
                  </a:lnTo>
                  <a:cubicBezTo>
                    <a:pt x="994" y="109"/>
                    <a:pt x="952" y="33"/>
                    <a:pt x="870" y="5"/>
                  </a:cubicBezTo>
                  <a:cubicBezTo>
                    <a:pt x="856" y="2"/>
                    <a:pt x="843"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00" name="Google Shape;800;p42"/>
            <p:cNvSpPr/>
            <p:nvPr/>
          </p:nvSpPr>
          <p:spPr>
            <a:xfrm>
              <a:off x="5123550" y="1009575"/>
              <a:ext cx="143650" cy="454475"/>
            </a:xfrm>
            <a:custGeom>
              <a:avLst/>
              <a:gdLst/>
              <a:ahLst/>
              <a:cxnLst/>
              <a:rect l="l" t="t" r="r" b="b"/>
              <a:pathLst>
                <a:path w="5746" h="18179" extrusionOk="0">
                  <a:moveTo>
                    <a:pt x="5582" y="0"/>
                  </a:moveTo>
                  <a:cubicBezTo>
                    <a:pt x="5519" y="0"/>
                    <a:pt x="5459" y="41"/>
                    <a:pt x="5442" y="109"/>
                  </a:cubicBezTo>
                  <a:lnTo>
                    <a:pt x="28" y="17992"/>
                  </a:lnTo>
                  <a:cubicBezTo>
                    <a:pt x="0" y="18075"/>
                    <a:pt x="42" y="18158"/>
                    <a:pt x="118" y="18178"/>
                  </a:cubicBezTo>
                  <a:lnTo>
                    <a:pt x="166" y="18178"/>
                  </a:lnTo>
                  <a:cubicBezTo>
                    <a:pt x="228" y="18178"/>
                    <a:pt x="283" y="18137"/>
                    <a:pt x="304" y="18075"/>
                  </a:cubicBezTo>
                  <a:lnTo>
                    <a:pt x="5718" y="185"/>
                  </a:lnTo>
                  <a:cubicBezTo>
                    <a:pt x="5745" y="109"/>
                    <a:pt x="5697" y="26"/>
                    <a:pt x="5621" y="6"/>
                  </a:cubicBezTo>
                  <a:cubicBezTo>
                    <a:pt x="5608" y="2"/>
                    <a:pt x="5595" y="0"/>
                    <a:pt x="5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grpSp>
        <p:nvGrpSpPr>
          <p:cNvPr id="801" name="Google Shape;801;p42"/>
          <p:cNvGrpSpPr/>
          <p:nvPr/>
        </p:nvGrpSpPr>
        <p:grpSpPr>
          <a:xfrm>
            <a:off x="371612" y="252738"/>
            <a:ext cx="1047800" cy="825800"/>
            <a:chOff x="6329425" y="1123600"/>
            <a:chExt cx="1047800" cy="825800"/>
          </a:xfrm>
        </p:grpSpPr>
        <p:sp>
          <p:nvSpPr>
            <p:cNvPr id="802" name="Google Shape;802;p42"/>
            <p:cNvSpPr/>
            <p:nvPr/>
          </p:nvSpPr>
          <p:spPr>
            <a:xfrm>
              <a:off x="6333575" y="1127300"/>
              <a:ext cx="1040025" cy="818650"/>
            </a:xfrm>
            <a:custGeom>
              <a:avLst/>
              <a:gdLst/>
              <a:ahLst/>
              <a:cxnLst/>
              <a:rect l="l" t="t" r="r" b="b"/>
              <a:pathLst>
                <a:path w="41601" h="32746" extrusionOk="0">
                  <a:moveTo>
                    <a:pt x="20355" y="9214"/>
                  </a:moveTo>
                  <a:cubicBezTo>
                    <a:pt x="22682" y="9214"/>
                    <a:pt x="24981" y="10068"/>
                    <a:pt x="26773" y="11704"/>
                  </a:cubicBezTo>
                  <a:lnTo>
                    <a:pt x="10876" y="19249"/>
                  </a:lnTo>
                  <a:cubicBezTo>
                    <a:pt x="10669" y="15511"/>
                    <a:pt x="12697" y="11828"/>
                    <a:pt x="16283" y="10131"/>
                  </a:cubicBezTo>
                  <a:cubicBezTo>
                    <a:pt x="17583" y="9515"/>
                    <a:pt x="18974" y="9214"/>
                    <a:pt x="20355" y="9214"/>
                  </a:cubicBezTo>
                  <a:close/>
                  <a:moveTo>
                    <a:pt x="20331" y="1"/>
                  </a:moveTo>
                  <a:cubicBezTo>
                    <a:pt x="17643" y="1"/>
                    <a:pt x="14915" y="583"/>
                    <a:pt x="12331" y="1814"/>
                  </a:cubicBezTo>
                  <a:cubicBezTo>
                    <a:pt x="4124" y="5718"/>
                    <a:pt x="55" y="14863"/>
                    <a:pt x="2242" y="23359"/>
                  </a:cubicBezTo>
                  <a:lnTo>
                    <a:pt x="0" y="24421"/>
                  </a:lnTo>
                  <a:lnTo>
                    <a:pt x="3952" y="32745"/>
                  </a:lnTo>
                  <a:lnTo>
                    <a:pt x="41601" y="14849"/>
                  </a:lnTo>
                  <a:lnTo>
                    <a:pt x="37642" y="6524"/>
                  </a:lnTo>
                  <a:lnTo>
                    <a:pt x="35415" y="7600"/>
                  </a:lnTo>
                  <a:cubicBezTo>
                    <a:pt x="31847" y="2761"/>
                    <a:pt x="26183" y="1"/>
                    <a:pt x="20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03" name="Google Shape;803;p42"/>
            <p:cNvSpPr/>
            <p:nvPr/>
          </p:nvSpPr>
          <p:spPr>
            <a:xfrm>
              <a:off x="6329425" y="1123600"/>
              <a:ext cx="1047800" cy="825800"/>
            </a:xfrm>
            <a:custGeom>
              <a:avLst/>
              <a:gdLst/>
              <a:ahLst/>
              <a:cxnLst/>
              <a:rect l="l" t="t" r="r" b="b"/>
              <a:pathLst>
                <a:path w="41912" h="33032" extrusionOk="0">
                  <a:moveTo>
                    <a:pt x="20525" y="9500"/>
                  </a:moveTo>
                  <a:cubicBezTo>
                    <a:pt x="22742" y="9500"/>
                    <a:pt x="24936" y="10290"/>
                    <a:pt x="26670" y="11810"/>
                  </a:cubicBezTo>
                  <a:lnTo>
                    <a:pt x="11180" y="19176"/>
                  </a:lnTo>
                  <a:cubicBezTo>
                    <a:pt x="11042" y="15452"/>
                    <a:pt x="13139" y="12004"/>
                    <a:pt x="16511" y="10410"/>
                  </a:cubicBezTo>
                  <a:cubicBezTo>
                    <a:pt x="17790" y="9799"/>
                    <a:pt x="19162" y="9500"/>
                    <a:pt x="20525" y="9500"/>
                  </a:cubicBezTo>
                  <a:close/>
                  <a:moveTo>
                    <a:pt x="20525" y="9205"/>
                  </a:moveTo>
                  <a:cubicBezTo>
                    <a:pt x="19122" y="9205"/>
                    <a:pt x="17709" y="9512"/>
                    <a:pt x="16387" y="10141"/>
                  </a:cubicBezTo>
                  <a:cubicBezTo>
                    <a:pt x="12842" y="11824"/>
                    <a:pt x="10670" y="15486"/>
                    <a:pt x="10897" y="19411"/>
                  </a:cubicBezTo>
                  <a:cubicBezTo>
                    <a:pt x="10897" y="19459"/>
                    <a:pt x="10925" y="19500"/>
                    <a:pt x="10966" y="19528"/>
                  </a:cubicBezTo>
                  <a:lnTo>
                    <a:pt x="11042" y="19548"/>
                  </a:lnTo>
                  <a:lnTo>
                    <a:pt x="11104" y="19528"/>
                  </a:lnTo>
                  <a:lnTo>
                    <a:pt x="27001" y="11976"/>
                  </a:lnTo>
                  <a:cubicBezTo>
                    <a:pt x="27043" y="11955"/>
                    <a:pt x="27077" y="11914"/>
                    <a:pt x="27084" y="11866"/>
                  </a:cubicBezTo>
                  <a:cubicBezTo>
                    <a:pt x="27084" y="11817"/>
                    <a:pt x="27070" y="11769"/>
                    <a:pt x="27036" y="11735"/>
                  </a:cubicBezTo>
                  <a:cubicBezTo>
                    <a:pt x="25219" y="10074"/>
                    <a:pt x="22887" y="9205"/>
                    <a:pt x="20525" y="9205"/>
                  </a:cubicBezTo>
                  <a:close/>
                  <a:moveTo>
                    <a:pt x="20497" y="298"/>
                  </a:moveTo>
                  <a:cubicBezTo>
                    <a:pt x="26250" y="298"/>
                    <a:pt x="31872" y="2967"/>
                    <a:pt x="35457" y="7831"/>
                  </a:cubicBezTo>
                  <a:cubicBezTo>
                    <a:pt x="35490" y="7865"/>
                    <a:pt x="35534" y="7885"/>
                    <a:pt x="35578" y="7885"/>
                  </a:cubicBezTo>
                  <a:cubicBezTo>
                    <a:pt x="35597" y="7885"/>
                    <a:pt x="35617" y="7881"/>
                    <a:pt x="35636" y="7872"/>
                  </a:cubicBezTo>
                  <a:lnTo>
                    <a:pt x="37739" y="6872"/>
                  </a:lnTo>
                  <a:lnTo>
                    <a:pt x="41567" y="14928"/>
                  </a:lnTo>
                  <a:lnTo>
                    <a:pt x="4187" y="32693"/>
                  </a:lnTo>
                  <a:lnTo>
                    <a:pt x="359" y="24645"/>
                  </a:lnTo>
                  <a:lnTo>
                    <a:pt x="2463" y="23645"/>
                  </a:lnTo>
                  <a:cubicBezTo>
                    <a:pt x="2532" y="23611"/>
                    <a:pt x="2559" y="23535"/>
                    <a:pt x="2546" y="23473"/>
                  </a:cubicBezTo>
                  <a:cubicBezTo>
                    <a:pt x="346" y="14879"/>
                    <a:pt x="4553" y="5893"/>
                    <a:pt x="12560" y="2086"/>
                  </a:cubicBezTo>
                  <a:cubicBezTo>
                    <a:pt x="15105" y="878"/>
                    <a:pt x="17816" y="298"/>
                    <a:pt x="20497" y="298"/>
                  </a:cubicBezTo>
                  <a:close/>
                  <a:moveTo>
                    <a:pt x="20497" y="1"/>
                  </a:moveTo>
                  <a:cubicBezTo>
                    <a:pt x="17771" y="1"/>
                    <a:pt x="15016" y="592"/>
                    <a:pt x="12429" y="1824"/>
                  </a:cubicBezTo>
                  <a:cubicBezTo>
                    <a:pt x="4339" y="5679"/>
                    <a:pt x="63" y="14748"/>
                    <a:pt x="2235" y="23424"/>
                  </a:cubicBezTo>
                  <a:lnTo>
                    <a:pt x="104" y="24438"/>
                  </a:lnTo>
                  <a:cubicBezTo>
                    <a:pt x="28" y="24473"/>
                    <a:pt x="1" y="24562"/>
                    <a:pt x="35" y="24631"/>
                  </a:cubicBezTo>
                  <a:lnTo>
                    <a:pt x="3994" y="32956"/>
                  </a:lnTo>
                  <a:cubicBezTo>
                    <a:pt x="4015" y="33004"/>
                    <a:pt x="4063" y="33031"/>
                    <a:pt x="4118" y="33031"/>
                  </a:cubicBezTo>
                  <a:lnTo>
                    <a:pt x="4180" y="33018"/>
                  </a:lnTo>
                  <a:lnTo>
                    <a:pt x="41829" y="15128"/>
                  </a:lnTo>
                  <a:cubicBezTo>
                    <a:pt x="41864" y="15107"/>
                    <a:pt x="41891" y="15079"/>
                    <a:pt x="41905" y="15045"/>
                  </a:cubicBezTo>
                  <a:cubicBezTo>
                    <a:pt x="41912" y="15011"/>
                    <a:pt x="41912" y="14969"/>
                    <a:pt x="41898" y="14935"/>
                  </a:cubicBezTo>
                  <a:lnTo>
                    <a:pt x="37946" y="6617"/>
                  </a:lnTo>
                  <a:cubicBezTo>
                    <a:pt x="37922" y="6563"/>
                    <a:pt x="37869" y="6534"/>
                    <a:pt x="37816" y="6534"/>
                  </a:cubicBezTo>
                  <a:cubicBezTo>
                    <a:pt x="37794" y="6534"/>
                    <a:pt x="37773" y="6538"/>
                    <a:pt x="37753" y="6548"/>
                  </a:cubicBezTo>
                  <a:lnTo>
                    <a:pt x="35622" y="7555"/>
                  </a:lnTo>
                  <a:cubicBezTo>
                    <a:pt x="31971" y="2680"/>
                    <a:pt x="26300" y="1"/>
                    <a:pt x="204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04" name="Google Shape;804;p42"/>
            <p:cNvSpPr/>
            <p:nvPr/>
          </p:nvSpPr>
          <p:spPr>
            <a:xfrm>
              <a:off x="6446900" y="1444375"/>
              <a:ext cx="864300" cy="443650"/>
            </a:xfrm>
            <a:custGeom>
              <a:avLst/>
              <a:gdLst/>
              <a:ahLst/>
              <a:cxnLst/>
              <a:rect l="l" t="t" r="r" b="b"/>
              <a:pathLst>
                <a:path w="34572" h="17746" extrusionOk="0">
                  <a:moveTo>
                    <a:pt x="33618" y="0"/>
                  </a:moveTo>
                  <a:cubicBezTo>
                    <a:pt x="33522" y="0"/>
                    <a:pt x="33428" y="91"/>
                    <a:pt x="33482" y="207"/>
                  </a:cubicBezTo>
                  <a:lnTo>
                    <a:pt x="34227" y="1786"/>
                  </a:lnTo>
                  <a:lnTo>
                    <a:pt x="1067" y="17407"/>
                  </a:lnTo>
                  <a:lnTo>
                    <a:pt x="329" y="15828"/>
                  </a:lnTo>
                  <a:cubicBezTo>
                    <a:pt x="299" y="15768"/>
                    <a:pt x="249" y="15742"/>
                    <a:pt x="198" y="15742"/>
                  </a:cubicBezTo>
                  <a:cubicBezTo>
                    <a:pt x="99" y="15742"/>
                    <a:pt x="1" y="15840"/>
                    <a:pt x="60" y="15959"/>
                  </a:cubicBezTo>
                  <a:lnTo>
                    <a:pt x="867" y="17662"/>
                  </a:lnTo>
                  <a:cubicBezTo>
                    <a:pt x="888" y="17697"/>
                    <a:pt x="916" y="17725"/>
                    <a:pt x="950" y="17745"/>
                  </a:cubicBezTo>
                  <a:lnTo>
                    <a:pt x="998" y="17745"/>
                  </a:lnTo>
                  <a:lnTo>
                    <a:pt x="1060" y="17725"/>
                  </a:lnTo>
                  <a:lnTo>
                    <a:pt x="34482" y="1993"/>
                  </a:lnTo>
                  <a:cubicBezTo>
                    <a:pt x="34516" y="1973"/>
                    <a:pt x="34544" y="1938"/>
                    <a:pt x="34558" y="1904"/>
                  </a:cubicBezTo>
                  <a:cubicBezTo>
                    <a:pt x="34571" y="1869"/>
                    <a:pt x="34564" y="1828"/>
                    <a:pt x="34551" y="1793"/>
                  </a:cubicBezTo>
                  <a:lnTo>
                    <a:pt x="33751" y="90"/>
                  </a:lnTo>
                  <a:cubicBezTo>
                    <a:pt x="33722" y="27"/>
                    <a:pt x="33670" y="0"/>
                    <a:pt x="33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05" name="Google Shape;805;p42"/>
            <p:cNvSpPr/>
            <p:nvPr/>
          </p:nvSpPr>
          <p:spPr>
            <a:xfrm>
              <a:off x="7163300" y="1500150"/>
              <a:ext cx="29100" cy="50275"/>
            </a:xfrm>
            <a:custGeom>
              <a:avLst/>
              <a:gdLst/>
              <a:ahLst/>
              <a:cxnLst/>
              <a:rect l="l" t="t" r="r" b="b"/>
              <a:pathLst>
                <a:path w="1164" h="2011" extrusionOk="0">
                  <a:moveTo>
                    <a:pt x="198" y="1"/>
                  </a:moveTo>
                  <a:cubicBezTo>
                    <a:pt x="99" y="1"/>
                    <a:pt x="1" y="99"/>
                    <a:pt x="60" y="217"/>
                  </a:cubicBezTo>
                  <a:lnTo>
                    <a:pt x="867" y="1928"/>
                  </a:lnTo>
                  <a:cubicBezTo>
                    <a:pt x="895" y="1976"/>
                    <a:pt x="943" y="2004"/>
                    <a:pt x="998" y="2011"/>
                  </a:cubicBezTo>
                  <a:lnTo>
                    <a:pt x="1060" y="1997"/>
                  </a:lnTo>
                  <a:cubicBezTo>
                    <a:pt x="1129" y="1962"/>
                    <a:pt x="1164" y="1873"/>
                    <a:pt x="1129" y="1804"/>
                  </a:cubicBezTo>
                  <a:lnTo>
                    <a:pt x="329" y="86"/>
                  </a:lnTo>
                  <a:cubicBezTo>
                    <a:pt x="299" y="26"/>
                    <a:pt x="248"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06" name="Google Shape;806;p42"/>
            <p:cNvSpPr/>
            <p:nvPr/>
          </p:nvSpPr>
          <p:spPr>
            <a:xfrm>
              <a:off x="7231700" y="1489550"/>
              <a:ext cx="20350" cy="32950"/>
            </a:xfrm>
            <a:custGeom>
              <a:avLst/>
              <a:gdLst/>
              <a:ahLst/>
              <a:cxnLst/>
              <a:rect l="l" t="t" r="r" b="b"/>
              <a:pathLst>
                <a:path w="814" h="1318" extrusionOk="0">
                  <a:moveTo>
                    <a:pt x="168" y="0"/>
                  </a:moveTo>
                  <a:cubicBezTo>
                    <a:pt x="148" y="0"/>
                    <a:pt x="129" y="5"/>
                    <a:pt x="110" y="14"/>
                  </a:cubicBezTo>
                  <a:cubicBezTo>
                    <a:pt x="34" y="48"/>
                    <a:pt x="0" y="138"/>
                    <a:pt x="41" y="214"/>
                  </a:cubicBezTo>
                  <a:lnTo>
                    <a:pt x="510" y="1228"/>
                  </a:lnTo>
                  <a:cubicBezTo>
                    <a:pt x="538" y="1276"/>
                    <a:pt x="586" y="1310"/>
                    <a:pt x="641" y="1317"/>
                  </a:cubicBezTo>
                  <a:lnTo>
                    <a:pt x="710" y="1297"/>
                  </a:lnTo>
                  <a:cubicBezTo>
                    <a:pt x="779" y="1255"/>
                    <a:pt x="814" y="1173"/>
                    <a:pt x="779" y="1097"/>
                  </a:cubicBezTo>
                  <a:lnTo>
                    <a:pt x="297" y="90"/>
                  </a:lnTo>
                  <a:cubicBezTo>
                    <a:pt x="276" y="34"/>
                    <a:pt x="222"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07" name="Google Shape;807;p42"/>
            <p:cNvSpPr/>
            <p:nvPr/>
          </p:nvSpPr>
          <p:spPr>
            <a:xfrm>
              <a:off x="7112550" y="1545750"/>
              <a:ext cx="20200" cy="32775"/>
            </a:xfrm>
            <a:custGeom>
              <a:avLst/>
              <a:gdLst/>
              <a:ahLst/>
              <a:cxnLst/>
              <a:rect l="l" t="t" r="r" b="b"/>
              <a:pathLst>
                <a:path w="808" h="1311" extrusionOk="0">
                  <a:moveTo>
                    <a:pt x="165" y="1"/>
                  </a:moveTo>
                  <a:cubicBezTo>
                    <a:pt x="145" y="1"/>
                    <a:pt x="124" y="5"/>
                    <a:pt x="104" y="14"/>
                  </a:cubicBezTo>
                  <a:cubicBezTo>
                    <a:pt x="35" y="49"/>
                    <a:pt x="0" y="131"/>
                    <a:pt x="35" y="207"/>
                  </a:cubicBezTo>
                  <a:lnTo>
                    <a:pt x="511" y="1221"/>
                  </a:lnTo>
                  <a:cubicBezTo>
                    <a:pt x="538" y="1276"/>
                    <a:pt x="594" y="1304"/>
                    <a:pt x="649" y="1311"/>
                  </a:cubicBezTo>
                  <a:lnTo>
                    <a:pt x="711" y="1290"/>
                  </a:lnTo>
                  <a:cubicBezTo>
                    <a:pt x="780" y="1256"/>
                    <a:pt x="807" y="1173"/>
                    <a:pt x="780" y="1104"/>
                  </a:cubicBezTo>
                  <a:lnTo>
                    <a:pt x="297" y="83"/>
                  </a:lnTo>
                  <a:cubicBezTo>
                    <a:pt x="272" y="33"/>
                    <a:pt x="221"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08" name="Google Shape;808;p42"/>
            <p:cNvSpPr/>
            <p:nvPr/>
          </p:nvSpPr>
          <p:spPr>
            <a:xfrm>
              <a:off x="6993400" y="1601750"/>
              <a:ext cx="20200" cy="32825"/>
            </a:xfrm>
            <a:custGeom>
              <a:avLst/>
              <a:gdLst/>
              <a:ahLst/>
              <a:cxnLst/>
              <a:rect l="l" t="t" r="r" b="b"/>
              <a:pathLst>
                <a:path w="808" h="1313" extrusionOk="0">
                  <a:moveTo>
                    <a:pt x="167" y="1"/>
                  </a:moveTo>
                  <a:cubicBezTo>
                    <a:pt x="146" y="1"/>
                    <a:pt x="124" y="6"/>
                    <a:pt x="104" y="16"/>
                  </a:cubicBezTo>
                  <a:cubicBezTo>
                    <a:pt x="28" y="50"/>
                    <a:pt x="1" y="140"/>
                    <a:pt x="35" y="216"/>
                  </a:cubicBezTo>
                  <a:lnTo>
                    <a:pt x="511" y="1229"/>
                  </a:lnTo>
                  <a:cubicBezTo>
                    <a:pt x="539" y="1285"/>
                    <a:pt x="587" y="1312"/>
                    <a:pt x="649" y="1312"/>
                  </a:cubicBezTo>
                  <a:lnTo>
                    <a:pt x="711" y="1298"/>
                  </a:lnTo>
                  <a:cubicBezTo>
                    <a:pt x="780" y="1264"/>
                    <a:pt x="808" y="1174"/>
                    <a:pt x="780" y="1105"/>
                  </a:cubicBezTo>
                  <a:lnTo>
                    <a:pt x="297" y="85"/>
                  </a:lnTo>
                  <a:cubicBezTo>
                    <a:pt x="273" y="30"/>
                    <a:pt x="22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09" name="Google Shape;809;p42"/>
            <p:cNvSpPr/>
            <p:nvPr/>
          </p:nvSpPr>
          <p:spPr>
            <a:xfrm>
              <a:off x="6873775" y="1657875"/>
              <a:ext cx="20700" cy="32900"/>
            </a:xfrm>
            <a:custGeom>
              <a:avLst/>
              <a:gdLst/>
              <a:ahLst/>
              <a:cxnLst/>
              <a:rect l="l" t="t" r="r" b="b"/>
              <a:pathLst>
                <a:path w="828" h="1316" extrusionOk="0">
                  <a:moveTo>
                    <a:pt x="194" y="0"/>
                  </a:moveTo>
                  <a:cubicBezTo>
                    <a:pt x="98" y="0"/>
                    <a:pt x="0" y="94"/>
                    <a:pt x="55" y="212"/>
                  </a:cubicBezTo>
                  <a:lnTo>
                    <a:pt x="537" y="1226"/>
                  </a:lnTo>
                  <a:cubicBezTo>
                    <a:pt x="558" y="1281"/>
                    <a:pt x="606" y="1315"/>
                    <a:pt x="668" y="1315"/>
                  </a:cubicBezTo>
                  <a:lnTo>
                    <a:pt x="724" y="1295"/>
                  </a:lnTo>
                  <a:cubicBezTo>
                    <a:pt x="793" y="1260"/>
                    <a:pt x="827" y="1178"/>
                    <a:pt x="793" y="1109"/>
                  </a:cubicBezTo>
                  <a:lnTo>
                    <a:pt x="324" y="88"/>
                  </a:lnTo>
                  <a:cubicBezTo>
                    <a:pt x="295" y="26"/>
                    <a:pt x="245"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0" name="Google Shape;810;p42"/>
            <p:cNvSpPr/>
            <p:nvPr/>
          </p:nvSpPr>
          <p:spPr>
            <a:xfrm>
              <a:off x="6754500" y="1713950"/>
              <a:ext cx="20825" cy="32850"/>
            </a:xfrm>
            <a:custGeom>
              <a:avLst/>
              <a:gdLst/>
              <a:ahLst/>
              <a:cxnLst/>
              <a:rect l="l" t="t" r="r" b="b"/>
              <a:pathLst>
                <a:path w="833" h="1314" extrusionOk="0">
                  <a:moveTo>
                    <a:pt x="196" y="1"/>
                  </a:moveTo>
                  <a:cubicBezTo>
                    <a:pt x="99" y="1"/>
                    <a:pt x="1" y="98"/>
                    <a:pt x="60" y="217"/>
                  </a:cubicBezTo>
                  <a:lnTo>
                    <a:pt x="543" y="1238"/>
                  </a:lnTo>
                  <a:cubicBezTo>
                    <a:pt x="564" y="1286"/>
                    <a:pt x="612" y="1314"/>
                    <a:pt x="667" y="1314"/>
                  </a:cubicBezTo>
                  <a:lnTo>
                    <a:pt x="729" y="1307"/>
                  </a:lnTo>
                  <a:cubicBezTo>
                    <a:pt x="805" y="1266"/>
                    <a:pt x="833" y="1176"/>
                    <a:pt x="798" y="1107"/>
                  </a:cubicBezTo>
                  <a:lnTo>
                    <a:pt x="322" y="86"/>
                  </a:lnTo>
                  <a:cubicBezTo>
                    <a:pt x="294" y="26"/>
                    <a:pt x="245"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1" name="Google Shape;811;p42"/>
            <p:cNvSpPr/>
            <p:nvPr/>
          </p:nvSpPr>
          <p:spPr>
            <a:xfrm>
              <a:off x="6635450" y="1770250"/>
              <a:ext cx="20725" cy="32775"/>
            </a:xfrm>
            <a:custGeom>
              <a:avLst/>
              <a:gdLst/>
              <a:ahLst/>
              <a:cxnLst/>
              <a:rect l="l" t="t" r="r" b="b"/>
              <a:pathLst>
                <a:path w="829" h="1311" extrusionOk="0">
                  <a:moveTo>
                    <a:pt x="187" y="0"/>
                  </a:moveTo>
                  <a:cubicBezTo>
                    <a:pt x="93" y="0"/>
                    <a:pt x="0" y="90"/>
                    <a:pt x="50" y="207"/>
                  </a:cubicBezTo>
                  <a:lnTo>
                    <a:pt x="532" y="1227"/>
                  </a:lnTo>
                  <a:cubicBezTo>
                    <a:pt x="560" y="1276"/>
                    <a:pt x="608" y="1303"/>
                    <a:pt x="663" y="1310"/>
                  </a:cubicBezTo>
                  <a:lnTo>
                    <a:pt x="725" y="1296"/>
                  </a:lnTo>
                  <a:cubicBezTo>
                    <a:pt x="794" y="1262"/>
                    <a:pt x="829" y="1172"/>
                    <a:pt x="794" y="1103"/>
                  </a:cubicBezTo>
                  <a:lnTo>
                    <a:pt x="319" y="89"/>
                  </a:lnTo>
                  <a:cubicBezTo>
                    <a:pt x="289" y="27"/>
                    <a:pt x="238"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2" name="Google Shape;812;p42"/>
            <p:cNvSpPr/>
            <p:nvPr/>
          </p:nvSpPr>
          <p:spPr>
            <a:xfrm>
              <a:off x="6516675" y="1826425"/>
              <a:ext cx="20375" cy="32625"/>
            </a:xfrm>
            <a:custGeom>
              <a:avLst/>
              <a:gdLst/>
              <a:ahLst/>
              <a:cxnLst/>
              <a:rect l="l" t="t" r="r" b="b"/>
              <a:pathLst>
                <a:path w="815" h="1305" extrusionOk="0">
                  <a:moveTo>
                    <a:pt x="177" y="0"/>
                  </a:moveTo>
                  <a:cubicBezTo>
                    <a:pt x="155" y="0"/>
                    <a:pt x="133" y="5"/>
                    <a:pt x="111" y="15"/>
                  </a:cubicBezTo>
                  <a:cubicBezTo>
                    <a:pt x="35" y="42"/>
                    <a:pt x="0" y="132"/>
                    <a:pt x="35" y="208"/>
                  </a:cubicBezTo>
                  <a:lnTo>
                    <a:pt x="518" y="1229"/>
                  </a:lnTo>
                  <a:cubicBezTo>
                    <a:pt x="538" y="1277"/>
                    <a:pt x="594" y="1305"/>
                    <a:pt x="649" y="1305"/>
                  </a:cubicBezTo>
                  <a:lnTo>
                    <a:pt x="718" y="1298"/>
                  </a:lnTo>
                  <a:cubicBezTo>
                    <a:pt x="787" y="1256"/>
                    <a:pt x="814" y="1174"/>
                    <a:pt x="787" y="1098"/>
                  </a:cubicBezTo>
                  <a:lnTo>
                    <a:pt x="304" y="84"/>
                  </a:lnTo>
                  <a:cubicBezTo>
                    <a:pt x="279" y="30"/>
                    <a:pt x="23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3" name="Google Shape;813;p42"/>
            <p:cNvSpPr/>
            <p:nvPr/>
          </p:nvSpPr>
          <p:spPr>
            <a:xfrm>
              <a:off x="7044300" y="1556450"/>
              <a:ext cx="28950" cy="50000"/>
            </a:xfrm>
            <a:custGeom>
              <a:avLst/>
              <a:gdLst/>
              <a:ahLst/>
              <a:cxnLst/>
              <a:rect l="l" t="t" r="r" b="b"/>
              <a:pathLst>
                <a:path w="1158" h="2000" extrusionOk="0">
                  <a:moveTo>
                    <a:pt x="189" y="0"/>
                  </a:moveTo>
                  <a:cubicBezTo>
                    <a:pt x="95" y="0"/>
                    <a:pt x="1" y="91"/>
                    <a:pt x="54" y="207"/>
                  </a:cubicBezTo>
                  <a:lnTo>
                    <a:pt x="861" y="1924"/>
                  </a:lnTo>
                  <a:cubicBezTo>
                    <a:pt x="882" y="1972"/>
                    <a:pt x="937" y="2000"/>
                    <a:pt x="992" y="2000"/>
                  </a:cubicBezTo>
                  <a:lnTo>
                    <a:pt x="1055" y="1993"/>
                  </a:lnTo>
                  <a:cubicBezTo>
                    <a:pt x="1123" y="1959"/>
                    <a:pt x="1158" y="1869"/>
                    <a:pt x="1123" y="1793"/>
                  </a:cubicBezTo>
                  <a:lnTo>
                    <a:pt x="317" y="90"/>
                  </a:lnTo>
                  <a:cubicBezTo>
                    <a:pt x="290" y="27"/>
                    <a:pt x="240"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4" name="Google Shape;814;p42"/>
            <p:cNvSpPr/>
            <p:nvPr/>
          </p:nvSpPr>
          <p:spPr>
            <a:xfrm>
              <a:off x="6924850" y="1612900"/>
              <a:ext cx="29450" cy="49775"/>
            </a:xfrm>
            <a:custGeom>
              <a:avLst/>
              <a:gdLst/>
              <a:ahLst/>
              <a:cxnLst/>
              <a:rect l="l" t="t" r="r" b="b"/>
              <a:pathLst>
                <a:path w="1178" h="1991" extrusionOk="0">
                  <a:moveTo>
                    <a:pt x="228" y="1"/>
                  </a:moveTo>
                  <a:cubicBezTo>
                    <a:pt x="127" y="1"/>
                    <a:pt x="0" y="102"/>
                    <a:pt x="67" y="197"/>
                  </a:cubicBezTo>
                  <a:lnTo>
                    <a:pt x="874" y="1908"/>
                  </a:lnTo>
                  <a:cubicBezTo>
                    <a:pt x="894" y="1956"/>
                    <a:pt x="943" y="1990"/>
                    <a:pt x="1005" y="1990"/>
                  </a:cubicBezTo>
                  <a:lnTo>
                    <a:pt x="1060" y="1977"/>
                  </a:lnTo>
                  <a:cubicBezTo>
                    <a:pt x="1136" y="1949"/>
                    <a:pt x="1177" y="1859"/>
                    <a:pt x="1143" y="1783"/>
                  </a:cubicBezTo>
                  <a:lnTo>
                    <a:pt x="329" y="73"/>
                  </a:lnTo>
                  <a:cubicBezTo>
                    <a:pt x="314" y="21"/>
                    <a:pt x="273"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5" name="Google Shape;815;p42"/>
            <p:cNvSpPr/>
            <p:nvPr/>
          </p:nvSpPr>
          <p:spPr>
            <a:xfrm>
              <a:off x="6805500" y="1669000"/>
              <a:ext cx="29475" cy="49700"/>
            </a:xfrm>
            <a:custGeom>
              <a:avLst/>
              <a:gdLst/>
              <a:ahLst/>
              <a:cxnLst/>
              <a:rect l="l" t="t" r="r" b="b"/>
              <a:pathLst>
                <a:path w="1179" h="1988" extrusionOk="0">
                  <a:moveTo>
                    <a:pt x="236" y="0"/>
                  </a:moveTo>
                  <a:cubicBezTo>
                    <a:pt x="133" y="0"/>
                    <a:pt x="0" y="101"/>
                    <a:pt x="75" y="195"/>
                  </a:cubicBezTo>
                  <a:lnTo>
                    <a:pt x="882" y="1905"/>
                  </a:lnTo>
                  <a:cubicBezTo>
                    <a:pt x="903" y="1953"/>
                    <a:pt x="951" y="1988"/>
                    <a:pt x="1006" y="1988"/>
                  </a:cubicBezTo>
                  <a:lnTo>
                    <a:pt x="1075" y="1981"/>
                  </a:lnTo>
                  <a:cubicBezTo>
                    <a:pt x="1151" y="1939"/>
                    <a:pt x="1179" y="1857"/>
                    <a:pt x="1144" y="1781"/>
                  </a:cubicBezTo>
                  <a:lnTo>
                    <a:pt x="337" y="77"/>
                  </a:lnTo>
                  <a:cubicBezTo>
                    <a:pt x="326" y="22"/>
                    <a:pt x="28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6" name="Google Shape;816;p42"/>
            <p:cNvSpPr/>
            <p:nvPr/>
          </p:nvSpPr>
          <p:spPr>
            <a:xfrm>
              <a:off x="6686550" y="1725175"/>
              <a:ext cx="29300" cy="49900"/>
            </a:xfrm>
            <a:custGeom>
              <a:avLst/>
              <a:gdLst/>
              <a:ahLst/>
              <a:cxnLst/>
              <a:rect l="l" t="t" r="r" b="b"/>
              <a:pathLst>
                <a:path w="1172" h="1996" extrusionOk="0">
                  <a:moveTo>
                    <a:pt x="229" y="1"/>
                  </a:moveTo>
                  <a:cubicBezTo>
                    <a:pt x="127" y="1"/>
                    <a:pt x="1" y="107"/>
                    <a:pt x="68" y="203"/>
                  </a:cubicBezTo>
                  <a:lnTo>
                    <a:pt x="868" y="1906"/>
                  </a:lnTo>
                  <a:cubicBezTo>
                    <a:pt x="895" y="1961"/>
                    <a:pt x="950" y="1989"/>
                    <a:pt x="1006" y="1996"/>
                  </a:cubicBezTo>
                  <a:lnTo>
                    <a:pt x="1068" y="1975"/>
                  </a:lnTo>
                  <a:cubicBezTo>
                    <a:pt x="1137" y="1934"/>
                    <a:pt x="1171" y="1851"/>
                    <a:pt x="1137" y="1775"/>
                  </a:cubicBezTo>
                  <a:lnTo>
                    <a:pt x="330" y="72"/>
                  </a:lnTo>
                  <a:cubicBezTo>
                    <a:pt x="313" y="21"/>
                    <a:pt x="27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7" name="Google Shape;817;p42"/>
            <p:cNvSpPr/>
            <p:nvPr/>
          </p:nvSpPr>
          <p:spPr>
            <a:xfrm>
              <a:off x="6568225" y="1781075"/>
              <a:ext cx="28300" cy="50050"/>
            </a:xfrm>
            <a:custGeom>
              <a:avLst/>
              <a:gdLst/>
              <a:ahLst/>
              <a:cxnLst/>
              <a:rect l="l" t="t" r="r" b="b"/>
              <a:pathLst>
                <a:path w="1132" h="2002" extrusionOk="0">
                  <a:moveTo>
                    <a:pt x="167" y="0"/>
                  </a:moveTo>
                  <a:cubicBezTo>
                    <a:pt x="145" y="0"/>
                    <a:pt x="124" y="5"/>
                    <a:pt x="104" y="15"/>
                  </a:cubicBezTo>
                  <a:cubicBezTo>
                    <a:pt x="35" y="50"/>
                    <a:pt x="1" y="132"/>
                    <a:pt x="35" y="208"/>
                  </a:cubicBezTo>
                  <a:lnTo>
                    <a:pt x="835" y="1912"/>
                  </a:lnTo>
                  <a:cubicBezTo>
                    <a:pt x="863" y="1967"/>
                    <a:pt x="918" y="1994"/>
                    <a:pt x="973" y="2001"/>
                  </a:cubicBezTo>
                  <a:cubicBezTo>
                    <a:pt x="994" y="2001"/>
                    <a:pt x="1014" y="1994"/>
                    <a:pt x="1035" y="1981"/>
                  </a:cubicBezTo>
                  <a:cubicBezTo>
                    <a:pt x="1104" y="1946"/>
                    <a:pt x="1132" y="1863"/>
                    <a:pt x="1104" y="1794"/>
                  </a:cubicBezTo>
                  <a:lnTo>
                    <a:pt x="304" y="84"/>
                  </a:lnTo>
                  <a:cubicBezTo>
                    <a:pt x="275" y="30"/>
                    <a:pt x="22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8" name="Google Shape;818;p42"/>
            <p:cNvSpPr/>
            <p:nvPr/>
          </p:nvSpPr>
          <p:spPr>
            <a:xfrm>
              <a:off x="6650650" y="1187125"/>
              <a:ext cx="28475" cy="50200"/>
            </a:xfrm>
            <a:custGeom>
              <a:avLst/>
              <a:gdLst/>
              <a:ahLst/>
              <a:cxnLst/>
              <a:rect l="l" t="t" r="r" b="b"/>
              <a:pathLst>
                <a:path w="1139" h="2008" extrusionOk="0">
                  <a:moveTo>
                    <a:pt x="158" y="1"/>
                  </a:moveTo>
                  <a:cubicBezTo>
                    <a:pt x="138" y="1"/>
                    <a:pt x="117" y="5"/>
                    <a:pt x="97" y="14"/>
                  </a:cubicBezTo>
                  <a:cubicBezTo>
                    <a:pt x="28" y="56"/>
                    <a:pt x="0" y="138"/>
                    <a:pt x="28" y="214"/>
                  </a:cubicBezTo>
                  <a:lnTo>
                    <a:pt x="842" y="1918"/>
                  </a:lnTo>
                  <a:cubicBezTo>
                    <a:pt x="862" y="1966"/>
                    <a:pt x="911" y="2000"/>
                    <a:pt x="973" y="2007"/>
                  </a:cubicBezTo>
                  <a:lnTo>
                    <a:pt x="1028" y="1987"/>
                  </a:lnTo>
                  <a:cubicBezTo>
                    <a:pt x="1104" y="1959"/>
                    <a:pt x="1138" y="1869"/>
                    <a:pt x="1097" y="1800"/>
                  </a:cubicBezTo>
                  <a:lnTo>
                    <a:pt x="297" y="90"/>
                  </a:lnTo>
                  <a:cubicBezTo>
                    <a:pt x="271" y="34"/>
                    <a:pt x="216"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19" name="Google Shape;819;p42"/>
            <p:cNvSpPr/>
            <p:nvPr/>
          </p:nvSpPr>
          <p:spPr>
            <a:xfrm>
              <a:off x="6466325" y="1371475"/>
              <a:ext cx="50025" cy="30325"/>
            </a:xfrm>
            <a:custGeom>
              <a:avLst/>
              <a:gdLst/>
              <a:ahLst/>
              <a:cxnLst/>
              <a:rect l="l" t="t" r="r" b="b"/>
              <a:pathLst>
                <a:path w="2001" h="1213" extrusionOk="0">
                  <a:moveTo>
                    <a:pt x="177" y="0"/>
                  </a:moveTo>
                  <a:cubicBezTo>
                    <a:pt x="125" y="0"/>
                    <a:pt x="77" y="30"/>
                    <a:pt x="49" y="82"/>
                  </a:cubicBezTo>
                  <a:cubicBezTo>
                    <a:pt x="1" y="151"/>
                    <a:pt x="28" y="240"/>
                    <a:pt x="104" y="282"/>
                  </a:cubicBezTo>
                  <a:lnTo>
                    <a:pt x="1759" y="1192"/>
                  </a:lnTo>
                  <a:lnTo>
                    <a:pt x="1835" y="1213"/>
                  </a:lnTo>
                  <a:cubicBezTo>
                    <a:pt x="1883" y="1206"/>
                    <a:pt x="1932" y="1178"/>
                    <a:pt x="1952" y="1130"/>
                  </a:cubicBezTo>
                  <a:cubicBezTo>
                    <a:pt x="2001" y="1061"/>
                    <a:pt x="1973" y="971"/>
                    <a:pt x="1904" y="937"/>
                  </a:cubicBezTo>
                  <a:lnTo>
                    <a:pt x="249" y="20"/>
                  </a:lnTo>
                  <a:cubicBezTo>
                    <a:pt x="225" y="7"/>
                    <a:pt x="20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20" name="Google Shape;820;p42"/>
            <p:cNvSpPr/>
            <p:nvPr/>
          </p:nvSpPr>
          <p:spPr>
            <a:xfrm>
              <a:off x="6426325" y="1622950"/>
              <a:ext cx="54500" cy="13350"/>
            </a:xfrm>
            <a:custGeom>
              <a:avLst/>
              <a:gdLst/>
              <a:ahLst/>
              <a:cxnLst/>
              <a:rect l="l" t="t" r="r" b="b"/>
              <a:pathLst>
                <a:path w="2180" h="534" extrusionOk="0">
                  <a:moveTo>
                    <a:pt x="2024" y="0"/>
                  </a:moveTo>
                  <a:cubicBezTo>
                    <a:pt x="2016" y="0"/>
                    <a:pt x="2008" y="1"/>
                    <a:pt x="2001" y="2"/>
                  </a:cubicBezTo>
                  <a:lnTo>
                    <a:pt x="132" y="243"/>
                  </a:lnTo>
                  <a:cubicBezTo>
                    <a:pt x="56" y="257"/>
                    <a:pt x="1" y="319"/>
                    <a:pt x="1" y="402"/>
                  </a:cubicBezTo>
                  <a:cubicBezTo>
                    <a:pt x="14" y="478"/>
                    <a:pt x="76" y="533"/>
                    <a:pt x="152" y="533"/>
                  </a:cubicBezTo>
                  <a:lnTo>
                    <a:pt x="166" y="533"/>
                  </a:lnTo>
                  <a:lnTo>
                    <a:pt x="2049" y="299"/>
                  </a:lnTo>
                  <a:cubicBezTo>
                    <a:pt x="2125" y="285"/>
                    <a:pt x="2180" y="209"/>
                    <a:pt x="2166" y="133"/>
                  </a:cubicBezTo>
                  <a:cubicBezTo>
                    <a:pt x="2160" y="58"/>
                    <a:pt x="2097"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21" name="Google Shape;821;p42"/>
            <p:cNvSpPr/>
            <p:nvPr/>
          </p:nvSpPr>
          <p:spPr>
            <a:xfrm>
              <a:off x="7105825" y="1264125"/>
              <a:ext cx="43875" cy="39925"/>
            </a:xfrm>
            <a:custGeom>
              <a:avLst/>
              <a:gdLst/>
              <a:ahLst/>
              <a:cxnLst/>
              <a:rect l="l" t="t" r="r" b="b"/>
              <a:pathLst>
                <a:path w="1755" h="1597" extrusionOk="0">
                  <a:moveTo>
                    <a:pt x="1536" y="1"/>
                  </a:moveTo>
                  <a:cubicBezTo>
                    <a:pt x="1503" y="1"/>
                    <a:pt x="1467" y="14"/>
                    <a:pt x="1435" y="45"/>
                  </a:cubicBezTo>
                  <a:lnTo>
                    <a:pt x="63" y="1348"/>
                  </a:lnTo>
                  <a:cubicBezTo>
                    <a:pt x="7" y="1403"/>
                    <a:pt x="0" y="1493"/>
                    <a:pt x="56" y="1555"/>
                  </a:cubicBezTo>
                  <a:cubicBezTo>
                    <a:pt x="83" y="1583"/>
                    <a:pt x="118" y="1596"/>
                    <a:pt x="159" y="1596"/>
                  </a:cubicBezTo>
                  <a:cubicBezTo>
                    <a:pt x="200" y="1596"/>
                    <a:pt x="235" y="1583"/>
                    <a:pt x="263" y="1555"/>
                  </a:cubicBezTo>
                  <a:lnTo>
                    <a:pt x="1642" y="265"/>
                  </a:lnTo>
                  <a:cubicBezTo>
                    <a:pt x="1754" y="158"/>
                    <a:pt x="1655" y="1"/>
                    <a:pt x="1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22" name="Google Shape;822;p42"/>
            <p:cNvSpPr/>
            <p:nvPr/>
          </p:nvSpPr>
          <p:spPr>
            <a:xfrm>
              <a:off x="6899275" y="1146150"/>
              <a:ext cx="16750" cy="53925"/>
            </a:xfrm>
            <a:custGeom>
              <a:avLst/>
              <a:gdLst/>
              <a:ahLst/>
              <a:cxnLst/>
              <a:rect l="l" t="t" r="r" b="b"/>
              <a:pathLst>
                <a:path w="670" h="2157" extrusionOk="0">
                  <a:moveTo>
                    <a:pt x="506" y="1"/>
                  </a:moveTo>
                  <a:cubicBezTo>
                    <a:pt x="440" y="1"/>
                    <a:pt x="378" y="52"/>
                    <a:pt x="366" y="129"/>
                  </a:cubicBezTo>
                  <a:lnTo>
                    <a:pt x="14" y="1984"/>
                  </a:lnTo>
                  <a:cubicBezTo>
                    <a:pt x="0" y="2060"/>
                    <a:pt x="48" y="2136"/>
                    <a:pt x="131" y="2157"/>
                  </a:cubicBezTo>
                  <a:lnTo>
                    <a:pt x="166" y="2157"/>
                  </a:lnTo>
                  <a:cubicBezTo>
                    <a:pt x="235" y="2157"/>
                    <a:pt x="290" y="2101"/>
                    <a:pt x="304" y="2032"/>
                  </a:cubicBezTo>
                  <a:lnTo>
                    <a:pt x="655" y="177"/>
                  </a:lnTo>
                  <a:cubicBezTo>
                    <a:pt x="669" y="101"/>
                    <a:pt x="621" y="26"/>
                    <a:pt x="538" y="5"/>
                  </a:cubicBezTo>
                  <a:cubicBezTo>
                    <a:pt x="527" y="2"/>
                    <a:pt x="516"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grpSp>
        <p:nvGrpSpPr>
          <p:cNvPr id="823" name="Google Shape;823;p42"/>
          <p:cNvGrpSpPr/>
          <p:nvPr/>
        </p:nvGrpSpPr>
        <p:grpSpPr>
          <a:xfrm>
            <a:off x="8056073" y="4400549"/>
            <a:ext cx="315440" cy="304214"/>
            <a:chOff x="2082875" y="4326875"/>
            <a:chExt cx="377050" cy="363675"/>
          </a:xfrm>
        </p:grpSpPr>
        <p:sp>
          <p:nvSpPr>
            <p:cNvPr id="824" name="Google Shape;824;p42"/>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25" name="Google Shape;825;p42"/>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26" name="Google Shape;826;p42"/>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grpSp>
        <p:nvGrpSpPr>
          <p:cNvPr id="827" name="Google Shape;827;p42"/>
          <p:cNvGrpSpPr/>
          <p:nvPr/>
        </p:nvGrpSpPr>
        <p:grpSpPr>
          <a:xfrm>
            <a:off x="2434272" y="62249"/>
            <a:ext cx="315440" cy="304214"/>
            <a:chOff x="2082875" y="4326875"/>
            <a:chExt cx="377050" cy="363675"/>
          </a:xfrm>
        </p:grpSpPr>
        <p:sp>
          <p:nvSpPr>
            <p:cNvPr id="828" name="Google Shape;828;p42"/>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29" name="Google Shape;829;p42"/>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30" name="Google Shape;830;p42"/>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sp>
        <p:nvSpPr>
          <p:cNvPr id="831" name="Google Shape;831;p42"/>
          <p:cNvSpPr/>
          <p:nvPr/>
        </p:nvSpPr>
        <p:spPr>
          <a:xfrm rot="899975">
            <a:off x="1318947" y="777665"/>
            <a:ext cx="394318" cy="404904"/>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32" name="Google Shape;832;p42"/>
          <p:cNvSpPr/>
          <p:nvPr/>
        </p:nvSpPr>
        <p:spPr>
          <a:xfrm>
            <a:off x="7731451" y="844681"/>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33" name="Google Shape;833;p42"/>
          <p:cNvSpPr/>
          <p:nvPr/>
        </p:nvSpPr>
        <p:spPr>
          <a:xfrm rot="-6299975">
            <a:off x="7987024" y="3839629"/>
            <a:ext cx="394318" cy="404904"/>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34" name="Google Shape;834;p42"/>
          <p:cNvSpPr/>
          <p:nvPr/>
        </p:nvSpPr>
        <p:spPr>
          <a:xfrm>
            <a:off x="1178451" y="3172443"/>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35" name="Google Shape;835;p42"/>
          <p:cNvSpPr/>
          <p:nvPr/>
        </p:nvSpPr>
        <p:spPr>
          <a:xfrm rot="-3600058">
            <a:off x="748623" y="3789305"/>
            <a:ext cx="632328" cy="629526"/>
          </a:xfrm>
          <a:custGeom>
            <a:avLst/>
            <a:gdLst/>
            <a:ahLst/>
            <a:cxnLst/>
            <a:rect l="l" t="t" r="r" b="b"/>
            <a:pathLst>
              <a:path w="29561" h="29430" extrusionOk="0">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36" name="Google Shape;836;p42"/>
          <p:cNvSpPr/>
          <p:nvPr/>
        </p:nvSpPr>
        <p:spPr>
          <a:xfrm>
            <a:off x="645099" y="1663321"/>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nvGrpSpPr>
          <p:cNvPr id="837" name="Google Shape;837;p42"/>
          <p:cNvGrpSpPr/>
          <p:nvPr/>
        </p:nvGrpSpPr>
        <p:grpSpPr>
          <a:xfrm rot="7199834">
            <a:off x="8262829" y="1725609"/>
            <a:ext cx="513634" cy="695892"/>
            <a:chOff x="4367313" y="3599613"/>
            <a:chExt cx="723775" cy="980600"/>
          </a:xfrm>
        </p:grpSpPr>
        <p:sp>
          <p:nvSpPr>
            <p:cNvPr id="838" name="Google Shape;838;p42"/>
            <p:cNvSpPr/>
            <p:nvPr/>
          </p:nvSpPr>
          <p:spPr>
            <a:xfrm>
              <a:off x="4375263" y="3607738"/>
              <a:ext cx="707875" cy="964350"/>
            </a:xfrm>
            <a:custGeom>
              <a:avLst/>
              <a:gdLst/>
              <a:ahLst/>
              <a:cxnLst/>
              <a:rect l="l" t="t" r="r" b="b"/>
              <a:pathLst>
                <a:path w="28315" h="38574" extrusionOk="0">
                  <a:moveTo>
                    <a:pt x="17877" y="0"/>
                  </a:moveTo>
                  <a:cubicBezTo>
                    <a:pt x="14619" y="0"/>
                    <a:pt x="11466" y="1749"/>
                    <a:pt x="9814" y="4820"/>
                  </a:cubicBezTo>
                  <a:lnTo>
                    <a:pt x="5067" y="13670"/>
                  </a:lnTo>
                  <a:cubicBezTo>
                    <a:pt x="4775" y="14189"/>
                    <a:pt x="4966" y="14844"/>
                    <a:pt x="5494" y="15126"/>
                  </a:cubicBezTo>
                  <a:cubicBezTo>
                    <a:pt x="5659" y="15214"/>
                    <a:pt x="5836" y="15255"/>
                    <a:pt x="6010" y="15255"/>
                  </a:cubicBezTo>
                  <a:cubicBezTo>
                    <a:pt x="6394" y="15255"/>
                    <a:pt x="6764" y="15052"/>
                    <a:pt x="6958" y="14689"/>
                  </a:cubicBezTo>
                  <a:lnTo>
                    <a:pt x="11706" y="5848"/>
                  </a:lnTo>
                  <a:cubicBezTo>
                    <a:pt x="12969" y="3498"/>
                    <a:pt x="15383" y="2159"/>
                    <a:pt x="17876" y="2159"/>
                  </a:cubicBezTo>
                  <a:cubicBezTo>
                    <a:pt x="18992" y="2159"/>
                    <a:pt x="20123" y="2427"/>
                    <a:pt x="21174" y="2992"/>
                  </a:cubicBezTo>
                  <a:cubicBezTo>
                    <a:pt x="24576" y="4820"/>
                    <a:pt x="25859" y="9059"/>
                    <a:pt x="24030" y="12461"/>
                  </a:cubicBezTo>
                  <a:lnTo>
                    <a:pt x="12561" y="33798"/>
                  </a:lnTo>
                  <a:cubicBezTo>
                    <a:pt x="11640" y="35403"/>
                    <a:pt x="9962" y="36306"/>
                    <a:pt x="8231" y="36306"/>
                  </a:cubicBezTo>
                  <a:cubicBezTo>
                    <a:pt x="7431" y="36306"/>
                    <a:pt x="6620" y="36114"/>
                    <a:pt x="5867" y="35708"/>
                  </a:cubicBezTo>
                  <a:cubicBezTo>
                    <a:pt x="3484" y="34435"/>
                    <a:pt x="2547" y="31488"/>
                    <a:pt x="3757" y="29069"/>
                  </a:cubicBezTo>
                  <a:lnTo>
                    <a:pt x="12361" y="13061"/>
                  </a:lnTo>
                  <a:cubicBezTo>
                    <a:pt x="12661" y="12479"/>
                    <a:pt x="13189" y="12051"/>
                    <a:pt x="13816" y="11860"/>
                  </a:cubicBezTo>
                  <a:cubicBezTo>
                    <a:pt x="14049" y="11793"/>
                    <a:pt x="14287" y="11759"/>
                    <a:pt x="14525" y="11759"/>
                  </a:cubicBezTo>
                  <a:cubicBezTo>
                    <a:pt x="14929" y="11759"/>
                    <a:pt x="15329" y="11857"/>
                    <a:pt x="15690" y="12051"/>
                  </a:cubicBezTo>
                  <a:cubicBezTo>
                    <a:pt x="16900" y="12697"/>
                    <a:pt x="17345" y="14207"/>
                    <a:pt x="16690" y="15407"/>
                  </a:cubicBezTo>
                  <a:lnTo>
                    <a:pt x="11561" y="25321"/>
                  </a:lnTo>
                  <a:cubicBezTo>
                    <a:pt x="11288" y="25849"/>
                    <a:pt x="11497" y="26504"/>
                    <a:pt x="12034" y="26777"/>
                  </a:cubicBezTo>
                  <a:cubicBezTo>
                    <a:pt x="12191" y="26858"/>
                    <a:pt x="12359" y="26896"/>
                    <a:pt x="12526" y="26896"/>
                  </a:cubicBezTo>
                  <a:cubicBezTo>
                    <a:pt x="12918" y="26896"/>
                    <a:pt x="13297" y="26683"/>
                    <a:pt x="13489" y="26313"/>
                  </a:cubicBezTo>
                  <a:lnTo>
                    <a:pt x="18591" y="16408"/>
                  </a:lnTo>
                  <a:cubicBezTo>
                    <a:pt x="19901" y="14152"/>
                    <a:pt x="19073" y="11260"/>
                    <a:pt x="16781" y="10023"/>
                  </a:cubicBezTo>
                  <a:cubicBezTo>
                    <a:pt x="16085" y="9652"/>
                    <a:pt x="15339" y="9476"/>
                    <a:pt x="14604" y="9476"/>
                  </a:cubicBezTo>
                  <a:cubicBezTo>
                    <a:pt x="12908" y="9476"/>
                    <a:pt x="11272" y="10412"/>
                    <a:pt x="10460" y="12042"/>
                  </a:cubicBezTo>
                  <a:lnTo>
                    <a:pt x="1865" y="28050"/>
                  </a:lnTo>
                  <a:cubicBezTo>
                    <a:pt x="0" y="31524"/>
                    <a:pt x="1301" y="35863"/>
                    <a:pt x="4775" y="37737"/>
                  </a:cubicBezTo>
                  <a:cubicBezTo>
                    <a:pt x="5821" y="38282"/>
                    <a:pt x="6977" y="38573"/>
                    <a:pt x="8159" y="38573"/>
                  </a:cubicBezTo>
                  <a:cubicBezTo>
                    <a:pt x="10788" y="38573"/>
                    <a:pt x="13216" y="37136"/>
                    <a:pt x="14462" y="34817"/>
                  </a:cubicBezTo>
                  <a:lnTo>
                    <a:pt x="25922" y="13470"/>
                  </a:lnTo>
                  <a:cubicBezTo>
                    <a:pt x="28314" y="9023"/>
                    <a:pt x="26641" y="3483"/>
                    <a:pt x="22193" y="1091"/>
                  </a:cubicBezTo>
                  <a:cubicBezTo>
                    <a:pt x="20817" y="351"/>
                    <a:pt x="19337" y="0"/>
                    <a:pt x="17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39" name="Google Shape;839;p42"/>
            <p:cNvSpPr/>
            <p:nvPr/>
          </p:nvSpPr>
          <p:spPr>
            <a:xfrm>
              <a:off x="4367313" y="3599613"/>
              <a:ext cx="723775" cy="980600"/>
            </a:xfrm>
            <a:custGeom>
              <a:avLst/>
              <a:gdLst/>
              <a:ahLst/>
              <a:cxnLst/>
              <a:rect l="l" t="t" r="r" b="b"/>
              <a:pathLst>
                <a:path w="28951" h="39224" extrusionOk="0">
                  <a:moveTo>
                    <a:pt x="18090" y="646"/>
                  </a:moveTo>
                  <a:cubicBezTo>
                    <a:pt x="20729" y="646"/>
                    <a:pt x="23288" y="1818"/>
                    <a:pt x="25013" y="3934"/>
                  </a:cubicBezTo>
                  <a:cubicBezTo>
                    <a:pt x="27296" y="6726"/>
                    <a:pt x="27678" y="10628"/>
                    <a:pt x="25977" y="13811"/>
                  </a:cubicBezTo>
                  <a:lnTo>
                    <a:pt x="14517" y="35158"/>
                  </a:lnTo>
                  <a:cubicBezTo>
                    <a:pt x="13266" y="37495"/>
                    <a:pt x="10866" y="38825"/>
                    <a:pt x="8390" y="38825"/>
                  </a:cubicBezTo>
                  <a:cubicBezTo>
                    <a:pt x="7280" y="38825"/>
                    <a:pt x="6156" y="38558"/>
                    <a:pt x="5112" y="37996"/>
                  </a:cubicBezTo>
                  <a:cubicBezTo>
                    <a:pt x="1728" y="36177"/>
                    <a:pt x="464" y="31965"/>
                    <a:pt x="2283" y="28591"/>
                  </a:cubicBezTo>
                  <a:lnTo>
                    <a:pt x="10878" y="12574"/>
                  </a:lnTo>
                  <a:cubicBezTo>
                    <a:pt x="11433" y="11537"/>
                    <a:pt x="12370" y="10773"/>
                    <a:pt x="13489" y="10437"/>
                  </a:cubicBezTo>
                  <a:cubicBezTo>
                    <a:pt x="13907" y="10309"/>
                    <a:pt x="14335" y="10246"/>
                    <a:pt x="14762" y="10237"/>
                  </a:cubicBezTo>
                  <a:cubicBezTo>
                    <a:pt x="18109" y="10246"/>
                    <a:pt x="20228" y="13811"/>
                    <a:pt x="18655" y="16758"/>
                  </a:cubicBezTo>
                  <a:lnTo>
                    <a:pt x="13534" y="26654"/>
                  </a:lnTo>
                  <a:cubicBezTo>
                    <a:pt x="13380" y="26956"/>
                    <a:pt x="13071" y="27126"/>
                    <a:pt x="12752" y="27126"/>
                  </a:cubicBezTo>
                  <a:cubicBezTo>
                    <a:pt x="12620" y="27126"/>
                    <a:pt x="12486" y="27097"/>
                    <a:pt x="12361" y="27036"/>
                  </a:cubicBezTo>
                  <a:cubicBezTo>
                    <a:pt x="12161" y="26927"/>
                    <a:pt x="12006" y="26745"/>
                    <a:pt x="11933" y="26517"/>
                  </a:cubicBezTo>
                  <a:cubicBezTo>
                    <a:pt x="11852" y="26299"/>
                    <a:pt x="11879" y="26054"/>
                    <a:pt x="11988" y="25844"/>
                  </a:cubicBezTo>
                  <a:lnTo>
                    <a:pt x="17109" y="15930"/>
                  </a:lnTo>
                  <a:cubicBezTo>
                    <a:pt x="17900" y="14630"/>
                    <a:pt x="17445" y="12920"/>
                    <a:pt x="16090" y="12192"/>
                  </a:cubicBezTo>
                  <a:cubicBezTo>
                    <a:pt x="15687" y="11974"/>
                    <a:pt x="15254" y="11871"/>
                    <a:pt x="14828" y="11871"/>
                  </a:cubicBezTo>
                  <a:cubicBezTo>
                    <a:pt x="13832" y="11871"/>
                    <a:pt x="12871" y="12434"/>
                    <a:pt x="12406" y="13402"/>
                  </a:cubicBezTo>
                  <a:lnTo>
                    <a:pt x="3811" y="29410"/>
                  </a:lnTo>
                  <a:cubicBezTo>
                    <a:pt x="2456" y="31938"/>
                    <a:pt x="3411" y="35085"/>
                    <a:pt x="5940" y="36449"/>
                  </a:cubicBezTo>
                  <a:cubicBezTo>
                    <a:pt x="6720" y="36865"/>
                    <a:pt x="7559" y="37062"/>
                    <a:pt x="8386" y="37062"/>
                  </a:cubicBezTo>
                  <a:cubicBezTo>
                    <a:pt x="10241" y="37062"/>
                    <a:pt x="12036" y="36072"/>
                    <a:pt x="12979" y="34330"/>
                  </a:cubicBezTo>
                  <a:lnTo>
                    <a:pt x="24440" y="12993"/>
                  </a:lnTo>
                  <a:cubicBezTo>
                    <a:pt x="26222" y="9500"/>
                    <a:pt x="24885" y="5234"/>
                    <a:pt x="21438" y="3379"/>
                  </a:cubicBezTo>
                  <a:cubicBezTo>
                    <a:pt x="20353" y="2799"/>
                    <a:pt x="19185" y="2523"/>
                    <a:pt x="18035" y="2523"/>
                  </a:cubicBezTo>
                  <a:cubicBezTo>
                    <a:pt x="15519" y="2523"/>
                    <a:pt x="13083" y="3840"/>
                    <a:pt x="11761" y="6180"/>
                  </a:cubicBezTo>
                  <a:lnTo>
                    <a:pt x="7013" y="15021"/>
                  </a:lnTo>
                  <a:cubicBezTo>
                    <a:pt x="6841" y="15279"/>
                    <a:pt x="6556" y="15421"/>
                    <a:pt x="6266" y="15421"/>
                  </a:cubicBezTo>
                  <a:cubicBezTo>
                    <a:pt x="6127" y="15421"/>
                    <a:pt x="5987" y="15389"/>
                    <a:pt x="5858" y="15321"/>
                  </a:cubicBezTo>
                  <a:cubicBezTo>
                    <a:pt x="5457" y="15103"/>
                    <a:pt x="5294" y="14612"/>
                    <a:pt x="5476" y="14193"/>
                  </a:cubicBezTo>
                  <a:lnTo>
                    <a:pt x="10214" y="5353"/>
                  </a:lnTo>
                  <a:cubicBezTo>
                    <a:pt x="11342" y="3261"/>
                    <a:pt x="13252" y="1696"/>
                    <a:pt x="15526" y="1023"/>
                  </a:cubicBezTo>
                  <a:cubicBezTo>
                    <a:pt x="16372" y="769"/>
                    <a:pt x="17235" y="646"/>
                    <a:pt x="18090" y="646"/>
                  </a:cubicBezTo>
                  <a:close/>
                  <a:moveTo>
                    <a:pt x="18233" y="1"/>
                  </a:moveTo>
                  <a:cubicBezTo>
                    <a:pt x="14808" y="1"/>
                    <a:pt x="11504" y="1888"/>
                    <a:pt x="9869" y="5171"/>
                  </a:cubicBezTo>
                  <a:lnTo>
                    <a:pt x="5121" y="14011"/>
                  </a:lnTo>
                  <a:cubicBezTo>
                    <a:pt x="4748" y="14639"/>
                    <a:pt x="4966" y="15448"/>
                    <a:pt x="5612" y="15794"/>
                  </a:cubicBezTo>
                  <a:cubicBezTo>
                    <a:pt x="5803" y="15898"/>
                    <a:pt x="6008" y="15946"/>
                    <a:pt x="6211" y="15946"/>
                  </a:cubicBezTo>
                  <a:cubicBezTo>
                    <a:pt x="6685" y="15946"/>
                    <a:pt x="7145" y="15680"/>
                    <a:pt x="7368" y="15221"/>
                  </a:cubicBezTo>
                  <a:lnTo>
                    <a:pt x="12115" y="6371"/>
                  </a:lnTo>
                  <a:cubicBezTo>
                    <a:pt x="13380" y="4232"/>
                    <a:pt x="15643" y="3031"/>
                    <a:pt x="17972" y="3031"/>
                  </a:cubicBezTo>
                  <a:cubicBezTo>
                    <a:pt x="19060" y="3031"/>
                    <a:pt x="20162" y="3293"/>
                    <a:pt x="21183" y="3843"/>
                  </a:cubicBezTo>
                  <a:cubicBezTo>
                    <a:pt x="24394" y="5562"/>
                    <a:pt x="25677" y="9518"/>
                    <a:pt x="24085" y="12793"/>
                  </a:cubicBezTo>
                  <a:lnTo>
                    <a:pt x="12625" y="34139"/>
                  </a:lnTo>
                  <a:cubicBezTo>
                    <a:pt x="11765" y="35753"/>
                    <a:pt x="10112" y="36668"/>
                    <a:pt x="8402" y="36668"/>
                  </a:cubicBezTo>
                  <a:cubicBezTo>
                    <a:pt x="7634" y="36668"/>
                    <a:pt x="6855" y="36484"/>
                    <a:pt x="6131" y="36095"/>
                  </a:cubicBezTo>
                  <a:cubicBezTo>
                    <a:pt x="3793" y="34849"/>
                    <a:pt x="2920" y="31938"/>
                    <a:pt x="4166" y="29601"/>
                  </a:cubicBezTo>
                  <a:lnTo>
                    <a:pt x="12779" y="13593"/>
                  </a:lnTo>
                  <a:cubicBezTo>
                    <a:pt x="13061" y="13065"/>
                    <a:pt x="13543" y="12665"/>
                    <a:pt x="14116" y="12492"/>
                  </a:cubicBezTo>
                  <a:cubicBezTo>
                    <a:pt x="14343" y="12424"/>
                    <a:pt x="14567" y="12392"/>
                    <a:pt x="14783" y="12392"/>
                  </a:cubicBezTo>
                  <a:cubicBezTo>
                    <a:pt x="16410" y="12392"/>
                    <a:pt x="17612" y="14191"/>
                    <a:pt x="16745" y="15748"/>
                  </a:cubicBezTo>
                  <a:lnTo>
                    <a:pt x="11624" y="25662"/>
                  </a:lnTo>
                  <a:cubicBezTo>
                    <a:pt x="11306" y="26290"/>
                    <a:pt x="11551" y="27063"/>
                    <a:pt x="12170" y="27381"/>
                  </a:cubicBezTo>
                  <a:cubicBezTo>
                    <a:pt x="12359" y="27480"/>
                    <a:pt x="12561" y="27527"/>
                    <a:pt x="12760" y="27527"/>
                  </a:cubicBezTo>
                  <a:cubicBezTo>
                    <a:pt x="13222" y="27527"/>
                    <a:pt x="13669" y="27275"/>
                    <a:pt x="13898" y="26836"/>
                  </a:cubicBezTo>
                  <a:lnTo>
                    <a:pt x="19010" y="16931"/>
                  </a:lnTo>
                  <a:cubicBezTo>
                    <a:pt x="20265" y="14593"/>
                    <a:pt x="19383" y="11674"/>
                    <a:pt x="17036" y="10419"/>
                  </a:cubicBezTo>
                  <a:cubicBezTo>
                    <a:pt x="16332" y="10035"/>
                    <a:pt x="15549" y="9839"/>
                    <a:pt x="14762" y="9839"/>
                  </a:cubicBezTo>
                  <a:cubicBezTo>
                    <a:pt x="14298" y="9839"/>
                    <a:pt x="13832" y="9907"/>
                    <a:pt x="13380" y="10046"/>
                  </a:cubicBezTo>
                  <a:cubicBezTo>
                    <a:pt x="12152" y="10410"/>
                    <a:pt x="11124" y="11246"/>
                    <a:pt x="10524" y="12374"/>
                  </a:cubicBezTo>
                  <a:lnTo>
                    <a:pt x="1919" y="28400"/>
                  </a:lnTo>
                  <a:cubicBezTo>
                    <a:pt x="0" y="31975"/>
                    <a:pt x="1346" y="36422"/>
                    <a:pt x="4921" y="38341"/>
                  </a:cubicBezTo>
                  <a:cubicBezTo>
                    <a:pt x="5985" y="38914"/>
                    <a:pt x="7177" y="39214"/>
                    <a:pt x="8386" y="39224"/>
                  </a:cubicBezTo>
                  <a:cubicBezTo>
                    <a:pt x="11097" y="39224"/>
                    <a:pt x="13598" y="37732"/>
                    <a:pt x="14880" y="35340"/>
                  </a:cubicBezTo>
                  <a:lnTo>
                    <a:pt x="26331" y="14002"/>
                  </a:lnTo>
                  <a:cubicBezTo>
                    <a:pt x="28951" y="9436"/>
                    <a:pt x="27286" y="3597"/>
                    <a:pt x="22648" y="1114"/>
                  </a:cubicBezTo>
                  <a:cubicBezTo>
                    <a:pt x="21238" y="358"/>
                    <a:pt x="19724" y="1"/>
                    <a:pt x="18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sp>
        <p:nvSpPr>
          <p:cNvPr id="93" name="Google Shape;539;p39">
            <a:extLst>
              <a:ext uri="{FF2B5EF4-FFF2-40B4-BE49-F238E27FC236}">
                <a16:creationId xmlns:a16="http://schemas.microsoft.com/office/drawing/2014/main" id="{B6EADAA0-C29E-44EF-A731-4D5CDF91F32D}"/>
              </a:ext>
            </a:extLst>
          </p:cNvPr>
          <p:cNvSpPr txBox="1">
            <a:spLocks/>
          </p:cNvSpPr>
          <p:nvPr/>
        </p:nvSpPr>
        <p:spPr>
          <a:xfrm>
            <a:off x="649012" y="935354"/>
            <a:ext cx="7717500" cy="478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latin typeface="Itim" panose="020B0604020202020204" charset="-34"/>
                <a:cs typeface="Itim" panose="020B0604020202020204" charset="-34"/>
              </a:rPr>
              <a:t>Bài</a:t>
            </a:r>
            <a:r>
              <a:rPr lang="en-US" sz="4000" dirty="0">
                <a:latin typeface="Itim" panose="020B0604020202020204" charset="-34"/>
                <a:cs typeface="Itim" panose="020B0604020202020204" charset="-34"/>
              </a:rPr>
              <a:t> 2: </a:t>
            </a:r>
            <a:r>
              <a:rPr lang="en-US" sz="4000" dirty="0" err="1">
                <a:latin typeface="Itim" panose="020B0604020202020204" charset="-34"/>
                <a:cs typeface="Itim" panose="020B0604020202020204" charset="-34"/>
              </a:rPr>
              <a:t>Số</a:t>
            </a:r>
            <a:r>
              <a:rPr lang="en-US" sz="4000" dirty="0">
                <a:latin typeface="Itim" panose="020B0604020202020204" charset="-34"/>
                <a:cs typeface="Itim" panose="020B0604020202020204" charset="-34"/>
              </a:rPr>
              <a:t>?</a:t>
            </a:r>
          </a:p>
        </p:txBody>
      </p:sp>
      <p:sp>
        <p:nvSpPr>
          <p:cNvPr id="94" name="Text Box 10">
            <a:extLst>
              <a:ext uri="{FF2B5EF4-FFF2-40B4-BE49-F238E27FC236}">
                <a16:creationId xmlns:a16="http://schemas.microsoft.com/office/drawing/2014/main" id="{5E525958-23E3-4408-993E-774E71F7AA13}"/>
              </a:ext>
            </a:extLst>
          </p:cNvPr>
          <p:cNvSpPr txBox="1">
            <a:spLocks noChangeArrowheads="1"/>
          </p:cNvSpPr>
          <p:nvPr/>
        </p:nvSpPr>
        <p:spPr bwMode="auto">
          <a:xfrm>
            <a:off x="3759200" y="3241675"/>
            <a:ext cx="1524000" cy="523875"/>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a:solidFill>
                  <a:srgbClr val="FF0000"/>
                </a:solidFill>
                <a:latin typeface="Itim" panose="020B0604020202020204" charset="-34"/>
                <a:cs typeface="Itim" panose="020B0604020202020204" charset="-34"/>
              </a:rPr>
              <a:t>95455</a:t>
            </a:r>
          </a:p>
        </p:txBody>
      </p:sp>
      <p:sp>
        <p:nvSpPr>
          <p:cNvPr id="95" name="Text Box 11">
            <a:extLst>
              <a:ext uri="{FF2B5EF4-FFF2-40B4-BE49-F238E27FC236}">
                <a16:creationId xmlns:a16="http://schemas.microsoft.com/office/drawing/2014/main" id="{84C24A5B-E4DB-48E7-92F7-8A02E7DDCF2B}"/>
              </a:ext>
            </a:extLst>
          </p:cNvPr>
          <p:cNvSpPr txBox="1">
            <a:spLocks noChangeArrowheads="1"/>
          </p:cNvSpPr>
          <p:nvPr/>
        </p:nvSpPr>
        <p:spPr bwMode="auto">
          <a:xfrm>
            <a:off x="6629400" y="3257550"/>
            <a:ext cx="1524000" cy="523875"/>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FF0000"/>
                </a:solidFill>
                <a:latin typeface="Itim" panose="020B0604020202020204" charset="-34"/>
                <a:cs typeface="Itim" panose="020B0604020202020204" charset="-34"/>
              </a:rPr>
              <a:t>74963</a:t>
            </a:r>
          </a:p>
        </p:txBody>
      </p:sp>
      <p:sp>
        <p:nvSpPr>
          <p:cNvPr id="96" name="Text Box 12">
            <a:extLst>
              <a:ext uri="{FF2B5EF4-FFF2-40B4-BE49-F238E27FC236}">
                <a16:creationId xmlns:a16="http://schemas.microsoft.com/office/drawing/2014/main" id="{F2A63584-068E-4347-9290-C1A5BB67D025}"/>
              </a:ext>
            </a:extLst>
          </p:cNvPr>
          <p:cNvSpPr txBox="1">
            <a:spLocks noChangeArrowheads="1"/>
          </p:cNvSpPr>
          <p:nvPr/>
        </p:nvSpPr>
        <p:spPr bwMode="auto">
          <a:xfrm>
            <a:off x="5194300" y="3228468"/>
            <a:ext cx="1524000" cy="523875"/>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a:solidFill>
                  <a:srgbClr val="FF0000"/>
                </a:solidFill>
                <a:latin typeface="Itim" panose="020B0604020202020204" charset="-34"/>
                <a:cs typeface="Itim" panose="020B0604020202020204" charset="-34"/>
              </a:rPr>
              <a:t>78420</a:t>
            </a:r>
          </a:p>
        </p:txBody>
      </p:sp>
      <p:sp>
        <p:nvSpPr>
          <p:cNvPr id="97" name="Line 14">
            <a:extLst>
              <a:ext uri="{FF2B5EF4-FFF2-40B4-BE49-F238E27FC236}">
                <a16:creationId xmlns:a16="http://schemas.microsoft.com/office/drawing/2014/main" id="{FC854FBF-9D6F-485D-9456-4220A349BE3C}"/>
              </a:ext>
            </a:extLst>
          </p:cNvPr>
          <p:cNvSpPr>
            <a:spLocks noChangeShapeType="1"/>
          </p:cNvSpPr>
          <p:nvPr/>
        </p:nvSpPr>
        <p:spPr bwMode="auto">
          <a:xfrm>
            <a:off x="5257800" y="1903413"/>
            <a:ext cx="0" cy="186848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98" name="Line 15">
            <a:extLst>
              <a:ext uri="{FF2B5EF4-FFF2-40B4-BE49-F238E27FC236}">
                <a16:creationId xmlns:a16="http://schemas.microsoft.com/office/drawing/2014/main" id="{7D966C4D-CECF-4C62-A343-920BF3520006}"/>
              </a:ext>
            </a:extLst>
          </p:cNvPr>
          <p:cNvSpPr>
            <a:spLocks noChangeShapeType="1"/>
          </p:cNvSpPr>
          <p:nvPr/>
        </p:nvSpPr>
        <p:spPr bwMode="auto">
          <a:xfrm>
            <a:off x="6705600" y="1903413"/>
            <a:ext cx="0" cy="186848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99" name="Line 16">
            <a:extLst>
              <a:ext uri="{FF2B5EF4-FFF2-40B4-BE49-F238E27FC236}">
                <a16:creationId xmlns:a16="http://schemas.microsoft.com/office/drawing/2014/main" id="{E57AE158-FD38-4CEC-904F-485EACA51026}"/>
              </a:ext>
            </a:extLst>
          </p:cNvPr>
          <p:cNvSpPr>
            <a:spLocks noChangeShapeType="1"/>
          </p:cNvSpPr>
          <p:nvPr/>
        </p:nvSpPr>
        <p:spPr bwMode="auto">
          <a:xfrm>
            <a:off x="3581400" y="1903413"/>
            <a:ext cx="0" cy="186848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00" name="Rectangle 18">
            <a:extLst>
              <a:ext uri="{FF2B5EF4-FFF2-40B4-BE49-F238E27FC236}">
                <a16:creationId xmlns:a16="http://schemas.microsoft.com/office/drawing/2014/main" id="{CE0A7BA8-82F1-4841-8124-78ADEE5CEAC7}"/>
              </a:ext>
            </a:extLst>
          </p:cNvPr>
          <p:cNvSpPr>
            <a:spLocks noChangeArrowheads="1"/>
          </p:cNvSpPr>
          <p:nvPr/>
        </p:nvSpPr>
        <p:spPr bwMode="auto">
          <a:xfrm>
            <a:off x="4281903" y="2587625"/>
            <a:ext cx="373820" cy="523220"/>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chemeClr val="bg1"/>
                </a:solidFill>
                <a:latin typeface="Itim" panose="020B0604020202020204" charset="-34"/>
                <a:cs typeface="Itim" panose="020B0604020202020204" charset="-34"/>
              </a:rPr>
              <a:t>5</a:t>
            </a:r>
          </a:p>
        </p:txBody>
      </p:sp>
      <p:sp>
        <p:nvSpPr>
          <p:cNvPr id="101" name="Rectangle 19">
            <a:extLst>
              <a:ext uri="{FF2B5EF4-FFF2-40B4-BE49-F238E27FC236}">
                <a16:creationId xmlns:a16="http://schemas.microsoft.com/office/drawing/2014/main" id="{5E3BB8AB-D62E-4977-A8CE-19524A3EC9C3}"/>
              </a:ext>
            </a:extLst>
          </p:cNvPr>
          <p:cNvSpPr>
            <a:spLocks noChangeArrowheads="1"/>
          </p:cNvSpPr>
          <p:nvPr/>
        </p:nvSpPr>
        <p:spPr bwMode="auto">
          <a:xfrm>
            <a:off x="889000" y="2601913"/>
            <a:ext cx="1970088" cy="523875"/>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chemeClr val="bg1"/>
                </a:solidFill>
                <a:latin typeface="Itim" panose="020B0604020202020204" charset="-34"/>
                <a:cs typeface="Itim" panose="020B0604020202020204" charset="-34"/>
              </a:rPr>
              <a:t>Thừa số</a:t>
            </a:r>
          </a:p>
        </p:txBody>
      </p:sp>
      <p:sp>
        <p:nvSpPr>
          <p:cNvPr id="102" name="Rectangle 20">
            <a:extLst>
              <a:ext uri="{FF2B5EF4-FFF2-40B4-BE49-F238E27FC236}">
                <a16:creationId xmlns:a16="http://schemas.microsoft.com/office/drawing/2014/main" id="{FF40D868-B201-4ECC-82A0-8083AA2A1ECB}"/>
              </a:ext>
            </a:extLst>
          </p:cNvPr>
          <p:cNvSpPr>
            <a:spLocks noChangeArrowheads="1"/>
          </p:cNvSpPr>
          <p:nvPr/>
        </p:nvSpPr>
        <p:spPr bwMode="auto">
          <a:xfrm>
            <a:off x="5407572" y="1927225"/>
            <a:ext cx="1167307" cy="523220"/>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chemeClr val="bg1"/>
                </a:solidFill>
                <a:latin typeface="Itim" panose="020B0604020202020204" charset="-34"/>
                <a:cs typeface="Itim" panose="020B0604020202020204" charset="-34"/>
              </a:rPr>
              <a:t>13070</a:t>
            </a:r>
          </a:p>
        </p:txBody>
      </p:sp>
      <p:sp>
        <p:nvSpPr>
          <p:cNvPr id="103" name="Rectangle 21">
            <a:extLst>
              <a:ext uri="{FF2B5EF4-FFF2-40B4-BE49-F238E27FC236}">
                <a16:creationId xmlns:a16="http://schemas.microsoft.com/office/drawing/2014/main" id="{1E37EC41-52BC-4F7D-A611-521478AC4EFF}"/>
              </a:ext>
            </a:extLst>
          </p:cNvPr>
          <p:cNvSpPr>
            <a:spLocks noChangeArrowheads="1"/>
          </p:cNvSpPr>
          <p:nvPr/>
        </p:nvSpPr>
        <p:spPr bwMode="auto">
          <a:xfrm>
            <a:off x="5792401" y="2574925"/>
            <a:ext cx="375424" cy="523220"/>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chemeClr val="bg1"/>
                </a:solidFill>
                <a:latin typeface="Itim" panose="020B0604020202020204" charset="-34"/>
                <a:cs typeface="Itim" panose="020B0604020202020204" charset="-34"/>
              </a:rPr>
              <a:t>6</a:t>
            </a:r>
          </a:p>
        </p:txBody>
      </p:sp>
      <p:sp>
        <p:nvSpPr>
          <p:cNvPr id="104" name="Rectangle 22">
            <a:extLst>
              <a:ext uri="{FF2B5EF4-FFF2-40B4-BE49-F238E27FC236}">
                <a16:creationId xmlns:a16="http://schemas.microsoft.com/office/drawing/2014/main" id="{308E1B18-2FBB-4D38-AE14-CB7637D4920C}"/>
              </a:ext>
            </a:extLst>
          </p:cNvPr>
          <p:cNvSpPr>
            <a:spLocks noChangeArrowheads="1"/>
          </p:cNvSpPr>
          <p:nvPr/>
        </p:nvSpPr>
        <p:spPr bwMode="auto">
          <a:xfrm>
            <a:off x="7048500" y="2590800"/>
            <a:ext cx="685800" cy="523875"/>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chemeClr val="bg1"/>
                </a:solidFill>
                <a:latin typeface="Itim" panose="020B0604020202020204" charset="-34"/>
                <a:cs typeface="Itim" panose="020B0604020202020204" charset="-34"/>
              </a:rPr>
              <a:t>7</a:t>
            </a:r>
          </a:p>
        </p:txBody>
      </p:sp>
      <p:sp>
        <p:nvSpPr>
          <p:cNvPr id="105" name="Rectangle 23">
            <a:extLst>
              <a:ext uri="{FF2B5EF4-FFF2-40B4-BE49-F238E27FC236}">
                <a16:creationId xmlns:a16="http://schemas.microsoft.com/office/drawing/2014/main" id="{8FBBF5A8-0AC9-41C1-95F7-E64583A72BFA}"/>
              </a:ext>
            </a:extLst>
          </p:cNvPr>
          <p:cNvSpPr>
            <a:spLocks noChangeArrowheads="1"/>
          </p:cNvSpPr>
          <p:nvPr/>
        </p:nvSpPr>
        <p:spPr bwMode="auto">
          <a:xfrm>
            <a:off x="1139564" y="3194050"/>
            <a:ext cx="841897" cy="523220"/>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err="1">
                <a:solidFill>
                  <a:schemeClr val="bg1"/>
                </a:solidFill>
                <a:latin typeface="Itim" panose="020B0604020202020204" charset="-34"/>
                <a:cs typeface="Itim" panose="020B0604020202020204" charset="-34"/>
              </a:rPr>
              <a:t>Tích</a:t>
            </a:r>
            <a:endParaRPr lang="en-US" altLang="en-US" sz="2800" b="1" dirty="0">
              <a:solidFill>
                <a:schemeClr val="bg1"/>
              </a:solidFill>
              <a:latin typeface="Itim" panose="020B0604020202020204" charset="-34"/>
              <a:cs typeface="Itim" panose="020B0604020202020204" charset="-34"/>
            </a:endParaRPr>
          </a:p>
        </p:txBody>
      </p:sp>
      <p:sp>
        <p:nvSpPr>
          <p:cNvPr id="106" name="Line 24">
            <a:extLst>
              <a:ext uri="{FF2B5EF4-FFF2-40B4-BE49-F238E27FC236}">
                <a16:creationId xmlns:a16="http://schemas.microsoft.com/office/drawing/2014/main" id="{065148AE-055C-481F-9F4F-D6F875DFFD57}"/>
              </a:ext>
            </a:extLst>
          </p:cNvPr>
          <p:cNvSpPr>
            <a:spLocks noChangeShapeType="1"/>
          </p:cNvSpPr>
          <p:nvPr/>
        </p:nvSpPr>
        <p:spPr bwMode="auto">
          <a:xfrm>
            <a:off x="762000" y="1885950"/>
            <a:ext cx="7391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07" name="Line 25">
            <a:extLst>
              <a:ext uri="{FF2B5EF4-FFF2-40B4-BE49-F238E27FC236}">
                <a16:creationId xmlns:a16="http://schemas.microsoft.com/office/drawing/2014/main" id="{FF890C26-305A-4098-BF62-7186ED1FA308}"/>
              </a:ext>
            </a:extLst>
          </p:cNvPr>
          <p:cNvSpPr>
            <a:spLocks noChangeShapeType="1"/>
          </p:cNvSpPr>
          <p:nvPr/>
        </p:nvSpPr>
        <p:spPr bwMode="auto">
          <a:xfrm>
            <a:off x="762000" y="3771900"/>
            <a:ext cx="7391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08" name="Line 26">
            <a:extLst>
              <a:ext uri="{FF2B5EF4-FFF2-40B4-BE49-F238E27FC236}">
                <a16:creationId xmlns:a16="http://schemas.microsoft.com/office/drawing/2014/main" id="{8A3489E1-F8FD-4BE8-B5D6-1646DBFA63B7}"/>
              </a:ext>
            </a:extLst>
          </p:cNvPr>
          <p:cNvSpPr>
            <a:spLocks noChangeShapeType="1"/>
          </p:cNvSpPr>
          <p:nvPr/>
        </p:nvSpPr>
        <p:spPr bwMode="auto">
          <a:xfrm flipH="1">
            <a:off x="762000" y="1885950"/>
            <a:ext cx="19050" cy="18859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09" name="Line 27">
            <a:extLst>
              <a:ext uri="{FF2B5EF4-FFF2-40B4-BE49-F238E27FC236}">
                <a16:creationId xmlns:a16="http://schemas.microsoft.com/office/drawing/2014/main" id="{F892D9C9-BDEE-4733-BE92-F78E58F2043B}"/>
              </a:ext>
            </a:extLst>
          </p:cNvPr>
          <p:cNvSpPr>
            <a:spLocks noChangeShapeType="1"/>
          </p:cNvSpPr>
          <p:nvPr/>
        </p:nvSpPr>
        <p:spPr bwMode="auto">
          <a:xfrm>
            <a:off x="8153400" y="1885950"/>
            <a:ext cx="0" cy="18859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10" name="Line 28">
            <a:extLst>
              <a:ext uri="{FF2B5EF4-FFF2-40B4-BE49-F238E27FC236}">
                <a16:creationId xmlns:a16="http://schemas.microsoft.com/office/drawing/2014/main" id="{326B0AF3-FF5C-423E-A183-1A96F95A1E8A}"/>
              </a:ext>
            </a:extLst>
          </p:cNvPr>
          <p:cNvSpPr>
            <a:spLocks noChangeShapeType="1"/>
          </p:cNvSpPr>
          <p:nvPr/>
        </p:nvSpPr>
        <p:spPr bwMode="auto">
          <a:xfrm>
            <a:off x="762000" y="2514600"/>
            <a:ext cx="7391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11" name="Line 29">
            <a:extLst>
              <a:ext uri="{FF2B5EF4-FFF2-40B4-BE49-F238E27FC236}">
                <a16:creationId xmlns:a16="http://schemas.microsoft.com/office/drawing/2014/main" id="{AD37B83E-83F8-4780-B95B-01A4CB6E693C}"/>
              </a:ext>
            </a:extLst>
          </p:cNvPr>
          <p:cNvSpPr>
            <a:spLocks noChangeShapeType="1"/>
          </p:cNvSpPr>
          <p:nvPr/>
        </p:nvSpPr>
        <p:spPr bwMode="auto">
          <a:xfrm>
            <a:off x="762000" y="3143250"/>
            <a:ext cx="7391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sp>
        <p:nvSpPr>
          <p:cNvPr id="112" name="Rectangle 30">
            <a:extLst>
              <a:ext uri="{FF2B5EF4-FFF2-40B4-BE49-F238E27FC236}">
                <a16:creationId xmlns:a16="http://schemas.microsoft.com/office/drawing/2014/main" id="{28754251-E1E9-4715-A49A-1EC25AEE712C}"/>
              </a:ext>
            </a:extLst>
          </p:cNvPr>
          <p:cNvSpPr>
            <a:spLocks noChangeArrowheads="1"/>
          </p:cNvSpPr>
          <p:nvPr/>
        </p:nvSpPr>
        <p:spPr bwMode="auto">
          <a:xfrm>
            <a:off x="990600" y="1968500"/>
            <a:ext cx="1739900" cy="523875"/>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err="1">
                <a:solidFill>
                  <a:schemeClr val="bg1"/>
                </a:solidFill>
                <a:latin typeface="Itim" panose="020B0604020202020204" charset="-34"/>
                <a:cs typeface="Itim" panose="020B0604020202020204" charset="-34"/>
              </a:rPr>
              <a:t>Thừa</a:t>
            </a:r>
            <a:r>
              <a:rPr lang="en-US" altLang="en-US" sz="2800" b="1" dirty="0">
                <a:solidFill>
                  <a:schemeClr val="bg1"/>
                </a:solidFill>
                <a:latin typeface="Itim" panose="020B0604020202020204" charset="-34"/>
                <a:cs typeface="Itim" panose="020B0604020202020204" charset="-34"/>
              </a:rPr>
              <a:t> </a:t>
            </a:r>
            <a:r>
              <a:rPr lang="en-US" altLang="en-US" sz="2800" b="1" dirty="0" err="1">
                <a:solidFill>
                  <a:schemeClr val="bg1"/>
                </a:solidFill>
                <a:latin typeface="Itim" panose="020B0604020202020204" charset="-34"/>
                <a:cs typeface="Itim" panose="020B0604020202020204" charset="-34"/>
              </a:rPr>
              <a:t>số</a:t>
            </a:r>
            <a:endParaRPr lang="en-US" altLang="en-US" sz="2800" b="1" dirty="0">
              <a:solidFill>
                <a:schemeClr val="bg1"/>
              </a:solidFill>
              <a:latin typeface="Itim" panose="020B0604020202020204" charset="-34"/>
              <a:cs typeface="Itim" panose="020B0604020202020204" charset="-34"/>
            </a:endParaRPr>
          </a:p>
        </p:txBody>
      </p:sp>
      <p:sp>
        <p:nvSpPr>
          <p:cNvPr id="113" name="Rectangle 31">
            <a:extLst>
              <a:ext uri="{FF2B5EF4-FFF2-40B4-BE49-F238E27FC236}">
                <a16:creationId xmlns:a16="http://schemas.microsoft.com/office/drawing/2014/main" id="{C83A9734-A582-429E-A513-9B623B5FD42F}"/>
              </a:ext>
            </a:extLst>
          </p:cNvPr>
          <p:cNvSpPr>
            <a:spLocks noChangeArrowheads="1"/>
          </p:cNvSpPr>
          <p:nvPr/>
        </p:nvSpPr>
        <p:spPr bwMode="auto">
          <a:xfrm>
            <a:off x="3748088" y="1930400"/>
            <a:ext cx="1447800" cy="522288"/>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chemeClr val="bg1"/>
                </a:solidFill>
                <a:latin typeface="Itim" panose="020B0604020202020204" charset="-34"/>
                <a:cs typeface="Itim" panose="020B0604020202020204" charset="-34"/>
              </a:rPr>
              <a:t>19091</a:t>
            </a:r>
          </a:p>
        </p:txBody>
      </p:sp>
      <p:sp>
        <p:nvSpPr>
          <p:cNvPr id="114" name="Text Box 32">
            <a:extLst>
              <a:ext uri="{FF2B5EF4-FFF2-40B4-BE49-F238E27FC236}">
                <a16:creationId xmlns:a16="http://schemas.microsoft.com/office/drawing/2014/main" id="{11769FA4-C678-4175-80D4-A87AC4B0AB37}"/>
              </a:ext>
            </a:extLst>
          </p:cNvPr>
          <p:cNvSpPr txBox="1">
            <a:spLocks noChangeArrowheads="1"/>
          </p:cNvSpPr>
          <p:nvPr/>
        </p:nvSpPr>
        <p:spPr bwMode="auto">
          <a:xfrm>
            <a:off x="6654800" y="1951038"/>
            <a:ext cx="1524000" cy="522287"/>
          </a:xfrm>
          <a:prstGeom prst="rect">
            <a:avLst/>
          </a:prstGeom>
          <a:noFill/>
          <a:ln w="2857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chemeClr val="bg1"/>
                </a:solidFill>
                <a:latin typeface="Itim" panose="020B0604020202020204" charset="-34"/>
                <a:cs typeface="Itim" panose="020B0604020202020204" charset="-34"/>
              </a:rPr>
              <a:t>10709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dissolv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dissolv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grpSp>
        <p:nvGrpSpPr>
          <p:cNvPr id="853" name="Google Shape;853;p43"/>
          <p:cNvGrpSpPr/>
          <p:nvPr/>
        </p:nvGrpSpPr>
        <p:grpSpPr>
          <a:xfrm>
            <a:off x="-28942" y="3886604"/>
            <a:ext cx="1377336" cy="1276989"/>
            <a:chOff x="1109450" y="611950"/>
            <a:chExt cx="1750125" cy="1537675"/>
          </a:xfrm>
        </p:grpSpPr>
        <p:sp>
          <p:nvSpPr>
            <p:cNvPr id="854" name="Google Shape;854;p43"/>
            <p:cNvSpPr/>
            <p:nvPr/>
          </p:nvSpPr>
          <p:spPr>
            <a:xfrm>
              <a:off x="1114550" y="616250"/>
              <a:ext cx="1740650" cy="1529175"/>
            </a:xfrm>
            <a:custGeom>
              <a:avLst/>
              <a:gdLst/>
              <a:ahLst/>
              <a:cxnLst/>
              <a:rect l="l" t="t" r="r" b="b"/>
              <a:pathLst>
                <a:path w="69626" h="61167" extrusionOk="0">
                  <a:moveTo>
                    <a:pt x="40136" y="12538"/>
                  </a:moveTo>
                  <a:lnTo>
                    <a:pt x="52565" y="42925"/>
                  </a:lnTo>
                  <a:lnTo>
                    <a:pt x="18069" y="24806"/>
                  </a:lnTo>
                  <a:lnTo>
                    <a:pt x="40136" y="12538"/>
                  </a:lnTo>
                  <a:close/>
                  <a:moveTo>
                    <a:pt x="43957" y="1"/>
                  </a:moveTo>
                  <a:cubicBezTo>
                    <a:pt x="43693" y="1"/>
                    <a:pt x="43424" y="66"/>
                    <a:pt x="43173" y="203"/>
                  </a:cubicBezTo>
                  <a:lnTo>
                    <a:pt x="1132" y="23581"/>
                  </a:lnTo>
                  <a:cubicBezTo>
                    <a:pt x="0" y="24210"/>
                    <a:pt x="17" y="25835"/>
                    <a:pt x="1166" y="26439"/>
                  </a:cubicBezTo>
                  <a:lnTo>
                    <a:pt x="66908" y="60977"/>
                  </a:lnTo>
                  <a:cubicBezTo>
                    <a:pt x="67160" y="61108"/>
                    <a:pt x="67416" y="61167"/>
                    <a:pt x="67663" y="61167"/>
                  </a:cubicBezTo>
                  <a:cubicBezTo>
                    <a:pt x="68735" y="61167"/>
                    <a:pt x="69625" y="60061"/>
                    <a:pt x="69162" y="58927"/>
                  </a:cubicBezTo>
                  <a:lnTo>
                    <a:pt x="45462" y="1003"/>
                  </a:lnTo>
                  <a:cubicBezTo>
                    <a:pt x="45198" y="373"/>
                    <a:pt x="44590" y="1"/>
                    <a:pt x="43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55" name="Google Shape;855;p43"/>
            <p:cNvSpPr/>
            <p:nvPr/>
          </p:nvSpPr>
          <p:spPr>
            <a:xfrm>
              <a:off x="1109450" y="611950"/>
              <a:ext cx="1750125" cy="1537675"/>
            </a:xfrm>
            <a:custGeom>
              <a:avLst/>
              <a:gdLst/>
              <a:ahLst/>
              <a:cxnLst/>
              <a:rect l="l" t="t" r="r" b="b"/>
              <a:pathLst>
                <a:path w="70005" h="61507" extrusionOk="0">
                  <a:moveTo>
                    <a:pt x="40255" y="12957"/>
                  </a:moveTo>
                  <a:lnTo>
                    <a:pt x="52437" y="42740"/>
                  </a:lnTo>
                  <a:lnTo>
                    <a:pt x="18622" y="24978"/>
                  </a:lnTo>
                  <a:lnTo>
                    <a:pt x="40255" y="12957"/>
                  </a:lnTo>
                  <a:close/>
                  <a:moveTo>
                    <a:pt x="40335" y="12543"/>
                  </a:moveTo>
                  <a:cubicBezTo>
                    <a:pt x="40308" y="12543"/>
                    <a:pt x="40280" y="12547"/>
                    <a:pt x="40255" y="12557"/>
                  </a:cubicBezTo>
                  <a:lnTo>
                    <a:pt x="18188" y="24833"/>
                  </a:lnTo>
                  <a:cubicBezTo>
                    <a:pt x="18137" y="24858"/>
                    <a:pt x="18103" y="24918"/>
                    <a:pt x="18103" y="24978"/>
                  </a:cubicBezTo>
                  <a:cubicBezTo>
                    <a:pt x="18103" y="25046"/>
                    <a:pt x="18146" y="25097"/>
                    <a:pt x="18197" y="25131"/>
                  </a:cubicBezTo>
                  <a:lnTo>
                    <a:pt x="52684" y="43251"/>
                  </a:lnTo>
                  <a:lnTo>
                    <a:pt x="52769" y="43268"/>
                  </a:lnTo>
                  <a:cubicBezTo>
                    <a:pt x="52812" y="43268"/>
                    <a:pt x="52854" y="43251"/>
                    <a:pt x="52888" y="43225"/>
                  </a:cubicBezTo>
                  <a:cubicBezTo>
                    <a:pt x="52931" y="43174"/>
                    <a:pt x="52948" y="43106"/>
                    <a:pt x="52931" y="43038"/>
                  </a:cubicBezTo>
                  <a:lnTo>
                    <a:pt x="40485" y="12642"/>
                  </a:lnTo>
                  <a:cubicBezTo>
                    <a:pt x="40468" y="12600"/>
                    <a:pt x="40434" y="12566"/>
                    <a:pt x="40391" y="12549"/>
                  </a:cubicBezTo>
                  <a:cubicBezTo>
                    <a:pt x="40374" y="12545"/>
                    <a:pt x="40355" y="12543"/>
                    <a:pt x="40335" y="12543"/>
                  </a:cubicBezTo>
                  <a:close/>
                  <a:moveTo>
                    <a:pt x="44168" y="341"/>
                  </a:moveTo>
                  <a:cubicBezTo>
                    <a:pt x="44330" y="341"/>
                    <a:pt x="44500" y="367"/>
                    <a:pt x="44653" y="418"/>
                  </a:cubicBezTo>
                  <a:cubicBezTo>
                    <a:pt x="45045" y="554"/>
                    <a:pt x="45351" y="852"/>
                    <a:pt x="45504" y="1235"/>
                  </a:cubicBezTo>
                  <a:lnTo>
                    <a:pt x="69213" y="59167"/>
                  </a:lnTo>
                  <a:cubicBezTo>
                    <a:pt x="69451" y="59729"/>
                    <a:pt x="69307" y="60384"/>
                    <a:pt x="68839" y="60783"/>
                  </a:cubicBezTo>
                  <a:cubicBezTo>
                    <a:pt x="68566" y="61036"/>
                    <a:pt x="68216" y="61166"/>
                    <a:pt x="67863" y="61166"/>
                  </a:cubicBezTo>
                  <a:cubicBezTo>
                    <a:pt x="67632" y="61166"/>
                    <a:pt x="67400" y="61110"/>
                    <a:pt x="67188" y="60996"/>
                  </a:cubicBezTo>
                  <a:lnTo>
                    <a:pt x="1438" y="26458"/>
                  </a:lnTo>
                  <a:cubicBezTo>
                    <a:pt x="970" y="26211"/>
                    <a:pt x="672" y="25726"/>
                    <a:pt x="664" y="25190"/>
                  </a:cubicBezTo>
                  <a:cubicBezTo>
                    <a:pt x="655" y="24663"/>
                    <a:pt x="944" y="24169"/>
                    <a:pt x="1412" y="23906"/>
                  </a:cubicBezTo>
                  <a:lnTo>
                    <a:pt x="43462" y="520"/>
                  </a:lnTo>
                  <a:cubicBezTo>
                    <a:pt x="43675" y="401"/>
                    <a:pt x="43922" y="341"/>
                    <a:pt x="44168" y="341"/>
                  </a:cubicBezTo>
                  <a:close/>
                  <a:moveTo>
                    <a:pt x="44186" y="1"/>
                  </a:moveTo>
                  <a:cubicBezTo>
                    <a:pt x="43882" y="1"/>
                    <a:pt x="43580" y="77"/>
                    <a:pt x="43309" y="222"/>
                  </a:cubicBezTo>
                  <a:lnTo>
                    <a:pt x="1251" y="23608"/>
                  </a:lnTo>
                  <a:cubicBezTo>
                    <a:pt x="0" y="24297"/>
                    <a:pt x="17" y="26092"/>
                    <a:pt x="1285" y="26755"/>
                  </a:cubicBezTo>
                  <a:lnTo>
                    <a:pt x="67044" y="61294"/>
                  </a:lnTo>
                  <a:cubicBezTo>
                    <a:pt x="67299" y="61430"/>
                    <a:pt x="67580" y="61507"/>
                    <a:pt x="67869" y="61507"/>
                  </a:cubicBezTo>
                  <a:cubicBezTo>
                    <a:pt x="69137" y="61507"/>
                    <a:pt x="70004" y="60213"/>
                    <a:pt x="69519" y="59039"/>
                  </a:cubicBezTo>
                  <a:lnTo>
                    <a:pt x="45827" y="1107"/>
                  </a:lnTo>
                  <a:cubicBezTo>
                    <a:pt x="45632" y="639"/>
                    <a:pt x="45240" y="265"/>
                    <a:pt x="44764" y="95"/>
                  </a:cubicBezTo>
                  <a:cubicBezTo>
                    <a:pt x="44575" y="32"/>
                    <a:pt x="44380" y="1"/>
                    <a:pt x="44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56" name="Google Shape;856;p43"/>
            <p:cNvSpPr/>
            <p:nvPr/>
          </p:nvSpPr>
          <p:spPr>
            <a:xfrm>
              <a:off x="1275550" y="1237775"/>
              <a:ext cx="1442175" cy="799125"/>
            </a:xfrm>
            <a:custGeom>
              <a:avLst/>
              <a:gdLst/>
              <a:ahLst/>
              <a:cxnLst/>
              <a:rect l="l" t="t" r="r" b="b"/>
              <a:pathLst>
                <a:path w="57687" h="31965" extrusionOk="0">
                  <a:moveTo>
                    <a:pt x="1351" y="1"/>
                  </a:moveTo>
                  <a:cubicBezTo>
                    <a:pt x="1294" y="1"/>
                    <a:pt x="1237" y="31"/>
                    <a:pt x="1208" y="89"/>
                  </a:cubicBezTo>
                  <a:lnTo>
                    <a:pt x="51" y="2301"/>
                  </a:lnTo>
                  <a:cubicBezTo>
                    <a:pt x="0" y="2378"/>
                    <a:pt x="34" y="2480"/>
                    <a:pt x="128" y="2522"/>
                  </a:cubicBezTo>
                  <a:lnTo>
                    <a:pt x="56257" y="31939"/>
                  </a:lnTo>
                  <a:lnTo>
                    <a:pt x="56333" y="31965"/>
                  </a:lnTo>
                  <a:cubicBezTo>
                    <a:pt x="56402" y="31965"/>
                    <a:pt x="56453" y="31931"/>
                    <a:pt x="56487" y="31871"/>
                  </a:cubicBezTo>
                  <a:lnTo>
                    <a:pt x="57644" y="29668"/>
                  </a:lnTo>
                  <a:cubicBezTo>
                    <a:pt x="57686" y="29583"/>
                    <a:pt x="57652" y="29481"/>
                    <a:pt x="57567" y="29438"/>
                  </a:cubicBezTo>
                  <a:cubicBezTo>
                    <a:pt x="57542" y="29426"/>
                    <a:pt x="57515" y="29420"/>
                    <a:pt x="57489" y="29420"/>
                  </a:cubicBezTo>
                  <a:cubicBezTo>
                    <a:pt x="57426" y="29420"/>
                    <a:pt x="57367" y="29452"/>
                    <a:pt x="57337" y="29506"/>
                  </a:cubicBezTo>
                  <a:lnTo>
                    <a:pt x="56257" y="31565"/>
                  </a:lnTo>
                  <a:lnTo>
                    <a:pt x="425" y="2301"/>
                  </a:lnTo>
                  <a:lnTo>
                    <a:pt x="1506" y="242"/>
                  </a:lnTo>
                  <a:cubicBezTo>
                    <a:pt x="1548" y="166"/>
                    <a:pt x="1514" y="55"/>
                    <a:pt x="1429" y="21"/>
                  </a:cubicBezTo>
                  <a:cubicBezTo>
                    <a:pt x="1405" y="8"/>
                    <a:pt x="1378"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57" name="Google Shape;857;p43"/>
            <p:cNvSpPr/>
            <p:nvPr/>
          </p:nvSpPr>
          <p:spPr>
            <a:xfrm>
              <a:off x="2478850" y="1869125"/>
              <a:ext cx="38325" cy="62725"/>
            </a:xfrm>
            <a:custGeom>
              <a:avLst/>
              <a:gdLst/>
              <a:ahLst/>
              <a:cxnLst/>
              <a:rect l="l" t="t" r="r" b="b"/>
              <a:pathLst>
                <a:path w="1533" h="2509" extrusionOk="0">
                  <a:moveTo>
                    <a:pt x="1339" y="0"/>
                  </a:moveTo>
                  <a:cubicBezTo>
                    <a:pt x="1292" y="0"/>
                    <a:pt x="1244" y="20"/>
                    <a:pt x="1209" y="67"/>
                  </a:cubicBezTo>
                  <a:lnTo>
                    <a:pt x="43" y="2270"/>
                  </a:lnTo>
                  <a:cubicBezTo>
                    <a:pt x="1" y="2347"/>
                    <a:pt x="35" y="2449"/>
                    <a:pt x="120" y="2491"/>
                  </a:cubicBezTo>
                  <a:lnTo>
                    <a:pt x="196" y="2508"/>
                  </a:lnTo>
                  <a:cubicBezTo>
                    <a:pt x="256" y="2508"/>
                    <a:pt x="315" y="2474"/>
                    <a:pt x="341" y="2423"/>
                  </a:cubicBezTo>
                  <a:lnTo>
                    <a:pt x="1498" y="211"/>
                  </a:lnTo>
                  <a:cubicBezTo>
                    <a:pt x="1533" y="90"/>
                    <a:pt x="1438" y="0"/>
                    <a:pt x="1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58" name="Google Shape;858;p43"/>
            <p:cNvSpPr/>
            <p:nvPr/>
          </p:nvSpPr>
          <p:spPr>
            <a:xfrm>
              <a:off x="2579025" y="1943475"/>
              <a:ext cx="26825" cy="40900"/>
            </a:xfrm>
            <a:custGeom>
              <a:avLst/>
              <a:gdLst/>
              <a:ahLst/>
              <a:cxnLst/>
              <a:rect l="l" t="t" r="r" b="b"/>
              <a:pathLst>
                <a:path w="1073" h="1636" extrusionOk="0">
                  <a:moveTo>
                    <a:pt x="875" y="1"/>
                  </a:moveTo>
                  <a:cubicBezTo>
                    <a:pt x="813" y="1"/>
                    <a:pt x="753" y="34"/>
                    <a:pt x="724" y="87"/>
                  </a:cubicBezTo>
                  <a:lnTo>
                    <a:pt x="35" y="1397"/>
                  </a:lnTo>
                  <a:cubicBezTo>
                    <a:pt x="1" y="1482"/>
                    <a:pt x="26" y="1585"/>
                    <a:pt x="111" y="1636"/>
                  </a:cubicBezTo>
                  <a:lnTo>
                    <a:pt x="188" y="1636"/>
                  </a:lnTo>
                  <a:cubicBezTo>
                    <a:pt x="247" y="1636"/>
                    <a:pt x="307" y="1610"/>
                    <a:pt x="332" y="1559"/>
                  </a:cubicBezTo>
                  <a:lnTo>
                    <a:pt x="1030" y="249"/>
                  </a:lnTo>
                  <a:cubicBezTo>
                    <a:pt x="1072" y="164"/>
                    <a:pt x="1038" y="62"/>
                    <a:pt x="953" y="19"/>
                  </a:cubicBezTo>
                  <a:cubicBezTo>
                    <a:pt x="928" y="7"/>
                    <a:pt x="901"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59" name="Google Shape;859;p43"/>
            <p:cNvSpPr/>
            <p:nvPr/>
          </p:nvSpPr>
          <p:spPr>
            <a:xfrm>
              <a:off x="2378900" y="1838375"/>
              <a:ext cx="26600" cy="41150"/>
            </a:xfrm>
            <a:custGeom>
              <a:avLst/>
              <a:gdLst/>
              <a:ahLst/>
              <a:cxnLst/>
              <a:rect l="l" t="t" r="r" b="b"/>
              <a:pathLst>
                <a:path w="1064" h="1646" extrusionOk="0">
                  <a:moveTo>
                    <a:pt x="876" y="0"/>
                  </a:moveTo>
                  <a:cubicBezTo>
                    <a:pt x="816" y="0"/>
                    <a:pt x="758" y="29"/>
                    <a:pt x="724" y="80"/>
                  </a:cubicBezTo>
                  <a:lnTo>
                    <a:pt x="43" y="1399"/>
                  </a:lnTo>
                  <a:cubicBezTo>
                    <a:pt x="0" y="1484"/>
                    <a:pt x="34" y="1578"/>
                    <a:pt x="111" y="1629"/>
                  </a:cubicBezTo>
                  <a:lnTo>
                    <a:pt x="196" y="1646"/>
                  </a:lnTo>
                  <a:cubicBezTo>
                    <a:pt x="256" y="1646"/>
                    <a:pt x="315" y="1603"/>
                    <a:pt x="341" y="1552"/>
                  </a:cubicBezTo>
                  <a:lnTo>
                    <a:pt x="1021" y="242"/>
                  </a:lnTo>
                  <a:cubicBezTo>
                    <a:pt x="1064" y="165"/>
                    <a:pt x="1038" y="63"/>
                    <a:pt x="962" y="21"/>
                  </a:cubicBezTo>
                  <a:cubicBezTo>
                    <a:pt x="934" y="7"/>
                    <a:pt x="904"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0" name="Google Shape;860;p43"/>
            <p:cNvSpPr/>
            <p:nvPr/>
          </p:nvSpPr>
          <p:spPr>
            <a:xfrm>
              <a:off x="2178775" y="1733325"/>
              <a:ext cx="27600" cy="41225"/>
            </a:xfrm>
            <a:custGeom>
              <a:avLst/>
              <a:gdLst/>
              <a:ahLst/>
              <a:cxnLst/>
              <a:rect l="l" t="t" r="r" b="b"/>
              <a:pathLst>
                <a:path w="1104" h="1649" extrusionOk="0">
                  <a:moveTo>
                    <a:pt x="872" y="1"/>
                  </a:moveTo>
                  <a:cubicBezTo>
                    <a:pt x="814" y="1"/>
                    <a:pt x="757" y="29"/>
                    <a:pt x="723" y="97"/>
                  </a:cubicBezTo>
                  <a:lnTo>
                    <a:pt x="43" y="1407"/>
                  </a:lnTo>
                  <a:cubicBezTo>
                    <a:pt x="0" y="1484"/>
                    <a:pt x="34" y="1586"/>
                    <a:pt x="119" y="1628"/>
                  </a:cubicBezTo>
                  <a:cubicBezTo>
                    <a:pt x="132" y="1641"/>
                    <a:pt x="149" y="1649"/>
                    <a:pt x="170" y="1649"/>
                  </a:cubicBezTo>
                  <a:cubicBezTo>
                    <a:pt x="178" y="1649"/>
                    <a:pt x="187" y="1647"/>
                    <a:pt x="196" y="1645"/>
                  </a:cubicBezTo>
                  <a:cubicBezTo>
                    <a:pt x="256" y="1645"/>
                    <a:pt x="307" y="1611"/>
                    <a:pt x="341" y="1560"/>
                  </a:cubicBezTo>
                  <a:lnTo>
                    <a:pt x="1030" y="259"/>
                  </a:lnTo>
                  <a:cubicBezTo>
                    <a:pt x="1104" y="116"/>
                    <a:pt x="987" y="1"/>
                    <a:pt x="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1" name="Google Shape;861;p43"/>
            <p:cNvSpPr/>
            <p:nvPr/>
          </p:nvSpPr>
          <p:spPr>
            <a:xfrm>
              <a:off x="1978650" y="1628675"/>
              <a:ext cx="26825" cy="41150"/>
            </a:xfrm>
            <a:custGeom>
              <a:avLst/>
              <a:gdLst/>
              <a:ahLst/>
              <a:cxnLst/>
              <a:rect l="l" t="t" r="r" b="b"/>
              <a:pathLst>
                <a:path w="1073" h="1646" extrusionOk="0">
                  <a:moveTo>
                    <a:pt x="873" y="0"/>
                  </a:moveTo>
                  <a:cubicBezTo>
                    <a:pt x="816" y="0"/>
                    <a:pt x="761" y="29"/>
                    <a:pt x="732" y="80"/>
                  </a:cubicBezTo>
                  <a:lnTo>
                    <a:pt x="43" y="1399"/>
                  </a:lnTo>
                  <a:cubicBezTo>
                    <a:pt x="0" y="1484"/>
                    <a:pt x="34" y="1578"/>
                    <a:pt x="119" y="1620"/>
                  </a:cubicBezTo>
                  <a:lnTo>
                    <a:pt x="187" y="1646"/>
                  </a:lnTo>
                  <a:cubicBezTo>
                    <a:pt x="255" y="1646"/>
                    <a:pt x="315" y="1603"/>
                    <a:pt x="341" y="1552"/>
                  </a:cubicBezTo>
                  <a:lnTo>
                    <a:pt x="1030" y="242"/>
                  </a:lnTo>
                  <a:cubicBezTo>
                    <a:pt x="1072" y="157"/>
                    <a:pt x="1038" y="55"/>
                    <a:pt x="953" y="21"/>
                  </a:cubicBezTo>
                  <a:cubicBezTo>
                    <a:pt x="928" y="7"/>
                    <a:pt x="900"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2" name="Google Shape;862;p43"/>
            <p:cNvSpPr/>
            <p:nvPr/>
          </p:nvSpPr>
          <p:spPr>
            <a:xfrm>
              <a:off x="1778300" y="1523525"/>
              <a:ext cx="27050" cy="41250"/>
            </a:xfrm>
            <a:custGeom>
              <a:avLst/>
              <a:gdLst/>
              <a:ahLst/>
              <a:cxnLst/>
              <a:rect l="l" t="t" r="r" b="b"/>
              <a:pathLst>
                <a:path w="1082" h="1650" extrusionOk="0">
                  <a:moveTo>
                    <a:pt x="878" y="0"/>
                  </a:moveTo>
                  <a:cubicBezTo>
                    <a:pt x="818" y="0"/>
                    <a:pt x="764" y="35"/>
                    <a:pt x="741" y="93"/>
                  </a:cubicBezTo>
                  <a:lnTo>
                    <a:pt x="43" y="1403"/>
                  </a:lnTo>
                  <a:cubicBezTo>
                    <a:pt x="1" y="1488"/>
                    <a:pt x="35" y="1590"/>
                    <a:pt x="120" y="1632"/>
                  </a:cubicBezTo>
                  <a:cubicBezTo>
                    <a:pt x="145" y="1641"/>
                    <a:pt x="171" y="1649"/>
                    <a:pt x="196" y="1649"/>
                  </a:cubicBezTo>
                  <a:cubicBezTo>
                    <a:pt x="256" y="1649"/>
                    <a:pt x="315" y="1615"/>
                    <a:pt x="349" y="1564"/>
                  </a:cubicBezTo>
                  <a:lnTo>
                    <a:pt x="1039" y="254"/>
                  </a:lnTo>
                  <a:cubicBezTo>
                    <a:pt x="1081" y="169"/>
                    <a:pt x="1047" y="67"/>
                    <a:pt x="962" y="24"/>
                  </a:cubicBezTo>
                  <a:cubicBezTo>
                    <a:pt x="935" y="8"/>
                    <a:pt x="906" y="0"/>
                    <a:pt x="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3" name="Google Shape;863;p43"/>
            <p:cNvSpPr/>
            <p:nvPr/>
          </p:nvSpPr>
          <p:spPr>
            <a:xfrm>
              <a:off x="1578175" y="1418800"/>
              <a:ext cx="27025" cy="41325"/>
            </a:xfrm>
            <a:custGeom>
              <a:avLst/>
              <a:gdLst/>
              <a:ahLst/>
              <a:cxnLst/>
              <a:rect l="l" t="t" r="r" b="b"/>
              <a:pathLst>
                <a:path w="1081" h="1653" extrusionOk="0">
                  <a:moveTo>
                    <a:pt x="885" y="1"/>
                  </a:moveTo>
                  <a:cubicBezTo>
                    <a:pt x="826" y="1"/>
                    <a:pt x="771" y="34"/>
                    <a:pt x="741" y="88"/>
                  </a:cubicBezTo>
                  <a:lnTo>
                    <a:pt x="43" y="1398"/>
                  </a:lnTo>
                  <a:cubicBezTo>
                    <a:pt x="1" y="1474"/>
                    <a:pt x="35" y="1585"/>
                    <a:pt x="120" y="1627"/>
                  </a:cubicBezTo>
                  <a:lnTo>
                    <a:pt x="196" y="1653"/>
                  </a:lnTo>
                  <a:cubicBezTo>
                    <a:pt x="264" y="1653"/>
                    <a:pt x="324" y="1610"/>
                    <a:pt x="358" y="1551"/>
                  </a:cubicBezTo>
                  <a:lnTo>
                    <a:pt x="1038" y="249"/>
                  </a:lnTo>
                  <a:cubicBezTo>
                    <a:pt x="1081" y="164"/>
                    <a:pt x="1047" y="62"/>
                    <a:pt x="962" y="20"/>
                  </a:cubicBezTo>
                  <a:cubicBezTo>
                    <a:pt x="937" y="7"/>
                    <a:pt x="911" y="1"/>
                    <a:pt x="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4" name="Google Shape;864;p43"/>
            <p:cNvSpPr/>
            <p:nvPr/>
          </p:nvSpPr>
          <p:spPr>
            <a:xfrm>
              <a:off x="1378275" y="1313825"/>
              <a:ext cx="26600" cy="41250"/>
            </a:xfrm>
            <a:custGeom>
              <a:avLst/>
              <a:gdLst/>
              <a:ahLst/>
              <a:cxnLst/>
              <a:rect l="l" t="t" r="r" b="b"/>
              <a:pathLst>
                <a:path w="1064" h="1650" extrusionOk="0">
                  <a:moveTo>
                    <a:pt x="875" y="1"/>
                  </a:moveTo>
                  <a:cubicBezTo>
                    <a:pt x="812" y="1"/>
                    <a:pt x="752" y="35"/>
                    <a:pt x="723" y="93"/>
                  </a:cubicBezTo>
                  <a:lnTo>
                    <a:pt x="43" y="1403"/>
                  </a:lnTo>
                  <a:cubicBezTo>
                    <a:pt x="0" y="1479"/>
                    <a:pt x="34" y="1581"/>
                    <a:pt x="111" y="1624"/>
                  </a:cubicBezTo>
                  <a:cubicBezTo>
                    <a:pt x="136" y="1641"/>
                    <a:pt x="162" y="1649"/>
                    <a:pt x="196" y="1649"/>
                  </a:cubicBezTo>
                  <a:cubicBezTo>
                    <a:pt x="255" y="1649"/>
                    <a:pt x="306" y="1615"/>
                    <a:pt x="340" y="1564"/>
                  </a:cubicBezTo>
                  <a:lnTo>
                    <a:pt x="1021" y="246"/>
                  </a:lnTo>
                  <a:cubicBezTo>
                    <a:pt x="1063" y="161"/>
                    <a:pt x="1038" y="67"/>
                    <a:pt x="961" y="25"/>
                  </a:cubicBezTo>
                  <a:cubicBezTo>
                    <a:pt x="934" y="8"/>
                    <a:pt x="904"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5" name="Google Shape;865;p43"/>
            <p:cNvSpPr/>
            <p:nvPr/>
          </p:nvSpPr>
          <p:spPr>
            <a:xfrm>
              <a:off x="2278725" y="1763475"/>
              <a:ext cx="38725" cy="63725"/>
            </a:xfrm>
            <a:custGeom>
              <a:avLst/>
              <a:gdLst/>
              <a:ahLst/>
              <a:cxnLst/>
              <a:rect l="l" t="t" r="r" b="b"/>
              <a:pathLst>
                <a:path w="1549" h="2549" extrusionOk="0">
                  <a:moveTo>
                    <a:pt x="1361" y="1"/>
                  </a:moveTo>
                  <a:cubicBezTo>
                    <a:pt x="1295" y="1"/>
                    <a:pt x="1231" y="34"/>
                    <a:pt x="1200" y="90"/>
                  </a:cubicBezTo>
                  <a:lnTo>
                    <a:pt x="43" y="2294"/>
                  </a:lnTo>
                  <a:cubicBezTo>
                    <a:pt x="1" y="2379"/>
                    <a:pt x="35" y="2481"/>
                    <a:pt x="120" y="2523"/>
                  </a:cubicBezTo>
                  <a:lnTo>
                    <a:pt x="196" y="2549"/>
                  </a:lnTo>
                  <a:cubicBezTo>
                    <a:pt x="256" y="2540"/>
                    <a:pt x="315" y="2506"/>
                    <a:pt x="341" y="2455"/>
                  </a:cubicBezTo>
                  <a:lnTo>
                    <a:pt x="1498" y="252"/>
                  </a:lnTo>
                  <a:cubicBezTo>
                    <a:pt x="1549" y="167"/>
                    <a:pt x="1515" y="56"/>
                    <a:pt x="1430" y="14"/>
                  </a:cubicBezTo>
                  <a:cubicBezTo>
                    <a:pt x="1407" y="5"/>
                    <a:pt x="1384" y="1"/>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6" name="Google Shape;866;p43"/>
            <p:cNvSpPr/>
            <p:nvPr/>
          </p:nvSpPr>
          <p:spPr>
            <a:xfrm>
              <a:off x="2078400" y="1658650"/>
              <a:ext cx="38725" cy="63500"/>
            </a:xfrm>
            <a:custGeom>
              <a:avLst/>
              <a:gdLst/>
              <a:ahLst/>
              <a:cxnLst/>
              <a:rect l="l" t="t" r="r" b="b"/>
              <a:pathLst>
                <a:path w="1549" h="2540" extrusionOk="0">
                  <a:moveTo>
                    <a:pt x="1360" y="1"/>
                  </a:moveTo>
                  <a:cubicBezTo>
                    <a:pt x="1300" y="1"/>
                    <a:pt x="1242" y="29"/>
                    <a:pt x="1208" y="81"/>
                  </a:cubicBezTo>
                  <a:lnTo>
                    <a:pt x="51" y="2293"/>
                  </a:lnTo>
                  <a:cubicBezTo>
                    <a:pt x="0" y="2378"/>
                    <a:pt x="34" y="2480"/>
                    <a:pt x="128" y="2522"/>
                  </a:cubicBezTo>
                  <a:lnTo>
                    <a:pt x="196" y="2539"/>
                  </a:lnTo>
                  <a:cubicBezTo>
                    <a:pt x="264" y="2539"/>
                    <a:pt x="323" y="2505"/>
                    <a:pt x="357" y="2454"/>
                  </a:cubicBezTo>
                  <a:lnTo>
                    <a:pt x="1506" y="243"/>
                  </a:lnTo>
                  <a:cubicBezTo>
                    <a:pt x="1548" y="166"/>
                    <a:pt x="1523" y="64"/>
                    <a:pt x="1446" y="21"/>
                  </a:cubicBezTo>
                  <a:cubicBezTo>
                    <a:pt x="1419" y="8"/>
                    <a:pt x="138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7" name="Google Shape;867;p43"/>
            <p:cNvSpPr/>
            <p:nvPr/>
          </p:nvSpPr>
          <p:spPr>
            <a:xfrm>
              <a:off x="1878675" y="1553650"/>
              <a:ext cx="38325" cy="63875"/>
            </a:xfrm>
            <a:custGeom>
              <a:avLst/>
              <a:gdLst/>
              <a:ahLst/>
              <a:cxnLst/>
              <a:rect l="l" t="t" r="r" b="b"/>
              <a:pathLst>
                <a:path w="1533" h="2555" extrusionOk="0">
                  <a:moveTo>
                    <a:pt x="1345" y="1"/>
                  </a:moveTo>
                  <a:cubicBezTo>
                    <a:pt x="1282" y="1"/>
                    <a:pt x="1222" y="35"/>
                    <a:pt x="1192" y="96"/>
                  </a:cubicBezTo>
                  <a:lnTo>
                    <a:pt x="44" y="2299"/>
                  </a:lnTo>
                  <a:cubicBezTo>
                    <a:pt x="1" y="2375"/>
                    <a:pt x="26" y="2477"/>
                    <a:pt x="103" y="2529"/>
                  </a:cubicBezTo>
                  <a:lnTo>
                    <a:pt x="188" y="2554"/>
                  </a:lnTo>
                  <a:cubicBezTo>
                    <a:pt x="256" y="2546"/>
                    <a:pt x="307" y="2511"/>
                    <a:pt x="341" y="2452"/>
                  </a:cubicBezTo>
                  <a:lnTo>
                    <a:pt x="1490" y="257"/>
                  </a:lnTo>
                  <a:cubicBezTo>
                    <a:pt x="1532" y="172"/>
                    <a:pt x="1498" y="70"/>
                    <a:pt x="1422" y="19"/>
                  </a:cubicBezTo>
                  <a:cubicBezTo>
                    <a:pt x="1397" y="7"/>
                    <a:pt x="1371"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8" name="Google Shape;868;p43"/>
            <p:cNvSpPr/>
            <p:nvPr/>
          </p:nvSpPr>
          <p:spPr>
            <a:xfrm>
              <a:off x="1678350" y="1448900"/>
              <a:ext cx="38725" cy="63550"/>
            </a:xfrm>
            <a:custGeom>
              <a:avLst/>
              <a:gdLst/>
              <a:ahLst/>
              <a:cxnLst/>
              <a:rect l="l" t="t" r="r" b="b"/>
              <a:pathLst>
                <a:path w="1549" h="2542" extrusionOk="0">
                  <a:moveTo>
                    <a:pt x="1358" y="0"/>
                  </a:moveTo>
                  <a:cubicBezTo>
                    <a:pt x="1298" y="0"/>
                    <a:pt x="1238" y="29"/>
                    <a:pt x="1208" y="83"/>
                  </a:cubicBezTo>
                  <a:lnTo>
                    <a:pt x="43" y="2295"/>
                  </a:lnTo>
                  <a:cubicBezTo>
                    <a:pt x="0" y="2380"/>
                    <a:pt x="34" y="2482"/>
                    <a:pt x="119" y="2516"/>
                  </a:cubicBezTo>
                  <a:lnTo>
                    <a:pt x="196" y="2542"/>
                  </a:lnTo>
                  <a:cubicBezTo>
                    <a:pt x="264" y="2542"/>
                    <a:pt x="315" y="2499"/>
                    <a:pt x="349" y="2448"/>
                  </a:cubicBezTo>
                  <a:lnTo>
                    <a:pt x="1506" y="245"/>
                  </a:lnTo>
                  <a:cubicBezTo>
                    <a:pt x="1549" y="160"/>
                    <a:pt x="1515" y="58"/>
                    <a:pt x="1430" y="15"/>
                  </a:cubicBezTo>
                  <a:cubicBezTo>
                    <a:pt x="1407" y="5"/>
                    <a:pt x="1383"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69" name="Google Shape;869;p43"/>
            <p:cNvSpPr/>
            <p:nvPr/>
          </p:nvSpPr>
          <p:spPr>
            <a:xfrm>
              <a:off x="1478225" y="1344175"/>
              <a:ext cx="38725" cy="63225"/>
            </a:xfrm>
            <a:custGeom>
              <a:avLst/>
              <a:gdLst/>
              <a:ahLst/>
              <a:cxnLst/>
              <a:rect l="l" t="t" r="r" b="b"/>
              <a:pathLst>
                <a:path w="1549" h="2529" extrusionOk="0">
                  <a:moveTo>
                    <a:pt x="1353" y="0"/>
                  </a:moveTo>
                  <a:cubicBezTo>
                    <a:pt x="1291" y="0"/>
                    <a:pt x="1232" y="35"/>
                    <a:pt x="1208" y="95"/>
                  </a:cubicBezTo>
                  <a:lnTo>
                    <a:pt x="43" y="2298"/>
                  </a:lnTo>
                  <a:cubicBezTo>
                    <a:pt x="0" y="2375"/>
                    <a:pt x="34" y="2486"/>
                    <a:pt x="119" y="2528"/>
                  </a:cubicBezTo>
                  <a:lnTo>
                    <a:pt x="196" y="2528"/>
                  </a:lnTo>
                  <a:cubicBezTo>
                    <a:pt x="256" y="2528"/>
                    <a:pt x="307" y="2503"/>
                    <a:pt x="341" y="2452"/>
                  </a:cubicBezTo>
                  <a:lnTo>
                    <a:pt x="1506" y="257"/>
                  </a:lnTo>
                  <a:cubicBezTo>
                    <a:pt x="1549" y="172"/>
                    <a:pt x="1515" y="61"/>
                    <a:pt x="1429" y="19"/>
                  </a:cubicBezTo>
                  <a:cubicBezTo>
                    <a:pt x="1405" y="6"/>
                    <a:pt x="137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grpSp>
        <p:nvGrpSpPr>
          <p:cNvPr id="874" name="Google Shape;874;p43"/>
          <p:cNvGrpSpPr/>
          <p:nvPr/>
        </p:nvGrpSpPr>
        <p:grpSpPr>
          <a:xfrm>
            <a:off x="8021960" y="2150920"/>
            <a:ext cx="939242" cy="1087001"/>
            <a:chOff x="6166500" y="3413100"/>
            <a:chExt cx="1222200" cy="1259250"/>
          </a:xfrm>
        </p:grpSpPr>
        <p:sp>
          <p:nvSpPr>
            <p:cNvPr id="875" name="Google Shape;875;p43"/>
            <p:cNvSpPr/>
            <p:nvPr/>
          </p:nvSpPr>
          <p:spPr>
            <a:xfrm>
              <a:off x="6681525" y="3904925"/>
              <a:ext cx="325400" cy="351775"/>
            </a:xfrm>
            <a:custGeom>
              <a:avLst/>
              <a:gdLst/>
              <a:ahLst/>
              <a:cxnLst/>
              <a:rect l="l" t="t" r="r" b="b"/>
              <a:pathLst>
                <a:path w="13016" h="14071" extrusionOk="0">
                  <a:moveTo>
                    <a:pt x="2201" y="0"/>
                  </a:moveTo>
                  <a:lnTo>
                    <a:pt x="0" y="1974"/>
                  </a:lnTo>
                  <a:lnTo>
                    <a:pt x="10815" y="14071"/>
                  </a:lnTo>
                  <a:lnTo>
                    <a:pt x="13016" y="12097"/>
                  </a:lnTo>
                  <a:lnTo>
                    <a:pt x="2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76" name="Google Shape;876;p43"/>
            <p:cNvSpPr/>
            <p:nvPr/>
          </p:nvSpPr>
          <p:spPr>
            <a:xfrm>
              <a:off x="6675600" y="3901375"/>
              <a:ext cx="339750" cy="365325"/>
            </a:xfrm>
            <a:custGeom>
              <a:avLst/>
              <a:gdLst/>
              <a:ahLst/>
              <a:cxnLst/>
              <a:rect l="l" t="t" r="r" b="b"/>
              <a:pathLst>
                <a:path w="13590" h="14613" extrusionOk="0">
                  <a:moveTo>
                    <a:pt x="2456" y="652"/>
                  </a:moveTo>
                  <a:lnTo>
                    <a:pt x="12907" y="12348"/>
                  </a:lnTo>
                  <a:lnTo>
                    <a:pt x="11097" y="13967"/>
                  </a:lnTo>
                  <a:lnTo>
                    <a:pt x="656" y="2261"/>
                  </a:lnTo>
                  <a:lnTo>
                    <a:pt x="2456" y="652"/>
                  </a:lnTo>
                  <a:close/>
                  <a:moveTo>
                    <a:pt x="2475" y="1"/>
                  </a:moveTo>
                  <a:cubicBezTo>
                    <a:pt x="2413" y="1"/>
                    <a:pt x="2352" y="24"/>
                    <a:pt x="2302" y="69"/>
                  </a:cubicBezTo>
                  <a:lnTo>
                    <a:pt x="92" y="2034"/>
                  </a:lnTo>
                  <a:cubicBezTo>
                    <a:pt x="37" y="2080"/>
                    <a:pt x="1" y="2143"/>
                    <a:pt x="1" y="2216"/>
                  </a:cubicBezTo>
                  <a:cubicBezTo>
                    <a:pt x="1" y="2289"/>
                    <a:pt x="28" y="2361"/>
                    <a:pt x="73" y="2416"/>
                  </a:cubicBezTo>
                  <a:lnTo>
                    <a:pt x="10888" y="14522"/>
                  </a:lnTo>
                  <a:cubicBezTo>
                    <a:pt x="10933" y="14567"/>
                    <a:pt x="10997" y="14604"/>
                    <a:pt x="11070" y="14613"/>
                  </a:cubicBezTo>
                  <a:lnTo>
                    <a:pt x="11088" y="14613"/>
                  </a:lnTo>
                  <a:cubicBezTo>
                    <a:pt x="11152" y="14613"/>
                    <a:pt x="11215" y="14586"/>
                    <a:pt x="11261" y="14540"/>
                  </a:cubicBezTo>
                  <a:lnTo>
                    <a:pt x="13462" y="12566"/>
                  </a:lnTo>
                  <a:cubicBezTo>
                    <a:pt x="13580" y="12466"/>
                    <a:pt x="13589" y="12294"/>
                    <a:pt x="13489" y="12194"/>
                  </a:cubicBezTo>
                  <a:lnTo>
                    <a:pt x="2675" y="97"/>
                  </a:lnTo>
                  <a:cubicBezTo>
                    <a:pt x="2621" y="33"/>
                    <a:pt x="2548" y="1"/>
                    <a:pt x="2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77" name="Google Shape;877;p43"/>
            <p:cNvSpPr/>
            <p:nvPr/>
          </p:nvSpPr>
          <p:spPr>
            <a:xfrm>
              <a:off x="6216750" y="3458675"/>
              <a:ext cx="748800" cy="682175"/>
            </a:xfrm>
            <a:custGeom>
              <a:avLst/>
              <a:gdLst/>
              <a:ahLst/>
              <a:cxnLst/>
              <a:rect l="l" t="t" r="r" b="b"/>
              <a:pathLst>
                <a:path w="29952" h="27287" extrusionOk="0">
                  <a:moveTo>
                    <a:pt x="14976" y="1"/>
                  </a:moveTo>
                  <a:cubicBezTo>
                    <a:pt x="11485" y="1"/>
                    <a:pt x="7995" y="1333"/>
                    <a:pt x="5330" y="3998"/>
                  </a:cubicBezTo>
                  <a:cubicBezTo>
                    <a:pt x="0" y="9328"/>
                    <a:pt x="0" y="17959"/>
                    <a:pt x="5330" y="23289"/>
                  </a:cubicBezTo>
                  <a:cubicBezTo>
                    <a:pt x="7995" y="25954"/>
                    <a:pt x="11485" y="27287"/>
                    <a:pt x="14976" y="27287"/>
                  </a:cubicBezTo>
                  <a:cubicBezTo>
                    <a:pt x="18466" y="27287"/>
                    <a:pt x="21956" y="25954"/>
                    <a:pt x="24621" y="23289"/>
                  </a:cubicBezTo>
                  <a:cubicBezTo>
                    <a:pt x="29951" y="17959"/>
                    <a:pt x="29951" y="9328"/>
                    <a:pt x="24621" y="3998"/>
                  </a:cubicBezTo>
                  <a:cubicBezTo>
                    <a:pt x="21956" y="1333"/>
                    <a:pt x="18466" y="1"/>
                    <a:pt x="14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78" name="Google Shape;878;p43"/>
            <p:cNvSpPr/>
            <p:nvPr/>
          </p:nvSpPr>
          <p:spPr>
            <a:xfrm>
              <a:off x="6166500" y="3418450"/>
              <a:ext cx="849075" cy="762250"/>
            </a:xfrm>
            <a:custGeom>
              <a:avLst/>
              <a:gdLst/>
              <a:ahLst/>
              <a:cxnLst/>
              <a:rect l="l" t="t" r="r" b="b"/>
              <a:pathLst>
                <a:path w="33963" h="30490" extrusionOk="0">
                  <a:moveTo>
                    <a:pt x="16978" y="3225"/>
                  </a:moveTo>
                  <a:cubicBezTo>
                    <a:pt x="20281" y="3225"/>
                    <a:pt x="23571" y="4579"/>
                    <a:pt x="25949" y="7235"/>
                  </a:cubicBezTo>
                  <a:cubicBezTo>
                    <a:pt x="29196" y="10864"/>
                    <a:pt x="29933" y="16085"/>
                    <a:pt x="27823" y="20469"/>
                  </a:cubicBezTo>
                  <a:cubicBezTo>
                    <a:pt x="25811" y="24648"/>
                    <a:pt x="21584" y="27282"/>
                    <a:pt x="16985" y="27282"/>
                  </a:cubicBezTo>
                  <a:cubicBezTo>
                    <a:pt x="16760" y="27282"/>
                    <a:pt x="16535" y="27276"/>
                    <a:pt x="16308" y="27263"/>
                  </a:cubicBezTo>
                  <a:cubicBezTo>
                    <a:pt x="11451" y="26990"/>
                    <a:pt x="7231" y="23816"/>
                    <a:pt x="5630" y="19223"/>
                  </a:cubicBezTo>
                  <a:cubicBezTo>
                    <a:pt x="4020" y="14630"/>
                    <a:pt x="5348" y="9518"/>
                    <a:pt x="8977" y="6280"/>
                  </a:cubicBezTo>
                  <a:cubicBezTo>
                    <a:pt x="11269" y="4233"/>
                    <a:pt x="14128" y="3225"/>
                    <a:pt x="16978" y="3225"/>
                  </a:cubicBezTo>
                  <a:close/>
                  <a:moveTo>
                    <a:pt x="16974" y="0"/>
                  </a:moveTo>
                  <a:cubicBezTo>
                    <a:pt x="13357" y="0"/>
                    <a:pt x="9727" y="1276"/>
                    <a:pt x="6822" y="3870"/>
                  </a:cubicBezTo>
                  <a:cubicBezTo>
                    <a:pt x="555" y="9473"/>
                    <a:pt x="0" y="19141"/>
                    <a:pt x="5612" y="25398"/>
                  </a:cubicBezTo>
                  <a:cubicBezTo>
                    <a:pt x="8625" y="28773"/>
                    <a:pt x="12796" y="30490"/>
                    <a:pt x="16987" y="30490"/>
                  </a:cubicBezTo>
                  <a:cubicBezTo>
                    <a:pt x="20601" y="30490"/>
                    <a:pt x="24230" y="29212"/>
                    <a:pt x="27141" y="26617"/>
                  </a:cubicBezTo>
                  <a:cubicBezTo>
                    <a:pt x="33426" y="21005"/>
                    <a:pt x="33962" y="11364"/>
                    <a:pt x="28360" y="5089"/>
                  </a:cubicBezTo>
                  <a:cubicBezTo>
                    <a:pt x="25350" y="1718"/>
                    <a:pt x="21171" y="0"/>
                    <a:pt x="16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79" name="Google Shape;879;p43"/>
            <p:cNvSpPr/>
            <p:nvPr/>
          </p:nvSpPr>
          <p:spPr>
            <a:xfrm>
              <a:off x="6358175" y="3630225"/>
              <a:ext cx="93775" cy="204225"/>
            </a:xfrm>
            <a:custGeom>
              <a:avLst/>
              <a:gdLst/>
              <a:ahLst/>
              <a:cxnLst/>
              <a:rect l="l" t="t" r="r" b="b"/>
              <a:pathLst>
                <a:path w="3751" h="8169" extrusionOk="0">
                  <a:moveTo>
                    <a:pt x="3453" y="0"/>
                  </a:moveTo>
                  <a:cubicBezTo>
                    <a:pt x="3409" y="0"/>
                    <a:pt x="3363" y="17"/>
                    <a:pt x="3320" y="56"/>
                  </a:cubicBezTo>
                  <a:cubicBezTo>
                    <a:pt x="1092" y="2057"/>
                    <a:pt x="1" y="5031"/>
                    <a:pt x="401" y="7996"/>
                  </a:cubicBezTo>
                  <a:cubicBezTo>
                    <a:pt x="419" y="8096"/>
                    <a:pt x="501" y="8169"/>
                    <a:pt x="601" y="8169"/>
                  </a:cubicBezTo>
                  <a:lnTo>
                    <a:pt x="628" y="8169"/>
                  </a:lnTo>
                  <a:cubicBezTo>
                    <a:pt x="737" y="8150"/>
                    <a:pt x="819" y="8050"/>
                    <a:pt x="810" y="7941"/>
                  </a:cubicBezTo>
                  <a:cubicBezTo>
                    <a:pt x="410" y="5104"/>
                    <a:pt x="1456" y="2266"/>
                    <a:pt x="3593" y="365"/>
                  </a:cubicBezTo>
                  <a:cubicBezTo>
                    <a:pt x="3750" y="222"/>
                    <a:pt x="3616" y="0"/>
                    <a:pt x="3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80" name="Google Shape;880;p43"/>
            <p:cNvSpPr/>
            <p:nvPr/>
          </p:nvSpPr>
          <p:spPr>
            <a:xfrm>
              <a:off x="6184900" y="3413100"/>
              <a:ext cx="836125" cy="772650"/>
            </a:xfrm>
            <a:custGeom>
              <a:avLst/>
              <a:gdLst/>
              <a:ahLst/>
              <a:cxnLst/>
              <a:rect l="l" t="t" r="r" b="b"/>
              <a:pathLst>
                <a:path w="33445" h="30906" extrusionOk="0">
                  <a:moveTo>
                    <a:pt x="16242" y="3638"/>
                  </a:moveTo>
                  <a:cubicBezTo>
                    <a:pt x="19494" y="3638"/>
                    <a:pt x="22732" y="4971"/>
                    <a:pt x="25068" y="7585"/>
                  </a:cubicBezTo>
                  <a:cubicBezTo>
                    <a:pt x="29406" y="12452"/>
                    <a:pt x="28979" y="19919"/>
                    <a:pt x="24122" y="24275"/>
                  </a:cubicBezTo>
                  <a:cubicBezTo>
                    <a:pt x="21837" y="26414"/>
                    <a:pt x="18934" y="27471"/>
                    <a:pt x="16040" y="27471"/>
                  </a:cubicBezTo>
                  <a:cubicBezTo>
                    <a:pt x="12792" y="27471"/>
                    <a:pt x="9555" y="26141"/>
                    <a:pt x="7214" y="23521"/>
                  </a:cubicBezTo>
                  <a:cubicBezTo>
                    <a:pt x="2793" y="18573"/>
                    <a:pt x="3312" y="10942"/>
                    <a:pt x="8378" y="6640"/>
                  </a:cubicBezTo>
                  <a:cubicBezTo>
                    <a:pt x="10630" y="4628"/>
                    <a:pt x="13441" y="3638"/>
                    <a:pt x="16242" y="3638"/>
                  </a:cubicBezTo>
                  <a:close/>
                  <a:moveTo>
                    <a:pt x="16246" y="3239"/>
                  </a:moveTo>
                  <a:cubicBezTo>
                    <a:pt x="13276" y="3239"/>
                    <a:pt x="10366" y="4321"/>
                    <a:pt x="8105" y="6349"/>
                  </a:cubicBezTo>
                  <a:cubicBezTo>
                    <a:pt x="3075" y="10833"/>
                    <a:pt x="2629" y="18573"/>
                    <a:pt x="7123" y="23602"/>
                  </a:cubicBezTo>
                  <a:cubicBezTo>
                    <a:pt x="9442" y="26204"/>
                    <a:pt x="12771" y="27686"/>
                    <a:pt x="16254" y="27686"/>
                  </a:cubicBezTo>
                  <a:cubicBezTo>
                    <a:pt x="20274" y="27677"/>
                    <a:pt x="24031" y="25703"/>
                    <a:pt x="26314" y="22384"/>
                  </a:cubicBezTo>
                  <a:cubicBezTo>
                    <a:pt x="28588" y="19073"/>
                    <a:pt x="29097" y="14853"/>
                    <a:pt x="27660" y="11096"/>
                  </a:cubicBezTo>
                  <a:cubicBezTo>
                    <a:pt x="26223" y="7349"/>
                    <a:pt x="23039" y="4539"/>
                    <a:pt x="19128" y="3584"/>
                  </a:cubicBezTo>
                  <a:cubicBezTo>
                    <a:pt x="18175" y="3352"/>
                    <a:pt x="17207" y="3239"/>
                    <a:pt x="16246" y="3239"/>
                  </a:cubicBezTo>
                  <a:close/>
                  <a:moveTo>
                    <a:pt x="16218" y="418"/>
                  </a:moveTo>
                  <a:cubicBezTo>
                    <a:pt x="16518" y="418"/>
                    <a:pt x="16800" y="418"/>
                    <a:pt x="17091" y="446"/>
                  </a:cubicBezTo>
                  <a:cubicBezTo>
                    <a:pt x="21084" y="655"/>
                    <a:pt x="24822" y="2456"/>
                    <a:pt x="27478" y="5439"/>
                  </a:cubicBezTo>
                  <a:cubicBezTo>
                    <a:pt x="32999" y="11624"/>
                    <a:pt x="32453" y="21156"/>
                    <a:pt x="26268" y="26686"/>
                  </a:cubicBezTo>
                  <a:cubicBezTo>
                    <a:pt x="23403" y="29244"/>
                    <a:pt x="19817" y="30503"/>
                    <a:pt x="16244" y="30503"/>
                  </a:cubicBezTo>
                  <a:cubicBezTo>
                    <a:pt x="12105" y="30503"/>
                    <a:pt x="7984" y="28813"/>
                    <a:pt x="5022" y="25494"/>
                  </a:cubicBezTo>
                  <a:cubicBezTo>
                    <a:pt x="1083" y="21065"/>
                    <a:pt x="101" y="14744"/>
                    <a:pt x="2511" y="9332"/>
                  </a:cubicBezTo>
                  <a:cubicBezTo>
                    <a:pt x="4931" y="3920"/>
                    <a:pt x="10297" y="437"/>
                    <a:pt x="16218" y="418"/>
                  </a:cubicBezTo>
                  <a:close/>
                  <a:moveTo>
                    <a:pt x="16239" y="0"/>
                  </a:moveTo>
                  <a:cubicBezTo>
                    <a:pt x="15453" y="0"/>
                    <a:pt x="14662" y="60"/>
                    <a:pt x="13871" y="182"/>
                  </a:cubicBezTo>
                  <a:cubicBezTo>
                    <a:pt x="8696" y="982"/>
                    <a:pt x="4285" y="4357"/>
                    <a:pt x="2138" y="9141"/>
                  </a:cubicBezTo>
                  <a:cubicBezTo>
                    <a:pt x="1" y="13925"/>
                    <a:pt x="428" y="19464"/>
                    <a:pt x="3284" y="23857"/>
                  </a:cubicBezTo>
                  <a:cubicBezTo>
                    <a:pt x="6131" y="28250"/>
                    <a:pt x="11015" y="30906"/>
                    <a:pt x="16254" y="30906"/>
                  </a:cubicBezTo>
                  <a:cubicBezTo>
                    <a:pt x="16267" y="30906"/>
                    <a:pt x="16279" y="30906"/>
                    <a:pt x="16291" y="30906"/>
                  </a:cubicBezTo>
                  <a:cubicBezTo>
                    <a:pt x="20071" y="30906"/>
                    <a:pt x="23722" y="29506"/>
                    <a:pt x="26541" y="26977"/>
                  </a:cubicBezTo>
                  <a:cubicBezTo>
                    <a:pt x="32899" y="21301"/>
                    <a:pt x="33445" y="11515"/>
                    <a:pt x="27769" y="5166"/>
                  </a:cubicBezTo>
                  <a:cubicBezTo>
                    <a:pt x="24817" y="1851"/>
                    <a:pt x="20609" y="0"/>
                    <a:pt x="16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81" name="Google Shape;881;p43"/>
            <p:cNvSpPr/>
            <p:nvPr/>
          </p:nvSpPr>
          <p:spPr>
            <a:xfrm>
              <a:off x="6847725" y="4099775"/>
              <a:ext cx="535525" cy="567675"/>
            </a:xfrm>
            <a:custGeom>
              <a:avLst/>
              <a:gdLst/>
              <a:ahLst/>
              <a:cxnLst/>
              <a:rect l="l" t="t" r="r" b="b"/>
              <a:pathLst>
                <a:path w="21421" h="22707" extrusionOk="0">
                  <a:moveTo>
                    <a:pt x="4612" y="1"/>
                  </a:moveTo>
                  <a:lnTo>
                    <a:pt x="1" y="4121"/>
                  </a:lnTo>
                  <a:lnTo>
                    <a:pt x="15672" y="21675"/>
                  </a:lnTo>
                  <a:cubicBezTo>
                    <a:pt x="16283" y="22359"/>
                    <a:pt x="17129" y="22707"/>
                    <a:pt x="17978" y="22707"/>
                  </a:cubicBezTo>
                  <a:cubicBezTo>
                    <a:pt x="18712" y="22707"/>
                    <a:pt x="19448" y="22447"/>
                    <a:pt x="20038" y="21921"/>
                  </a:cubicBezTo>
                  <a:cubicBezTo>
                    <a:pt x="21311" y="20775"/>
                    <a:pt x="21421" y="18819"/>
                    <a:pt x="20284" y="17546"/>
                  </a:cubicBezTo>
                  <a:lnTo>
                    <a:pt x="46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82" name="Google Shape;882;p43"/>
            <p:cNvSpPr/>
            <p:nvPr/>
          </p:nvSpPr>
          <p:spPr>
            <a:xfrm>
              <a:off x="6842050" y="4094725"/>
              <a:ext cx="546650" cy="577625"/>
            </a:xfrm>
            <a:custGeom>
              <a:avLst/>
              <a:gdLst/>
              <a:ahLst/>
              <a:cxnLst/>
              <a:rect l="l" t="t" r="r" b="b"/>
              <a:pathLst>
                <a:path w="21866" h="23105" extrusionOk="0">
                  <a:moveTo>
                    <a:pt x="4821" y="485"/>
                  </a:moveTo>
                  <a:lnTo>
                    <a:pt x="20356" y="17884"/>
                  </a:lnTo>
                  <a:cubicBezTo>
                    <a:pt x="21420" y="19076"/>
                    <a:pt x="21320" y="20904"/>
                    <a:pt x="20129" y="21968"/>
                  </a:cubicBezTo>
                  <a:cubicBezTo>
                    <a:pt x="19577" y="22460"/>
                    <a:pt x="18890" y="22702"/>
                    <a:pt x="18206" y="22702"/>
                  </a:cubicBezTo>
                  <a:cubicBezTo>
                    <a:pt x="17411" y="22702"/>
                    <a:pt x="16621" y="22376"/>
                    <a:pt x="16054" y="21741"/>
                  </a:cubicBezTo>
                  <a:lnTo>
                    <a:pt x="510" y="4341"/>
                  </a:lnTo>
                  <a:lnTo>
                    <a:pt x="4821" y="485"/>
                  </a:lnTo>
                  <a:close/>
                  <a:moveTo>
                    <a:pt x="4821" y="1"/>
                  </a:moveTo>
                  <a:cubicBezTo>
                    <a:pt x="4776" y="1"/>
                    <a:pt x="4733" y="19"/>
                    <a:pt x="4703" y="57"/>
                  </a:cubicBezTo>
                  <a:lnTo>
                    <a:pt x="82" y="4168"/>
                  </a:lnTo>
                  <a:cubicBezTo>
                    <a:pt x="10" y="4250"/>
                    <a:pt x="1" y="4369"/>
                    <a:pt x="73" y="4460"/>
                  </a:cubicBezTo>
                  <a:lnTo>
                    <a:pt x="15745" y="22014"/>
                  </a:lnTo>
                  <a:cubicBezTo>
                    <a:pt x="16372" y="22705"/>
                    <a:pt x="17273" y="23105"/>
                    <a:pt x="18210" y="23105"/>
                  </a:cubicBezTo>
                  <a:cubicBezTo>
                    <a:pt x="19019" y="23096"/>
                    <a:pt x="19801" y="22805"/>
                    <a:pt x="20402" y="22268"/>
                  </a:cubicBezTo>
                  <a:cubicBezTo>
                    <a:pt x="21748" y="21059"/>
                    <a:pt x="21866" y="18976"/>
                    <a:pt x="20665" y="17620"/>
                  </a:cubicBezTo>
                  <a:lnTo>
                    <a:pt x="4985" y="66"/>
                  </a:lnTo>
                  <a:cubicBezTo>
                    <a:pt x="4948" y="30"/>
                    <a:pt x="4903" y="12"/>
                    <a:pt x="4848" y="3"/>
                  </a:cubicBezTo>
                  <a:cubicBezTo>
                    <a:pt x="4839" y="1"/>
                    <a:pt x="4830" y="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83" name="Google Shape;883;p43"/>
            <p:cNvSpPr/>
            <p:nvPr/>
          </p:nvSpPr>
          <p:spPr>
            <a:xfrm>
              <a:off x="6974400" y="4239625"/>
              <a:ext cx="158275" cy="151225"/>
            </a:xfrm>
            <a:custGeom>
              <a:avLst/>
              <a:gdLst/>
              <a:ahLst/>
              <a:cxnLst/>
              <a:rect l="l" t="t" r="r" b="b"/>
              <a:pathLst>
                <a:path w="6331" h="6049" extrusionOk="0">
                  <a:moveTo>
                    <a:pt x="4611" y="1"/>
                  </a:moveTo>
                  <a:lnTo>
                    <a:pt x="0" y="4121"/>
                  </a:lnTo>
                  <a:lnTo>
                    <a:pt x="1719" y="6049"/>
                  </a:lnTo>
                  <a:lnTo>
                    <a:pt x="6330" y="1920"/>
                  </a:lnTo>
                  <a:lnTo>
                    <a:pt x="46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84" name="Google Shape;884;p43"/>
            <p:cNvSpPr/>
            <p:nvPr/>
          </p:nvSpPr>
          <p:spPr>
            <a:xfrm>
              <a:off x="6970075" y="4237800"/>
              <a:ext cx="168975" cy="161300"/>
            </a:xfrm>
            <a:custGeom>
              <a:avLst/>
              <a:gdLst/>
              <a:ahLst/>
              <a:cxnLst/>
              <a:rect l="l" t="t" r="r" b="b"/>
              <a:pathLst>
                <a:path w="6759" h="6452" extrusionOk="0">
                  <a:moveTo>
                    <a:pt x="4812" y="492"/>
                  </a:moveTo>
                  <a:lnTo>
                    <a:pt x="6267" y="2120"/>
                  </a:lnTo>
                  <a:lnTo>
                    <a:pt x="1956" y="5967"/>
                  </a:lnTo>
                  <a:lnTo>
                    <a:pt x="501" y="4348"/>
                  </a:lnTo>
                  <a:lnTo>
                    <a:pt x="4812" y="492"/>
                  </a:lnTo>
                  <a:close/>
                  <a:moveTo>
                    <a:pt x="4848" y="1"/>
                  </a:moveTo>
                  <a:cubicBezTo>
                    <a:pt x="4794" y="1"/>
                    <a:pt x="4730" y="19"/>
                    <a:pt x="4703" y="64"/>
                  </a:cubicBezTo>
                  <a:lnTo>
                    <a:pt x="82" y="4176"/>
                  </a:lnTo>
                  <a:cubicBezTo>
                    <a:pt x="0" y="4257"/>
                    <a:pt x="0" y="4376"/>
                    <a:pt x="73" y="4458"/>
                  </a:cubicBezTo>
                  <a:lnTo>
                    <a:pt x="1792" y="6386"/>
                  </a:lnTo>
                  <a:cubicBezTo>
                    <a:pt x="1819" y="6431"/>
                    <a:pt x="1874" y="6449"/>
                    <a:pt x="1928" y="6449"/>
                  </a:cubicBezTo>
                  <a:lnTo>
                    <a:pt x="1938" y="6449"/>
                  </a:lnTo>
                  <a:cubicBezTo>
                    <a:pt x="1945" y="6451"/>
                    <a:pt x="1953" y="6452"/>
                    <a:pt x="1962" y="6452"/>
                  </a:cubicBezTo>
                  <a:cubicBezTo>
                    <a:pt x="2001" y="6452"/>
                    <a:pt x="2044" y="6434"/>
                    <a:pt x="2074" y="6404"/>
                  </a:cubicBezTo>
                  <a:lnTo>
                    <a:pt x="6685" y="2275"/>
                  </a:lnTo>
                  <a:cubicBezTo>
                    <a:pt x="6722" y="2238"/>
                    <a:pt x="6749" y="2193"/>
                    <a:pt x="6758" y="2138"/>
                  </a:cubicBezTo>
                  <a:cubicBezTo>
                    <a:pt x="6758" y="2093"/>
                    <a:pt x="6731" y="2038"/>
                    <a:pt x="6704" y="1993"/>
                  </a:cubicBezTo>
                  <a:lnTo>
                    <a:pt x="4985" y="74"/>
                  </a:lnTo>
                  <a:cubicBezTo>
                    <a:pt x="4948" y="37"/>
                    <a:pt x="4894" y="1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85" name="Google Shape;885;p43"/>
            <p:cNvSpPr/>
            <p:nvPr/>
          </p:nvSpPr>
          <p:spPr>
            <a:xfrm>
              <a:off x="7063975" y="4343225"/>
              <a:ext cx="126450" cy="113125"/>
            </a:xfrm>
            <a:custGeom>
              <a:avLst/>
              <a:gdLst/>
              <a:ahLst/>
              <a:cxnLst/>
              <a:rect l="l" t="t" r="r" b="b"/>
              <a:pathLst>
                <a:path w="5058" h="4525" extrusionOk="0">
                  <a:moveTo>
                    <a:pt x="4834" y="0"/>
                  </a:moveTo>
                  <a:cubicBezTo>
                    <a:pt x="4787" y="0"/>
                    <a:pt x="4740" y="16"/>
                    <a:pt x="4703" y="50"/>
                  </a:cubicBezTo>
                  <a:lnTo>
                    <a:pt x="92" y="4179"/>
                  </a:lnTo>
                  <a:cubicBezTo>
                    <a:pt x="1" y="4252"/>
                    <a:pt x="1" y="4379"/>
                    <a:pt x="73" y="4461"/>
                  </a:cubicBezTo>
                  <a:cubicBezTo>
                    <a:pt x="119" y="4497"/>
                    <a:pt x="173" y="4524"/>
                    <a:pt x="228" y="4524"/>
                  </a:cubicBezTo>
                  <a:cubicBezTo>
                    <a:pt x="274" y="4524"/>
                    <a:pt x="319" y="4506"/>
                    <a:pt x="364" y="4479"/>
                  </a:cubicBezTo>
                  <a:lnTo>
                    <a:pt x="4967" y="359"/>
                  </a:lnTo>
                  <a:cubicBezTo>
                    <a:pt x="5049" y="286"/>
                    <a:pt x="5058" y="150"/>
                    <a:pt x="4985" y="68"/>
                  </a:cubicBezTo>
                  <a:cubicBezTo>
                    <a:pt x="4945" y="23"/>
                    <a:pt x="4890" y="0"/>
                    <a:pt x="4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86" name="Google Shape;886;p43"/>
            <p:cNvSpPr/>
            <p:nvPr/>
          </p:nvSpPr>
          <p:spPr>
            <a:xfrm>
              <a:off x="7099675" y="4383475"/>
              <a:ext cx="126675" cy="113125"/>
            </a:xfrm>
            <a:custGeom>
              <a:avLst/>
              <a:gdLst/>
              <a:ahLst/>
              <a:cxnLst/>
              <a:rect l="l" t="t" r="r" b="b"/>
              <a:pathLst>
                <a:path w="5067" h="4525" extrusionOk="0">
                  <a:moveTo>
                    <a:pt x="4843" y="0"/>
                  </a:moveTo>
                  <a:cubicBezTo>
                    <a:pt x="4796" y="0"/>
                    <a:pt x="4749" y="16"/>
                    <a:pt x="4712" y="49"/>
                  </a:cubicBezTo>
                  <a:lnTo>
                    <a:pt x="92" y="4170"/>
                  </a:lnTo>
                  <a:cubicBezTo>
                    <a:pt x="10" y="4242"/>
                    <a:pt x="1" y="4379"/>
                    <a:pt x="82" y="4461"/>
                  </a:cubicBezTo>
                  <a:cubicBezTo>
                    <a:pt x="119" y="4497"/>
                    <a:pt x="173" y="4524"/>
                    <a:pt x="228" y="4524"/>
                  </a:cubicBezTo>
                  <a:cubicBezTo>
                    <a:pt x="283" y="4524"/>
                    <a:pt x="328" y="4497"/>
                    <a:pt x="364" y="4470"/>
                  </a:cubicBezTo>
                  <a:lnTo>
                    <a:pt x="4985" y="350"/>
                  </a:lnTo>
                  <a:cubicBezTo>
                    <a:pt x="5067" y="277"/>
                    <a:pt x="5067" y="149"/>
                    <a:pt x="4994" y="68"/>
                  </a:cubicBezTo>
                  <a:cubicBezTo>
                    <a:pt x="4954" y="23"/>
                    <a:pt x="4899" y="0"/>
                    <a:pt x="4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87" name="Google Shape;887;p43"/>
            <p:cNvSpPr/>
            <p:nvPr/>
          </p:nvSpPr>
          <p:spPr>
            <a:xfrm>
              <a:off x="7135600" y="4423325"/>
              <a:ext cx="128525" cy="113300"/>
            </a:xfrm>
            <a:custGeom>
              <a:avLst/>
              <a:gdLst/>
              <a:ahLst/>
              <a:cxnLst/>
              <a:rect l="l" t="t" r="r" b="b"/>
              <a:pathLst>
                <a:path w="5141" h="4532" extrusionOk="0">
                  <a:moveTo>
                    <a:pt x="4841" y="1"/>
                  </a:moveTo>
                  <a:cubicBezTo>
                    <a:pt x="4795" y="1"/>
                    <a:pt x="4748" y="17"/>
                    <a:pt x="4703" y="56"/>
                  </a:cubicBezTo>
                  <a:lnTo>
                    <a:pt x="92" y="4185"/>
                  </a:lnTo>
                  <a:cubicBezTo>
                    <a:pt x="1" y="4258"/>
                    <a:pt x="1" y="4386"/>
                    <a:pt x="73" y="4467"/>
                  </a:cubicBezTo>
                  <a:cubicBezTo>
                    <a:pt x="110" y="4513"/>
                    <a:pt x="164" y="4531"/>
                    <a:pt x="228" y="4531"/>
                  </a:cubicBezTo>
                  <a:cubicBezTo>
                    <a:pt x="274" y="4531"/>
                    <a:pt x="328" y="4513"/>
                    <a:pt x="365" y="4476"/>
                  </a:cubicBezTo>
                  <a:lnTo>
                    <a:pt x="4976" y="365"/>
                  </a:lnTo>
                  <a:cubicBezTo>
                    <a:pt x="5140" y="222"/>
                    <a:pt x="5007" y="1"/>
                    <a:pt x="4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grpSp>
        <p:nvGrpSpPr>
          <p:cNvPr id="897" name="Google Shape;897;p43"/>
          <p:cNvGrpSpPr/>
          <p:nvPr/>
        </p:nvGrpSpPr>
        <p:grpSpPr>
          <a:xfrm>
            <a:off x="8411018" y="4442485"/>
            <a:ext cx="513591" cy="695834"/>
            <a:chOff x="4367313" y="3599613"/>
            <a:chExt cx="723775" cy="980600"/>
          </a:xfrm>
        </p:grpSpPr>
        <p:sp>
          <p:nvSpPr>
            <p:cNvPr id="898" name="Google Shape;898;p43"/>
            <p:cNvSpPr/>
            <p:nvPr/>
          </p:nvSpPr>
          <p:spPr>
            <a:xfrm>
              <a:off x="4375263" y="3607738"/>
              <a:ext cx="707875" cy="964350"/>
            </a:xfrm>
            <a:custGeom>
              <a:avLst/>
              <a:gdLst/>
              <a:ahLst/>
              <a:cxnLst/>
              <a:rect l="l" t="t" r="r" b="b"/>
              <a:pathLst>
                <a:path w="28315" h="38574" extrusionOk="0">
                  <a:moveTo>
                    <a:pt x="17877" y="0"/>
                  </a:moveTo>
                  <a:cubicBezTo>
                    <a:pt x="14619" y="0"/>
                    <a:pt x="11466" y="1749"/>
                    <a:pt x="9814" y="4820"/>
                  </a:cubicBezTo>
                  <a:lnTo>
                    <a:pt x="5067" y="13670"/>
                  </a:lnTo>
                  <a:cubicBezTo>
                    <a:pt x="4775" y="14189"/>
                    <a:pt x="4966" y="14844"/>
                    <a:pt x="5494" y="15126"/>
                  </a:cubicBezTo>
                  <a:cubicBezTo>
                    <a:pt x="5659" y="15214"/>
                    <a:pt x="5836" y="15255"/>
                    <a:pt x="6010" y="15255"/>
                  </a:cubicBezTo>
                  <a:cubicBezTo>
                    <a:pt x="6394" y="15255"/>
                    <a:pt x="6764" y="15052"/>
                    <a:pt x="6958" y="14689"/>
                  </a:cubicBezTo>
                  <a:lnTo>
                    <a:pt x="11706" y="5848"/>
                  </a:lnTo>
                  <a:cubicBezTo>
                    <a:pt x="12969" y="3498"/>
                    <a:pt x="15383" y="2159"/>
                    <a:pt x="17876" y="2159"/>
                  </a:cubicBezTo>
                  <a:cubicBezTo>
                    <a:pt x="18992" y="2159"/>
                    <a:pt x="20123" y="2427"/>
                    <a:pt x="21174" y="2992"/>
                  </a:cubicBezTo>
                  <a:cubicBezTo>
                    <a:pt x="24576" y="4820"/>
                    <a:pt x="25859" y="9059"/>
                    <a:pt x="24030" y="12461"/>
                  </a:cubicBezTo>
                  <a:lnTo>
                    <a:pt x="12561" y="33798"/>
                  </a:lnTo>
                  <a:cubicBezTo>
                    <a:pt x="11640" y="35403"/>
                    <a:pt x="9962" y="36306"/>
                    <a:pt x="8231" y="36306"/>
                  </a:cubicBezTo>
                  <a:cubicBezTo>
                    <a:pt x="7431" y="36306"/>
                    <a:pt x="6620" y="36114"/>
                    <a:pt x="5867" y="35708"/>
                  </a:cubicBezTo>
                  <a:cubicBezTo>
                    <a:pt x="3484" y="34435"/>
                    <a:pt x="2547" y="31488"/>
                    <a:pt x="3757" y="29069"/>
                  </a:cubicBezTo>
                  <a:lnTo>
                    <a:pt x="12361" y="13061"/>
                  </a:lnTo>
                  <a:cubicBezTo>
                    <a:pt x="12661" y="12479"/>
                    <a:pt x="13189" y="12051"/>
                    <a:pt x="13816" y="11860"/>
                  </a:cubicBezTo>
                  <a:cubicBezTo>
                    <a:pt x="14049" y="11793"/>
                    <a:pt x="14287" y="11759"/>
                    <a:pt x="14525" y="11759"/>
                  </a:cubicBezTo>
                  <a:cubicBezTo>
                    <a:pt x="14929" y="11759"/>
                    <a:pt x="15329" y="11857"/>
                    <a:pt x="15690" y="12051"/>
                  </a:cubicBezTo>
                  <a:cubicBezTo>
                    <a:pt x="16900" y="12697"/>
                    <a:pt x="17345" y="14207"/>
                    <a:pt x="16690" y="15407"/>
                  </a:cubicBezTo>
                  <a:lnTo>
                    <a:pt x="11561" y="25321"/>
                  </a:lnTo>
                  <a:cubicBezTo>
                    <a:pt x="11288" y="25849"/>
                    <a:pt x="11497" y="26504"/>
                    <a:pt x="12034" y="26777"/>
                  </a:cubicBezTo>
                  <a:cubicBezTo>
                    <a:pt x="12191" y="26858"/>
                    <a:pt x="12359" y="26896"/>
                    <a:pt x="12526" y="26896"/>
                  </a:cubicBezTo>
                  <a:cubicBezTo>
                    <a:pt x="12918" y="26896"/>
                    <a:pt x="13297" y="26683"/>
                    <a:pt x="13489" y="26313"/>
                  </a:cubicBezTo>
                  <a:lnTo>
                    <a:pt x="18591" y="16408"/>
                  </a:lnTo>
                  <a:cubicBezTo>
                    <a:pt x="19901" y="14152"/>
                    <a:pt x="19073" y="11260"/>
                    <a:pt x="16781" y="10023"/>
                  </a:cubicBezTo>
                  <a:cubicBezTo>
                    <a:pt x="16085" y="9652"/>
                    <a:pt x="15339" y="9476"/>
                    <a:pt x="14604" y="9476"/>
                  </a:cubicBezTo>
                  <a:cubicBezTo>
                    <a:pt x="12908" y="9476"/>
                    <a:pt x="11272" y="10412"/>
                    <a:pt x="10460" y="12042"/>
                  </a:cubicBezTo>
                  <a:lnTo>
                    <a:pt x="1865" y="28050"/>
                  </a:lnTo>
                  <a:cubicBezTo>
                    <a:pt x="0" y="31524"/>
                    <a:pt x="1301" y="35863"/>
                    <a:pt x="4775" y="37737"/>
                  </a:cubicBezTo>
                  <a:cubicBezTo>
                    <a:pt x="5821" y="38282"/>
                    <a:pt x="6977" y="38573"/>
                    <a:pt x="8159" y="38573"/>
                  </a:cubicBezTo>
                  <a:cubicBezTo>
                    <a:pt x="10788" y="38573"/>
                    <a:pt x="13216" y="37136"/>
                    <a:pt x="14462" y="34817"/>
                  </a:cubicBezTo>
                  <a:lnTo>
                    <a:pt x="25922" y="13470"/>
                  </a:lnTo>
                  <a:cubicBezTo>
                    <a:pt x="28314" y="9023"/>
                    <a:pt x="26641" y="3483"/>
                    <a:pt x="22193" y="1091"/>
                  </a:cubicBezTo>
                  <a:cubicBezTo>
                    <a:pt x="20817" y="351"/>
                    <a:pt x="19337" y="0"/>
                    <a:pt x="17877" y="0"/>
                  </a:cubicBezTo>
                  <a:close/>
                </a:path>
              </a:pathLst>
            </a:custGeom>
            <a:solidFill>
              <a:srgbClr val="F05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899" name="Google Shape;899;p43"/>
            <p:cNvSpPr/>
            <p:nvPr/>
          </p:nvSpPr>
          <p:spPr>
            <a:xfrm>
              <a:off x="4367313" y="3599613"/>
              <a:ext cx="723775" cy="980600"/>
            </a:xfrm>
            <a:custGeom>
              <a:avLst/>
              <a:gdLst/>
              <a:ahLst/>
              <a:cxnLst/>
              <a:rect l="l" t="t" r="r" b="b"/>
              <a:pathLst>
                <a:path w="28951" h="39224" extrusionOk="0">
                  <a:moveTo>
                    <a:pt x="18090" y="646"/>
                  </a:moveTo>
                  <a:cubicBezTo>
                    <a:pt x="20729" y="646"/>
                    <a:pt x="23288" y="1818"/>
                    <a:pt x="25013" y="3934"/>
                  </a:cubicBezTo>
                  <a:cubicBezTo>
                    <a:pt x="27296" y="6726"/>
                    <a:pt x="27678" y="10628"/>
                    <a:pt x="25977" y="13811"/>
                  </a:cubicBezTo>
                  <a:lnTo>
                    <a:pt x="14517" y="35158"/>
                  </a:lnTo>
                  <a:cubicBezTo>
                    <a:pt x="13266" y="37495"/>
                    <a:pt x="10866" y="38825"/>
                    <a:pt x="8390" y="38825"/>
                  </a:cubicBezTo>
                  <a:cubicBezTo>
                    <a:pt x="7280" y="38825"/>
                    <a:pt x="6156" y="38558"/>
                    <a:pt x="5112" y="37996"/>
                  </a:cubicBezTo>
                  <a:cubicBezTo>
                    <a:pt x="1728" y="36177"/>
                    <a:pt x="464" y="31965"/>
                    <a:pt x="2283" y="28591"/>
                  </a:cubicBezTo>
                  <a:lnTo>
                    <a:pt x="10878" y="12574"/>
                  </a:lnTo>
                  <a:cubicBezTo>
                    <a:pt x="11433" y="11537"/>
                    <a:pt x="12370" y="10773"/>
                    <a:pt x="13489" y="10437"/>
                  </a:cubicBezTo>
                  <a:cubicBezTo>
                    <a:pt x="13907" y="10309"/>
                    <a:pt x="14335" y="10246"/>
                    <a:pt x="14762" y="10237"/>
                  </a:cubicBezTo>
                  <a:cubicBezTo>
                    <a:pt x="18109" y="10246"/>
                    <a:pt x="20228" y="13811"/>
                    <a:pt x="18655" y="16758"/>
                  </a:cubicBezTo>
                  <a:lnTo>
                    <a:pt x="13534" y="26654"/>
                  </a:lnTo>
                  <a:cubicBezTo>
                    <a:pt x="13380" y="26956"/>
                    <a:pt x="13071" y="27126"/>
                    <a:pt x="12752" y="27126"/>
                  </a:cubicBezTo>
                  <a:cubicBezTo>
                    <a:pt x="12620" y="27126"/>
                    <a:pt x="12486" y="27097"/>
                    <a:pt x="12361" y="27036"/>
                  </a:cubicBezTo>
                  <a:cubicBezTo>
                    <a:pt x="12161" y="26927"/>
                    <a:pt x="12006" y="26745"/>
                    <a:pt x="11933" y="26517"/>
                  </a:cubicBezTo>
                  <a:cubicBezTo>
                    <a:pt x="11852" y="26299"/>
                    <a:pt x="11879" y="26054"/>
                    <a:pt x="11988" y="25844"/>
                  </a:cubicBezTo>
                  <a:lnTo>
                    <a:pt x="17109" y="15930"/>
                  </a:lnTo>
                  <a:cubicBezTo>
                    <a:pt x="17900" y="14630"/>
                    <a:pt x="17445" y="12920"/>
                    <a:pt x="16090" y="12192"/>
                  </a:cubicBezTo>
                  <a:cubicBezTo>
                    <a:pt x="15687" y="11974"/>
                    <a:pt x="15254" y="11871"/>
                    <a:pt x="14828" y="11871"/>
                  </a:cubicBezTo>
                  <a:cubicBezTo>
                    <a:pt x="13832" y="11871"/>
                    <a:pt x="12871" y="12434"/>
                    <a:pt x="12406" y="13402"/>
                  </a:cubicBezTo>
                  <a:lnTo>
                    <a:pt x="3811" y="29410"/>
                  </a:lnTo>
                  <a:cubicBezTo>
                    <a:pt x="2456" y="31938"/>
                    <a:pt x="3411" y="35085"/>
                    <a:pt x="5940" y="36449"/>
                  </a:cubicBezTo>
                  <a:cubicBezTo>
                    <a:pt x="6720" y="36865"/>
                    <a:pt x="7559" y="37062"/>
                    <a:pt x="8386" y="37062"/>
                  </a:cubicBezTo>
                  <a:cubicBezTo>
                    <a:pt x="10241" y="37062"/>
                    <a:pt x="12036" y="36072"/>
                    <a:pt x="12979" y="34330"/>
                  </a:cubicBezTo>
                  <a:lnTo>
                    <a:pt x="24440" y="12993"/>
                  </a:lnTo>
                  <a:cubicBezTo>
                    <a:pt x="26222" y="9500"/>
                    <a:pt x="24885" y="5234"/>
                    <a:pt x="21438" y="3379"/>
                  </a:cubicBezTo>
                  <a:cubicBezTo>
                    <a:pt x="20353" y="2799"/>
                    <a:pt x="19185" y="2523"/>
                    <a:pt x="18035" y="2523"/>
                  </a:cubicBezTo>
                  <a:cubicBezTo>
                    <a:pt x="15519" y="2523"/>
                    <a:pt x="13083" y="3840"/>
                    <a:pt x="11761" y="6180"/>
                  </a:cubicBezTo>
                  <a:lnTo>
                    <a:pt x="7013" y="15021"/>
                  </a:lnTo>
                  <a:cubicBezTo>
                    <a:pt x="6841" y="15279"/>
                    <a:pt x="6556" y="15421"/>
                    <a:pt x="6266" y="15421"/>
                  </a:cubicBezTo>
                  <a:cubicBezTo>
                    <a:pt x="6127" y="15421"/>
                    <a:pt x="5987" y="15389"/>
                    <a:pt x="5858" y="15321"/>
                  </a:cubicBezTo>
                  <a:cubicBezTo>
                    <a:pt x="5457" y="15103"/>
                    <a:pt x="5294" y="14612"/>
                    <a:pt x="5476" y="14193"/>
                  </a:cubicBezTo>
                  <a:lnTo>
                    <a:pt x="10214" y="5353"/>
                  </a:lnTo>
                  <a:cubicBezTo>
                    <a:pt x="11342" y="3261"/>
                    <a:pt x="13252" y="1696"/>
                    <a:pt x="15526" y="1023"/>
                  </a:cubicBezTo>
                  <a:cubicBezTo>
                    <a:pt x="16372" y="769"/>
                    <a:pt x="17235" y="646"/>
                    <a:pt x="18090" y="646"/>
                  </a:cubicBezTo>
                  <a:close/>
                  <a:moveTo>
                    <a:pt x="18233" y="1"/>
                  </a:moveTo>
                  <a:cubicBezTo>
                    <a:pt x="14808" y="1"/>
                    <a:pt x="11504" y="1888"/>
                    <a:pt x="9869" y="5171"/>
                  </a:cubicBezTo>
                  <a:lnTo>
                    <a:pt x="5121" y="14011"/>
                  </a:lnTo>
                  <a:cubicBezTo>
                    <a:pt x="4748" y="14639"/>
                    <a:pt x="4966" y="15448"/>
                    <a:pt x="5612" y="15794"/>
                  </a:cubicBezTo>
                  <a:cubicBezTo>
                    <a:pt x="5803" y="15898"/>
                    <a:pt x="6008" y="15946"/>
                    <a:pt x="6211" y="15946"/>
                  </a:cubicBezTo>
                  <a:cubicBezTo>
                    <a:pt x="6685" y="15946"/>
                    <a:pt x="7145" y="15680"/>
                    <a:pt x="7368" y="15221"/>
                  </a:cubicBezTo>
                  <a:lnTo>
                    <a:pt x="12115" y="6371"/>
                  </a:lnTo>
                  <a:cubicBezTo>
                    <a:pt x="13380" y="4232"/>
                    <a:pt x="15643" y="3031"/>
                    <a:pt x="17972" y="3031"/>
                  </a:cubicBezTo>
                  <a:cubicBezTo>
                    <a:pt x="19060" y="3031"/>
                    <a:pt x="20162" y="3293"/>
                    <a:pt x="21183" y="3843"/>
                  </a:cubicBezTo>
                  <a:cubicBezTo>
                    <a:pt x="24394" y="5562"/>
                    <a:pt x="25677" y="9518"/>
                    <a:pt x="24085" y="12793"/>
                  </a:cubicBezTo>
                  <a:lnTo>
                    <a:pt x="12625" y="34139"/>
                  </a:lnTo>
                  <a:cubicBezTo>
                    <a:pt x="11765" y="35753"/>
                    <a:pt x="10112" y="36668"/>
                    <a:pt x="8402" y="36668"/>
                  </a:cubicBezTo>
                  <a:cubicBezTo>
                    <a:pt x="7634" y="36668"/>
                    <a:pt x="6855" y="36484"/>
                    <a:pt x="6131" y="36095"/>
                  </a:cubicBezTo>
                  <a:cubicBezTo>
                    <a:pt x="3793" y="34849"/>
                    <a:pt x="2920" y="31938"/>
                    <a:pt x="4166" y="29601"/>
                  </a:cubicBezTo>
                  <a:lnTo>
                    <a:pt x="12779" y="13593"/>
                  </a:lnTo>
                  <a:cubicBezTo>
                    <a:pt x="13061" y="13065"/>
                    <a:pt x="13543" y="12665"/>
                    <a:pt x="14116" y="12492"/>
                  </a:cubicBezTo>
                  <a:cubicBezTo>
                    <a:pt x="14343" y="12424"/>
                    <a:pt x="14567" y="12392"/>
                    <a:pt x="14783" y="12392"/>
                  </a:cubicBezTo>
                  <a:cubicBezTo>
                    <a:pt x="16410" y="12392"/>
                    <a:pt x="17612" y="14191"/>
                    <a:pt x="16745" y="15748"/>
                  </a:cubicBezTo>
                  <a:lnTo>
                    <a:pt x="11624" y="25662"/>
                  </a:lnTo>
                  <a:cubicBezTo>
                    <a:pt x="11306" y="26290"/>
                    <a:pt x="11551" y="27063"/>
                    <a:pt x="12170" y="27381"/>
                  </a:cubicBezTo>
                  <a:cubicBezTo>
                    <a:pt x="12359" y="27480"/>
                    <a:pt x="12561" y="27527"/>
                    <a:pt x="12760" y="27527"/>
                  </a:cubicBezTo>
                  <a:cubicBezTo>
                    <a:pt x="13222" y="27527"/>
                    <a:pt x="13669" y="27275"/>
                    <a:pt x="13898" y="26836"/>
                  </a:cubicBezTo>
                  <a:lnTo>
                    <a:pt x="19010" y="16931"/>
                  </a:lnTo>
                  <a:cubicBezTo>
                    <a:pt x="20265" y="14593"/>
                    <a:pt x="19383" y="11674"/>
                    <a:pt x="17036" y="10419"/>
                  </a:cubicBezTo>
                  <a:cubicBezTo>
                    <a:pt x="16332" y="10035"/>
                    <a:pt x="15549" y="9839"/>
                    <a:pt x="14762" y="9839"/>
                  </a:cubicBezTo>
                  <a:cubicBezTo>
                    <a:pt x="14298" y="9839"/>
                    <a:pt x="13832" y="9907"/>
                    <a:pt x="13380" y="10046"/>
                  </a:cubicBezTo>
                  <a:cubicBezTo>
                    <a:pt x="12152" y="10410"/>
                    <a:pt x="11124" y="11246"/>
                    <a:pt x="10524" y="12374"/>
                  </a:cubicBezTo>
                  <a:lnTo>
                    <a:pt x="1919" y="28400"/>
                  </a:lnTo>
                  <a:cubicBezTo>
                    <a:pt x="0" y="31975"/>
                    <a:pt x="1346" y="36422"/>
                    <a:pt x="4921" y="38341"/>
                  </a:cubicBezTo>
                  <a:cubicBezTo>
                    <a:pt x="5985" y="38914"/>
                    <a:pt x="7177" y="39214"/>
                    <a:pt x="8386" y="39224"/>
                  </a:cubicBezTo>
                  <a:cubicBezTo>
                    <a:pt x="11097" y="39224"/>
                    <a:pt x="13598" y="37732"/>
                    <a:pt x="14880" y="35340"/>
                  </a:cubicBezTo>
                  <a:lnTo>
                    <a:pt x="26331" y="14002"/>
                  </a:lnTo>
                  <a:cubicBezTo>
                    <a:pt x="28951" y="9436"/>
                    <a:pt x="27286" y="3597"/>
                    <a:pt x="22648" y="1114"/>
                  </a:cubicBezTo>
                  <a:cubicBezTo>
                    <a:pt x="21238" y="358"/>
                    <a:pt x="19724" y="1"/>
                    <a:pt x="18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sp>
        <p:nvSpPr>
          <p:cNvPr id="3" name="Title 2">
            <a:extLst>
              <a:ext uri="{FF2B5EF4-FFF2-40B4-BE49-F238E27FC236}">
                <a16:creationId xmlns:a16="http://schemas.microsoft.com/office/drawing/2014/main" id="{0FAA3A18-D3AE-4129-B531-37F56E810922}"/>
              </a:ext>
            </a:extLst>
          </p:cNvPr>
          <p:cNvSpPr>
            <a:spLocks noGrp="1"/>
          </p:cNvSpPr>
          <p:nvPr>
            <p:ph type="title"/>
          </p:nvPr>
        </p:nvSpPr>
        <p:spPr>
          <a:xfrm>
            <a:off x="646095" y="1085978"/>
            <a:ext cx="7912609" cy="749700"/>
          </a:xfrm>
        </p:spPr>
        <p:txBody>
          <a:bodyPr/>
          <a:lstStyle/>
          <a:p>
            <a:pPr algn="just"/>
            <a:r>
              <a:rPr lang="en-US" sz="3200" dirty="0" err="1">
                <a:latin typeface="Itim" panose="020B0604020202020204" charset="-34"/>
                <a:cs typeface="Itim" panose="020B0604020202020204" charset="-34"/>
              </a:rPr>
              <a:t>Bài</a:t>
            </a:r>
            <a:r>
              <a:rPr lang="en-US" sz="3200" dirty="0">
                <a:latin typeface="Itim" panose="020B0604020202020204" charset="-34"/>
                <a:cs typeface="Itim" panose="020B0604020202020204" charset="-34"/>
              </a:rPr>
              <a:t> 3: </a:t>
            </a:r>
            <a:r>
              <a:rPr lang="en-US" sz="3200" dirty="0" err="1">
                <a:latin typeface="Itim" panose="020B0604020202020204" charset="-34"/>
                <a:cs typeface="Itim" panose="020B0604020202020204" charset="-34"/>
              </a:rPr>
              <a:t>lần</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đầu</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người</a:t>
            </a:r>
            <a:r>
              <a:rPr lang="en-US" sz="3200" dirty="0">
                <a:latin typeface="Itim" panose="020B0604020202020204" charset="-34"/>
                <a:cs typeface="Itim" panose="020B0604020202020204" charset="-34"/>
              </a:rPr>
              <a:t> ta </a:t>
            </a:r>
            <a:r>
              <a:rPr lang="en-US" sz="3200" dirty="0" err="1">
                <a:latin typeface="Itim" panose="020B0604020202020204" charset="-34"/>
                <a:cs typeface="Itim" panose="020B0604020202020204" charset="-34"/>
              </a:rPr>
              <a:t>chuyển</a:t>
            </a:r>
            <a:r>
              <a:rPr lang="en-US" sz="3200" dirty="0">
                <a:latin typeface="Itim" panose="020B0604020202020204" charset="-34"/>
                <a:cs typeface="Itim" panose="020B0604020202020204" charset="-34"/>
              </a:rPr>
              <a:t> 27 150kg </a:t>
            </a:r>
            <a:r>
              <a:rPr lang="en-US" sz="3200" dirty="0" err="1">
                <a:latin typeface="Itim" panose="020B0604020202020204" charset="-34"/>
                <a:cs typeface="Itim" panose="020B0604020202020204" charset="-34"/>
              </a:rPr>
              <a:t>thóc</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vào</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kho</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lần</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sau</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chuyển</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được</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số</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thóc</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gấp</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đôi</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lần</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đầu</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Hỏi</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cả</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hai</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lần</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chuyển</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vào</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kho</a:t>
            </a:r>
            <a:r>
              <a:rPr lang="en-US" sz="3200" dirty="0">
                <a:latin typeface="Itim" panose="020B0604020202020204" charset="-34"/>
                <a:cs typeface="Itim" panose="020B0604020202020204" charset="-34"/>
              </a:rPr>
              <a:t> </a:t>
            </a:r>
            <a:r>
              <a:rPr lang="en-US" sz="3200" dirty="0" err="1">
                <a:latin typeface="Itim" panose="020B0604020202020204" charset="-34"/>
                <a:cs typeface="Itim" panose="020B0604020202020204" charset="-34"/>
              </a:rPr>
              <a:t>được</a:t>
            </a:r>
            <a:r>
              <a:rPr lang="en-US" sz="3200" dirty="0">
                <a:latin typeface="Itim" panose="020B0604020202020204" charset="-34"/>
                <a:cs typeface="Itim" panose="020B0604020202020204" charset="-34"/>
              </a:rPr>
              <a:t> bao </a:t>
            </a:r>
            <a:r>
              <a:rPr lang="en-US" sz="3200" dirty="0" err="1">
                <a:latin typeface="Itim" panose="020B0604020202020204" charset="-34"/>
                <a:cs typeface="Itim" panose="020B0604020202020204" charset="-34"/>
              </a:rPr>
              <a:t>nhiêu</a:t>
            </a:r>
            <a:r>
              <a:rPr lang="en-US" sz="3200" dirty="0">
                <a:latin typeface="Itim" panose="020B0604020202020204" charset="-34"/>
                <a:cs typeface="Itim" panose="020B0604020202020204" charset="-34"/>
              </a:rPr>
              <a:t> ki – </a:t>
            </a:r>
            <a:r>
              <a:rPr lang="en-US" sz="3200" dirty="0" err="1">
                <a:latin typeface="Itim" panose="020B0604020202020204" charset="-34"/>
                <a:cs typeface="Itim" panose="020B0604020202020204" charset="-34"/>
              </a:rPr>
              <a:t>lô</a:t>
            </a:r>
            <a:r>
              <a:rPr lang="en-US" sz="3200" dirty="0">
                <a:latin typeface="Itim" panose="020B0604020202020204" charset="-34"/>
                <a:cs typeface="Itim" panose="020B0604020202020204" charset="-34"/>
              </a:rPr>
              <a:t> – gam </a:t>
            </a:r>
            <a:r>
              <a:rPr lang="en-US" sz="3200" dirty="0" err="1">
                <a:latin typeface="Itim" panose="020B0604020202020204" charset="-34"/>
                <a:cs typeface="Itim" panose="020B0604020202020204" charset="-34"/>
              </a:rPr>
              <a:t>thóc</a:t>
            </a:r>
            <a:r>
              <a:rPr lang="en-US" sz="3200" dirty="0">
                <a:latin typeface="Itim" panose="020B0604020202020204" charset="-34"/>
                <a:cs typeface="Itim" panose="020B0604020202020204" charset="-34"/>
              </a:rPr>
              <a:t>?</a:t>
            </a:r>
          </a:p>
        </p:txBody>
      </p:sp>
      <p:sp>
        <p:nvSpPr>
          <p:cNvPr id="71" name="Text Box 14">
            <a:extLst>
              <a:ext uri="{FF2B5EF4-FFF2-40B4-BE49-F238E27FC236}">
                <a16:creationId xmlns:a16="http://schemas.microsoft.com/office/drawing/2014/main" id="{A9BA1C63-93DF-4354-B8A4-027E81C12AC2}"/>
              </a:ext>
            </a:extLst>
          </p:cNvPr>
          <p:cNvSpPr txBox="1">
            <a:spLocks noChangeArrowheads="1"/>
          </p:cNvSpPr>
          <p:nvPr/>
        </p:nvSpPr>
        <p:spPr bwMode="auto">
          <a:xfrm>
            <a:off x="3842477" y="2554405"/>
            <a:ext cx="1981200" cy="461962"/>
          </a:xfrm>
          <a:prstGeom prst="rect">
            <a:avLst/>
          </a:prstGeom>
          <a:noFill/>
          <a:ln w="9525" algn="ctr">
            <a:noFill/>
            <a:miter lim="800000"/>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u="sng" dirty="0" err="1">
                <a:solidFill>
                  <a:srgbClr val="FF0000"/>
                </a:solidFill>
                <a:latin typeface="Itim" panose="020B0604020202020204" charset="-34"/>
                <a:cs typeface="Itim" panose="020B0604020202020204" charset="-34"/>
              </a:rPr>
              <a:t>Tóm</a:t>
            </a:r>
            <a:r>
              <a:rPr lang="en-US" altLang="en-US" sz="2400" b="1" u="sng" dirty="0">
                <a:solidFill>
                  <a:srgbClr val="FF0000"/>
                </a:solidFill>
                <a:latin typeface="Itim" panose="020B0604020202020204" charset="-34"/>
                <a:cs typeface="Itim" panose="020B0604020202020204" charset="-34"/>
              </a:rPr>
              <a:t> </a:t>
            </a:r>
            <a:r>
              <a:rPr lang="en-US" altLang="en-US" sz="2400" b="1" u="sng" dirty="0" err="1">
                <a:solidFill>
                  <a:srgbClr val="FF0000"/>
                </a:solidFill>
                <a:latin typeface="Itim" panose="020B0604020202020204" charset="-34"/>
                <a:cs typeface="Itim" panose="020B0604020202020204" charset="-34"/>
              </a:rPr>
              <a:t>tắt</a:t>
            </a:r>
            <a:r>
              <a:rPr lang="en-US" altLang="en-US" sz="2400" b="1" dirty="0">
                <a:solidFill>
                  <a:srgbClr val="FF0000"/>
                </a:solidFill>
                <a:latin typeface="Itim" panose="020B0604020202020204" charset="-34"/>
                <a:cs typeface="Itim" panose="020B0604020202020204" charset="-34"/>
              </a:rPr>
              <a:t>:</a:t>
            </a:r>
          </a:p>
        </p:txBody>
      </p:sp>
      <p:sp>
        <p:nvSpPr>
          <p:cNvPr id="72" name="Line 44">
            <a:extLst>
              <a:ext uri="{FF2B5EF4-FFF2-40B4-BE49-F238E27FC236}">
                <a16:creationId xmlns:a16="http://schemas.microsoft.com/office/drawing/2014/main" id="{BADA2939-B84C-4BA9-8A1C-8094A66B802C}"/>
              </a:ext>
            </a:extLst>
          </p:cNvPr>
          <p:cNvSpPr>
            <a:spLocks noChangeShapeType="1"/>
          </p:cNvSpPr>
          <p:nvPr/>
        </p:nvSpPr>
        <p:spPr bwMode="auto">
          <a:xfrm>
            <a:off x="6857625" y="3450472"/>
            <a:ext cx="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Itim" panose="020B0604020202020204" charset="-34"/>
              <a:cs typeface="Itim" panose="020B0604020202020204" charset="-34"/>
            </a:endParaRPr>
          </a:p>
        </p:txBody>
      </p:sp>
      <p:grpSp>
        <p:nvGrpSpPr>
          <p:cNvPr id="73" name="Group 55">
            <a:extLst>
              <a:ext uri="{FF2B5EF4-FFF2-40B4-BE49-F238E27FC236}">
                <a16:creationId xmlns:a16="http://schemas.microsoft.com/office/drawing/2014/main" id="{0F5AECB3-4952-468C-B375-5C962E2118AC}"/>
              </a:ext>
            </a:extLst>
          </p:cNvPr>
          <p:cNvGrpSpPr>
            <a:grpSpLocks/>
          </p:cNvGrpSpPr>
          <p:nvPr/>
        </p:nvGrpSpPr>
        <p:grpSpPr bwMode="auto">
          <a:xfrm>
            <a:off x="3119063" y="3687009"/>
            <a:ext cx="1985962" cy="119063"/>
            <a:chOff x="288" y="2301"/>
            <a:chExt cx="1251" cy="99"/>
          </a:xfrm>
        </p:grpSpPr>
        <p:sp>
          <p:nvSpPr>
            <p:cNvPr id="74" name="Line 45">
              <a:extLst>
                <a:ext uri="{FF2B5EF4-FFF2-40B4-BE49-F238E27FC236}">
                  <a16:creationId xmlns:a16="http://schemas.microsoft.com/office/drawing/2014/main" id="{8CAC6421-75BF-4F2F-BC4F-94CE8A36EE3D}"/>
                </a:ext>
              </a:extLst>
            </p:cNvPr>
            <p:cNvSpPr>
              <a:spLocks noChangeShapeType="1"/>
            </p:cNvSpPr>
            <p:nvPr/>
          </p:nvSpPr>
          <p:spPr bwMode="auto">
            <a:xfrm>
              <a:off x="288" y="2352"/>
              <a:ext cx="12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Itim" panose="020B0604020202020204" charset="-34"/>
                <a:cs typeface="Itim" panose="020B0604020202020204" charset="-34"/>
              </a:endParaRPr>
            </a:p>
          </p:txBody>
        </p:sp>
        <p:sp>
          <p:nvSpPr>
            <p:cNvPr id="75" name="Line 49">
              <a:extLst>
                <a:ext uri="{FF2B5EF4-FFF2-40B4-BE49-F238E27FC236}">
                  <a16:creationId xmlns:a16="http://schemas.microsoft.com/office/drawing/2014/main" id="{FAB52571-BEEB-45B9-8982-A4E262993C46}"/>
                </a:ext>
              </a:extLst>
            </p:cNvPr>
            <p:cNvSpPr>
              <a:spLocks noChangeShapeType="1"/>
            </p:cNvSpPr>
            <p:nvPr/>
          </p:nvSpPr>
          <p:spPr bwMode="auto">
            <a:xfrm>
              <a:off x="288" y="2304"/>
              <a:ext cx="0" cy="9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Itim" panose="020B0604020202020204" charset="-34"/>
                <a:cs typeface="Itim" panose="020B0604020202020204" charset="-34"/>
              </a:endParaRPr>
            </a:p>
          </p:txBody>
        </p:sp>
        <p:sp>
          <p:nvSpPr>
            <p:cNvPr id="76" name="Line 50">
              <a:extLst>
                <a:ext uri="{FF2B5EF4-FFF2-40B4-BE49-F238E27FC236}">
                  <a16:creationId xmlns:a16="http://schemas.microsoft.com/office/drawing/2014/main" id="{F5D2B53B-762F-47A7-B3AE-060D90EEEAB3}"/>
                </a:ext>
              </a:extLst>
            </p:cNvPr>
            <p:cNvSpPr>
              <a:spLocks noChangeShapeType="1"/>
            </p:cNvSpPr>
            <p:nvPr/>
          </p:nvSpPr>
          <p:spPr bwMode="auto">
            <a:xfrm>
              <a:off x="1539" y="2301"/>
              <a:ext cx="0" cy="9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Itim" panose="020B0604020202020204" charset="-34"/>
                <a:cs typeface="Itim" panose="020B0604020202020204" charset="-34"/>
              </a:endParaRPr>
            </a:p>
          </p:txBody>
        </p:sp>
      </p:grpSp>
      <p:grpSp>
        <p:nvGrpSpPr>
          <p:cNvPr id="77" name="Group 54">
            <a:extLst>
              <a:ext uri="{FF2B5EF4-FFF2-40B4-BE49-F238E27FC236}">
                <a16:creationId xmlns:a16="http://schemas.microsoft.com/office/drawing/2014/main" id="{502D52ED-B145-4E17-B167-6F38F6215DF7}"/>
              </a:ext>
            </a:extLst>
          </p:cNvPr>
          <p:cNvGrpSpPr>
            <a:grpSpLocks/>
          </p:cNvGrpSpPr>
          <p:nvPr/>
        </p:nvGrpSpPr>
        <p:grpSpPr bwMode="auto">
          <a:xfrm>
            <a:off x="3109538" y="4221997"/>
            <a:ext cx="3990975" cy="122237"/>
            <a:chOff x="288" y="2817"/>
            <a:chExt cx="2514" cy="102"/>
          </a:xfrm>
        </p:grpSpPr>
        <p:sp>
          <p:nvSpPr>
            <p:cNvPr id="78" name="Line 46">
              <a:extLst>
                <a:ext uri="{FF2B5EF4-FFF2-40B4-BE49-F238E27FC236}">
                  <a16:creationId xmlns:a16="http://schemas.microsoft.com/office/drawing/2014/main" id="{85C6EF57-EED7-4F14-9630-FA8CB736DB07}"/>
                </a:ext>
              </a:extLst>
            </p:cNvPr>
            <p:cNvSpPr>
              <a:spLocks noChangeShapeType="1"/>
            </p:cNvSpPr>
            <p:nvPr/>
          </p:nvSpPr>
          <p:spPr bwMode="auto">
            <a:xfrm>
              <a:off x="294" y="2871"/>
              <a:ext cx="12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Itim" panose="020B0604020202020204" charset="-34"/>
                <a:cs typeface="Itim" panose="020B0604020202020204" charset="-34"/>
              </a:endParaRPr>
            </a:p>
          </p:txBody>
        </p:sp>
        <p:sp>
          <p:nvSpPr>
            <p:cNvPr id="79" name="Line 47">
              <a:extLst>
                <a:ext uri="{FF2B5EF4-FFF2-40B4-BE49-F238E27FC236}">
                  <a16:creationId xmlns:a16="http://schemas.microsoft.com/office/drawing/2014/main" id="{B4D1C4E6-21E4-4BAB-A849-64F1BA3F8924}"/>
                </a:ext>
              </a:extLst>
            </p:cNvPr>
            <p:cNvSpPr>
              <a:spLocks noChangeShapeType="1"/>
            </p:cNvSpPr>
            <p:nvPr/>
          </p:nvSpPr>
          <p:spPr bwMode="auto">
            <a:xfrm>
              <a:off x="1551" y="2868"/>
              <a:ext cx="12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Itim" panose="020B0604020202020204" charset="-34"/>
                <a:cs typeface="Itim" panose="020B0604020202020204" charset="-34"/>
              </a:endParaRPr>
            </a:p>
          </p:txBody>
        </p:sp>
        <p:sp>
          <p:nvSpPr>
            <p:cNvPr id="80" name="Line 51">
              <a:extLst>
                <a:ext uri="{FF2B5EF4-FFF2-40B4-BE49-F238E27FC236}">
                  <a16:creationId xmlns:a16="http://schemas.microsoft.com/office/drawing/2014/main" id="{A07DD141-DA46-488C-8033-57D935E5063B}"/>
                </a:ext>
              </a:extLst>
            </p:cNvPr>
            <p:cNvSpPr>
              <a:spLocks noChangeShapeType="1"/>
            </p:cNvSpPr>
            <p:nvPr/>
          </p:nvSpPr>
          <p:spPr bwMode="auto">
            <a:xfrm>
              <a:off x="288" y="2823"/>
              <a:ext cx="0" cy="9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Itim" panose="020B0604020202020204" charset="-34"/>
                <a:cs typeface="Itim" panose="020B0604020202020204" charset="-34"/>
              </a:endParaRPr>
            </a:p>
          </p:txBody>
        </p:sp>
        <p:sp>
          <p:nvSpPr>
            <p:cNvPr id="81" name="Line 52">
              <a:extLst>
                <a:ext uri="{FF2B5EF4-FFF2-40B4-BE49-F238E27FC236}">
                  <a16:creationId xmlns:a16="http://schemas.microsoft.com/office/drawing/2014/main" id="{136DC240-7877-45C3-AF86-3B89FB4634D5}"/>
                </a:ext>
              </a:extLst>
            </p:cNvPr>
            <p:cNvSpPr>
              <a:spLocks noChangeShapeType="1"/>
            </p:cNvSpPr>
            <p:nvPr/>
          </p:nvSpPr>
          <p:spPr bwMode="auto">
            <a:xfrm>
              <a:off x="1548" y="2820"/>
              <a:ext cx="0" cy="9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Itim" panose="020B0604020202020204" charset="-34"/>
                <a:cs typeface="Itim" panose="020B0604020202020204" charset="-34"/>
              </a:endParaRPr>
            </a:p>
          </p:txBody>
        </p:sp>
        <p:sp>
          <p:nvSpPr>
            <p:cNvPr id="82" name="Line 53">
              <a:extLst>
                <a:ext uri="{FF2B5EF4-FFF2-40B4-BE49-F238E27FC236}">
                  <a16:creationId xmlns:a16="http://schemas.microsoft.com/office/drawing/2014/main" id="{8030C9C5-A006-4061-AD55-73750CBFDE87}"/>
                </a:ext>
              </a:extLst>
            </p:cNvPr>
            <p:cNvSpPr>
              <a:spLocks noChangeShapeType="1"/>
            </p:cNvSpPr>
            <p:nvPr/>
          </p:nvSpPr>
          <p:spPr bwMode="auto">
            <a:xfrm>
              <a:off x="2802" y="2817"/>
              <a:ext cx="0" cy="9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latin typeface="Itim" panose="020B0604020202020204" charset="-34"/>
                <a:cs typeface="Itim" panose="020B0604020202020204" charset="-34"/>
              </a:endParaRPr>
            </a:p>
          </p:txBody>
        </p:sp>
      </p:grpSp>
      <p:sp>
        <p:nvSpPr>
          <p:cNvPr id="83" name="AutoShape 57">
            <a:extLst>
              <a:ext uri="{FF2B5EF4-FFF2-40B4-BE49-F238E27FC236}">
                <a16:creationId xmlns:a16="http://schemas.microsoft.com/office/drawing/2014/main" id="{724E5DAC-6018-46F3-BB28-E428A7B483D1}"/>
              </a:ext>
            </a:extLst>
          </p:cNvPr>
          <p:cNvSpPr>
            <a:spLocks/>
          </p:cNvSpPr>
          <p:nvPr/>
        </p:nvSpPr>
        <p:spPr bwMode="auto">
          <a:xfrm rot="16200000">
            <a:off x="4059657" y="2691099"/>
            <a:ext cx="114300" cy="1971675"/>
          </a:xfrm>
          <a:prstGeom prst="rightBracket">
            <a:avLst>
              <a:gd name="adj" fmla="val 207319"/>
            </a:avLst>
          </a:prstGeom>
          <a:noFill/>
          <a:ln w="28575">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solidFill>
                <a:schemeClr val="bg1"/>
              </a:solidFill>
              <a:latin typeface="Itim" panose="020B0604020202020204" charset="-34"/>
              <a:cs typeface="Itim" panose="020B0604020202020204" charset="-34"/>
            </a:endParaRPr>
          </a:p>
        </p:txBody>
      </p:sp>
      <p:sp>
        <p:nvSpPr>
          <p:cNvPr id="84" name="Text Box 58">
            <a:extLst>
              <a:ext uri="{FF2B5EF4-FFF2-40B4-BE49-F238E27FC236}">
                <a16:creationId xmlns:a16="http://schemas.microsoft.com/office/drawing/2014/main" id="{99371F56-83C1-4EB8-A5C7-704ECFABB818}"/>
              </a:ext>
            </a:extLst>
          </p:cNvPr>
          <p:cNvSpPr txBox="1">
            <a:spLocks noChangeArrowheads="1"/>
          </p:cNvSpPr>
          <p:nvPr/>
        </p:nvSpPr>
        <p:spPr bwMode="auto">
          <a:xfrm>
            <a:off x="3375256" y="3114327"/>
            <a:ext cx="1524000" cy="4619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chemeClr val="bg1"/>
                </a:solidFill>
                <a:latin typeface="Itim" panose="020B0604020202020204" charset="-34"/>
                <a:cs typeface="Itim" panose="020B0604020202020204" charset="-34"/>
              </a:rPr>
              <a:t>27150 kg</a:t>
            </a:r>
          </a:p>
        </p:txBody>
      </p:sp>
      <p:sp>
        <p:nvSpPr>
          <p:cNvPr id="86" name="Text Box 60">
            <a:extLst>
              <a:ext uri="{FF2B5EF4-FFF2-40B4-BE49-F238E27FC236}">
                <a16:creationId xmlns:a16="http://schemas.microsoft.com/office/drawing/2014/main" id="{749FFB16-E63D-44EE-8528-E4F9D1CB62DF}"/>
              </a:ext>
            </a:extLst>
          </p:cNvPr>
          <p:cNvSpPr txBox="1">
            <a:spLocks noChangeArrowheads="1"/>
          </p:cNvSpPr>
          <p:nvPr/>
        </p:nvSpPr>
        <p:spPr bwMode="auto">
          <a:xfrm>
            <a:off x="1599825" y="3518734"/>
            <a:ext cx="1524000" cy="4619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chemeClr val="bg1"/>
                </a:solidFill>
                <a:latin typeface="Itim" panose="020B0604020202020204" charset="-34"/>
                <a:cs typeface="Itim" panose="020B0604020202020204" charset="-34"/>
              </a:rPr>
              <a:t>Lần</a:t>
            </a:r>
            <a:r>
              <a:rPr lang="en-US" altLang="en-US" sz="2400" b="1" dirty="0">
                <a:solidFill>
                  <a:schemeClr val="bg1"/>
                </a:solidFill>
                <a:latin typeface="Itim" panose="020B0604020202020204" charset="-34"/>
                <a:cs typeface="Itim" panose="020B0604020202020204" charset="-34"/>
              </a:rPr>
              <a:t> </a:t>
            </a:r>
            <a:r>
              <a:rPr lang="en-US" altLang="en-US" sz="2400" b="1" dirty="0" err="1">
                <a:solidFill>
                  <a:schemeClr val="bg1"/>
                </a:solidFill>
                <a:latin typeface="Itim" panose="020B0604020202020204" charset="-34"/>
                <a:cs typeface="Itim" panose="020B0604020202020204" charset="-34"/>
              </a:rPr>
              <a:t>đầu</a:t>
            </a:r>
            <a:r>
              <a:rPr lang="en-US" altLang="en-US" sz="2400" b="1" dirty="0">
                <a:solidFill>
                  <a:schemeClr val="bg1"/>
                </a:solidFill>
                <a:latin typeface="Itim" panose="020B0604020202020204" charset="-34"/>
                <a:cs typeface="Itim" panose="020B0604020202020204" charset="-34"/>
              </a:rPr>
              <a:t>:</a:t>
            </a:r>
          </a:p>
        </p:txBody>
      </p:sp>
      <p:sp>
        <p:nvSpPr>
          <p:cNvPr id="87" name="Text Box 61">
            <a:extLst>
              <a:ext uri="{FF2B5EF4-FFF2-40B4-BE49-F238E27FC236}">
                <a16:creationId xmlns:a16="http://schemas.microsoft.com/office/drawing/2014/main" id="{6EE35782-AD02-4358-A308-0B653B9CDE5F}"/>
              </a:ext>
            </a:extLst>
          </p:cNvPr>
          <p:cNvSpPr txBox="1">
            <a:spLocks noChangeArrowheads="1"/>
          </p:cNvSpPr>
          <p:nvPr/>
        </p:nvSpPr>
        <p:spPr bwMode="auto">
          <a:xfrm>
            <a:off x="1588747" y="4013023"/>
            <a:ext cx="1524000" cy="4619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chemeClr val="bg1"/>
                </a:solidFill>
                <a:latin typeface="Itim" panose="020B0604020202020204" charset="-34"/>
                <a:cs typeface="Itim" panose="020B0604020202020204" charset="-34"/>
              </a:rPr>
              <a:t>Lần</a:t>
            </a:r>
            <a:r>
              <a:rPr lang="en-US" altLang="en-US" sz="2400" b="1" dirty="0">
                <a:solidFill>
                  <a:schemeClr val="bg1"/>
                </a:solidFill>
                <a:latin typeface="Itim" panose="020B0604020202020204" charset="-34"/>
                <a:cs typeface="Itim" panose="020B0604020202020204" charset="-34"/>
              </a:rPr>
              <a:t> </a:t>
            </a:r>
            <a:r>
              <a:rPr lang="en-US" altLang="en-US" sz="2400" b="1" dirty="0" err="1">
                <a:solidFill>
                  <a:schemeClr val="bg1"/>
                </a:solidFill>
                <a:latin typeface="Itim" panose="020B0604020202020204" charset="-34"/>
                <a:cs typeface="Itim" panose="020B0604020202020204" charset="-34"/>
              </a:rPr>
              <a:t>sau</a:t>
            </a:r>
            <a:r>
              <a:rPr lang="en-US" altLang="en-US" sz="2400" b="1" dirty="0">
                <a:solidFill>
                  <a:schemeClr val="bg1"/>
                </a:solidFill>
                <a:latin typeface="Itim" panose="020B0604020202020204" charset="-34"/>
                <a:cs typeface="Itim" panose="020B0604020202020204" charset="-34"/>
              </a:rPr>
              <a:t>:</a:t>
            </a:r>
          </a:p>
        </p:txBody>
      </p:sp>
      <p:sp>
        <p:nvSpPr>
          <p:cNvPr id="88" name="AutoShape 65">
            <a:extLst>
              <a:ext uri="{FF2B5EF4-FFF2-40B4-BE49-F238E27FC236}">
                <a16:creationId xmlns:a16="http://schemas.microsoft.com/office/drawing/2014/main" id="{286AC4D3-620F-4A60-BE18-36D228EF294F}"/>
              </a:ext>
            </a:extLst>
          </p:cNvPr>
          <p:cNvSpPr>
            <a:spLocks/>
          </p:cNvSpPr>
          <p:nvPr/>
        </p:nvSpPr>
        <p:spPr bwMode="auto">
          <a:xfrm>
            <a:off x="7314825" y="3633034"/>
            <a:ext cx="152400" cy="742950"/>
          </a:xfrm>
          <a:prstGeom prst="rightBrace">
            <a:avLst>
              <a:gd name="adj1" fmla="val 541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solidFill>
                <a:schemeClr val="bg1"/>
              </a:solidFill>
              <a:latin typeface="Itim" panose="020B0604020202020204" charset="-34"/>
              <a:cs typeface="Itim" panose="020B0604020202020204" charset="-34"/>
            </a:endParaRPr>
          </a:p>
        </p:txBody>
      </p:sp>
      <p:sp>
        <p:nvSpPr>
          <p:cNvPr id="89" name="Text Box 66">
            <a:extLst>
              <a:ext uri="{FF2B5EF4-FFF2-40B4-BE49-F238E27FC236}">
                <a16:creationId xmlns:a16="http://schemas.microsoft.com/office/drawing/2014/main" id="{3D97BAE1-4A64-44F3-88AA-849125A41F75}"/>
              </a:ext>
            </a:extLst>
          </p:cNvPr>
          <p:cNvSpPr txBox="1">
            <a:spLocks noChangeArrowheads="1"/>
          </p:cNvSpPr>
          <p:nvPr/>
        </p:nvSpPr>
        <p:spPr bwMode="auto">
          <a:xfrm>
            <a:off x="7467225" y="3804484"/>
            <a:ext cx="1066800" cy="4619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Itim" panose="020B0604020202020204" charset="-34"/>
                <a:cs typeface="Itim" panose="020B0604020202020204" charset="-34"/>
              </a:rPr>
              <a:t>? kg</a:t>
            </a:r>
          </a:p>
        </p:txBody>
      </p:sp>
      <p:cxnSp>
        <p:nvCxnSpPr>
          <p:cNvPr id="7" name="Straight Connector 6">
            <a:extLst>
              <a:ext uri="{FF2B5EF4-FFF2-40B4-BE49-F238E27FC236}">
                <a16:creationId xmlns:a16="http://schemas.microsoft.com/office/drawing/2014/main" id="{312AC74B-79AD-445C-BA14-066DFD4A6D03}"/>
              </a:ext>
            </a:extLst>
          </p:cNvPr>
          <p:cNvCxnSpPr>
            <a:cxnSpLocks/>
          </p:cNvCxnSpPr>
          <p:nvPr/>
        </p:nvCxnSpPr>
        <p:spPr>
          <a:xfrm flipH="1">
            <a:off x="3114301" y="3770136"/>
            <a:ext cx="4762" cy="536575"/>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C3B3BBB2-69FA-4C6E-A818-F82D5E0D37F7}"/>
              </a:ext>
            </a:extLst>
          </p:cNvPr>
          <p:cNvCxnSpPr>
            <a:cxnSpLocks/>
          </p:cNvCxnSpPr>
          <p:nvPr/>
        </p:nvCxnSpPr>
        <p:spPr>
          <a:xfrm flipH="1">
            <a:off x="5108235" y="3744736"/>
            <a:ext cx="4762" cy="536575"/>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ox(in)">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p:cTn id="12" dur="1000" fill="hold"/>
                                        <p:tgtEl>
                                          <p:spTgt spid="86"/>
                                        </p:tgtEl>
                                        <p:attrNameLst>
                                          <p:attrName>ppt_x</p:attrName>
                                        </p:attrNameLst>
                                      </p:cBhvr>
                                      <p:tavLst>
                                        <p:tav tm="0">
                                          <p:val>
                                            <p:strVal val="#ppt_x-.2"/>
                                          </p:val>
                                        </p:tav>
                                        <p:tav tm="100000">
                                          <p:val>
                                            <p:strVal val="#ppt_x"/>
                                          </p:val>
                                        </p:tav>
                                      </p:tavLst>
                                    </p:anim>
                                    <p:anim calcmode="lin" valueType="num">
                                      <p:cBhvr>
                                        <p:cTn id="13" dur="1000" fill="hold"/>
                                        <p:tgtEl>
                                          <p:spTgt spid="8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p:cTn id="19" dur="1000" fill="hold"/>
                                        <p:tgtEl>
                                          <p:spTgt spid="73"/>
                                        </p:tgtEl>
                                        <p:attrNameLst>
                                          <p:attrName>ppt_x</p:attrName>
                                        </p:attrNameLst>
                                      </p:cBhvr>
                                      <p:tavLst>
                                        <p:tav tm="0">
                                          <p:val>
                                            <p:strVal val="#ppt_x-.2"/>
                                          </p:val>
                                        </p:tav>
                                        <p:tav tm="100000">
                                          <p:val>
                                            <p:strVal val="#ppt_x"/>
                                          </p:val>
                                        </p:tav>
                                      </p:tavLst>
                                    </p:anim>
                                    <p:anim calcmode="lin" valueType="num">
                                      <p:cBhvr>
                                        <p:cTn id="20" dur="1000" fill="hold"/>
                                        <p:tgtEl>
                                          <p:spTgt spid="7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3"/>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p:cTn id="26" dur="500" fill="hold"/>
                                        <p:tgtEl>
                                          <p:spTgt spid="83"/>
                                        </p:tgtEl>
                                        <p:attrNameLst>
                                          <p:attrName>ppt_w</p:attrName>
                                        </p:attrNameLst>
                                      </p:cBhvr>
                                      <p:tavLst>
                                        <p:tav tm="0">
                                          <p:val>
                                            <p:fltVal val="0"/>
                                          </p:val>
                                        </p:tav>
                                        <p:tav tm="100000">
                                          <p:val>
                                            <p:strVal val="#ppt_w"/>
                                          </p:val>
                                        </p:tav>
                                      </p:tavLst>
                                    </p:anim>
                                    <p:anim calcmode="lin" valueType="num">
                                      <p:cBhvr>
                                        <p:cTn id="27" dur="500" fill="hold"/>
                                        <p:tgtEl>
                                          <p:spTgt spid="8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1000" fill="hold"/>
                                        <p:tgtEl>
                                          <p:spTgt spid="84"/>
                                        </p:tgtEl>
                                        <p:attrNameLst>
                                          <p:attrName>ppt_x</p:attrName>
                                        </p:attrNameLst>
                                      </p:cBhvr>
                                      <p:tavLst>
                                        <p:tav tm="0">
                                          <p:val>
                                            <p:strVal val="#ppt_x-.2"/>
                                          </p:val>
                                        </p:tav>
                                        <p:tav tm="100000">
                                          <p:val>
                                            <p:strVal val="#ppt_x"/>
                                          </p:val>
                                        </p:tav>
                                      </p:tavLst>
                                    </p:anim>
                                    <p:anim calcmode="lin" valueType="num">
                                      <p:cBhvr>
                                        <p:cTn id="33" dur="10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4"/>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1000" fill="hold"/>
                                        <p:tgtEl>
                                          <p:spTgt spid="87"/>
                                        </p:tgtEl>
                                        <p:attrNameLst>
                                          <p:attrName>ppt_x</p:attrName>
                                        </p:attrNameLst>
                                      </p:cBhvr>
                                      <p:tavLst>
                                        <p:tav tm="0">
                                          <p:val>
                                            <p:strVal val="#ppt_x-.2"/>
                                          </p:val>
                                        </p:tav>
                                        <p:tav tm="100000">
                                          <p:val>
                                            <p:strVal val="#ppt_x"/>
                                          </p:val>
                                        </p:tav>
                                      </p:tavLst>
                                    </p:anim>
                                    <p:anim calcmode="lin" valueType="num">
                                      <p:cBhvr>
                                        <p:cTn id="40"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7"/>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1000" fill="hold"/>
                                        <p:tgtEl>
                                          <p:spTgt spid="77"/>
                                        </p:tgtEl>
                                        <p:attrNameLst>
                                          <p:attrName>ppt_x</p:attrName>
                                        </p:attrNameLst>
                                      </p:cBhvr>
                                      <p:tavLst>
                                        <p:tav tm="0">
                                          <p:val>
                                            <p:strVal val="#ppt_x-.2"/>
                                          </p:val>
                                        </p:tav>
                                        <p:tav tm="100000">
                                          <p:val>
                                            <p:strVal val="#ppt_x"/>
                                          </p:val>
                                        </p:tav>
                                      </p:tavLst>
                                    </p:anim>
                                    <p:anim calcmode="lin" valueType="num">
                                      <p:cBhvr>
                                        <p:cTn id="47"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48" dur="10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additive="base">
                                        <p:cTn id="57" dur="500" fill="hold"/>
                                        <p:tgtEl>
                                          <p:spTgt spid="93"/>
                                        </p:tgtEl>
                                        <p:attrNameLst>
                                          <p:attrName>ppt_x</p:attrName>
                                        </p:attrNameLst>
                                      </p:cBhvr>
                                      <p:tavLst>
                                        <p:tav tm="0">
                                          <p:val>
                                            <p:strVal val="#ppt_x"/>
                                          </p:val>
                                        </p:tav>
                                        <p:tav tm="100000">
                                          <p:val>
                                            <p:strVal val="#ppt_x"/>
                                          </p:val>
                                        </p:tav>
                                      </p:tavLst>
                                    </p:anim>
                                    <p:anim calcmode="lin" valueType="num">
                                      <p:cBhvr additive="base">
                                        <p:cTn id="5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88"/>
                                        </p:tgtEl>
                                        <p:attrNameLst>
                                          <p:attrName>style.visibility</p:attrName>
                                        </p:attrNameLst>
                                      </p:cBhvr>
                                      <p:to>
                                        <p:strVal val="visible"/>
                                      </p:to>
                                    </p:set>
                                    <p:anim calcmode="lin" valueType="num">
                                      <p:cBhvr>
                                        <p:cTn id="63" dur="500" fill="hold"/>
                                        <p:tgtEl>
                                          <p:spTgt spid="88"/>
                                        </p:tgtEl>
                                        <p:attrNameLst>
                                          <p:attrName>ppt_w</p:attrName>
                                        </p:attrNameLst>
                                      </p:cBhvr>
                                      <p:tavLst>
                                        <p:tav tm="0">
                                          <p:val>
                                            <p:fltVal val="0"/>
                                          </p:val>
                                        </p:tav>
                                        <p:tav tm="100000">
                                          <p:val>
                                            <p:strVal val="#ppt_w"/>
                                          </p:val>
                                        </p:tav>
                                      </p:tavLst>
                                    </p:anim>
                                    <p:anim calcmode="lin" valueType="num">
                                      <p:cBhvr>
                                        <p:cTn id="64" dur="500" fill="hold"/>
                                        <p:tgtEl>
                                          <p:spTgt spid="88"/>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9" presetClass="entr" presetSubtype="0" fill="hold" grpId="0" nodeType="after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p:cTn id="68" dur="1000" fill="hold"/>
                                        <p:tgtEl>
                                          <p:spTgt spid="89"/>
                                        </p:tgtEl>
                                        <p:attrNameLst>
                                          <p:attrName>ppt_x</p:attrName>
                                        </p:attrNameLst>
                                      </p:cBhvr>
                                      <p:tavLst>
                                        <p:tav tm="0">
                                          <p:val>
                                            <p:strVal val="#ppt_x-.2"/>
                                          </p:val>
                                        </p:tav>
                                        <p:tav tm="100000">
                                          <p:val>
                                            <p:strVal val="#ppt_x"/>
                                          </p:val>
                                        </p:tav>
                                      </p:tavLst>
                                    </p:anim>
                                    <p:anim calcmode="lin" valueType="num">
                                      <p:cBhvr>
                                        <p:cTn id="69" dur="1000" fill="hold"/>
                                        <p:tgtEl>
                                          <p:spTgt spid="89"/>
                                        </p:tgtEl>
                                        <p:attrNameLst>
                                          <p:attrName>ppt_y</p:attrName>
                                        </p:attrNameLst>
                                      </p:cBhvr>
                                      <p:tavLst>
                                        <p:tav tm="0">
                                          <p:val>
                                            <p:strVal val="#ppt_y"/>
                                          </p:val>
                                        </p:tav>
                                        <p:tav tm="100000">
                                          <p:val>
                                            <p:strVal val="#ppt_y"/>
                                          </p:val>
                                        </p:tav>
                                      </p:tavLst>
                                    </p:anim>
                                    <p:animEffect transition="in" filter="wipe(right)" prLst="gradientSize: 0.1">
                                      <p:cBhvr>
                                        <p:cTn id="70"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3" grpId="0" animBg="1"/>
      <p:bldP spid="84" grpId="0"/>
      <p:bldP spid="86" grpId="0"/>
      <p:bldP spid="87" grpId="0"/>
      <p:bldP spid="88" grpId="0" animBg="1"/>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4"/>
          <p:cNvSpPr/>
          <p:nvPr/>
        </p:nvSpPr>
        <p:spPr>
          <a:xfrm rot="1799942">
            <a:off x="7312777" y="3572980"/>
            <a:ext cx="632328" cy="629526"/>
          </a:xfrm>
          <a:custGeom>
            <a:avLst/>
            <a:gdLst/>
            <a:ahLst/>
            <a:cxnLst/>
            <a:rect l="l" t="t" r="r" b="b"/>
            <a:pathLst>
              <a:path w="29561" h="29430" extrusionOk="0">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14" name="Google Shape;914;p44"/>
          <p:cNvSpPr txBox="1">
            <a:spLocks noGrp="1"/>
          </p:cNvSpPr>
          <p:nvPr>
            <p:ph type="title"/>
          </p:nvPr>
        </p:nvSpPr>
        <p:spPr>
          <a:xfrm>
            <a:off x="3197147" y="828392"/>
            <a:ext cx="31932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F0000"/>
                </a:solidFill>
                <a:latin typeface="Itim" panose="020B0604020202020204" charset="-34"/>
                <a:cs typeface="Itim" panose="020B0604020202020204" charset="-34"/>
              </a:rPr>
              <a:t>Bài giải</a:t>
            </a:r>
            <a:endParaRPr sz="3200" dirty="0">
              <a:solidFill>
                <a:srgbClr val="FF0000"/>
              </a:solidFill>
              <a:latin typeface="Itim" panose="020B0604020202020204" charset="-34"/>
              <a:cs typeface="Itim" panose="020B0604020202020204" charset="-34"/>
            </a:endParaRPr>
          </a:p>
        </p:txBody>
      </p:sp>
      <p:grpSp>
        <p:nvGrpSpPr>
          <p:cNvPr id="916" name="Google Shape;916;p44"/>
          <p:cNvGrpSpPr/>
          <p:nvPr/>
        </p:nvGrpSpPr>
        <p:grpSpPr>
          <a:xfrm flipH="1">
            <a:off x="8017340" y="2898865"/>
            <a:ext cx="1211975" cy="1759225"/>
            <a:chOff x="2733000" y="2822475"/>
            <a:chExt cx="1211975" cy="1759225"/>
          </a:xfrm>
        </p:grpSpPr>
        <p:sp>
          <p:nvSpPr>
            <p:cNvPr id="917" name="Google Shape;917;p44"/>
            <p:cNvSpPr/>
            <p:nvPr/>
          </p:nvSpPr>
          <p:spPr>
            <a:xfrm>
              <a:off x="2754000" y="4262975"/>
              <a:ext cx="595875" cy="314725"/>
            </a:xfrm>
            <a:custGeom>
              <a:avLst/>
              <a:gdLst/>
              <a:ahLst/>
              <a:cxnLst/>
              <a:rect l="l" t="t" r="r" b="b"/>
              <a:pathLst>
                <a:path w="23835" h="12589" extrusionOk="0">
                  <a:moveTo>
                    <a:pt x="11903" y="0"/>
                  </a:moveTo>
                  <a:cubicBezTo>
                    <a:pt x="8741" y="0"/>
                    <a:pt x="5867" y="2028"/>
                    <a:pt x="4869" y="5121"/>
                  </a:cubicBezTo>
                  <a:cubicBezTo>
                    <a:pt x="2040" y="5720"/>
                    <a:pt x="10" y="8220"/>
                    <a:pt x="0" y="11109"/>
                  </a:cubicBezTo>
                  <a:cubicBezTo>
                    <a:pt x="10" y="11609"/>
                    <a:pt x="70" y="12099"/>
                    <a:pt x="190" y="12589"/>
                  </a:cubicBezTo>
                  <a:lnTo>
                    <a:pt x="23835" y="12589"/>
                  </a:lnTo>
                  <a:cubicBezTo>
                    <a:pt x="23835" y="10059"/>
                    <a:pt x="21825" y="7990"/>
                    <a:pt x="19296" y="7920"/>
                  </a:cubicBezTo>
                  <a:cubicBezTo>
                    <a:pt x="19316" y="7750"/>
                    <a:pt x="19326" y="7590"/>
                    <a:pt x="19326" y="7410"/>
                  </a:cubicBezTo>
                  <a:cubicBezTo>
                    <a:pt x="19326" y="3761"/>
                    <a:pt x="16666" y="662"/>
                    <a:pt x="13067" y="92"/>
                  </a:cubicBezTo>
                  <a:cubicBezTo>
                    <a:pt x="12677" y="30"/>
                    <a:pt x="12287" y="0"/>
                    <a:pt x="11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18" name="Google Shape;918;p44"/>
            <p:cNvSpPr/>
            <p:nvPr/>
          </p:nvSpPr>
          <p:spPr>
            <a:xfrm>
              <a:off x="2999925" y="4263000"/>
              <a:ext cx="349950" cy="314700"/>
            </a:xfrm>
            <a:custGeom>
              <a:avLst/>
              <a:gdLst/>
              <a:ahLst/>
              <a:cxnLst/>
              <a:rect l="l" t="t" r="r" b="b"/>
              <a:pathLst>
                <a:path w="13998" h="12588" extrusionOk="0">
                  <a:moveTo>
                    <a:pt x="2080" y="1"/>
                  </a:moveTo>
                  <a:cubicBezTo>
                    <a:pt x="1371" y="1"/>
                    <a:pt x="671" y="101"/>
                    <a:pt x="1" y="301"/>
                  </a:cubicBezTo>
                  <a:cubicBezTo>
                    <a:pt x="3160" y="1221"/>
                    <a:pt x="5340" y="4120"/>
                    <a:pt x="5340" y="7409"/>
                  </a:cubicBezTo>
                  <a:cubicBezTo>
                    <a:pt x="5340" y="7589"/>
                    <a:pt x="5330" y="7749"/>
                    <a:pt x="5310" y="7919"/>
                  </a:cubicBezTo>
                  <a:cubicBezTo>
                    <a:pt x="7839" y="7979"/>
                    <a:pt x="9859" y="10058"/>
                    <a:pt x="9849" y="12588"/>
                  </a:cubicBezTo>
                  <a:lnTo>
                    <a:pt x="13998" y="12588"/>
                  </a:lnTo>
                  <a:cubicBezTo>
                    <a:pt x="13998" y="10058"/>
                    <a:pt x="11988" y="7989"/>
                    <a:pt x="9459" y="7919"/>
                  </a:cubicBezTo>
                  <a:cubicBezTo>
                    <a:pt x="9479" y="7749"/>
                    <a:pt x="9489" y="7579"/>
                    <a:pt x="9489" y="7409"/>
                  </a:cubicBezTo>
                  <a:cubicBezTo>
                    <a:pt x="9489" y="3320"/>
                    <a:pt x="6169" y="1"/>
                    <a:pt x="2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19" name="Google Shape;919;p44"/>
            <p:cNvSpPr/>
            <p:nvPr/>
          </p:nvSpPr>
          <p:spPr>
            <a:xfrm>
              <a:off x="2733000" y="4258425"/>
              <a:ext cx="621625" cy="323275"/>
            </a:xfrm>
            <a:custGeom>
              <a:avLst/>
              <a:gdLst/>
              <a:ahLst/>
              <a:cxnLst/>
              <a:rect l="l" t="t" r="r" b="b"/>
              <a:pathLst>
                <a:path w="24865" h="12931" extrusionOk="0">
                  <a:moveTo>
                    <a:pt x="12747" y="343"/>
                  </a:moveTo>
                  <a:cubicBezTo>
                    <a:pt x="13124" y="343"/>
                    <a:pt x="13505" y="373"/>
                    <a:pt x="13887" y="434"/>
                  </a:cubicBezTo>
                  <a:cubicBezTo>
                    <a:pt x="17406" y="994"/>
                    <a:pt x="19996" y="4023"/>
                    <a:pt x="19986" y="7592"/>
                  </a:cubicBezTo>
                  <a:cubicBezTo>
                    <a:pt x="19986" y="7732"/>
                    <a:pt x="19976" y="7882"/>
                    <a:pt x="19966" y="8022"/>
                  </a:cubicBezTo>
                  <a:lnTo>
                    <a:pt x="19966" y="8092"/>
                  </a:lnTo>
                  <a:cubicBezTo>
                    <a:pt x="19966" y="8132"/>
                    <a:pt x="19976" y="8182"/>
                    <a:pt x="20006" y="8222"/>
                  </a:cubicBezTo>
                  <a:cubicBezTo>
                    <a:pt x="20036" y="8252"/>
                    <a:pt x="20076" y="8272"/>
                    <a:pt x="20126" y="8282"/>
                  </a:cubicBezTo>
                  <a:cubicBezTo>
                    <a:pt x="22495" y="8322"/>
                    <a:pt x="24425" y="10221"/>
                    <a:pt x="24505" y="12591"/>
                  </a:cubicBezTo>
                  <a:lnTo>
                    <a:pt x="1170" y="12591"/>
                  </a:lnTo>
                  <a:cubicBezTo>
                    <a:pt x="1070" y="12161"/>
                    <a:pt x="1020" y="11731"/>
                    <a:pt x="1020" y="11291"/>
                  </a:cubicBezTo>
                  <a:cubicBezTo>
                    <a:pt x="1030" y="8492"/>
                    <a:pt x="2990" y="6072"/>
                    <a:pt x="5729" y="5483"/>
                  </a:cubicBezTo>
                  <a:cubicBezTo>
                    <a:pt x="5789" y="5463"/>
                    <a:pt x="5839" y="5413"/>
                    <a:pt x="5869" y="5353"/>
                  </a:cubicBezTo>
                  <a:cubicBezTo>
                    <a:pt x="6840" y="2332"/>
                    <a:pt x="9654" y="343"/>
                    <a:pt x="12747" y="343"/>
                  </a:cubicBezTo>
                  <a:close/>
                  <a:moveTo>
                    <a:pt x="12738" y="1"/>
                  </a:moveTo>
                  <a:cubicBezTo>
                    <a:pt x="9536" y="1"/>
                    <a:pt x="6623" y="2035"/>
                    <a:pt x="5569" y="5153"/>
                  </a:cubicBezTo>
                  <a:cubicBezTo>
                    <a:pt x="2130" y="5922"/>
                    <a:pt x="1" y="9382"/>
                    <a:pt x="860" y="12801"/>
                  </a:cubicBezTo>
                  <a:cubicBezTo>
                    <a:pt x="880" y="12881"/>
                    <a:pt x="950" y="12931"/>
                    <a:pt x="1030" y="12931"/>
                  </a:cubicBezTo>
                  <a:lnTo>
                    <a:pt x="24675" y="12931"/>
                  </a:lnTo>
                  <a:cubicBezTo>
                    <a:pt x="24764" y="12931"/>
                    <a:pt x="24854" y="12861"/>
                    <a:pt x="24844" y="12761"/>
                  </a:cubicBezTo>
                  <a:cubicBezTo>
                    <a:pt x="24864" y="10201"/>
                    <a:pt x="22875" y="8082"/>
                    <a:pt x="20316" y="7942"/>
                  </a:cubicBezTo>
                  <a:cubicBezTo>
                    <a:pt x="20326" y="7822"/>
                    <a:pt x="20336" y="7712"/>
                    <a:pt x="20336" y="7592"/>
                  </a:cubicBezTo>
                  <a:cubicBezTo>
                    <a:pt x="20346" y="3873"/>
                    <a:pt x="17656" y="704"/>
                    <a:pt x="13987" y="104"/>
                  </a:cubicBezTo>
                  <a:cubicBezTo>
                    <a:pt x="13568" y="34"/>
                    <a:pt x="13151" y="1"/>
                    <a:pt x="12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0" name="Google Shape;920;p44"/>
            <p:cNvSpPr/>
            <p:nvPr/>
          </p:nvSpPr>
          <p:spPr>
            <a:xfrm>
              <a:off x="2749750" y="4383175"/>
              <a:ext cx="272200" cy="162050"/>
            </a:xfrm>
            <a:custGeom>
              <a:avLst/>
              <a:gdLst/>
              <a:ahLst/>
              <a:cxnLst/>
              <a:rect l="l" t="t" r="r" b="b"/>
              <a:pathLst>
                <a:path w="10888" h="6482" extrusionOk="0">
                  <a:moveTo>
                    <a:pt x="6305" y="0"/>
                  </a:moveTo>
                  <a:cubicBezTo>
                    <a:pt x="5492" y="0"/>
                    <a:pt x="4671" y="158"/>
                    <a:pt x="3889" y="483"/>
                  </a:cubicBezTo>
                  <a:cubicBezTo>
                    <a:pt x="1530" y="1452"/>
                    <a:pt x="0" y="3752"/>
                    <a:pt x="0" y="6301"/>
                  </a:cubicBezTo>
                  <a:cubicBezTo>
                    <a:pt x="0" y="6401"/>
                    <a:pt x="80" y="6481"/>
                    <a:pt x="170" y="6481"/>
                  </a:cubicBezTo>
                  <a:cubicBezTo>
                    <a:pt x="270" y="6481"/>
                    <a:pt x="350" y="6401"/>
                    <a:pt x="350" y="6301"/>
                  </a:cubicBezTo>
                  <a:cubicBezTo>
                    <a:pt x="350" y="3892"/>
                    <a:pt x="1800" y="1722"/>
                    <a:pt x="4019" y="803"/>
                  </a:cubicBezTo>
                  <a:cubicBezTo>
                    <a:pt x="4753" y="500"/>
                    <a:pt x="5523" y="353"/>
                    <a:pt x="6286" y="353"/>
                  </a:cubicBezTo>
                  <a:cubicBezTo>
                    <a:pt x="7841" y="353"/>
                    <a:pt x="9368" y="962"/>
                    <a:pt x="10508" y="2102"/>
                  </a:cubicBezTo>
                  <a:cubicBezTo>
                    <a:pt x="10548" y="2142"/>
                    <a:pt x="10592" y="2159"/>
                    <a:pt x="10635" y="2159"/>
                  </a:cubicBezTo>
                  <a:cubicBezTo>
                    <a:pt x="10772" y="2159"/>
                    <a:pt x="10888" y="1982"/>
                    <a:pt x="10758" y="1852"/>
                  </a:cubicBezTo>
                  <a:cubicBezTo>
                    <a:pt x="9555" y="642"/>
                    <a:pt x="7945" y="0"/>
                    <a:pt x="6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1" name="Google Shape;921;p44"/>
            <p:cNvSpPr/>
            <p:nvPr/>
          </p:nvSpPr>
          <p:spPr>
            <a:xfrm>
              <a:off x="3163150" y="4456425"/>
              <a:ext cx="191225" cy="125275"/>
            </a:xfrm>
            <a:custGeom>
              <a:avLst/>
              <a:gdLst/>
              <a:ahLst/>
              <a:cxnLst/>
              <a:rect l="l" t="t" r="r" b="b"/>
              <a:pathLst>
                <a:path w="7649" h="5011" extrusionOk="0">
                  <a:moveTo>
                    <a:pt x="2793" y="1"/>
                  </a:moveTo>
                  <a:cubicBezTo>
                    <a:pt x="1888" y="1"/>
                    <a:pt x="960" y="260"/>
                    <a:pt x="110" y="832"/>
                  </a:cubicBezTo>
                  <a:cubicBezTo>
                    <a:pt x="20" y="882"/>
                    <a:pt x="0" y="992"/>
                    <a:pt x="60" y="1072"/>
                  </a:cubicBezTo>
                  <a:cubicBezTo>
                    <a:pt x="92" y="1122"/>
                    <a:pt x="148" y="1149"/>
                    <a:pt x="205" y="1149"/>
                  </a:cubicBezTo>
                  <a:cubicBezTo>
                    <a:pt x="238" y="1149"/>
                    <a:pt x="271" y="1140"/>
                    <a:pt x="300" y="1122"/>
                  </a:cubicBezTo>
                  <a:cubicBezTo>
                    <a:pt x="1094" y="578"/>
                    <a:pt x="1963" y="332"/>
                    <a:pt x="2811" y="332"/>
                  </a:cubicBezTo>
                  <a:cubicBezTo>
                    <a:pt x="5144" y="332"/>
                    <a:pt x="7313" y="2196"/>
                    <a:pt x="7299" y="4851"/>
                  </a:cubicBezTo>
                  <a:cubicBezTo>
                    <a:pt x="7289" y="4941"/>
                    <a:pt x="7379" y="5011"/>
                    <a:pt x="7469" y="5011"/>
                  </a:cubicBezTo>
                  <a:cubicBezTo>
                    <a:pt x="7558" y="5011"/>
                    <a:pt x="7648" y="4941"/>
                    <a:pt x="7648" y="4841"/>
                  </a:cubicBezTo>
                  <a:cubicBezTo>
                    <a:pt x="7641" y="1997"/>
                    <a:pt x="5305" y="1"/>
                    <a:pt x="2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2" name="Google Shape;922;p44"/>
            <p:cNvSpPr/>
            <p:nvPr/>
          </p:nvSpPr>
          <p:spPr>
            <a:xfrm>
              <a:off x="2791225" y="4092300"/>
              <a:ext cx="141750" cy="121425"/>
            </a:xfrm>
            <a:custGeom>
              <a:avLst/>
              <a:gdLst/>
              <a:ahLst/>
              <a:cxnLst/>
              <a:rect l="l" t="t" r="r" b="b"/>
              <a:pathLst>
                <a:path w="5670" h="4857" extrusionOk="0">
                  <a:moveTo>
                    <a:pt x="3240" y="1"/>
                  </a:moveTo>
                  <a:cubicBezTo>
                    <a:pt x="1081" y="1"/>
                    <a:pt x="1" y="2610"/>
                    <a:pt x="1521" y="4140"/>
                  </a:cubicBezTo>
                  <a:cubicBezTo>
                    <a:pt x="2016" y="4635"/>
                    <a:pt x="2625" y="4857"/>
                    <a:pt x="3221" y="4857"/>
                  </a:cubicBezTo>
                  <a:cubicBezTo>
                    <a:pt x="4467" y="4857"/>
                    <a:pt x="5660" y="3890"/>
                    <a:pt x="5660" y="2430"/>
                  </a:cubicBezTo>
                  <a:cubicBezTo>
                    <a:pt x="5670" y="1090"/>
                    <a:pt x="4580" y="1"/>
                    <a:pt x="3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3" name="Google Shape;923;p44"/>
            <p:cNvSpPr/>
            <p:nvPr/>
          </p:nvSpPr>
          <p:spPr>
            <a:xfrm>
              <a:off x="2785250" y="4087575"/>
              <a:ext cx="152150" cy="130225"/>
            </a:xfrm>
            <a:custGeom>
              <a:avLst/>
              <a:gdLst/>
              <a:ahLst/>
              <a:cxnLst/>
              <a:rect l="l" t="t" r="r" b="b"/>
              <a:pathLst>
                <a:path w="6086" h="5209" extrusionOk="0">
                  <a:moveTo>
                    <a:pt x="3479" y="370"/>
                  </a:moveTo>
                  <a:cubicBezTo>
                    <a:pt x="4719" y="370"/>
                    <a:pt x="5729" y="1369"/>
                    <a:pt x="5729" y="2619"/>
                  </a:cubicBezTo>
                  <a:cubicBezTo>
                    <a:pt x="5729" y="3972"/>
                    <a:pt x="4616" y="4872"/>
                    <a:pt x="3459" y="4872"/>
                  </a:cubicBezTo>
                  <a:cubicBezTo>
                    <a:pt x="2907" y="4872"/>
                    <a:pt x="2345" y="4667"/>
                    <a:pt x="1890" y="4209"/>
                  </a:cubicBezTo>
                  <a:cubicBezTo>
                    <a:pt x="470" y="2789"/>
                    <a:pt x="1470" y="370"/>
                    <a:pt x="3479" y="370"/>
                  </a:cubicBezTo>
                  <a:close/>
                  <a:moveTo>
                    <a:pt x="3456" y="1"/>
                  </a:moveTo>
                  <a:cubicBezTo>
                    <a:pt x="2819" y="1"/>
                    <a:pt x="2170" y="236"/>
                    <a:pt x="1640" y="759"/>
                  </a:cubicBezTo>
                  <a:cubicBezTo>
                    <a:pt x="0" y="2399"/>
                    <a:pt x="1160" y="5198"/>
                    <a:pt x="3479" y="5208"/>
                  </a:cubicBezTo>
                  <a:cubicBezTo>
                    <a:pt x="4909" y="5208"/>
                    <a:pt x="6079" y="4049"/>
                    <a:pt x="6079" y="2619"/>
                  </a:cubicBezTo>
                  <a:cubicBezTo>
                    <a:pt x="6085" y="1045"/>
                    <a:pt x="4799" y="1"/>
                    <a:pt x="3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4" name="Google Shape;924;p44"/>
            <p:cNvSpPr/>
            <p:nvPr/>
          </p:nvSpPr>
          <p:spPr>
            <a:xfrm>
              <a:off x="2788000" y="4250775"/>
              <a:ext cx="66250" cy="66250"/>
            </a:xfrm>
            <a:custGeom>
              <a:avLst/>
              <a:gdLst/>
              <a:ahLst/>
              <a:cxnLst/>
              <a:rect l="l" t="t" r="r" b="b"/>
              <a:pathLst>
                <a:path w="2650" h="2650" extrusionOk="0">
                  <a:moveTo>
                    <a:pt x="1330" y="0"/>
                  </a:moveTo>
                  <a:cubicBezTo>
                    <a:pt x="600" y="0"/>
                    <a:pt x="0" y="590"/>
                    <a:pt x="0" y="1330"/>
                  </a:cubicBezTo>
                  <a:cubicBezTo>
                    <a:pt x="0" y="2060"/>
                    <a:pt x="600" y="2649"/>
                    <a:pt x="1330" y="2649"/>
                  </a:cubicBezTo>
                  <a:cubicBezTo>
                    <a:pt x="2060" y="2649"/>
                    <a:pt x="2649" y="2060"/>
                    <a:pt x="2649" y="1330"/>
                  </a:cubicBezTo>
                  <a:cubicBezTo>
                    <a:pt x="2649" y="590"/>
                    <a:pt x="2060"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5" name="Google Shape;925;p44"/>
            <p:cNvSpPr/>
            <p:nvPr/>
          </p:nvSpPr>
          <p:spPr>
            <a:xfrm>
              <a:off x="2771000" y="4246300"/>
              <a:ext cx="87750" cy="75225"/>
            </a:xfrm>
            <a:custGeom>
              <a:avLst/>
              <a:gdLst/>
              <a:ahLst/>
              <a:cxnLst/>
              <a:rect l="l" t="t" r="r" b="b"/>
              <a:pathLst>
                <a:path w="3510" h="3009" extrusionOk="0">
                  <a:moveTo>
                    <a:pt x="2010" y="359"/>
                  </a:moveTo>
                  <a:cubicBezTo>
                    <a:pt x="2650" y="359"/>
                    <a:pt x="3159" y="869"/>
                    <a:pt x="3159" y="1509"/>
                  </a:cubicBezTo>
                  <a:cubicBezTo>
                    <a:pt x="3159" y="2199"/>
                    <a:pt x="2592" y="2655"/>
                    <a:pt x="2002" y="2655"/>
                  </a:cubicBezTo>
                  <a:cubicBezTo>
                    <a:pt x="1720" y="2655"/>
                    <a:pt x="1433" y="2551"/>
                    <a:pt x="1200" y="2319"/>
                  </a:cubicBezTo>
                  <a:cubicBezTo>
                    <a:pt x="470" y="1589"/>
                    <a:pt x="990" y="359"/>
                    <a:pt x="2010" y="359"/>
                  </a:cubicBezTo>
                  <a:close/>
                  <a:moveTo>
                    <a:pt x="1993" y="0"/>
                  </a:moveTo>
                  <a:cubicBezTo>
                    <a:pt x="1626" y="0"/>
                    <a:pt x="1253" y="136"/>
                    <a:pt x="950" y="439"/>
                  </a:cubicBezTo>
                  <a:cubicBezTo>
                    <a:pt x="0" y="1389"/>
                    <a:pt x="670" y="3008"/>
                    <a:pt x="2010" y="3008"/>
                  </a:cubicBezTo>
                  <a:cubicBezTo>
                    <a:pt x="2839" y="3008"/>
                    <a:pt x="3509" y="2329"/>
                    <a:pt x="3509" y="1509"/>
                  </a:cubicBezTo>
                  <a:cubicBezTo>
                    <a:pt x="3509" y="601"/>
                    <a:pt x="2765" y="0"/>
                    <a:pt x="1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6" name="Google Shape;926;p44"/>
            <p:cNvSpPr/>
            <p:nvPr/>
          </p:nvSpPr>
          <p:spPr>
            <a:xfrm>
              <a:off x="3230375" y="4573175"/>
              <a:ext cx="225725" cy="8525"/>
            </a:xfrm>
            <a:custGeom>
              <a:avLst/>
              <a:gdLst/>
              <a:ahLst/>
              <a:cxnLst/>
              <a:rect l="l" t="t" r="r" b="b"/>
              <a:pathLst>
                <a:path w="9029" h="341" extrusionOk="0">
                  <a:moveTo>
                    <a:pt x="171" y="1"/>
                  </a:moveTo>
                  <a:cubicBezTo>
                    <a:pt x="71" y="1"/>
                    <a:pt x="1" y="81"/>
                    <a:pt x="11" y="181"/>
                  </a:cubicBezTo>
                  <a:cubicBezTo>
                    <a:pt x="11" y="261"/>
                    <a:pt x="81" y="341"/>
                    <a:pt x="171" y="341"/>
                  </a:cubicBezTo>
                  <a:lnTo>
                    <a:pt x="8849" y="341"/>
                  </a:lnTo>
                  <a:cubicBezTo>
                    <a:pt x="8948" y="341"/>
                    <a:pt x="9028" y="271"/>
                    <a:pt x="9028" y="181"/>
                  </a:cubicBezTo>
                  <a:cubicBezTo>
                    <a:pt x="9028" y="81"/>
                    <a:pt x="8948" y="1"/>
                    <a:pt x="8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7" name="Google Shape;927;p44"/>
            <p:cNvSpPr/>
            <p:nvPr/>
          </p:nvSpPr>
          <p:spPr>
            <a:xfrm>
              <a:off x="3203038" y="3379475"/>
              <a:ext cx="388806" cy="448925"/>
            </a:xfrm>
            <a:custGeom>
              <a:avLst/>
              <a:gdLst/>
              <a:ahLst/>
              <a:cxnLst/>
              <a:rect l="l" t="t" r="r" b="b"/>
              <a:pathLst>
                <a:path w="17967" h="17957" extrusionOk="0">
                  <a:moveTo>
                    <a:pt x="880" y="1"/>
                  </a:moveTo>
                  <a:cubicBezTo>
                    <a:pt x="390" y="1"/>
                    <a:pt x="1" y="391"/>
                    <a:pt x="1" y="871"/>
                  </a:cubicBezTo>
                  <a:lnTo>
                    <a:pt x="1" y="17086"/>
                  </a:lnTo>
                  <a:cubicBezTo>
                    <a:pt x="1" y="17566"/>
                    <a:pt x="390" y="17956"/>
                    <a:pt x="880" y="17956"/>
                  </a:cubicBezTo>
                  <a:lnTo>
                    <a:pt x="17086" y="17956"/>
                  </a:lnTo>
                  <a:cubicBezTo>
                    <a:pt x="17566" y="17956"/>
                    <a:pt x="17966" y="17566"/>
                    <a:pt x="17966" y="17086"/>
                  </a:cubicBezTo>
                  <a:lnTo>
                    <a:pt x="17966" y="871"/>
                  </a:lnTo>
                  <a:cubicBezTo>
                    <a:pt x="17966" y="391"/>
                    <a:pt x="17566"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8" name="Google Shape;928;p44"/>
            <p:cNvSpPr/>
            <p:nvPr/>
          </p:nvSpPr>
          <p:spPr>
            <a:xfrm>
              <a:off x="3139900" y="3383972"/>
              <a:ext cx="163207" cy="439697"/>
            </a:xfrm>
            <a:custGeom>
              <a:avLst/>
              <a:gdLst/>
              <a:ahLst/>
              <a:cxnLst/>
              <a:rect l="l" t="t" r="r" b="b"/>
              <a:pathLst>
                <a:path w="6669" h="17967" extrusionOk="0">
                  <a:moveTo>
                    <a:pt x="3330" y="1"/>
                  </a:moveTo>
                  <a:cubicBezTo>
                    <a:pt x="1470" y="1"/>
                    <a:pt x="1" y="1570"/>
                    <a:pt x="111" y="3420"/>
                  </a:cubicBezTo>
                  <a:lnTo>
                    <a:pt x="111" y="14947"/>
                  </a:lnTo>
                  <a:cubicBezTo>
                    <a:pt x="221" y="16647"/>
                    <a:pt x="1630" y="17966"/>
                    <a:pt x="3330" y="17966"/>
                  </a:cubicBezTo>
                  <a:cubicBezTo>
                    <a:pt x="5029" y="17966"/>
                    <a:pt x="6439" y="16647"/>
                    <a:pt x="6549" y="14947"/>
                  </a:cubicBezTo>
                  <a:lnTo>
                    <a:pt x="6549" y="3420"/>
                  </a:lnTo>
                  <a:cubicBezTo>
                    <a:pt x="6669" y="1570"/>
                    <a:pt x="5189" y="1"/>
                    <a:pt x="3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29" name="Google Shape;929;p44"/>
            <p:cNvSpPr/>
            <p:nvPr/>
          </p:nvSpPr>
          <p:spPr>
            <a:xfrm>
              <a:off x="3138400" y="3380225"/>
              <a:ext cx="169475" cy="452675"/>
            </a:xfrm>
            <a:custGeom>
              <a:avLst/>
              <a:gdLst/>
              <a:ahLst/>
              <a:cxnLst/>
              <a:rect l="l" t="t" r="r" b="b"/>
              <a:pathLst>
                <a:path w="6779" h="18107" extrusionOk="0">
                  <a:moveTo>
                    <a:pt x="3400" y="141"/>
                  </a:moveTo>
                  <a:cubicBezTo>
                    <a:pt x="5079" y="151"/>
                    <a:pt x="6439" y="1510"/>
                    <a:pt x="6449" y="3190"/>
                  </a:cubicBezTo>
                  <a:lnTo>
                    <a:pt x="6449" y="14717"/>
                  </a:lnTo>
                  <a:cubicBezTo>
                    <a:pt x="6339" y="16327"/>
                    <a:pt x="5009" y="17576"/>
                    <a:pt x="3390" y="17576"/>
                  </a:cubicBezTo>
                  <a:cubicBezTo>
                    <a:pt x="1780" y="17576"/>
                    <a:pt x="440" y="16327"/>
                    <a:pt x="341" y="14717"/>
                  </a:cubicBezTo>
                  <a:lnTo>
                    <a:pt x="341" y="3190"/>
                  </a:lnTo>
                  <a:cubicBezTo>
                    <a:pt x="341" y="1510"/>
                    <a:pt x="1710" y="141"/>
                    <a:pt x="3400" y="141"/>
                  </a:cubicBezTo>
                  <a:close/>
                  <a:moveTo>
                    <a:pt x="3390" y="1"/>
                  </a:moveTo>
                  <a:cubicBezTo>
                    <a:pt x="1590" y="1"/>
                    <a:pt x="111" y="1400"/>
                    <a:pt x="1" y="3190"/>
                  </a:cubicBezTo>
                  <a:lnTo>
                    <a:pt x="1" y="14717"/>
                  </a:lnTo>
                  <a:cubicBezTo>
                    <a:pt x="1" y="16587"/>
                    <a:pt x="1520" y="18106"/>
                    <a:pt x="3400" y="18106"/>
                  </a:cubicBezTo>
                  <a:cubicBezTo>
                    <a:pt x="5269" y="18096"/>
                    <a:pt x="6779" y="16587"/>
                    <a:pt x="6779" y="14717"/>
                  </a:cubicBezTo>
                  <a:lnTo>
                    <a:pt x="6779" y="3190"/>
                  </a:lnTo>
                  <a:cubicBezTo>
                    <a:pt x="6679" y="1400"/>
                    <a:pt x="5189" y="1"/>
                    <a:pt x="3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0" name="Google Shape;930;p44"/>
            <p:cNvSpPr/>
            <p:nvPr/>
          </p:nvSpPr>
          <p:spPr>
            <a:xfrm>
              <a:off x="3138400" y="3375475"/>
              <a:ext cx="457425" cy="457425"/>
            </a:xfrm>
            <a:custGeom>
              <a:avLst/>
              <a:gdLst/>
              <a:ahLst/>
              <a:cxnLst/>
              <a:rect l="l" t="t" r="r" b="b"/>
              <a:pathLst>
                <a:path w="18297" h="18297" extrusionOk="0">
                  <a:moveTo>
                    <a:pt x="14907" y="331"/>
                  </a:moveTo>
                  <a:cubicBezTo>
                    <a:pt x="16587" y="341"/>
                    <a:pt x="17946" y="1700"/>
                    <a:pt x="17956" y="3380"/>
                  </a:cubicBezTo>
                  <a:lnTo>
                    <a:pt x="17956" y="14907"/>
                  </a:lnTo>
                  <a:cubicBezTo>
                    <a:pt x="17946" y="16587"/>
                    <a:pt x="16587" y="17946"/>
                    <a:pt x="14907" y="17956"/>
                  </a:cubicBezTo>
                  <a:lnTo>
                    <a:pt x="3400" y="17956"/>
                  </a:lnTo>
                  <a:cubicBezTo>
                    <a:pt x="1710" y="17956"/>
                    <a:pt x="341" y="16587"/>
                    <a:pt x="341" y="14907"/>
                  </a:cubicBezTo>
                  <a:lnTo>
                    <a:pt x="341" y="3380"/>
                  </a:lnTo>
                  <a:cubicBezTo>
                    <a:pt x="341" y="1700"/>
                    <a:pt x="1710" y="331"/>
                    <a:pt x="3400" y="331"/>
                  </a:cubicBezTo>
                  <a:close/>
                  <a:moveTo>
                    <a:pt x="3381" y="1"/>
                  </a:moveTo>
                  <a:cubicBezTo>
                    <a:pt x="1510" y="1"/>
                    <a:pt x="1" y="1517"/>
                    <a:pt x="1" y="3380"/>
                  </a:cubicBezTo>
                  <a:lnTo>
                    <a:pt x="1" y="14907"/>
                  </a:lnTo>
                  <a:cubicBezTo>
                    <a:pt x="1" y="16777"/>
                    <a:pt x="1520" y="18296"/>
                    <a:pt x="3400" y="18296"/>
                  </a:cubicBezTo>
                  <a:lnTo>
                    <a:pt x="14907" y="18296"/>
                  </a:lnTo>
                  <a:cubicBezTo>
                    <a:pt x="16776" y="18296"/>
                    <a:pt x="18296" y="16777"/>
                    <a:pt x="18296" y="14907"/>
                  </a:cubicBezTo>
                  <a:lnTo>
                    <a:pt x="18296" y="3380"/>
                  </a:lnTo>
                  <a:cubicBezTo>
                    <a:pt x="18296" y="1510"/>
                    <a:pt x="16776" y="1"/>
                    <a:pt x="14907" y="1"/>
                  </a:cubicBezTo>
                  <a:lnTo>
                    <a:pt x="3400" y="1"/>
                  </a:lnTo>
                  <a:cubicBezTo>
                    <a:pt x="3394" y="1"/>
                    <a:pt x="3387"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1" name="Google Shape;931;p44"/>
            <p:cNvSpPr/>
            <p:nvPr/>
          </p:nvSpPr>
          <p:spPr>
            <a:xfrm>
              <a:off x="3221375" y="3496200"/>
              <a:ext cx="86750" cy="8525"/>
            </a:xfrm>
            <a:custGeom>
              <a:avLst/>
              <a:gdLst/>
              <a:ahLst/>
              <a:cxnLst/>
              <a:rect l="l" t="t" r="r" b="b"/>
              <a:pathLst>
                <a:path w="3470" h="341" extrusionOk="0">
                  <a:moveTo>
                    <a:pt x="181" y="1"/>
                  </a:moveTo>
                  <a:cubicBezTo>
                    <a:pt x="81" y="1"/>
                    <a:pt x="1" y="71"/>
                    <a:pt x="1" y="171"/>
                  </a:cubicBezTo>
                  <a:cubicBezTo>
                    <a:pt x="1" y="261"/>
                    <a:pt x="81" y="341"/>
                    <a:pt x="181" y="341"/>
                  </a:cubicBezTo>
                  <a:lnTo>
                    <a:pt x="3290" y="341"/>
                  </a:lnTo>
                  <a:cubicBezTo>
                    <a:pt x="3390" y="341"/>
                    <a:pt x="3460" y="261"/>
                    <a:pt x="3460" y="171"/>
                  </a:cubicBezTo>
                  <a:cubicBezTo>
                    <a:pt x="3470" y="71"/>
                    <a:pt x="3380" y="1"/>
                    <a:pt x="3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2" name="Google Shape;932;p44"/>
            <p:cNvSpPr/>
            <p:nvPr/>
          </p:nvSpPr>
          <p:spPr>
            <a:xfrm>
              <a:off x="3138400" y="3496200"/>
              <a:ext cx="53025" cy="8525"/>
            </a:xfrm>
            <a:custGeom>
              <a:avLst/>
              <a:gdLst/>
              <a:ahLst/>
              <a:cxnLst/>
              <a:rect l="l" t="t" r="r" b="b"/>
              <a:pathLst>
                <a:path w="2121" h="341" extrusionOk="0">
                  <a:moveTo>
                    <a:pt x="171" y="1"/>
                  </a:moveTo>
                  <a:cubicBezTo>
                    <a:pt x="81" y="1"/>
                    <a:pt x="1" y="71"/>
                    <a:pt x="1" y="171"/>
                  </a:cubicBezTo>
                  <a:cubicBezTo>
                    <a:pt x="1" y="261"/>
                    <a:pt x="81" y="341"/>
                    <a:pt x="171" y="341"/>
                  </a:cubicBezTo>
                  <a:lnTo>
                    <a:pt x="1950" y="341"/>
                  </a:lnTo>
                  <a:cubicBezTo>
                    <a:pt x="2040" y="341"/>
                    <a:pt x="2120" y="261"/>
                    <a:pt x="2120" y="171"/>
                  </a:cubicBezTo>
                  <a:cubicBezTo>
                    <a:pt x="2120" y="71"/>
                    <a:pt x="2040" y="1"/>
                    <a:pt x="19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3" name="Google Shape;933;p44"/>
            <p:cNvSpPr/>
            <p:nvPr/>
          </p:nvSpPr>
          <p:spPr>
            <a:xfrm>
              <a:off x="3270375" y="2826900"/>
              <a:ext cx="670100" cy="1648075"/>
            </a:xfrm>
            <a:custGeom>
              <a:avLst/>
              <a:gdLst/>
              <a:ahLst/>
              <a:cxnLst/>
              <a:rect l="l" t="t" r="r" b="b"/>
              <a:pathLst>
                <a:path w="26804" h="65923" extrusionOk="0">
                  <a:moveTo>
                    <a:pt x="10469" y="0"/>
                  </a:moveTo>
                  <a:cubicBezTo>
                    <a:pt x="9249" y="0"/>
                    <a:pt x="8010" y="244"/>
                    <a:pt x="6819" y="759"/>
                  </a:cubicBezTo>
                  <a:cubicBezTo>
                    <a:pt x="2150" y="2779"/>
                    <a:pt x="0" y="8197"/>
                    <a:pt x="2020" y="12866"/>
                  </a:cubicBezTo>
                  <a:cubicBezTo>
                    <a:pt x="6159" y="22424"/>
                    <a:pt x="3889" y="42469"/>
                    <a:pt x="1490" y="52866"/>
                  </a:cubicBezTo>
                  <a:cubicBezTo>
                    <a:pt x="360" y="57835"/>
                    <a:pt x="7558" y="65923"/>
                    <a:pt x="7558" y="65923"/>
                  </a:cubicBezTo>
                  <a:cubicBezTo>
                    <a:pt x="7558" y="65923"/>
                    <a:pt x="18456" y="61284"/>
                    <a:pt x="19436" y="57035"/>
                  </a:cubicBezTo>
                  <a:cubicBezTo>
                    <a:pt x="20215" y="53676"/>
                    <a:pt x="26804" y="23773"/>
                    <a:pt x="18926" y="5558"/>
                  </a:cubicBezTo>
                  <a:cubicBezTo>
                    <a:pt x="17421" y="2080"/>
                    <a:pt x="14031" y="0"/>
                    <a:pt x="104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4" name="Google Shape;934;p44"/>
            <p:cNvSpPr/>
            <p:nvPr/>
          </p:nvSpPr>
          <p:spPr>
            <a:xfrm>
              <a:off x="3270375" y="2826900"/>
              <a:ext cx="522150" cy="445125"/>
            </a:xfrm>
            <a:custGeom>
              <a:avLst/>
              <a:gdLst/>
              <a:ahLst/>
              <a:cxnLst/>
              <a:rect l="l" t="t" r="r" b="b"/>
              <a:pathLst>
                <a:path w="20886" h="17805" extrusionOk="0">
                  <a:moveTo>
                    <a:pt x="10469" y="0"/>
                  </a:moveTo>
                  <a:cubicBezTo>
                    <a:pt x="9249" y="0"/>
                    <a:pt x="8010" y="244"/>
                    <a:pt x="6819" y="759"/>
                  </a:cubicBezTo>
                  <a:cubicBezTo>
                    <a:pt x="2150" y="2779"/>
                    <a:pt x="0" y="8197"/>
                    <a:pt x="2020" y="12866"/>
                  </a:cubicBezTo>
                  <a:cubicBezTo>
                    <a:pt x="2630" y="14296"/>
                    <a:pt x="3110" y="15965"/>
                    <a:pt x="3469" y="17805"/>
                  </a:cubicBezTo>
                  <a:cubicBezTo>
                    <a:pt x="6229" y="15665"/>
                    <a:pt x="12437" y="11716"/>
                    <a:pt x="20885" y="11376"/>
                  </a:cubicBezTo>
                  <a:cubicBezTo>
                    <a:pt x="20385" y="9387"/>
                    <a:pt x="19725" y="7447"/>
                    <a:pt x="18926" y="5558"/>
                  </a:cubicBezTo>
                  <a:cubicBezTo>
                    <a:pt x="17421" y="2080"/>
                    <a:pt x="14031" y="0"/>
                    <a:pt x="10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5" name="Google Shape;935;p44"/>
            <p:cNvSpPr/>
            <p:nvPr/>
          </p:nvSpPr>
          <p:spPr>
            <a:xfrm>
              <a:off x="3324350" y="2986075"/>
              <a:ext cx="468175" cy="285950"/>
            </a:xfrm>
            <a:custGeom>
              <a:avLst/>
              <a:gdLst/>
              <a:ahLst/>
              <a:cxnLst/>
              <a:rect l="l" t="t" r="r" b="b"/>
              <a:pathLst>
                <a:path w="18727" h="11438" extrusionOk="0">
                  <a:moveTo>
                    <a:pt x="17087" y="1"/>
                  </a:moveTo>
                  <a:cubicBezTo>
                    <a:pt x="8069" y="201"/>
                    <a:pt x="2130" y="4850"/>
                    <a:pt x="1" y="6849"/>
                  </a:cubicBezTo>
                  <a:cubicBezTo>
                    <a:pt x="581" y="8329"/>
                    <a:pt x="1021" y="9868"/>
                    <a:pt x="1310" y="11438"/>
                  </a:cubicBezTo>
                  <a:cubicBezTo>
                    <a:pt x="4070" y="9298"/>
                    <a:pt x="10278" y="5349"/>
                    <a:pt x="18726" y="5009"/>
                  </a:cubicBezTo>
                  <a:cubicBezTo>
                    <a:pt x="18286" y="3310"/>
                    <a:pt x="17746" y="1630"/>
                    <a:pt x="17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6" name="Google Shape;936;p44"/>
            <p:cNvSpPr/>
            <p:nvPr/>
          </p:nvSpPr>
          <p:spPr>
            <a:xfrm>
              <a:off x="3280875" y="4137125"/>
              <a:ext cx="474650" cy="340850"/>
            </a:xfrm>
            <a:custGeom>
              <a:avLst/>
              <a:gdLst/>
              <a:ahLst/>
              <a:cxnLst/>
              <a:rect l="l" t="t" r="r" b="b"/>
              <a:pathLst>
                <a:path w="18986" h="13634" extrusionOk="0">
                  <a:moveTo>
                    <a:pt x="5453" y="1"/>
                  </a:moveTo>
                  <a:cubicBezTo>
                    <a:pt x="3433" y="1"/>
                    <a:pt x="1996" y="261"/>
                    <a:pt x="1160" y="477"/>
                  </a:cubicBezTo>
                  <a:cubicBezTo>
                    <a:pt x="1160" y="507"/>
                    <a:pt x="1150" y="547"/>
                    <a:pt x="1130" y="587"/>
                  </a:cubicBezTo>
                  <a:cubicBezTo>
                    <a:pt x="0" y="5536"/>
                    <a:pt x="7198" y="13634"/>
                    <a:pt x="7198" y="13634"/>
                  </a:cubicBezTo>
                  <a:cubicBezTo>
                    <a:pt x="7198" y="13634"/>
                    <a:pt x="17506" y="9235"/>
                    <a:pt x="18986" y="5086"/>
                  </a:cubicBezTo>
                  <a:cubicBezTo>
                    <a:pt x="18006" y="3426"/>
                    <a:pt x="16246" y="1847"/>
                    <a:pt x="13107" y="1047"/>
                  </a:cubicBezTo>
                  <a:cubicBezTo>
                    <a:pt x="10001" y="253"/>
                    <a:pt x="7444" y="1"/>
                    <a:pt x="5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7" name="Google Shape;937;p44"/>
            <p:cNvSpPr/>
            <p:nvPr/>
          </p:nvSpPr>
          <p:spPr>
            <a:xfrm>
              <a:off x="3303100" y="4129850"/>
              <a:ext cx="145000" cy="23225"/>
            </a:xfrm>
            <a:custGeom>
              <a:avLst/>
              <a:gdLst/>
              <a:ahLst/>
              <a:cxnLst/>
              <a:rect l="l" t="t" r="r" b="b"/>
              <a:pathLst>
                <a:path w="5800" h="929" extrusionOk="0">
                  <a:moveTo>
                    <a:pt x="4454" y="0"/>
                  </a:moveTo>
                  <a:cubicBezTo>
                    <a:pt x="2490" y="0"/>
                    <a:pt x="1062" y="243"/>
                    <a:pt x="171" y="478"/>
                  </a:cubicBezTo>
                  <a:cubicBezTo>
                    <a:pt x="111" y="488"/>
                    <a:pt x="61" y="538"/>
                    <a:pt x="51" y="598"/>
                  </a:cubicBezTo>
                  <a:lnTo>
                    <a:pt x="21" y="718"/>
                  </a:lnTo>
                  <a:cubicBezTo>
                    <a:pt x="1" y="808"/>
                    <a:pt x="51" y="898"/>
                    <a:pt x="151" y="928"/>
                  </a:cubicBezTo>
                  <a:lnTo>
                    <a:pt x="181" y="928"/>
                  </a:lnTo>
                  <a:cubicBezTo>
                    <a:pt x="271" y="928"/>
                    <a:pt x="341" y="868"/>
                    <a:pt x="361" y="788"/>
                  </a:cubicBezTo>
                  <a:cubicBezTo>
                    <a:pt x="1234" y="572"/>
                    <a:pt x="2591" y="349"/>
                    <a:pt x="4438" y="349"/>
                  </a:cubicBezTo>
                  <a:cubicBezTo>
                    <a:pt x="4811" y="349"/>
                    <a:pt x="5205" y="358"/>
                    <a:pt x="5620" y="378"/>
                  </a:cubicBezTo>
                  <a:cubicBezTo>
                    <a:pt x="5710" y="378"/>
                    <a:pt x="5800" y="308"/>
                    <a:pt x="5800" y="218"/>
                  </a:cubicBezTo>
                  <a:cubicBezTo>
                    <a:pt x="5800" y="118"/>
                    <a:pt x="5730" y="28"/>
                    <a:pt x="5630" y="28"/>
                  </a:cubicBezTo>
                  <a:cubicBezTo>
                    <a:pt x="5219" y="9"/>
                    <a:pt x="4827" y="0"/>
                    <a:pt x="4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8" name="Google Shape;938;p44"/>
            <p:cNvSpPr/>
            <p:nvPr/>
          </p:nvSpPr>
          <p:spPr>
            <a:xfrm>
              <a:off x="3524550" y="4139750"/>
              <a:ext cx="233975" cy="126025"/>
            </a:xfrm>
            <a:custGeom>
              <a:avLst/>
              <a:gdLst/>
              <a:ahLst/>
              <a:cxnLst/>
              <a:rect l="l" t="t" r="r" b="b"/>
              <a:pathLst>
                <a:path w="9359" h="5041" extrusionOk="0">
                  <a:moveTo>
                    <a:pt x="243" y="0"/>
                  </a:moveTo>
                  <a:cubicBezTo>
                    <a:pt x="37" y="0"/>
                    <a:pt x="0" y="323"/>
                    <a:pt x="221" y="352"/>
                  </a:cubicBezTo>
                  <a:cubicBezTo>
                    <a:pt x="1211" y="512"/>
                    <a:pt x="2220" y="732"/>
                    <a:pt x="3250" y="992"/>
                  </a:cubicBezTo>
                  <a:cubicBezTo>
                    <a:pt x="5949" y="1682"/>
                    <a:pt x="7889" y="3001"/>
                    <a:pt x="9019" y="4951"/>
                  </a:cubicBezTo>
                  <a:cubicBezTo>
                    <a:pt x="9049" y="5011"/>
                    <a:pt x="9109" y="5041"/>
                    <a:pt x="9169" y="5041"/>
                  </a:cubicBezTo>
                  <a:lnTo>
                    <a:pt x="9259" y="5021"/>
                  </a:lnTo>
                  <a:cubicBezTo>
                    <a:pt x="9329" y="4961"/>
                    <a:pt x="9359" y="4861"/>
                    <a:pt x="9319" y="4781"/>
                  </a:cubicBezTo>
                  <a:cubicBezTo>
                    <a:pt x="8139" y="2751"/>
                    <a:pt x="6119" y="1372"/>
                    <a:pt x="3330" y="652"/>
                  </a:cubicBezTo>
                  <a:cubicBezTo>
                    <a:pt x="2300" y="392"/>
                    <a:pt x="1270" y="162"/>
                    <a:pt x="271" y="2"/>
                  </a:cubicBezTo>
                  <a:cubicBezTo>
                    <a:pt x="261" y="1"/>
                    <a:pt x="252"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39" name="Google Shape;939;p44"/>
            <p:cNvSpPr/>
            <p:nvPr/>
          </p:nvSpPr>
          <p:spPr>
            <a:xfrm>
              <a:off x="3291625" y="2983500"/>
              <a:ext cx="95500" cy="671925"/>
            </a:xfrm>
            <a:custGeom>
              <a:avLst/>
              <a:gdLst/>
              <a:ahLst/>
              <a:cxnLst/>
              <a:rect l="l" t="t" r="r" b="b"/>
              <a:pathLst>
                <a:path w="3820" h="26877" extrusionOk="0">
                  <a:moveTo>
                    <a:pt x="826" y="0"/>
                  </a:moveTo>
                  <a:cubicBezTo>
                    <a:pt x="754" y="0"/>
                    <a:pt x="685" y="49"/>
                    <a:pt x="670" y="134"/>
                  </a:cubicBezTo>
                  <a:cubicBezTo>
                    <a:pt x="0" y="2273"/>
                    <a:pt x="120" y="4593"/>
                    <a:pt x="1010" y="6662"/>
                  </a:cubicBezTo>
                  <a:cubicBezTo>
                    <a:pt x="3339" y="12081"/>
                    <a:pt x="3469" y="20539"/>
                    <a:pt x="3169" y="26687"/>
                  </a:cubicBezTo>
                  <a:cubicBezTo>
                    <a:pt x="3159" y="26777"/>
                    <a:pt x="3229" y="26867"/>
                    <a:pt x="3329" y="26877"/>
                  </a:cubicBezTo>
                  <a:lnTo>
                    <a:pt x="3339" y="26877"/>
                  </a:lnTo>
                  <a:cubicBezTo>
                    <a:pt x="3429" y="26877"/>
                    <a:pt x="3509" y="26797"/>
                    <a:pt x="3509" y="26707"/>
                  </a:cubicBezTo>
                  <a:cubicBezTo>
                    <a:pt x="3819" y="20529"/>
                    <a:pt x="3689" y="12001"/>
                    <a:pt x="1330" y="6532"/>
                  </a:cubicBezTo>
                  <a:cubicBezTo>
                    <a:pt x="460" y="4533"/>
                    <a:pt x="350" y="2303"/>
                    <a:pt x="1010" y="234"/>
                  </a:cubicBezTo>
                  <a:cubicBezTo>
                    <a:pt x="1030" y="144"/>
                    <a:pt x="980" y="44"/>
                    <a:pt x="890" y="14"/>
                  </a:cubicBezTo>
                  <a:cubicBezTo>
                    <a:pt x="869" y="4"/>
                    <a:pt x="847" y="0"/>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0" name="Google Shape;940;p44"/>
            <p:cNvSpPr/>
            <p:nvPr/>
          </p:nvSpPr>
          <p:spPr>
            <a:xfrm>
              <a:off x="3274875" y="2822475"/>
              <a:ext cx="670100" cy="1656750"/>
            </a:xfrm>
            <a:custGeom>
              <a:avLst/>
              <a:gdLst/>
              <a:ahLst/>
              <a:cxnLst/>
              <a:rect l="l" t="t" r="r" b="b"/>
              <a:pathLst>
                <a:path w="26804" h="66270" extrusionOk="0">
                  <a:moveTo>
                    <a:pt x="10296" y="0"/>
                  </a:moveTo>
                  <a:cubicBezTo>
                    <a:pt x="7435" y="0"/>
                    <a:pt x="4701" y="1312"/>
                    <a:pt x="2910" y="3595"/>
                  </a:cubicBezTo>
                  <a:cubicBezTo>
                    <a:pt x="2782" y="3693"/>
                    <a:pt x="2947" y="3875"/>
                    <a:pt x="3076" y="3875"/>
                  </a:cubicBezTo>
                  <a:cubicBezTo>
                    <a:pt x="3119" y="3875"/>
                    <a:pt x="3157" y="3855"/>
                    <a:pt x="3179" y="3805"/>
                  </a:cubicBezTo>
                  <a:cubicBezTo>
                    <a:pt x="4099" y="2626"/>
                    <a:pt x="5319" y="1686"/>
                    <a:pt x="6699" y="1096"/>
                  </a:cubicBezTo>
                  <a:cubicBezTo>
                    <a:pt x="7868" y="590"/>
                    <a:pt x="9086" y="351"/>
                    <a:pt x="10285" y="351"/>
                  </a:cubicBezTo>
                  <a:cubicBezTo>
                    <a:pt x="13777" y="351"/>
                    <a:pt x="17104" y="2386"/>
                    <a:pt x="18586" y="5795"/>
                  </a:cubicBezTo>
                  <a:cubicBezTo>
                    <a:pt x="26444" y="23970"/>
                    <a:pt x="19875" y="53823"/>
                    <a:pt x="19096" y="57172"/>
                  </a:cubicBezTo>
                  <a:cubicBezTo>
                    <a:pt x="18186" y="61061"/>
                    <a:pt x="8588" y="65380"/>
                    <a:pt x="7428" y="65890"/>
                  </a:cubicBezTo>
                  <a:cubicBezTo>
                    <a:pt x="6629" y="64970"/>
                    <a:pt x="440" y="57622"/>
                    <a:pt x="1490" y="53083"/>
                  </a:cubicBezTo>
                  <a:cubicBezTo>
                    <a:pt x="2730" y="47714"/>
                    <a:pt x="3699" y="40796"/>
                    <a:pt x="4099" y="34618"/>
                  </a:cubicBezTo>
                  <a:cubicBezTo>
                    <a:pt x="4099" y="34518"/>
                    <a:pt x="4029" y="34448"/>
                    <a:pt x="3939" y="34438"/>
                  </a:cubicBezTo>
                  <a:cubicBezTo>
                    <a:pt x="3929" y="34436"/>
                    <a:pt x="3919" y="34435"/>
                    <a:pt x="3908" y="34435"/>
                  </a:cubicBezTo>
                  <a:cubicBezTo>
                    <a:pt x="3822" y="34435"/>
                    <a:pt x="3749" y="34508"/>
                    <a:pt x="3749" y="34598"/>
                  </a:cubicBezTo>
                  <a:cubicBezTo>
                    <a:pt x="3359" y="40766"/>
                    <a:pt x="2390" y="47644"/>
                    <a:pt x="1150" y="53013"/>
                  </a:cubicBezTo>
                  <a:cubicBezTo>
                    <a:pt x="0" y="57992"/>
                    <a:pt x="6949" y="65880"/>
                    <a:pt x="7248" y="66220"/>
                  </a:cubicBezTo>
                  <a:cubicBezTo>
                    <a:pt x="7278" y="66250"/>
                    <a:pt x="7328" y="66270"/>
                    <a:pt x="7378" y="66270"/>
                  </a:cubicBezTo>
                  <a:lnTo>
                    <a:pt x="7438" y="66260"/>
                  </a:lnTo>
                  <a:cubicBezTo>
                    <a:pt x="7888" y="66070"/>
                    <a:pt x="18436" y="61531"/>
                    <a:pt x="19435" y="57242"/>
                  </a:cubicBezTo>
                  <a:cubicBezTo>
                    <a:pt x="20205" y="53883"/>
                    <a:pt x="26804" y="23930"/>
                    <a:pt x="18896" y="5655"/>
                  </a:cubicBezTo>
                  <a:cubicBezTo>
                    <a:pt x="17586" y="2626"/>
                    <a:pt x="14767" y="506"/>
                    <a:pt x="11487" y="76"/>
                  </a:cubicBezTo>
                  <a:cubicBezTo>
                    <a:pt x="11089" y="25"/>
                    <a:pt x="10691" y="0"/>
                    <a:pt x="10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1" name="Google Shape;941;p44"/>
            <p:cNvSpPr/>
            <p:nvPr/>
          </p:nvSpPr>
          <p:spPr>
            <a:xfrm>
              <a:off x="3404575" y="4400500"/>
              <a:ext cx="113750" cy="176100"/>
            </a:xfrm>
            <a:custGeom>
              <a:avLst/>
              <a:gdLst/>
              <a:ahLst/>
              <a:cxnLst/>
              <a:rect l="l" t="t" r="r" b="b"/>
              <a:pathLst>
                <a:path w="4550" h="7044" extrusionOk="0">
                  <a:moveTo>
                    <a:pt x="2723" y="0"/>
                  </a:moveTo>
                  <a:cubicBezTo>
                    <a:pt x="1985" y="0"/>
                    <a:pt x="1310" y="504"/>
                    <a:pt x="1141" y="1259"/>
                  </a:cubicBezTo>
                  <a:lnTo>
                    <a:pt x="211" y="4998"/>
                  </a:lnTo>
                  <a:cubicBezTo>
                    <a:pt x="1" y="5878"/>
                    <a:pt x="541" y="6768"/>
                    <a:pt x="1421" y="6998"/>
                  </a:cubicBezTo>
                  <a:cubicBezTo>
                    <a:pt x="1550" y="7028"/>
                    <a:pt x="1680" y="7043"/>
                    <a:pt x="1808" y="7043"/>
                  </a:cubicBezTo>
                  <a:cubicBezTo>
                    <a:pt x="2556" y="7043"/>
                    <a:pt x="3232" y="6540"/>
                    <a:pt x="3420" y="5788"/>
                  </a:cubicBezTo>
                  <a:lnTo>
                    <a:pt x="4340" y="2039"/>
                  </a:lnTo>
                  <a:cubicBezTo>
                    <a:pt x="4550" y="1149"/>
                    <a:pt x="4000" y="259"/>
                    <a:pt x="3120" y="50"/>
                  </a:cubicBezTo>
                  <a:cubicBezTo>
                    <a:pt x="2987" y="16"/>
                    <a:pt x="2854"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2" name="Google Shape;942;p44"/>
            <p:cNvSpPr/>
            <p:nvPr/>
          </p:nvSpPr>
          <p:spPr>
            <a:xfrm>
              <a:off x="3352100" y="3107050"/>
              <a:ext cx="444675" cy="169225"/>
            </a:xfrm>
            <a:custGeom>
              <a:avLst/>
              <a:gdLst/>
              <a:ahLst/>
              <a:cxnLst/>
              <a:rect l="l" t="t" r="r" b="b"/>
              <a:pathLst>
                <a:path w="17787" h="6769" extrusionOk="0">
                  <a:moveTo>
                    <a:pt x="17606" y="1"/>
                  </a:moveTo>
                  <a:cubicBezTo>
                    <a:pt x="9198" y="340"/>
                    <a:pt x="3020" y="4199"/>
                    <a:pt x="90" y="6459"/>
                  </a:cubicBezTo>
                  <a:cubicBezTo>
                    <a:pt x="10" y="6519"/>
                    <a:pt x="0" y="6629"/>
                    <a:pt x="60" y="6699"/>
                  </a:cubicBezTo>
                  <a:cubicBezTo>
                    <a:pt x="90" y="6739"/>
                    <a:pt x="140" y="6769"/>
                    <a:pt x="200" y="6769"/>
                  </a:cubicBezTo>
                  <a:cubicBezTo>
                    <a:pt x="230" y="6769"/>
                    <a:pt x="270" y="6759"/>
                    <a:pt x="300" y="6729"/>
                  </a:cubicBezTo>
                  <a:cubicBezTo>
                    <a:pt x="3200" y="4499"/>
                    <a:pt x="9308" y="690"/>
                    <a:pt x="17616" y="350"/>
                  </a:cubicBezTo>
                  <a:cubicBezTo>
                    <a:pt x="17716" y="340"/>
                    <a:pt x="17786" y="260"/>
                    <a:pt x="17786" y="160"/>
                  </a:cubicBezTo>
                  <a:cubicBezTo>
                    <a:pt x="17776" y="70"/>
                    <a:pt x="17696" y="1"/>
                    <a:pt x="17606" y="1"/>
                  </a:cubicBezTo>
                  <a:close/>
                </a:path>
              </a:pathLst>
            </a:custGeom>
            <a:solidFill>
              <a:srgbClr val="0C0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3" name="Google Shape;943;p44"/>
            <p:cNvSpPr/>
            <p:nvPr/>
          </p:nvSpPr>
          <p:spPr>
            <a:xfrm>
              <a:off x="3319600" y="2982075"/>
              <a:ext cx="477425" cy="294300"/>
            </a:xfrm>
            <a:custGeom>
              <a:avLst/>
              <a:gdLst/>
              <a:ahLst/>
              <a:cxnLst/>
              <a:rect l="l" t="t" r="r" b="b"/>
              <a:pathLst>
                <a:path w="19097" h="11772" extrusionOk="0">
                  <a:moveTo>
                    <a:pt x="17167" y="331"/>
                  </a:moveTo>
                  <a:cubicBezTo>
                    <a:pt x="17776" y="1860"/>
                    <a:pt x="18286" y="3420"/>
                    <a:pt x="18696" y="5010"/>
                  </a:cubicBezTo>
                  <a:cubicBezTo>
                    <a:pt x="10598" y="5399"/>
                    <a:pt x="4600" y="9018"/>
                    <a:pt x="1610" y="11278"/>
                  </a:cubicBezTo>
                  <a:cubicBezTo>
                    <a:pt x="1330" y="9838"/>
                    <a:pt x="921" y="8429"/>
                    <a:pt x="391" y="7059"/>
                  </a:cubicBezTo>
                  <a:cubicBezTo>
                    <a:pt x="2560" y="5049"/>
                    <a:pt x="8369" y="571"/>
                    <a:pt x="17167" y="331"/>
                  </a:cubicBezTo>
                  <a:close/>
                  <a:moveTo>
                    <a:pt x="17277" y="1"/>
                  </a:moveTo>
                  <a:cubicBezTo>
                    <a:pt x="8189" y="201"/>
                    <a:pt x="2210" y="4890"/>
                    <a:pt x="61" y="6899"/>
                  </a:cubicBezTo>
                  <a:cubicBezTo>
                    <a:pt x="11" y="6949"/>
                    <a:pt x="1" y="7019"/>
                    <a:pt x="21" y="7089"/>
                  </a:cubicBezTo>
                  <a:cubicBezTo>
                    <a:pt x="611" y="8559"/>
                    <a:pt x="1041" y="10088"/>
                    <a:pt x="1320" y="11648"/>
                  </a:cubicBezTo>
                  <a:cubicBezTo>
                    <a:pt x="1340" y="11698"/>
                    <a:pt x="1380" y="11748"/>
                    <a:pt x="1440" y="11768"/>
                  </a:cubicBezTo>
                  <a:lnTo>
                    <a:pt x="1500" y="11768"/>
                  </a:lnTo>
                  <a:cubicBezTo>
                    <a:pt x="1508" y="11770"/>
                    <a:pt x="1517" y="11772"/>
                    <a:pt x="1526" y="11772"/>
                  </a:cubicBezTo>
                  <a:cubicBezTo>
                    <a:pt x="1551" y="11772"/>
                    <a:pt x="1578" y="11762"/>
                    <a:pt x="1600" y="11748"/>
                  </a:cubicBezTo>
                  <a:cubicBezTo>
                    <a:pt x="4500" y="9508"/>
                    <a:pt x="10608" y="5699"/>
                    <a:pt x="18916" y="5359"/>
                  </a:cubicBezTo>
                  <a:cubicBezTo>
                    <a:pt x="18976" y="5349"/>
                    <a:pt x="19026" y="5329"/>
                    <a:pt x="19056" y="5279"/>
                  </a:cubicBezTo>
                  <a:cubicBezTo>
                    <a:pt x="19086" y="5239"/>
                    <a:pt x="19096" y="5189"/>
                    <a:pt x="19076" y="5129"/>
                  </a:cubicBezTo>
                  <a:cubicBezTo>
                    <a:pt x="18646" y="3420"/>
                    <a:pt x="18096" y="1740"/>
                    <a:pt x="17447" y="101"/>
                  </a:cubicBezTo>
                  <a:cubicBezTo>
                    <a:pt x="17417" y="31"/>
                    <a:pt x="17347" y="1"/>
                    <a:pt x="17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4" name="Google Shape;944;p44"/>
            <p:cNvSpPr/>
            <p:nvPr/>
          </p:nvSpPr>
          <p:spPr>
            <a:xfrm>
              <a:off x="3399850" y="4396025"/>
              <a:ext cx="123475" cy="184675"/>
            </a:xfrm>
            <a:custGeom>
              <a:avLst/>
              <a:gdLst/>
              <a:ahLst/>
              <a:cxnLst/>
              <a:rect l="l" t="t" r="r" b="b"/>
              <a:pathLst>
                <a:path w="4939" h="7387" extrusionOk="0">
                  <a:moveTo>
                    <a:pt x="2919" y="349"/>
                  </a:moveTo>
                  <a:cubicBezTo>
                    <a:pt x="3039" y="349"/>
                    <a:pt x="3159" y="368"/>
                    <a:pt x="3279" y="388"/>
                  </a:cubicBezTo>
                  <a:cubicBezTo>
                    <a:pt x="4069" y="588"/>
                    <a:pt x="4549" y="1378"/>
                    <a:pt x="4359" y="2178"/>
                  </a:cubicBezTo>
                  <a:lnTo>
                    <a:pt x="3439" y="5917"/>
                  </a:lnTo>
                  <a:cubicBezTo>
                    <a:pt x="3277" y="6583"/>
                    <a:pt x="2670" y="7038"/>
                    <a:pt x="2004" y="7038"/>
                  </a:cubicBezTo>
                  <a:cubicBezTo>
                    <a:pt x="1890" y="7038"/>
                    <a:pt x="1775" y="7025"/>
                    <a:pt x="1660" y="6997"/>
                  </a:cubicBezTo>
                  <a:cubicBezTo>
                    <a:pt x="860" y="6817"/>
                    <a:pt x="370" y="6007"/>
                    <a:pt x="570" y="5217"/>
                  </a:cubicBezTo>
                  <a:lnTo>
                    <a:pt x="1490" y="1478"/>
                  </a:lnTo>
                  <a:cubicBezTo>
                    <a:pt x="1570" y="1088"/>
                    <a:pt x="1810" y="758"/>
                    <a:pt x="2150" y="568"/>
                  </a:cubicBezTo>
                  <a:cubicBezTo>
                    <a:pt x="2379" y="428"/>
                    <a:pt x="2649" y="349"/>
                    <a:pt x="2919" y="349"/>
                  </a:cubicBezTo>
                  <a:close/>
                  <a:moveTo>
                    <a:pt x="2932" y="0"/>
                  </a:moveTo>
                  <a:cubicBezTo>
                    <a:pt x="2597" y="0"/>
                    <a:pt x="2266" y="92"/>
                    <a:pt x="1970" y="269"/>
                  </a:cubicBezTo>
                  <a:cubicBezTo>
                    <a:pt x="1560" y="518"/>
                    <a:pt x="1270" y="918"/>
                    <a:pt x="1150" y="1388"/>
                  </a:cubicBezTo>
                  <a:lnTo>
                    <a:pt x="240" y="5137"/>
                  </a:lnTo>
                  <a:cubicBezTo>
                    <a:pt x="0" y="6117"/>
                    <a:pt x="600" y="7097"/>
                    <a:pt x="1570" y="7337"/>
                  </a:cubicBezTo>
                  <a:cubicBezTo>
                    <a:pt x="1720" y="7377"/>
                    <a:pt x="1870" y="7387"/>
                    <a:pt x="2010" y="7387"/>
                  </a:cubicBezTo>
                  <a:cubicBezTo>
                    <a:pt x="2339" y="7387"/>
                    <a:pt x="2669" y="7297"/>
                    <a:pt x="2949" y="7127"/>
                  </a:cubicBezTo>
                  <a:cubicBezTo>
                    <a:pt x="3369" y="6877"/>
                    <a:pt x="3669" y="6477"/>
                    <a:pt x="3769" y="5997"/>
                  </a:cubicBezTo>
                  <a:lnTo>
                    <a:pt x="4689" y="2248"/>
                  </a:lnTo>
                  <a:cubicBezTo>
                    <a:pt x="4939" y="1268"/>
                    <a:pt x="4329" y="279"/>
                    <a:pt x="3349" y="49"/>
                  </a:cubicBezTo>
                  <a:cubicBezTo>
                    <a:pt x="3211" y="16"/>
                    <a:pt x="3071" y="0"/>
                    <a:pt x="2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5" name="Google Shape;945;p44"/>
            <p:cNvSpPr/>
            <p:nvPr/>
          </p:nvSpPr>
          <p:spPr>
            <a:xfrm>
              <a:off x="3615525" y="3264450"/>
              <a:ext cx="35275" cy="33850"/>
            </a:xfrm>
            <a:custGeom>
              <a:avLst/>
              <a:gdLst/>
              <a:ahLst/>
              <a:cxnLst/>
              <a:rect l="l" t="t" r="r" b="b"/>
              <a:pathLst>
                <a:path w="1411" h="1354" extrusionOk="0">
                  <a:moveTo>
                    <a:pt x="715" y="1"/>
                  </a:moveTo>
                  <a:cubicBezTo>
                    <a:pt x="368" y="1"/>
                    <a:pt x="69" y="262"/>
                    <a:pt x="31" y="613"/>
                  </a:cubicBezTo>
                  <a:cubicBezTo>
                    <a:pt x="1" y="993"/>
                    <a:pt x="281" y="1313"/>
                    <a:pt x="661" y="1353"/>
                  </a:cubicBezTo>
                  <a:cubicBezTo>
                    <a:pt x="673" y="1353"/>
                    <a:pt x="686" y="1354"/>
                    <a:pt x="698" y="1354"/>
                  </a:cubicBezTo>
                  <a:cubicBezTo>
                    <a:pt x="1052" y="1354"/>
                    <a:pt x="1352" y="1080"/>
                    <a:pt x="1381" y="723"/>
                  </a:cubicBezTo>
                  <a:cubicBezTo>
                    <a:pt x="1411" y="353"/>
                    <a:pt x="1141" y="33"/>
                    <a:pt x="771" y="3"/>
                  </a:cubicBezTo>
                  <a:cubicBezTo>
                    <a:pt x="752" y="1"/>
                    <a:pt x="733" y="1"/>
                    <a:pt x="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6" name="Google Shape;946;p44"/>
            <p:cNvSpPr/>
            <p:nvPr/>
          </p:nvSpPr>
          <p:spPr>
            <a:xfrm>
              <a:off x="3733150" y="3245425"/>
              <a:ext cx="41125" cy="33875"/>
            </a:xfrm>
            <a:custGeom>
              <a:avLst/>
              <a:gdLst/>
              <a:ahLst/>
              <a:cxnLst/>
              <a:rect l="l" t="t" r="r" b="b"/>
              <a:pathLst>
                <a:path w="1645" h="1355" extrusionOk="0">
                  <a:moveTo>
                    <a:pt x="910" y="1"/>
                  </a:moveTo>
                  <a:cubicBezTo>
                    <a:pt x="89" y="1"/>
                    <a:pt x="1" y="1276"/>
                    <a:pt x="875" y="1354"/>
                  </a:cubicBezTo>
                  <a:cubicBezTo>
                    <a:pt x="887" y="1354"/>
                    <a:pt x="900" y="1355"/>
                    <a:pt x="913" y="1355"/>
                  </a:cubicBezTo>
                  <a:cubicBezTo>
                    <a:pt x="1267" y="1355"/>
                    <a:pt x="1576" y="1091"/>
                    <a:pt x="1614" y="734"/>
                  </a:cubicBezTo>
                  <a:cubicBezTo>
                    <a:pt x="1644" y="364"/>
                    <a:pt x="1364" y="34"/>
                    <a:pt x="985" y="4"/>
                  </a:cubicBezTo>
                  <a:cubicBezTo>
                    <a:pt x="959" y="2"/>
                    <a:pt x="934" y="1"/>
                    <a:pt x="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7" name="Google Shape;947;p44"/>
            <p:cNvSpPr/>
            <p:nvPr/>
          </p:nvSpPr>
          <p:spPr>
            <a:xfrm>
              <a:off x="3587800" y="3214850"/>
              <a:ext cx="61750" cy="27700"/>
            </a:xfrm>
            <a:custGeom>
              <a:avLst/>
              <a:gdLst/>
              <a:ahLst/>
              <a:cxnLst/>
              <a:rect l="l" t="t" r="r" b="b"/>
              <a:pathLst>
                <a:path w="2470" h="1108" extrusionOk="0">
                  <a:moveTo>
                    <a:pt x="1808" y="0"/>
                  </a:moveTo>
                  <a:cubicBezTo>
                    <a:pt x="1138" y="0"/>
                    <a:pt x="489" y="293"/>
                    <a:pt x="50" y="827"/>
                  </a:cubicBezTo>
                  <a:cubicBezTo>
                    <a:pt x="0" y="897"/>
                    <a:pt x="10" y="1007"/>
                    <a:pt x="80" y="1077"/>
                  </a:cubicBezTo>
                  <a:cubicBezTo>
                    <a:pt x="110" y="1097"/>
                    <a:pt x="150" y="1107"/>
                    <a:pt x="190" y="1107"/>
                  </a:cubicBezTo>
                  <a:cubicBezTo>
                    <a:pt x="240" y="1107"/>
                    <a:pt x="290" y="1087"/>
                    <a:pt x="330" y="1047"/>
                  </a:cubicBezTo>
                  <a:cubicBezTo>
                    <a:pt x="698" y="591"/>
                    <a:pt x="1246" y="340"/>
                    <a:pt x="1814" y="340"/>
                  </a:cubicBezTo>
                  <a:cubicBezTo>
                    <a:pt x="1955" y="340"/>
                    <a:pt x="2098" y="355"/>
                    <a:pt x="2240" y="387"/>
                  </a:cubicBezTo>
                  <a:cubicBezTo>
                    <a:pt x="2257" y="393"/>
                    <a:pt x="2275" y="395"/>
                    <a:pt x="2292" y="395"/>
                  </a:cubicBezTo>
                  <a:cubicBezTo>
                    <a:pt x="2372" y="395"/>
                    <a:pt x="2441" y="340"/>
                    <a:pt x="2450" y="257"/>
                  </a:cubicBezTo>
                  <a:cubicBezTo>
                    <a:pt x="2470" y="167"/>
                    <a:pt x="2410" y="77"/>
                    <a:pt x="2320" y="57"/>
                  </a:cubicBezTo>
                  <a:cubicBezTo>
                    <a:pt x="2150" y="19"/>
                    <a:pt x="1978" y="0"/>
                    <a:pt x="1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8" name="Google Shape;948;p44"/>
            <p:cNvSpPr/>
            <p:nvPr/>
          </p:nvSpPr>
          <p:spPr>
            <a:xfrm>
              <a:off x="3718000" y="3196850"/>
              <a:ext cx="64775" cy="16700"/>
            </a:xfrm>
            <a:custGeom>
              <a:avLst/>
              <a:gdLst/>
              <a:ahLst/>
              <a:cxnLst/>
              <a:rect l="l" t="t" r="r" b="b"/>
              <a:pathLst>
                <a:path w="2591" h="668" extrusionOk="0">
                  <a:moveTo>
                    <a:pt x="1311" y="0"/>
                  </a:moveTo>
                  <a:cubicBezTo>
                    <a:pt x="890" y="0"/>
                    <a:pt x="470" y="115"/>
                    <a:pt x="101" y="348"/>
                  </a:cubicBezTo>
                  <a:cubicBezTo>
                    <a:pt x="21" y="398"/>
                    <a:pt x="1" y="497"/>
                    <a:pt x="51" y="577"/>
                  </a:cubicBezTo>
                  <a:cubicBezTo>
                    <a:pt x="81" y="627"/>
                    <a:pt x="131" y="667"/>
                    <a:pt x="201" y="667"/>
                  </a:cubicBezTo>
                  <a:lnTo>
                    <a:pt x="281" y="637"/>
                  </a:lnTo>
                  <a:cubicBezTo>
                    <a:pt x="593" y="441"/>
                    <a:pt x="948" y="344"/>
                    <a:pt x="1302" y="344"/>
                  </a:cubicBezTo>
                  <a:cubicBezTo>
                    <a:pt x="1653" y="344"/>
                    <a:pt x="2002" y="439"/>
                    <a:pt x="2310" y="627"/>
                  </a:cubicBezTo>
                  <a:cubicBezTo>
                    <a:pt x="2339" y="649"/>
                    <a:pt x="2371" y="659"/>
                    <a:pt x="2403" y="659"/>
                  </a:cubicBezTo>
                  <a:cubicBezTo>
                    <a:pt x="2461" y="659"/>
                    <a:pt x="2518" y="626"/>
                    <a:pt x="2550" y="567"/>
                  </a:cubicBezTo>
                  <a:cubicBezTo>
                    <a:pt x="2590" y="487"/>
                    <a:pt x="2570" y="388"/>
                    <a:pt x="2500" y="328"/>
                  </a:cubicBezTo>
                  <a:cubicBezTo>
                    <a:pt x="2134" y="110"/>
                    <a:pt x="1722"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49" name="Google Shape;949;p44"/>
            <p:cNvSpPr/>
            <p:nvPr/>
          </p:nvSpPr>
          <p:spPr>
            <a:xfrm>
              <a:off x="3359850" y="3118600"/>
              <a:ext cx="42750" cy="128450"/>
            </a:xfrm>
            <a:custGeom>
              <a:avLst/>
              <a:gdLst/>
              <a:ahLst/>
              <a:cxnLst/>
              <a:rect l="l" t="t" r="r" b="b"/>
              <a:pathLst>
                <a:path w="1710" h="5138" extrusionOk="0">
                  <a:moveTo>
                    <a:pt x="188" y="1"/>
                  </a:moveTo>
                  <a:cubicBezTo>
                    <a:pt x="172" y="1"/>
                    <a:pt x="156" y="3"/>
                    <a:pt x="140" y="8"/>
                  </a:cubicBezTo>
                  <a:cubicBezTo>
                    <a:pt x="50" y="38"/>
                    <a:pt x="0" y="138"/>
                    <a:pt x="30" y="228"/>
                  </a:cubicBezTo>
                  <a:lnTo>
                    <a:pt x="1350" y="5007"/>
                  </a:lnTo>
                  <a:cubicBezTo>
                    <a:pt x="1370" y="5077"/>
                    <a:pt x="1440" y="5137"/>
                    <a:pt x="1510" y="5137"/>
                  </a:cubicBezTo>
                  <a:lnTo>
                    <a:pt x="1560" y="5127"/>
                  </a:lnTo>
                  <a:cubicBezTo>
                    <a:pt x="1660" y="5097"/>
                    <a:pt x="1710" y="5007"/>
                    <a:pt x="1690" y="4907"/>
                  </a:cubicBezTo>
                  <a:lnTo>
                    <a:pt x="350" y="138"/>
                  </a:lnTo>
                  <a:cubicBezTo>
                    <a:pt x="334" y="56"/>
                    <a:pt x="263"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0" name="Google Shape;950;p44"/>
            <p:cNvSpPr/>
            <p:nvPr/>
          </p:nvSpPr>
          <p:spPr>
            <a:xfrm>
              <a:off x="3422075" y="3132500"/>
              <a:ext cx="31275" cy="83300"/>
            </a:xfrm>
            <a:custGeom>
              <a:avLst/>
              <a:gdLst/>
              <a:ahLst/>
              <a:cxnLst/>
              <a:rect l="l" t="t" r="r" b="b"/>
              <a:pathLst>
                <a:path w="1251" h="3332" extrusionOk="0">
                  <a:moveTo>
                    <a:pt x="174" y="1"/>
                  </a:moveTo>
                  <a:cubicBezTo>
                    <a:pt x="166" y="1"/>
                    <a:pt x="158" y="1"/>
                    <a:pt x="151" y="2"/>
                  </a:cubicBezTo>
                  <a:cubicBezTo>
                    <a:pt x="51" y="32"/>
                    <a:pt x="1" y="132"/>
                    <a:pt x="21" y="232"/>
                  </a:cubicBezTo>
                  <a:lnTo>
                    <a:pt x="881" y="3201"/>
                  </a:lnTo>
                  <a:cubicBezTo>
                    <a:pt x="911" y="3281"/>
                    <a:pt x="981" y="3331"/>
                    <a:pt x="1061" y="3331"/>
                  </a:cubicBezTo>
                  <a:lnTo>
                    <a:pt x="1111" y="3321"/>
                  </a:lnTo>
                  <a:cubicBezTo>
                    <a:pt x="1201" y="3291"/>
                    <a:pt x="1251" y="3191"/>
                    <a:pt x="1221" y="3101"/>
                  </a:cubicBezTo>
                  <a:lnTo>
                    <a:pt x="361" y="132"/>
                  </a:lnTo>
                  <a:cubicBezTo>
                    <a:pt x="333" y="50"/>
                    <a:pt x="256"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1" name="Google Shape;951;p44"/>
            <p:cNvSpPr/>
            <p:nvPr/>
          </p:nvSpPr>
          <p:spPr>
            <a:xfrm>
              <a:off x="3633275" y="3348250"/>
              <a:ext cx="124500" cy="54275"/>
            </a:xfrm>
            <a:custGeom>
              <a:avLst/>
              <a:gdLst/>
              <a:ahLst/>
              <a:cxnLst/>
              <a:rect l="l" t="t" r="r" b="b"/>
              <a:pathLst>
                <a:path w="4980" h="2171" extrusionOk="0">
                  <a:moveTo>
                    <a:pt x="31" y="0"/>
                  </a:moveTo>
                  <a:lnTo>
                    <a:pt x="31" y="0"/>
                  </a:lnTo>
                  <a:cubicBezTo>
                    <a:pt x="1" y="1160"/>
                    <a:pt x="1100" y="2130"/>
                    <a:pt x="2460" y="2170"/>
                  </a:cubicBezTo>
                  <a:cubicBezTo>
                    <a:pt x="2489" y="2170"/>
                    <a:pt x="2517" y="2171"/>
                    <a:pt x="2545" y="2171"/>
                  </a:cubicBezTo>
                  <a:cubicBezTo>
                    <a:pt x="3867" y="2171"/>
                    <a:pt x="4960" y="1265"/>
                    <a:pt x="4980" y="120"/>
                  </a:cubicBez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2" name="Google Shape;952;p44"/>
            <p:cNvSpPr/>
            <p:nvPr/>
          </p:nvSpPr>
          <p:spPr>
            <a:xfrm>
              <a:off x="3642275" y="3368125"/>
              <a:ext cx="57275" cy="34375"/>
            </a:xfrm>
            <a:custGeom>
              <a:avLst/>
              <a:gdLst/>
              <a:ahLst/>
              <a:cxnLst/>
              <a:rect l="l" t="t" r="r" b="b"/>
              <a:pathLst>
                <a:path w="2291" h="1375" extrusionOk="0">
                  <a:moveTo>
                    <a:pt x="869" y="1"/>
                  </a:moveTo>
                  <a:cubicBezTo>
                    <a:pt x="833" y="1"/>
                    <a:pt x="797" y="2"/>
                    <a:pt x="760" y="5"/>
                  </a:cubicBezTo>
                  <a:cubicBezTo>
                    <a:pt x="491" y="25"/>
                    <a:pt x="221" y="125"/>
                    <a:pt x="1" y="285"/>
                  </a:cubicBezTo>
                  <a:cubicBezTo>
                    <a:pt x="411" y="915"/>
                    <a:pt x="1190" y="1355"/>
                    <a:pt x="2100" y="1375"/>
                  </a:cubicBezTo>
                  <a:lnTo>
                    <a:pt x="2290" y="1375"/>
                  </a:lnTo>
                  <a:lnTo>
                    <a:pt x="2290" y="1345"/>
                  </a:lnTo>
                  <a:cubicBezTo>
                    <a:pt x="2242" y="582"/>
                    <a:pt x="1613" y="1"/>
                    <a:pt x="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3" name="Google Shape;953;p44"/>
            <p:cNvSpPr/>
            <p:nvPr/>
          </p:nvSpPr>
          <p:spPr>
            <a:xfrm>
              <a:off x="3628775" y="3343750"/>
              <a:ext cx="133500" cy="63250"/>
            </a:xfrm>
            <a:custGeom>
              <a:avLst/>
              <a:gdLst/>
              <a:ahLst/>
              <a:cxnLst/>
              <a:rect l="l" t="t" r="r" b="b"/>
              <a:pathLst>
                <a:path w="5340" h="2530" extrusionOk="0">
                  <a:moveTo>
                    <a:pt x="391" y="350"/>
                  </a:moveTo>
                  <a:lnTo>
                    <a:pt x="4980" y="470"/>
                  </a:lnTo>
                  <a:cubicBezTo>
                    <a:pt x="4851" y="1437"/>
                    <a:pt x="3866" y="2180"/>
                    <a:pt x="2687" y="2180"/>
                  </a:cubicBezTo>
                  <a:cubicBezTo>
                    <a:pt x="2671" y="2180"/>
                    <a:pt x="2656" y="2180"/>
                    <a:pt x="2640" y="2180"/>
                  </a:cubicBezTo>
                  <a:cubicBezTo>
                    <a:pt x="1440" y="2150"/>
                    <a:pt x="471" y="1340"/>
                    <a:pt x="391" y="350"/>
                  </a:cubicBezTo>
                  <a:close/>
                  <a:moveTo>
                    <a:pt x="221" y="0"/>
                  </a:moveTo>
                  <a:cubicBezTo>
                    <a:pt x="171" y="0"/>
                    <a:pt x="121" y="20"/>
                    <a:pt x="91" y="50"/>
                  </a:cubicBezTo>
                  <a:cubicBezTo>
                    <a:pt x="61" y="80"/>
                    <a:pt x="41" y="120"/>
                    <a:pt x="41" y="170"/>
                  </a:cubicBezTo>
                  <a:cubicBezTo>
                    <a:pt x="1" y="1430"/>
                    <a:pt x="1160" y="2490"/>
                    <a:pt x="2630" y="2530"/>
                  </a:cubicBezTo>
                  <a:lnTo>
                    <a:pt x="2720" y="2530"/>
                  </a:lnTo>
                  <a:cubicBezTo>
                    <a:pt x="4130" y="2530"/>
                    <a:pt x="5299" y="1540"/>
                    <a:pt x="5339" y="300"/>
                  </a:cubicBezTo>
                  <a:cubicBezTo>
                    <a:pt x="5339" y="210"/>
                    <a:pt x="5259" y="130"/>
                    <a:pt x="5160" y="130"/>
                  </a:cubicBezTo>
                  <a:lnTo>
                    <a:pt x="2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4" name="Google Shape;954;p44"/>
            <p:cNvSpPr/>
            <p:nvPr/>
          </p:nvSpPr>
          <p:spPr>
            <a:xfrm>
              <a:off x="3408075" y="3294075"/>
              <a:ext cx="104250" cy="844525"/>
            </a:xfrm>
            <a:custGeom>
              <a:avLst/>
              <a:gdLst/>
              <a:ahLst/>
              <a:cxnLst/>
              <a:rect l="l" t="t" r="r" b="b"/>
              <a:pathLst>
                <a:path w="4170" h="33781" extrusionOk="0">
                  <a:moveTo>
                    <a:pt x="2584" y="1"/>
                  </a:moveTo>
                  <a:cubicBezTo>
                    <a:pt x="2492" y="1"/>
                    <a:pt x="2400" y="67"/>
                    <a:pt x="2410" y="188"/>
                  </a:cubicBezTo>
                  <a:cubicBezTo>
                    <a:pt x="2420" y="388"/>
                    <a:pt x="3820" y="20223"/>
                    <a:pt x="31" y="33569"/>
                  </a:cubicBezTo>
                  <a:cubicBezTo>
                    <a:pt x="1" y="33659"/>
                    <a:pt x="51" y="33759"/>
                    <a:pt x="151" y="33779"/>
                  </a:cubicBezTo>
                  <a:lnTo>
                    <a:pt x="201" y="33779"/>
                  </a:lnTo>
                  <a:cubicBezTo>
                    <a:pt x="207" y="33780"/>
                    <a:pt x="213" y="33780"/>
                    <a:pt x="219" y="33780"/>
                  </a:cubicBezTo>
                  <a:cubicBezTo>
                    <a:pt x="281" y="33780"/>
                    <a:pt x="333" y="33733"/>
                    <a:pt x="361" y="33669"/>
                  </a:cubicBezTo>
                  <a:cubicBezTo>
                    <a:pt x="4170" y="20263"/>
                    <a:pt x="2770" y="368"/>
                    <a:pt x="2760" y="168"/>
                  </a:cubicBezTo>
                  <a:cubicBezTo>
                    <a:pt x="2751" y="54"/>
                    <a:pt x="2667" y="1"/>
                    <a:pt x="2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5" name="Google Shape;955;p44"/>
            <p:cNvSpPr/>
            <p:nvPr/>
          </p:nvSpPr>
          <p:spPr>
            <a:xfrm>
              <a:off x="3602050" y="3792100"/>
              <a:ext cx="88500" cy="372450"/>
            </a:xfrm>
            <a:custGeom>
              <a:avLst/>
              <a:gdLst/>
              <a:ahLst/>
              <a:cxnLst/>
              <a:rect l="l" t="t" r="r" b="b"/>
              <a:pathLst>
                <a:path w="3540" h="14898" extrusionOk="0">
                  <a:moveTo>
                    <a:pt x="3350" y="1"/>
                  </a:moveTo>
                  <a:cubicBezTo>
                    <a:pt x="3267" y="1"/>
                    <a:pt x="3188" y="59"/>
                    <a:pt x="3169" y="152"/>
                  </a:cubicBezTo>
                  <a:cubicBezTo>
                    <a:pt x="2549" y="6130"/>
                    <a:pt x="1480" y="11009"/>
                    <a:pt x="40" y="14678"/>
                  </a:cubicBezTo>
                  <a:cubicBezTo>
                    <a:pt x="0" y="14758"/>
                    <a:pt x="50" y="14868"/>
                    <a:pt x="140" y="14898"/>
                  </a:cubicBezTo>
                  <a:lnTo>
                    <a:pt x="200" y="14898"/>
                  </a:lnTo>
                  <a:cubicBezTo>
                    <a:pt x="270" y="14898"/>
                    <a:pt x="330" y="14858"/>
                    <a:pt x="360" y="14798"/>
                  </a:cubicBezTo>
                  <a:cubicBezTo>
                    <a:pt x="1820" y="11109"/>
                    <a:pt x="2889" y="6190"/>
                    <a:pt x="3519" y="192"/>
                  </a:cubicBezTo>
                  <a:cubicBezTo>
                    <a:pt x="3539" y="92"/>
                    <a:pt x="3469" y="12"/>
                    <a:pt x="3369" y="2"/>
                  </a:cubicBezTo>
                  <a:cubicBezTo>
                    <a:pt x="3363" y="1"/>
                    <a:pt x="3356"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6" name="Google Shape;956;p44"/>
            <p:cNvSpPr/>
            <p:nvPr/>
          </p:nvSpPr>
          <p:spPr>
            <a:xfrm>
              <a:off x="3687275" y="3555375"/>
              <a:ext cx="17025" cy="179325"/>
            </a:xfrm>
            <a:custGeom>
              <a:avLst/>
              <a:gdLst/>
              <a:ahLst/>
              <a:cxnLst/>
              <a:rect l="l" t="t" r="r" b="b"/>
              <a:pathLst>
                <a:path w="681" h="7173" extrusionOk="0">
                  <a:moveTo>
                    <a:pt x="505" y="1"/>
                  </a:moveTo>
                  <a:cubicBezTo>
                    <a:pt x="418" y="1"/>
                    <a:pt x="330" y="58"/>
                    <a:pt x="330" y="173"/>
                  </a:cubicBezTo>
                  <a:cubicBezTo>
                    <a:pt x="330" y="203"/>
                    <a:pt x="330" y="3062"/>
                    <a:pt x="10" y="6981"/>
                  </a:cubicBezTo>
                  <a:cubicBezTo>
                    <a:pt x="0" y="7081"/>
                    <a:pt x="70" y="7171"/>
                    <a:pt x="180" y="7171"/>
                  </a:cubicBezTo>
                  <a:lnTo>
                    <a:pt x="190" y="7171"/>
                  </a:lnTo>
                  <a:cubicBezTo>
                    <a:pt x="196" y="7172"/>
                    <a:pt x="202" y="7172"/>
                    <a:pt x="207" y="7172"/>
                  </a:cubicBezTo>
                  <a:cubicBezTo>
                    <a:pt x="289" y="7172"/>
                    <a:pt x="350" y="7105"/>
                    <a:pt x="350" y="7021"/>
                  </a:cubicBezTo>
                  <a:cubicBezTo>
                    <a:pt x="680" y="3072"/>
                    <a:pt x="680" y="203"/>
                    <a:pt x="680" y="173"/>
                  </a:cubicBezTo>
                  <a:cubicBezTo>
                    <a:pt x="680" y="58"/>
                    <a:pt x="593"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7" name="Google Shape;957;p44"/>
            <p:cNvSpPr/>
            <p:nvPr/>
          </p:nvSpPr>
          <p:spPr>
            <a:xfrm>
              <a:off x="3124150" y="3644925"/>
              <a:ext cx="108750" cy="108750"/>
            </a:xfrm>
            <a:custGeom>
              <a:avLst/>
              <a:gdLst/>
              <a:ahLst/>
              <a:cxnLst/>
              <a:rect l="l" t="t" r="r" b="b"/>
              <a:pathLst>
                <a:path w="4350" h="4350" extrusionOk="0">
                  <a:moveTo>
                    <a:pt x="1" y="0"/>
                  </a:moveTo>
                  <a:lnTo>
                    <a:pt x="1" y="4349"/>
                  </a:lnTo>
                  <a:lnTo>
                    <a:pt x="4350" y="4349"/>
                  </a:lnTo>
                  <a:lnTo>
                    <a:pt x="43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8" name="Google Shape;958;p44"/>
            <p:cNvSpPr/>
            <p:nvPr/>
          </p:nvSpPr>
          <p:spPr>
            <a:xfrm>
              <a:off x="3119900" y="3640900"/>
              <a:ext cx="117500" cy="117250"/>
            </a:xfrm>
            <a:custGeom>
              <a:avLst/>
              <a:gdLst/>
              <a:ahLst/>
              <a:cxnLst/>
              <a:rect l="l" t="t" r="r" b="b"/>
              <a:pathLst>
                <a:path w="4700" h="4690" extrusionOk="0">
                  <a:moveTo>
                    <a:pt x="4350" y="341"/>
                  </a:moveTo>
                  <a:lnTo>
                    <a:pt x="4350" y="4340"/>
                  </a:lnTo>
                  <a:lnTo>
                    <a:pt x="351" y="4340"/>
                  </a:lnTo>
                  <a:lnTo>
                    <a:pt x="351" y="341"/>
                  </a:lnTo>
                  <a:close/>
                  <a:moveTo>
                    <a:pt x="4537" y="0"/>
                  </a:moveTo>
                  <a:cubicBezTo>
                    <a:pt x="4531" y="0"/>
                    <a:pt x="4525" y="1"/>
                    <a:pt x="4520" y="1"/>
                  </a:cubicBezTo>
                  <a:lnTo>
                    <a:pt x="181" y="1"/>
                  </a:lnTo>
                  <a:cubicBezTo>
                    <a:pt x="81" y="1"/>
                    <a:pt x="11" y="71"/>
                    <a:pt x="1" y="161"/>
                  </a:cubicBezTo>
                  <a:lnTo>
                    <a:pt x="1" y="4510"/>
                  </a:lnTo>
                  <a:cubicBezTo>
                    <a:pt x="1" y="4610"/>
                    <a:pt x="81" y="4690"/>
                    <a:pt x="181" y="4690"/>
                  </a:cubicBezTo>
                  <a:lnTo>
                    <a:pt x="4530" y="4690"/>
                  </a:lnTo>
                  <a:cubicBezTo>
                    <a:pt x="4620" y="4690"/>
                    <a:pt x="4700" y="4610"/>
                    <a:pt x="4700" y="4510"/>
                  </a:cubicBezTo>
                  <a:lnTo>
                    <a:pt x="4700" y="161"/>
                  </a:lnTo>
                  <a:cubicBezTo>
                    <a:pt x="4700" y="76"/>
                    <a:pt x="4628" y="0"/>
                    <a:pt x="4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59" name="Google Shape;959;p44"/>
            <p:cNvSpPr/>
            <p:nvPr/>
          </p:nvSpPr>
          <p:spPr>
            <a:xfrm>
              <a:off x="3119900" y="3640900"/>
              <a:ext cx="92750" cy="57025"/>
            </a:xfrm>
            <a:custGeom>
              <a:avLst/>
              <a:gdLst/>
              <a:ahLst/>
              <a:cxnLst/>
              <a:rect l="l" t="t" r="r" b="b"/>
              <a:pathLst>
                <a:path w="3710" h="2281" extrusionOk="0">
                  <a:moveTo>
                    <a:pt x="3360" y="341"/>
                  </a:moveTo>
                  <a:lnTo>
                    <a:pt x="3360" y="1191"/>
                  </a:lnTo>
                  <a:cubicBezTo>
                    <a:pt x="3360" y="1601"/>
                    <a:pt x="3030" y="1941"/>
                    <a:pt x="2610" y="1941"/>
                  </a:cubicBezTo>
                  <a:lnTo>
                    <a:pt x="1100" y="1941"/>
                  </a:lnTo>
                  <a:cubicBezTo>
                    <a:pt x="691" y="1941"/>
                    <a:pt x="351" y="1601"/>
                    <a:pt x="351" y="1191"/>
                  </a:cubicBezTo>
                  <a:lnTo>
                    <a:pt x="351" y="341"/>
                  </a:lnTo>
                  <a:close/>
                  <a:moveTo>
                    <a:pt x="3555" y="0"/>
                  </a:moveTo>
                  <a:cubicBezTo>
                    <a:pt x="3550" y="0"/>
                    <a:pt x="3545" y="1"/>
                    <a:pt x="3540" y="1"/>
                  </a:cubicBezTo>
                  <a:lnTo>
                    <a:pt x="181" y="1"/>
                  </a:lnTo>
                  <a:cubicBezTo>
                    <a:pt x="81" y="1"/>
                    <a:pt x="11" y="71"/>
                    <a:pt x="1" y="161"/>
                  </a:cubicBezTo>
                  <a:lnTo>
                    <a:pt x="1" y="1191"/>
                  </a:lnTo>
                  <a:cubicBezTo>
                    <a:pt x="11" y="1791"/>
                    <a:pt x="501" y="2281"/>
                    <a:pt x="1100" y="2281"/>
                  </a:cubicBezTo>
                  <a:lnTo>
                    <a:pt x="2610" y="2281"/>
                  </a:lnTo>
                  <a:cubicBezTo>
                    <a:pt x="3220" y="2281"/>
                    <a:pt x="3710" y="1791"/>
                    <a:pt x="3710" y="1191"/>
                  </a:cubicBezTo>
                  <a:lnTo>
                    <a:pt x="3710" y="161"/>
                  </a:lnTo>
                  <a:cubicBezTo>
                    <a:pt x="3710" y="76"/>
                    <a:pt x="3639" y="0"/>
                    <a:pt x="3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60" name="Google Shape;960;p44"/>
            <p:cNvSpPr/>
            <p:nvPr/>
          </p:nvSpPr>
          <p:spPr>
            <a:xfrm>
              <a:off x="3371225" y="4207600"/>
              <a:ext cx="60125" cy="131675"/>
            </a:xfrm>
            <a:custGeom>
              <a:avLst/>
              <a:gdLst/>
              <a:ahLst/>
              <a:cxnLst/>
              <a:rect l="l" t="t" r="r" b="b"/>
              <a:pathLst>
                <a:path w="2405" h="5267" extrusionOk="0">
                  <a:moveTo>
                    <a:pt x="187" y="1"/>
                  </a:moveTo>
                  <a:cubicBezTo>
                    <a:pt x="95" y="1"/>
                    <a:pt x="0" y="66"/>
                    <a:pt x="5" y="187"/>
                  </a:cubicBezTo>
                  <a:cubicBezTo>
                    <a:pt x="25" y="287"/>
                    <a:pt x="225" y="2727"/>
                    <a:pt x="2075" y="5186"/>
                  </a:cubicBezTo>
                  <a:cubicBezTo>
                    <a:pt x="2105" y="5236"/>
                    <a:pt x="2165" y="5266"/>
                    <a:pt x="2225" y="5266"/>
                  </a:cubicBezTo>
                  <a:lnTo>
                    <a:pt x="2325" y="5226"/>
                  </a:lnTo>
                  <a:cubicBezTo>
                    <a:pt x="2395" y="5166"/>
                    <a:pt x="2405" y="5066"/>
                    <a:pt x="2355" y="4986"/>
                  </a:cubicBezTo>
                  <a:cubicBezTo>
                    <a:pt x="575" y="2607"/>
                    <a:pt x="355" y="187"/>
                    <a:pt x="355" y="167"/>
                  </a:cubicBezTo>
                  <a:cubicBezTo>
                    <a:pt x="350" y="54"/>
                    <a:pt x="270"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61" name="Google Shape;961;p44"/>
            <p:cNvSpPr/>
            <p:nvPr/>
          </p:nvSpPr>
          <p:spPr>
            <a:xfrm>
              <a:off x="3553800" y="2868575"/>
              <a:ext cx="110000" cy="79800"/>
            </a:xfrm>
            <a:custGeom>
              <a:avLst/>
              <a:gdLst/>
              <a:ahLst/>
              <a:cxnLst/>
              <a:rect l="l" t="t" r="r" b="b"/>
              <a:pathLst>
                <a:path w="4400" h="3192" extrusionOk="0">
                  <a:moveTo>
                    <a:pt x="181" y="1"/>
                  </a:moveTo>
                  <a:cubicBezTo>
                    <a:pt x="98" y="1"/>
                    <a:pt x="21" y="59"/>
                    <a:pt x="21" y="152"/>
                  </a:cubicBezTo>
                  <a:cubicBezTo>
                    <a:pt x="1" y="242"/>
                    <a:pt x="61" y="322"/>
                    <a:pt x="150" y="342"/>
                  </a:cubicBezTo>
                  <a:cubicBezTo>
                    <a:pt x="180" y="352"/>
                    <a:pt x="2800" y="752"/>
                    <a:pt x="4040" y="3091"/>
                  </a:cubicBezTo>
                  <a:cubicBezTo>
                    <a:pt x="4070" y="3151"/>
                    <a:pt x="4130" y="3181"/>
                    <a:pt x="4199" y="3191"/>
                  </a:cubicBezTo>
                  <a:lnTo>
                    <a:pt x="4279" y="3161"/>
                  </a:lnTo>
                  <a:cubicBezTo>
                    <a:pt x="4359" y="3121"/>
                    <a:pt x="4399" y="3011"/>
                    <a:pt x="4349" y="2931"/>
                  </a:cubicBezTo>
                  <a:cubicBezTo>
                    <a:pt x="3020" y="432"/>
                    <a:pt x="320" y="12"/>
                    <a:pt x="200" y="2"/>
                  </a:cubicBezTo>
                  <a:cubicBezTo>
                    <a:pt x="194" y="1"/>
                    <a:pt x="187"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62" name="Google Shape;962;p44"/>
            <p:cNvSpPr/>
            <p:nvPr/>
          </p:nvSpPr>
          <p:spPr>
            <a:xfrm>
              <a:off x="3666525" y="3422200"/>
              <a:ext cx="37775" cy="8550"/>
            </a:xfrm>
            <a:custGeom>
              <a:avLst/>
              <a:gdLst/>
              <a:ahLst/>
              <a:cxnLst/>
              <a:rect l="l" t="t" r="r" b="b"/>
              <a:pathLst>
                <a:path w="1511" h="342" extrusionOk="0">
                  <a:moveTo>
                    <a:pt x="165" y="1"/>
                  </a:moveTo>
                  <a:cubicBezTo>
                    <a:pt x="80" y="1"/>
                    <a:pt x="0" y="76"/>
                    <a:pt x="0" y="161"/>
                  </a:cubicBezTo>
                  <a:cubicBezTo>
                    <a:pt x="0" y="261"/>
                    <a:pt x="80" y="341"/>
                    <a:pt x="180" y="341"/>
                  </a:cubicBezTo>
                  <a:lnTo>
                    <a:pt x="1330" y="341"/>
                  </a:lnTo>
                  <a:cubicBezTo>
                    <a:pt x="1430" y="341"/>
                    <a:pt x="1510" y="261"/>
                    <a:pt x="1510" y="161"/>
                  </a:cubicBezTo>
                  <a:cubicBezTo>
                    <a:pt x="1510" y="76"/>
                    <a:pt x="1430" y="1"/>
                    <a:pt x="1345" y="1"/>
                  </a:cubicBezTo>
                  <a:cubicBezTo>
                    <a:pt x="1340" y="1"/>
                    <a:pt x="1335" y="1"/>
                    <a:pt x="1330" y="1"/>
                  </a:cubicBezTo>
                  <a:lnTo>
                    <a:pt x="180" y="1"/>
                  </a:lnTo>
                  <a:cubicBezTo>
                    <a:pt x="175" y="1"/>
                    <a:pt x="170" y="1"/>
                    <a:pt x="1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grpSp>
      <p:grpSp>
        <p:nvGrpSpPr>
          <p:cNvPr id="963" name="Google Shape;963;p44"/>
          <p:cNvGrpSpPr/>
          <p:nvPr/>
        </p:nvGrpSpPr>
        <p:grpSpPr>
          <a:xfrm rot="9900040">
            <a:off x="-197216" y="-207278"/>
            <a:ext cx="1338660" cy="1493555"/>
            <a:chOff x="4759500" y="2825175"/>
            <a:chExt cx="1338700" cy="1493600"/>
          </a:xfrm>
        </p:grpSpPr>
        <p:sp>
          <p:nvSpPr>
            <p:cNvPr id="964" name="Google Shape;964;p44"/>
            <p:cNvSpPr/>
            <p:nvPr/>
          </p:nvSpPr>
          <p:spPr>
            <a:xfrm>
              <a:off x="4764500" y="3116050"/>
              <a:ext cx="676125" cy="1198475"/>
            </a:xfrm>
            <a:custGeom>
              <a:avLst/>
              <a:gdLst/>
              <a:ahLst/>
              <a:cxnLst/>
              <a:rect l="l" t="t" r="r" b="b"/>
              <a:pathLst>
                <a:path w="27045" h="47939" extrusionOk="0">
                  <a:moveTo>
                    <a:pt x="2450" y="0"/>
                  </a:moveTo>
                  <a:lnTo>
                    <a:pt x="1300" y="510"/>
                  </a:lnTo>
                  <a:lnTo>
                    <a:pt x="1050" y="9748"/>
                  </a:lnTo>
                  <a:lnTo>
                    <a:pt x="1" y="10208"/>
                  </a:lnTo>
                  <a:lnTo>
                    <a:pt x="16577" y="47938"/>
                  </a:lnTo>
                  <a:lnTo>
                    <a:pt x="27044" y="43330"/>
                  </a:lnTo>
                  <a:lnTo>
                    <a:pt x="10478" y="5599"/>
                  </a:lnTo>
                  <a:lnTo>
                    <a:pt x="9428" y="6059"/>
                  </a:lnTo>
                  <a:lnTo>
                    <a:pt x="2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65" name="Google Shape;965;p44"/>
            <p:cNvSpPr/>
            <p:nvPr/>
          </p:nvSpPr>
          <p:spPr>
            <a:xfrm>
              <a:off x="4759500" y="3111700"/>
              <a:ext cx="685600" cy="1207075"/>
            </a:xfrm>
            <a:custGeom>
              <a:avLst/>
              <a:gdLst/>
              <a:ahLst/>
              <a:cxnLst/>
              <a:rect l="l" t="t" r="r" b="b"/>
              <a:pathLst>
                <a:path w="27424" h="48283" extrusionOk="0">
                  <a:moveTo>
                    <a:pt x="2630" y="374"/>
                  </a:moveTo>
                  <a:lnTo>
                    <a:pt x="9508" y="6373"/>
                  </a:lnTo>
                  <a:cubicBezTo>
                    <a:pt x="9548" y="6400"/>
                    <a:pt x="9593" y="6413"/>
                    <a:pt x="9636" y="6413"/>
                  </a:cubicBezTo>
                  <a:cubicBezTo>
                    <a:pt x="9657" y="6413"/>
                    <a:pt x="9678" y="6410"/>
                    <a:pt x="9698" y="6403"/>
                  </a:cubicBezTo>
                  <a:lnTo>
                    <a:pt x="10588" y="6013"/>
                  </a:lnTo>
                  <a:lnTo>
                    <a:pt x="27024" y="43414"/>
                  </a:lnTo>
                  <a:lnTo>
                    <a:pt x="16857" y="47892"/>
                  </a:lnTo>
                  <a:lnTo>
                    <a:pt x="431" y="10472"/>
                  </a:lnTo>
                  <a:lnTo>
                    <a:pt x="1310" y="10072"/>
                  </a:lnTo>
                  <a:cubicBezTo>
                    <a:pt x="1370" y="10042"/>
                    <a:pt x="1410" y="9992"/>
                    <a:pt x="1430" y="9922"/>
                  </a:cubicBezTo>
                  <a:lnTo>
                    <a:pt x="1660" y="794"/>
                  </a:lnTo>
                  <a:lnTo>
                    <a:pt x="2630" y="374"/>
                  </a:lnTo>
                  <a:close/>
                  <a:moveTo>
                    <a:pt x="2652" y="0"/>
                  </a:moveTo>
                  <a:cubicBezTo>
                    <a:pt x="2631" y="0"/>
                    <a:pt x="2610" y="4"/>
                    <a:pt x="2590" y="14"/>
                  </a:cubicBezTo>
                  <a:lnTo>
                    <a:pt x="1430" y="524"/>
                  </a:lnTo>
                  <a:cubicBezTo>
                    <a:pt x="1360" y="554"/>
                    <a:pt x="1330" y="604"/>
                    <a:pt x="1330" y="674"/>
                  </a:cubicBezTo>
                  <a:lnTo>
                    <a:pt x="1080" y="9812"/>
                  </a:lnTo>
                  <a:lnTo>
                    <a:pt x="131" y="10222"/>
                  </a:lnTo>
                  <a:cubicBezTo>
                    <a:pt x="41" y="10262"/>
                    <a:pt x="1" y="10362"/>
                    <a:pt x="41" y="10452"/>
                  </a:cubicBezTo>
                  <a:lnTo>
                    <a:pt x="16607" y="48172"/>
                  </a:lnTo>
                  <a:cubicBezTo>
                    <a:pt x="16637" y="48242"/>
                    <a:pt x="16697" y="48282"/>
                    <a:pt x="16777" y="48282"/>
                  </a:cubicBezTo>
                  <a:lnTo>
                    <a:pt x="16837" y="48262"/>
                  </a:lnTo>
                  <a:lnTo>
                    <a:pt x="27314" y="43664"/>
                  </a:lnTo>
                  <a:cubicBezTo>
                    <a:pt x="27364" y="43644"/>
                    <a:pt x="27394" y="43614"/>
                    <a:pt x="27404" y="43564"/>
                  </a:cubicBezTo>
                  <a:cubicBezTo>
                    <a:pt x="27424" y="43524"/>
                    <a:pt x="27424" y="43484"/>
                    <a:pt x="27404" y="43434"/>
                  </a:cubicBezTo>
                  <a:lnTo>
                    <a:pt x="10838" y="5713"/>
                  </a:lnTo>
                  <a:cubicBezTo>
                    <a:pt x="10818" y="5663"/>
                    <a:pt x="10778" y="5633"/>
                    <a:pt x="10738" y="5613"/>
                  </a:cubicBezTo>
                  <a:cubicBezTo>
                    <a:pt x="10723" y="5605"/>
                    <a:pt x="10706" y="5602"/>
                    <a:pt x="10689" y="5602"/>
                  </a:cubicBezTo>
                  <a:cubicBezTo>
                    <a:pt x="10661" y="5602"/>
                    <a:pt x="10633" y="5611"/>
                    <a:pt x="10608" y="5623"/>
                  </a:cubicBezTo>
                  <a:lnTo>
                    <a:pt x="9648" y="6033"/>
                  </a:lnTo>
                  <a:lnTo>
                    <a:pt x="2760" y="44"/>
                  </a:lnTo>
                  <a:cubicBezTo>
                    <a:pt x="2733" y="18"/>
                    <a:pt x="2693" y="0"/>
                    <a:pt x="26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66" name="Google Shape;966;p44"/>
            <p:cNvSpPr/>
            <p:nvPr/>
          </p:nvSpPr>
          <p:spPr>
            <a:xfrm>
              <a:off x="4778250" y="3311750"/>
              <a:ext cx="648625" cy="949525"/>
            </a:xfrm>
            <a:custGeom>
              <a:avLst/>
              <a:gdLst/>
              <a:ahLst/>
              <a:cxnLst/>
              <a:rect l="l" t="t" r="r" b="b"/>
              <a:pathLst>
                <a:path w="25945" h="37981" extrusionOk="0">
                  <a:moveTo>
                    <a:pt x="11488" y="0"/>
                  </a:moveTo>
                  <a:lnTo>
                    <a:pt x="1" y="5039"/>
                  </a:lnTo>
                  <a:lnTo>
                    <a:pt x="14457" y="37981"/>
                  </a:lnTo>
                  <a:lnTo>
                    <a:pt x="25944" y="32932"/>
                  </a:lnTo>
                  <a:lnTo>
                    <a:pt x="114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67" name="Google Shape;967;p44"/>
            <p:cNvSpPr/>
            <p:nvPr/>
          </p:nvSpPr>
          <p:spPr>
            <a:xfrm>
              <a:off x="4961950" y="3544975"/>
              <a:ext cx="299950" cy="502275"/>
            </a:xfrm>
            <a:custGeom>
              <a:avLst/>
              <a:gdLst/>
              <a:ahLst/>
              <a:cxnLst/>
              <a:rect l="l" t="t" r="r" b="b"/>
              <a:pathLst>
                <a:path w="11998" h="20091" extrusionOk="0">
                  <a:moveTo>
                    <a:pt x="2110" y="1"/>
                  </a:moveTo>
                  <a:cubicBezTo>
                    <a:pt x="1953" y="1"/>
                    <a:pt x="1806" y="30"/>
                    <a:pt x="1670" y="89"/>
                  </a:cubicBezTo>
                  <a:cubicBezTo>
                    <a:pt x="1" y="819"/>
                    <a:pt x="591" y="5858"/>
                    <a:pt x="2980" y="11356"/>
                  </a:cubicBezTo>
                  <a:cubicBezTo>
                    <a:pt x="5177" y="16412"/>
                    <a:pt x="8135" y="20090"/>
                    <a:pt x="9895" y="20090"/>
                  </a:cubicBezTo>
                  <a:cubicBezTo>
                    <a:pt x="10049" y="20090"/>
                    <a:pt x="10194" y="20062"/>
                    <a:pt x="10328" y="20004"/>
                  </a:cubicBezTo>
                  <a:cubicBezTo>
                    <a:pt x="11998" y="19274"/>
                    <a:pt x="11418" y="14226"/>
                    <a:pt x="9029" y="8727"/>
                  </a:cubicBezTo>
                  <a:cubicBezTo>
                    <a:pt x="6834" y="3676"/>
                    <a:pt x="3872" y="1"/>
                    <a:pt x="2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68" name="Google Shape;968;p44"/>
            <p:cNvSpPr/>
            <p:nvPr/>
          </p:nvSpPr>
          <p:spPr>
            <a:xfrm>
              <a:off x="4773250" y="3306100"/>
              <a:ext cx="658125" cy="958425"/>
            </a:xfrm>
            <a:custGeom>
              <a:avLst/>
              <a:gdLst/>
              <a:ahLst/>
              <a:cxnLst/>
              <a:rect l="l" t="t" r="r" b="b"/>
              <a:pathLst>
                <a:path w="26325" h="38337" extrusionOk="0">
                  <a:moveTo>
                    <a:pt x="11598" y="406"/>
                  </a:moveTo>
                  <a:lnTo>
                    <a:pt x="25924" y="33028"/>
                  </a:lnTo>
                  <a:lnTo>
                    <a:pt x="14747" y="37937"/>
                  </a:lnTo>
                  <a:lnTo>
                    <a:pt x="430" y="5305"/>
                  </a:lnTo>
                  <a:lnTo>
                    <a:pt x="11598" y="406"/>
                  </a:lnTo>
                  <a:close/>
                  <a:moveTo>
                    <a:pt x="11692" y="0"/>
                  </a:moveTo>
                  <a:cubicBezTo>
                    <a:pt x="11664" y="0"/>
                    <a:pt x="11635" y="8"/>
                    <a:pt x="11608" y="27"/>
                  </a:cubicBezTo>
                  <a:lnTo>
                    <a:pt x="131" y="5055"/>
                  </a:lnTo>
                  <a:cubicBezTo>
                    <a:pt x="41" y="5105"/>
                    <a:pt x="1" y="5205"/>
                    <a:pt x="41" y="5295"/>
                  </a:cubicBezTo>
                  <a:lnTo>
                    <a:pt x="14497" y="38227"/>
                  </a:lnTo>
                  <a:cubicBezTo>
                    <a:pt x="14527" y="38287"/>
                    <a:pt x="14587" y="38327"/>
                    <a:pt x="14657" y="38337"/>
                  </a:cubicBezTo>
                  <a:lnTo>
                    <a:pt x="14737" y="38317"/>
                  </a:lnTo>
                  <a:lnTo>
                    <a:pt x="26224" y="33278"/>
                  </a:lnTo>
                  <a:cubicBezTo>
                    <a:pt x="26254" y="33248"/>
                    <a:pt x="26284" y="33218"/>
                    <a:pt x="26304" y="33178"/>
                  </a:cubicBezTo>
                  <a:cubicBezTo>
                    <a:pt x="26324" y="33128"/>
                    <a:pt x="26324" y="33078"/>
                    <a:pt x="26304" y="33038"/>
                  </a:cubicBezTo>
                  <a:lnTo>
                    <a:pt x="11838" y="106"/>
                  </a:lnTo>
                  <a:cubicBezTo>
                    <a:pt x="11817" y="44"/>
                    <a:pt x="11757" y="0"/>
                    <a:pt x="11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69" name="Google Shape;969;p44"/>
            <p:cNvSpPr/>
            <p:nvPr/>
          </p:nvSpPr>
          <p:spPr>
            <a:xfrm>
              <a:off x="4785750" y="3296625"/>
              <a:ext cx="143500" cy="67175"/>
            </a:xfrm>
            <a:custGeom>
              <a:avLst/>
              <a:gdLst/>
              <a:ahLst/>
              <a:cxnLst/>
              <a:rect l="l" t="t" r="r" b="b"/>
              <a:pathLst>
                <a:path w="5740" h="2687" extrusionOk="0">
                  <a:moveTo>
                    <a:pt x="5545" y="0"/>
                  </a:moveTo>
                  <a:cubicBezTo>
                    <a:pt x="5523" y="0"/>
                    <a:pt x="5500" y="5"/>
                    <a:pt x="5479" y="16"/>
                  </a:cubicBezTo>
                  <a:lnTo>
                    <a:pt x="130" y="2365"/>
                  </a:lnTo>
                  <a:cubicBezTo>
                    <a:pt x="40" y="2405"/>
                    <a:pt x="0" y="2505"/>
                    <a:pt x="40" y="2585"/>
                  </a:cubicBezTo>
                  <a:cubicBezTo>
                    <a:pt x="58" y="2648"/>
                    <a:pt x="117" y="2686"/>
                    <a:pt x="179" y="2686"/>
                  </a:cubicBezTo>
                  <a:cubicBezTo>
                    <a:pt x="186" y="2686"/>
                    <a:pt x="193" y="2686"/>
                    <a:pt x="200" y="2685"/>
                  </a:cubicBezTo>
                  <a:lnTo>
                    <a:pt x="260" y="2675"/>
                  </a:lnTo>
                  <a:lnTo>
                    <a:pt x="5609" y="336"/>
                  </a:lnTo>
                  <a:cubicBezTo>
                    <a:pt x="5699" y="296"/>
                    <a:pt x="5739" y="186"/>
                    <a:pt x="5699" y="106"/>
                  </a:cubicBezTo>
                  <a:cubicBezTo>
                    <a:pt x="5670" y="39"/>
                    <a:pt x="5608" y="0"/>
                    <a:pt x="5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0" name="Google Shape;970;p44"/>
            <p:cNvSpPr/>
            <p:nvPr/>
          </p:nvSpPr>
          <p:spPr>
            <a:xfrm>
              <a:off x="4941950" y="3518175"/>
              <a:ext cx="309950" cy="508675"/>
            </a:xfrm>
            <a:custGeom>
              <a:avLst/>
              <a:gdLst/>
              <a:ahLst/>
              <a:cxnLst/>
              <a:rect l="l" t="t" r="r" b="b"/>
              <a:pathLst>
                <a:path w="12398" h="20347" extrusionOk="0">
                  <a:moveTo>
                    <a:pt x="2250" y="339"/>
                  </a:moveTo>
                  <a:cubicBezTo>
                    <a:pt x="2267" y="339"/>
                    <a:pt x="2284" y="340"/>
                    <a:pt x="2300" y="341"/>
                  </a:cubicBezTo>
                  <a:cubicBezTo>
                    <a:pt x="3950" y="341"/>
                    <a:pt x="6909" y="4040"/>
                    <a:pt x="9049" y="8909"/>
                  </a:cubicBezTo>
                  <a:cubicBezTo>
                    <a:pt x="11378" y="14208"/>
                    <a:pt x="12038" y="19237"/>
                    <a:pt x="10488" y="19916"/>
                  </a:cubicBezTo>
                  <a:cubicBezTo>
                    <a:pt x="10369" y="19970"/>
                    <a:pt x="10239" y="19996"/>
                    <a:pt x="10100" y="19996"/>
                  </a:cubicBezTo>
                  <a:cubicBezTo>
                    <a:pt x="8438" y="19996"/>
                    <a:pt x="5480" y="16299"/>
                    <a:pt x="3340" y="11419"/>
                  </a:cubicBezTo>
                  <a:cubicBezTo>
                    <a:pt x="1011" y="6140"/>
                    <a:pt x="361" y="1101"/>
                    <a:pt x="1910" y="411"/>
                  </a:cubicBezTo>
                  <a:cubicBezTo>
                    <a:pt x="2024" y="368"/>
                    <a:pt x="2137" y="339"/>
                    <a:pt x="2250" y="339"/>
                  </a:cubicBezTo>
                  <a:close/>
                  <a:moveTo>
                    <a:pt x="2279" y="0"/>
                  </a:moveTo>
                  <a:cubicBezTo>
                    <a:pt x="2102" y="0"/>
                    <a:pt x="1935" y="33"/>
                    <a:pt x="1780" y="101"/>
                  </a:cubicBezTo>
                  <a:cubicBezTo>
                    <a:pt x="1" y="871"/>
                    <a:pt x="551" y="5910"/>
                    <a:pt x="3030" y="11558"/>
                  </a:cubicBezTo>
                  <a:cubicBezTo>
                    <a:pt x="5290" y="16717"/>
                    <a:pt x="8259" y="20346"/>
                    <a:pt x="10128" y="20346"/>
                  </a:cubicBezTo>
                  <a:cubicBezTo>
                    <a:pt x="10298" y="20346"/>
                    <a:pt x="10468" y="20306"/>
                    <a:pt x="10628" y="20246"/>
                  </a:cubicBezTo>
                  <a:cubicBezTo>
                    <a:pt x="12398" y="19457"/>
                    <a:pt x="11848" y="14418"/>
                    <a:pt x="9379" y="8769"/>
                  </a:cubicBezTo>
                  <a:cubicBezTo>
                    <a:pt x="7107" y="3614"/>
                    <a:pt x="4127" y="0"/>
                    <a:pt x="2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1" name="Google Shape;971;p44"/>
            <p:cNvSpPr/>
            <p:nvPr/>
          </p:nvSpPr>
          <p:spPr>
            <a:xfrm>
              <a:off x="4952950" y="3405625"/>
              <a:ext cx="58225" cy="29400"/>
            </a:xfrm>
            <a:custGeom>
              <a:avLst/>
              <a:gdLst/>
              <a:ahLst/>
              <a:cxnLst/>
              <a:rect l="l" t="t" r="r" b="b"/>
              <a:pathLst>
                <a:path w="2329" h="1176" extrusionOk="0">
                  <a:moveTo>
                    <a:pt x="2090" y="0"/>
                  </a:moveTo>
                  <a:cubicBezTo>
                    <a:pt x="2077" y="0"/>
                    <a:pt x="2064" y="1"/>
                    <a:pt x="2050" y="5"/>
                  </a:cubicBezTo>
                  <a:lnTo>
                    <a:pt x="121" y="844"/>
                  </a:lnTo>
                  <a:cubicBezTo>
                    <a:pt x="41" y="874"/>
                    <a:pt x="1" y="974"/>
                    <a:pt x="41" y="1064"/>
                  </a:cubicBezTo>
                  <a:cubicBezTo>
                    <a:pt x="59" y="1128"/>
                    <a:pt x="111" y="1175"/>
                    <a:pt x="181" y="1175"/>
                  </a:cubicBezTo>
                  <a:cubicBezTo>
                    <a:pt x="187" y="1175"/>
                    <a:pt x="194" y="1175"/>
                    <a:pt x="201" y="1174"/>
                  </a:cubicBezTo>
                  <a:lnTo>
                    <a:pt x="261" y="1164"/>
                  </a:lnTo>
                  <a:lnTo>
                    <a:pt x="2190" y="314"/>
                  </a:lnTo>
                  <a:cubicBezTo>
                    <a:pt x="2329" y="213"/>
                    <a:pt x="2245" y="0"/>
                    <a:pt x="2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2" name="Google Shape;972;p44"/>
            <p:cNvSpPr/>
            <p:nvPr/>
          </p:nvSpPr>
          <p:spPr>
            <a:xfrm>
              <a:off x="4838975" y="3440575"/>
              <a:ext cx="91025" cy="44400"/>
            </a:xfrm>
            <a:custGeom>
              <a:avLst/>
              <a:gdLst/>
              <a:ahLst/>
              <a:cxnLst/>
              <a:rect l="l" t="t" r="r" b="b"/>
              <a:pathLst>
                <a:path w="3641" h="1776" extrusionOk="0">
                  <a:moveTo>
                    <a:pt x="3442" y="1"/>
                  </a:moveTo>
                  <a:cubicBezTo>
                    <a:pt x="3418" y="1"/>
                    <a:pt x="3394" y="6"/>
                    <a:pt x="3370" y="16"/>
                  </a:cubicBezTo>
                  <a:lnTo>
                    <a:pt x="121" y="1446"/>
                  </a:lnTo>
                  <a:cubicBezTo>
                    <a:pt x="31" y="1486"/>
                    <a:pt x="1" y="1586"/>
                    <a:pt x="31" y="1676"/>
                  </a:cubicBezTo>
                  <a:cubicBezTo>
                    <a:pt x="71" y="1736"/>
                    <a:pt x="131" y="1776"/>
                    <a:pt x="201" y="1776"/>
                  </a:cubicBezTo>
                  <a:lnTo>
                    <a:pt x="261" y="1766"/>
                  </a:lnTo>
                  <a:lnTo>
                    <a:pt x="3510" y="346"/>
                  </a:lnTo>
                  <a:cubicBezTo>
                    <a:pt x="3600" y="306"/>
                    <a:pt x="3640" y="196"/>
                    <a:pt x="3600" y="106"/>
                  </a:cubicBezTo>
                  <a:cubicBezTo>
                    <a:pt x="3571" y="40"/>
                    <a:pt x="3509" y="1"/>
                    <a:pt x="3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3" name="Google Shape;973;p44"/>
            <p:cNvSpPr/>
            <p:nvPr/>
          </p:nvSpPr>
          <p:spPr>
            <a:xfrm>
              <a:off x="5088175" y="2973825"/>
              <a:ext cx="676100" cy="1198475"/>
            </a:xfrm>
            <a:custGeom>
              <a:avLst/>
              <a:gdLst/>
              <a:ahLst/>
              <a:cxnLst/>
              <a:rect l="l" t="t" r="r" b="b"/>
              <a:pathLst>
                <a:path w="27044" h="47939" extrusionOk="0">
                  <a:moveTo>
                    <a:pt x="2450" y="1"/>
                  </a:moveTo>
                  <a:lnTo>
                    <a:pt x="1300" y="521"/>
                  </a:lnTo>
                  <a:lnTo>
                    <a:pt x="1050" y="9748"/>
                  </a:lnTo>
                  <a:lnTo>
                    <a:pt x="0" y="10218"/>
                  </a:lnTo>
                  <a:lnTo>
                    <a:pt x="16576" y="47939"/>
                  </a:lnTo>
                  <a:lnTo>
                    <a:pt x="27044" y="43330"/>
                  </a:lnTo>
                  <a:lnTo>
                    <a:pt x="10478" y="5599"/>
                  </a:lnTo>
                  <a:lnTo>
                    <a:pt x="9428" y="6069"/>
                  </a:lnTo>
                  <a:lnTo>
                    <a:pt x="24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4" name="Google Shape;974;p44"/>
            <p:cNvSpPr/>
            <p:nvPr/>
          </p:nvSpPr>
          <p:spPr>
            <a:xfrm>
              <a:off x="5083175" y="2969475"/>
              <a:ext cx="686100" cy="1207325"/>
            </a:xfrm>
            <a:custGeom>
              <a:avLst/>
              <a:gdLst/>
              <a:ahLst/>
              <a:cxnLst/>
              <a:rect l="l" t="t" r="r" b="b"/>
              <a:pathLst>
                <a:path w="27444" h="48293" extrusionOk="0">
                  <a:moveTo>
                    <a:pt x="2630" y="375"/>
                  </a:moveTo>
                  <a:lnTo>
                    <a:pt x="9508" y="6373"/>
                  </a:lnTo>
                  <a:cubicBezTo>
                    <a:pt x="9548" y="6400"/>
                    <a:pt x="9593" y="6413"/>
                    <a:pt x="9636" y="6413"/>
                  </a:cubicBezTo>
                  <a:cubicBezTo>
                    <a:pt x="9657" y="6413"/>
                    <a:pt x="9678" y="6410"/>
                    <a:pt x="9698" y="6403"/>
                  </a:cubicBezTo>
                  <a:lnTo>
                    <a:pt x="10588" y="6013"/>
                  </a:lnTo>
                  <a:lnTo>
                    <a:pt x="27024" y="43414"/>
                  </a:lnTo>
                  <a:lnTo>
                    <a:pt x="16856" y="47893"/>
                  </a:lnTo>
                  <a:lnTo>
                    <a:pt x="430" y="10472"/>
                  </a:lnTo>
                  <a:lnTo>
                    <a:pt x="1310" y="10072"/>
                  </a:lnTo>
                  <a:cubicBezTo>
                    <a:pt x="1370" y="10042"/>
                    <a:pt x="1410" y="9992"/>
                    <a:pt x="1430" y="9922"/>
                  </a:cubicBezTo>
                  <a:lnTo>
                    <a:pt x="1660" y="805"/>
                  </a:lnTo>
                  <a:lnTo>
                    <a:pt x="2630" y="375"/>
                  </a:lnTo>
                  <a:close/>
                  <a:moveTo>
                    <a:pt x="2649" y="1"/>
                  </a:moveTo>
                  <a:cubicBezTo>
                    <a:pt x="2629" y="1"/>
                    <a:pt x="2609" y="5"/>
                    <a:pt x="2590" y="15"/>
                  </a:cubicBezTo>
                  <a:lnTo>
                    <a:pt x="1420" y="525"/>
                  </a:lnTo>
                  <a:cubicBezTo>
                    <a:pt x="1360" y="555"/>
                    <a:pt x="1330" y="615"/>
                    <a:pt x="1330" y="675"/>
                  </a:cubicBezTo>
                  <a:lnTo>
                    <a:pt x="1080" y="9812"/>
                  </a:lnTo>
                  <a:lnTo>
                    <a:pt x="131" y="10222"/>
                  </a:lnTo>
                  <a:cubicBezTo>
                    <a:pt x="41" y="10262"/>
                    <a:pt x="1" y="10362"/>
                    <a:pt x="41" y="10452"/>
                  </a:cubicBezTo>
                  <a:lnTo>
                    <a:pt x="16606" y="48193"/>
                  </a:lnTo>
                  <a:cubicBezTo>
                    <a:pt x="16626" y="48243"/>
                    <a:pt x="16656" y="48263"/>
                    <a:pt x="16706" y="48293"/>
                  </a:cubicBezTo>
                  <a:lnTo>
                    <a:pt x="16776" y="48293"/>
                  </a:lnTo>
                  <a:lnTo>
                    <a:pt x="16836" y="48263"/>
                  </a:lnTo>
                  <a:lnTo>
                    <a:pt x="27324" y="43664"/>
                  </a:lnTo>
                  <a:cubicBezTo>
                    <a:pt x="27404" y="43624"/>
                    <a:pt x="27444" y="43524"/>
                    <a:pt x="27404" y="43444"/>
                  </a:cubicBezTo>
                  <a:lnTo>
                    <a:pt x="10838" y="5713"/>
                  </a:lnTo>
                  <a:cubicBezTo>
                    <a:pt x="10818" y="5673"/>
                    <a:pt x="10778" y="5633"/>
                    <a:pt x="10738" y="5613"/>
                  </a:cubicBezTo>
                  <a:cubicBezTo>
                    <a:pt x="10721" y="5609"/>
                    <a:pt x="10703" y="5607"/>
                    <a:pt x="10684" y="5607"/>
                  </a:cubicBezTo>
                  <a:cubicBezTo>
                    <a:pt x="10658" y="5607"/>
                    <a:pt x="10631" y="5612"/>
                    <a:pt x="10608" y="5623"/>
                  </a:cubicBezTo>
                  <a:lnTo>
                    <a:pt x="9648" y="6043"/>
                  </a:lnTo>
                  <a:lnTo>
                    <a:pt x="2760" y="55"/>
                  </a:lnTo>
                  <a:cubicBezTo>
                    <a:pt x="2733" y="21"/>
                    <a:pt x="2692" y="1"/>
                    <a:pt x="2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5" name="Google Shape;975;p44"/>
            <p:cNvSpPr/>
            <p:nvPr/>
          </p:nvSpPr>
          <p:spPr>
            <a:xfrm>
              <a:off x="5101675" y="3169525"/>
              <a:ext cx="648850" cy="949550"/>
            </a:xfrm>
            <a:custGeom>
              <a:avLst/>
              <a:gdLst/>
              <a:ahLst/>
              <a:cxnLst/>
              <a:rect l="l" t="t" r="r" b="b"/>
              <a:pathLst>
                <a:path w="25954" h="37982" extrusionOk="0">
                  <a:moveTo>
                    <a:pt x="11498" y="1"/>
                  </a:moveTo>
                  <a:lnTo>
                    <a:pt x="0" y="5040"/>
                  </a:lnTo>
                  <a:lnTo>
                    <a:pt x="14467" y="37981"/>
                  </a:lnTo>
                  <a:lnTo>
                    <a:pt x="25954" y="32943"/>
                  </a:lnTo>
                  <a:lnTo>
                    <a:pt x="11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6" name="Google Shape;976;p44"/>
            <p:cNvSpPr/>
            <p:nvPr/>
          </p:nvSpPr>
          <p:spPr>
            <a:xfrm>
              <a:off x="5270125" y="3381500"/>
              <a:ext cx="300700" cy="500100"/>
            </a:xfrm>
            <a:custGeom>
              <a:avLst/>
              <a:gdLst/>
              <a:ahLst/>
              <a:cxnLst/>
              <a:rect l="l" t="t" r="r" b="b"/>
              <a:pathLst>
                <a:path w="12028" h="20004" extrusionOk="0">
                  <a:moveTo>
                    <a:pt x="2109" y="1"/>
                  </a:moveTo>
                  <a:cubicBezTo>
                    <a:pt x="1953" y="1"/>
                    <a:pt x="1806" y="30"/>
                    <a:pt x="1670" y="90"/>
                  </a:cubicBezTo>
                  <a:cubicBezTo>
                    <a:pt x="1" y="820"/>
                    <a:pt x="601" y="5848"/>
                    <a:pt x="3010" y="11327"/>
                  </a:cubicBezTo>
                  <a:cubicBezTo>
                    <a:pt x="5213" y="16348"/>
                    <a:pt x="8166" y="20004"/>
                    <a:pt x="9927" y="20004"/>
                  </a:cubicBezTo>
                  <a:cubicBezTo>
                    <a:pt x="10084" y="20004"/>
                    <a:pt x="10231" y="19975"/>
                    <a:pt x="10368" y="19915"/>
                  </a:cubicBezTo>
                  <a:cubicBezTo>
                    <a:pt x="12028" y="19185"/>
                    <a:pt x="11428" y="14156"/>
                    <a:pt x="9028" y="8678"/>
                  </a:cubicBezTo>
                  <a:cubicBezTo>
                    <a:pt x="6816" y="3657"/>
                    <a:pt x="3862" y="1"/>
                    <a:pt x="2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7" name="Google Shape;977;p44"/>
            <p:cNvSpPr/>
            <p:nvPr/>
          </p:nvSpPr>
          <p:spPr>
            <a:xfrm>
              <a:off x="5097175" y="3164150"/>
              <a:ext cx="658350" cy="958175"/>
            </a:xfrm>
            <a:custGeom>
              <a:avLst/>
              <a:gdLst/>
              <a:ahLst/>
              <a:cxnLst/>
              <a:rect l="l" t="t" r="r" b="b"/>
              <a:pathLst>
                <a:path w="26334" h="38327" extrusionOk="0">
                  <a:moveTo>
                    <a:pt x="11588" y="406"/>
                  </a:moveTo>
                  <a:lnTo>
                    <a:pt x="25914" y="33018"/>
                  </a:lnTo>
                  <a:lnTo>
                    <a:pt x="14737" y="37926"/>
                  </a:lnTo>
                  <a:lnTo>
                    <a:pt x="420" y="5305"/>
                  </a:lnTo>
                  <a:lnTo>
                    <a:pt x="11588" y="406"/>
                  </a:lnTo>
                  <a:close/>
                  <a:moveTo>
                    <a:pt x="11669" y="0"/>
                  </a:moveTo>
                  <a:cubicBezTo>
                    <a:pt x="11646" y="0"/>
                    <a:pt x="11621" y="5"/>
                    <a:pt x="11598" y="16"/>
                  </a:cubicBezTo>
                  <a:lnTo>
                    <a:pt x="120" y="5055"/>
                  </a:lnTo>
                  <a:cubicBezTo>
                    <a:pt x="80" y="5075"/>
                    <a:pt x="50" y="5105"/>
                    <a:pt x="30" y="5155"/>
                  </a:cubicBezTo>
                  <a:cubicBezTo>
                    <a:pt x="0" y="5195"/>
                    <a:pt x="0" y="5245"/>
                    <a:pt x="30" y="5285"/>
                  </a:cubicBezTo>
                  <a:lnTo>
                    <a:pt x="14487" y="38226"/>
                  </a:lnTo>
                  <a:cubicBezTo>
                    <a:pt x="14507" y="38266"/>
                    <a:pt x="14547" y="38306"/>
                    <a:pt x="14587" y="38326"/>
                  </a:cubicBezTo>
                  <a:lnTo>
                    <a:pt x="14647" y="38326"/>
                  </a:lnTo>
                  <a:lnTo>
                    <a:pt x="14727" y="38306"/>
                  </a:lnTo>
                  <a:lnTo>
                    <a:pt x="26214" y="33268"/>
                  </a:lnTo>
                  <a:cubicBezTo>
                    <a:pt x="26294" y="33228"/>
                    <a:pt x="26334" y="33118"/>
                    <a:pt x="26294" y="33028"/>
                  </a:cubicBezTo>
                  <a:lnTo>
                    <a:pt x="11827" y="106"/>
                  </a:lnTo>
                  <a:cubicBezTo>
                    <a:pt x="11798" y="40"/>
                    <a:pt x="11736" y="0"/>
                    <a:pt x="11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8" name="Google Shape;978;p44"/>
            <p:cNvSpPr/>
            <p:nvPr/>
          </p:nvSpPr>
          <p:spPr>
            <a:xfrm>
              <a:off x="5109425" y="3154675"/>
              <a:ext cx="143700" cy="67125"/>
            </a:xfrm>
            <a:custGeom>
              <a:avLst/>
              <a:gdLst/>
              <a:ahLst/>
              <a:cxnLst/>
              <a:rect l="l" t="t" r="r" b="b"/>
              <a:pathLst>
                <a:path w="5748" h="2685" extrusionOk="0">
                  <a:moveTo>
                    <a:pt x="5518" y="1"/>
                  </a:moveTo>
                  <a:cubicBezTo>
                    <a:pt x="5506" y="1"/>
                    <a:pt x="5493" y="2"/>
                    <a:pt x="5479" y="5"/>
                  </a:cubicBezTo>
                  <a:lnTo>
                    <a:pt x="130" y="2354"/>
                  </a:lnTo>
                  <a:cubicBezTo>
                    <a:pt x="40" y="2394"/>
                    <a:pt x="0" y="2494"/>
                    <a:pt x="40" y="2584"/>
                  </a:cubicBezTo>
                  <a:cubicBezTo>
                    <a:pt x="60" y="2644"/>
                    <a:pt x="130" y="2684"/>
                    <a:pt x="200" y="2684"/>
                  </a:cubicBezTo>
                  <a:lnTo>
                    <a:pt x="260" y="2664"/>
                  </a:lnTo>
                  <a:lnTo>
                    <a:pt x="5609" y="315"/>
                  </a:lnTo>
                  <a:cubicBezTo>
                    <a:pt x="5748" y="213"/>
                    <a:pt x="5673" y="1"/>
                    <a:pt x="5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79" name="Google Shape;979;p44"/>
            <p:cNvSpPr/>
            <p:nvPr/>
          </p:nvSpPr>
          <p:spPr>
            <a:xfrm>
              <a:off x="5279375" y="3375900"/>
              <a:ext cx="281950" cy="508725"/>
            </a:xfrm>
            <a:custGeom>
              <a:avLst/>
              <a:gdLst/>
              <a:ahLst/>
              <a:cxnLst/>
              <a:rect l="l" t="t" r="r" b="b"/>
              <a:pathLst>
                <a:path w="11278" h="20349" extrusionOk="0">
                  <a:moveTo>
                    <a:pt x="1740" y="344"/>
                  </a:moveTo>
                  <a:cubicBezTo>
                    <a:pt x="2450" y="344"/>
                    <a:pt x="3460" y="1044"/>
                    <a:pt x="4559" y="2343"/>
                  </a:cubicBezTo>
                  <a:cubicBezTo>
                    <a:pt x="5949" y="3953"/>
                    <a:pt x="7349" y="6292"/>
                    <a:pt x="8499" y="8912"/>
                  </a:cubicBezTo>
                  <a:cubicBezTo>
                    <a:pt x="9658" y="11551"/>
                    <a:pt x="10448" y="14250"/>
                    <a:pt x="10688" y="16260"/>
                  </a:cubicBezTo>
                  <a:cubicBezTo>
                    <a:pt x="10928" y="18269"/>
                    <a:pt x="10648" y="19609"/>
                    <a:pt x="9938" y="19929"/>
                  </a:cubicBezTo>
                  <a:cubicBezTo>
                    <a:pt x="9820" y="19981"/>
                    <a:pt x="9692" y="20006"/>
                    <a:pt x="9555" y="20006"/>
                  </a:cubicBezTo>
                  <a:cubicBezTo>
                    <a:pt x="7894" y="20006"/>
                    <a:pt x="4932" y="16307"/>
                    <a:pt x="2790" y="11431"/>
                  </a:cubicBezTo>
                  <a:cubicBezTo>
                    <a:pt x="1640" y="8792"/>
                    <a:pt x="860" y="6092"/>
                    <a:pt x="610" y="4083"/>
                  </a:cubicBezTo>
                  <a:cubicBezTo>
                    <a:pt x="361" y="2063"/>
                    <a:pt x="640" y="734"/>
                    <a:pt x="1360" y="414"/>
                  </a:cubicBezTo>
                  <a:cubicBezTo>
                    <a:pt x="1480" y="364"/>
                    <a:pt x="1610" y="344"/>
                    <a:pt x="1740" y="344"/>
                  </a:cubicBezTo>
                  <a:close/>
                  <a:moveTo>
                    <a:pt x="1736" y="0"/>
                  </a:moveTo>
                  <a:cubicBezTo>
                    <a:pt x="1556" y="0"/>
                    <a:pt x="1387" y="34"/>
                    <a:pt x="1230" y="104"/>
                  </a:cubicBezTo>
                  <a:cubicBezTo>
                    <a:pt x="341" y="494"/>
                    <a:pt x="1" y="1963"/>
                    <a:pt x="261" y="4113"/>
                  </a:cubicBezTo>
                  <a:cubicBezTo>
                    <a:pt x="530" y="6262"/>
                    <a:pt x="1300" y="8902"/>
                    <a:pt x="2480" y="11561"/>
                  </a:cubicBezTo>
                  <a:cubicBezTo>
                    <a:pt x="4739" y="16730"/>
                    <a:pt x="7709" y="20349"/>
                    <a:pt x="9578" y="20349"/>
                  </a:cubicBezTo>
                  <a:cubicBezTo>
                    <a:pt x="9748" y="20349"/>
                    <a:pt x="9918" y="20309"/>
                    <a:pt x="10078" y="20249"/>
                  </a:cubicBezTo>
                  <a:cubicBezTo>
                    <a:pt x="10948" y="19859"/>
                    <a:pt x="11278" y="18359"/>
                    <a:pt x="11028" y="16230"/>
                  </a:cubicBezTo>
                  <a:cubicBezTo>
                    <a:pt x="10778" y="14090"/>
                    <a:pt x="9998" y="11441"/>
                    <a:pt x="8828" y="8782"/>
                  </a:cubicBezTo>
                  <a:cubicBezTo>
                    <a:pt x="7649" y="6112"/>
                    <a:pt x="6259" y="3803"/>
                    <a:pt x="4829" y="2113"/>
                  </a:cubicBezTo>
                  <a:cubicBezTo>
                    <a:pt x="3646" y="732"/>
                    <a:pt x="2570" y="0"/>
                    <a:pt x="1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0" name="Google Shape;980;p44"/>
            <p:cNvSpPr/>
            <p:nvPr/>
          </p:nvSpPr>
          <p:spPr>
            <a:xfrm>
              <a:off x="5276625" y="3262950"/>
              <a:ext cx="59100" cy="30075"/>
            </a:xfrm>
            <a:custGeom>
              <a:avLst/>
              <a:gdLst/>
              <a:ahLst/>
              <a:cxnLst/>
              <a:rect l="l" t="t" r="r" b="b"/>
              <a:pathLst>
                <a:path w="2364" h="1203" extrusionOk="0">
                  <a:moveTo>
                    <a:pt x="2117" y="0"/>
                  </a:moveTo>
                  <a:cubicBezTo>
                    <a:pt x="2095" y="0"/>
                    <a:pt x="2073" y="7"/>
                    <a:pt x="2050" y="23"/>
                  </a:cubicBezTo>
                  <a:lnTo>
                    <a:pt x="121" y="863"/>
                  </a:lnTo>
                  <a:cubicBezTo>
                    <a:pt x="41" y="903"/>
                    <a:pt x="1" y="1003"/>
                    <a:pt x="41" y="1083"/>
                  </a:cubicBezTo>
                  <a:cubicBezTo>
                    <a:pt x="61" y="1153"/>
                    <a:pt x="121" y="1203"/>
                    <a:pt x="201" y="1203"/>
                  </a:cubicBezTo>
                  <a:lnTo>
                    <a:pt x="261" y="1173"/>
                  </a:lnTo>
                  <a:lnTo>
                    <a:pt x="2190" y="333"/>
                  </a:lnTo>
                  <a:cubicBezTo>
                    <a:pt x="2364" y="298"/>
                    <a:pt x="2259" y="0"/>
                    <a:pt x="2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1" name="Google Shape;981;p44"/>
            <p:cNvSpPr/>
            <p:nvPr/>
          </p:nvSpPr>
          <p:spPr>
            <a:xfrm>
              <a:off x="5162650" y="3298500"/>
              <a:ext cx="91000" cy="44525"/>
            </a:xfrm>
            <a:custGeom>
              <a:avLst/>
              <a:gdLst/>
              <a:ahLst/>
              <a:cxnLst/>
              <a:rect l="l" t="t" r="r" b="b"/>
              <a:pathLst>
                <a:path w="3640" h="1781" extrusionOk="0">
                  <a:moveTo>
                    <a:pt x="3431" y="1"/>
                  </a:moveTo>
                  <a:cubicBezTo>
                    <a:pt x="3411" y="1"/>
                    <a:pt x="3390" y="4"/>
                    <a:pt x="3370" y="11"/>
                  </a:cubicBezTo>
                  <a:lnTo>
                    <a:pt x="121" y="1440"/>
                  </a:lnTo>
                  <a:cubicBezTo>
                    <a:pt x="31" y="1480"/>
                    <a:pt x="1" y="1590"/>
                    <a:pt x="31" y="1680"/>
                  </a:cubicBezTo>
                  <a:cubicBezTo>
                    <a:pt x="61" y="1740"/>
                    <a:pt x="131" y="1780"/>
                    <a:pt x="201" y="1780"/>
                  </a:cubicBezTo>
                  <a:lnTo>
                    <a:pt x="261" y="1760"/>
                  </a:lnTo>
                  <a:lnTo>
                    <a:pt x="3510" y="341"/>
                  </a:lnTo>
                  <a:cubicBezTo>
                    <a:pt x="3600" y="301"/>
                    <a:pt x="3640" y="191"/>
                    <a:pt x="3600" y="101"/>
                  </a:cubicBezTo>
                  <a:cubicBezTo>
                    <a:pt x="3569" y="39"/>
                    <a:pt x="3502" y="1"/>
                    <a:pt x="3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2" name="Google Shape;982;p44"/>
            <p:cNvSpPr/>
            <p:nvPr/>
          </p:nvSpPr>
          <p:spPr>
            <a:xfrm>
              <a:off x="5416850" y="2829625"/>
              <a:ext cx="676350" cy="1198225"/>
            </a:xfrm>
            <a:custGeom>
              <a:avLst/>
              <a:gdLst/>
              <a:ahLst/>
              <a:cxnLst/>
              <a:rect l="l" t="t" r="r" b="b"/>
              <a:pathLst>
                <a:path w="27054" h="47929" extrusionOk="0">
                  <a:moveTo>
                    <a:pt x="2460" y="0"/>
                  </a:moveTo>
                  <a:lnTo>
                    <a:pt x="1310" y="500"/>
                  </a:lnTo>
                  <a:lnTo>
                    <a:pt x="1060" y="9738"/>
                  </a:lnTo>
                  <a:lnTo>
                    <a:pt x="0" y="10198"/>
                  </a:lnTo>
                  <a:lnTo>
                    <a:pt x="16586" y="47928"/>
                  </a:lnTo>
                  <a:lnTo>
                    <a:pt x="27054" y="43329"/>
                  </a:lnTo>
                  <a:lnTo>
                    <a:pt x="10488" y="5599"/>
                  </a:lnTo>
                  <a:lnTo>
                    <a:pt x="9438" y="6059"/>
                  </a:lnTo>
                  <a:lnTo>
                    <a:pt x="2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3" name="Google Shape;983;p44"/>
            <p:cNvSpPr/>
            <p:nvPr/>
          </p:nvSpPr>
          <p:spPr>
            <a:xfrm>
              <a:off x="5412100" y="2825175"/>
              <a:ext cx="686100" cy="1206925"/>
            </a:xfrm>
            <a:custGeom>
              <a:avLst/>
              <a:gdLst/>
              <a:ahLst/>
              <a:cxnLst/>
              <a:rect l="l" t="t" r="r" b="b"/>
              <a:pathLst>
                <a:path w="27444" h="48277" extrusionOk="0">
                  <a:moveTo>
                    <a:pt x="2630" y="378"/>
                  </a:moveTo>
                  <a:lnTo>
                    <a:pt x="9508" y="6367"/>
                  </a:lnTo>
                  <a:cubicBezTo>
                    <a:pt x="9539" y="6391"/>
                    <a:pt x="9577" y="6409"/>
                    <a:pt x="9616" y="6409"/>
                  </a:cubicBezTo>
                  <a:cubicBezTo>
                    <a:pt x="9641" y="6409"/>
                    <a:pt x="9665" y="6402"/>
                    <a:pt x="9688" y="6387"/>
                  </a:cubicBezTo>
                  <a:lnTo>
                    <a:pt x="10588" y="5997"/>
                  </a:lnTo>
                  <a:lnTo>
                    <a:pt x="27024" y="43417"/>
                  </a:lnTo>
                  <a:lnTo>
                    <a:pt x="16866" y="47876"/>
                  </a:lnTo>
                  <a:lnTo>
                    <a:pt x="430" y="10466"/>
                  </a:lnTo>
                  <a:lnTo>
                    <a:pt x="1310" y="10076"/>
                  </a:lnTo>
                  <a:cubicBezTo>
                    <a:pt x="1380" y="10046"/>
                    <a:pt x="1420" y="9986"/>
                    <a:pt x="1430" y="9926"/>
                  </a:cubicBezTo>
                  <a:lnTo>
                    <a:pt x="1670" y="788"/>
                  </a:lnTo>
                  <a:lnTo>
                    <a:pt x="2630" y="378"/>
                  </a:lnTo>
                  <a:close/>
                  <a:moveTo>
                    <a:pt x="2663" y="1"/>
                  </a:moveTo>
                  <a:cubicBezTo>
                    <a:pt x="2639" y="1"/>
                    <a:pt x="2613" y="6"/>
                    <a:pt x="2590" y="18"/>
                  </a:cubicBezTo>
                  <a:lnTo>
                    <a:pt x="1430" y="528"/>
                  </a:lnTo>
                  <a:cubicBezTo>
                    <a:pt x="1370" y="548"/>
                    <a:pt x="1330" y="608"/>
                    <a:pt x="1330" y="678"/>
                  </a:cubicBezTo>
                  <a:lnTo>
                    <a:pt x="1080" y="9796"/>
                  </a:lnTo>
                  <a:lnTo>
                    <a:pt x="130" y="10216"/>
                  </a:lnTo>
                  <a:cubicBezTo>
                    <a:pt x="40" y="10256"/>
                    <a:pt x="0" y="10356"/>
                    <a:pt x="40" y="10446"/>
                  </a:cubicBezTo>
                  <a:lnTo>
                    <a:pt x="16616" y="48186"/>
                  </a:lnTo>
                  <a:cubicBezTo>
                    <a:pt x="16626" y="48226"/>
                    <a:pt x="16656" y="48256"/>
                    <a:pt x="16696" y="48276"/>
                  </a:cubicBezTo>
                  <a:lnTo>
                    <a:pt x="16776" y="48276"/>
                  </a:lnTo>
                  <a:lnTo>
                    <a:pt x="16836" y="48266"/>
                  </a:lnTo>
                  <a:lnTo>
                    <a:pt x="27324" y="43667"/>
                  </a:lnTo>
                  <a:cubicBezTo>
                    <a:pt x="27404" y="43617"/>
                    <a:pt x="27444" y="43517"/>
                    <a:pt x="27414" y="43427"/>
                  </a:cubicBezTo>
                  <a:lnTo>
                    <a:pt x="10838" y="5697"/>
                  </a:lnTo>
                  <a:cubicBezTo>
                    <a:pt x="10818" y="5657"/>
                    <a:pt x="10778" y="5627"/>
                    <a:pt x="10738" y="5617"/>
                  </a:cubicBezTo>
                  <a:cubicBezTo>
                    <a:pt x="10718" y="5607"/>
                    <a:pt x="10698" y="5602"/>
                    <a:pt x="10678" y="5602"/>
                  </a:cubicBezTo>
                  <a:cubicBezTo>
                    <a:pt x="10658" y="5602"/>
                    <a:pt x="10638" y="5607"/>
                    <a:pt x="10618" y="5617"/>
                  </a:cubicBezTo>
                  <a:lnTo>
                    <a:pt x="9648" y="6037"/>
                  </a:lnTo>
                  <a:lnTo>
                    <a:pt x="2770" y="38"/>
                  </a:lnTo>
                  <a:cubicBezTo>
                    <a:pt x="2739" y="14"/>
                    <a:pt x="2702" y="1"/>
                    <a:pt x="2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4" name="Google Shape;984;p44"/>
            <p:cNvSpPr/>
            <p:nvPr/>
          </p:nvSpPr>
          <p:spPr>
            <a:xfrm>
              <a:off x="5430850" y="3025075"/>
              <a:ext cx="648600" cy="949525"/>
            </a:xfrm>
            <a:custGeom>
              <a:avLst/>
              <a:gdLst/>
              <a:ahLst/>
              <a:cxnLst/>
              <a:rect l="l" t="t" r="r" b="b"/>
              <a:pathLst>
                <a:path w="25944" h="37981" extrusionOk="0">
                  <a:moveTo>
                    <a:pt x="11487" y="0"/>
                  </a:moveTo>
                  <a:lnTo>
                    <a:pt x="0" y="5039"/>
                  </a:lnTo>
                  <a:lnTo>
                    <a:pt x="14457" y="37981"/>
                  </a:lnTo>
                  <a:lnTo>
                    <a:pt x="25944" y="32942"/>
                  </a:lnTo>
                  <a:lnTo>
                    <a:pt x="11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5" name="Google Shape;985;p44"/>
            <p:cNvSpPr/>
            <p:nvPr/>
          </p:nvSpPr>
          <p:spPr>
            <a:xfrm>
              <a:off x="5599300" y="3236800"/>
              <a:ext cx="300450" cy="500100"/>
            </a:xfrm>
            <a:custGeom>
              <a:avLst/>
              <a:gdLst/>
              <a:ahLst/>
              <a:cxnLst/>
              <a:rect l="l" t="t" r="r" b="b"/>
              <a:pathLst>
                <a:path w="12018" h="20004" extrusionOk="0">
                  <a:moveTo>
                    <a:pt x="2099" y="0"/>
                  </a:moveTo>
                  <a:cubicBezTo>
                    <a:pt x="1943" y="0"/>
                    <a:pt x="1796" y="29"/>
                    <a:pt x="1660" y="89"/>
                  </a:cubicBezTo>
                  <a:cubicBezTo>
                    <a:pt x="0" y="819"/>
                    <a:pt x="600" y="5848"/>
                    <a:pt x="3000" y="11326"/>
                  </a:cubicBezTo>
                  <a:cubicBezTo>
                    <a:pt x="5203" y="16347"/>
                    <a:pt x="8164" y="20003"/>
                    <a:pt x="9919" y="20003"/>
                  </a:cubicBezTo>
                  <a:cubicBezTo>
                    <a:pt x="10075" y="20003"/>
                    <a:pt x="10222" y="19974"/>
                    <a:pt x="10358" y="19914"/>
                  </a:cubicBezTo>
                  <a:cubicBezTo>
                    <a:pt x="12018" y="19184"/>
                    <a:pt x="11418" y="14156"/>
                    <a:pt x="9018" y="8677"/>
                  </a:cubicBezTo>
                  <a:cubicBezTo>
                    <a:pt x="6815" y="3656"/>
                    <a:pt x="3854" y="0"/>
                    <a:pt x="2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6" name="Google Shape;986;p44"/>
            <p:cNvSpPr/>
            <p:nvPr/>
          </p:nvSpPr>
          <p:spPr>
            <a:xfrm>
              <a:off x="5426100" y="3019425"/>
              <a:ext cx="657850" cy="958425"/>
            </a:xfrm>
            <a:custGeom>
              <a:avLst/>
              <a:gdLst/>
              <a:ahLst/>
              <a:cxnLst/>
              <a:rect l="l" t="t" r="r" b="b"/>
              <a:pathLst>
                <a:path w="26314" h="38337" extrusionOk="0">
                  <a:moveTo>
                    <a:pt x="11577" y="406"/>
                  </a:moveTo>
                  <a:lnTo>
                    <a:pt x="25914" y="33018"/>
                  </a:lnTo>
                  <a:lnTo>
                    <a:pt x="14737" y="37937"/>
                  </a:lnTo>
                  <a:lnTo>
                    <a:pt x="420" y="5315"/>
                  </a:lnTo>
                  <a:lnTo>
                    <a:pt x="11577" y="406"/>
                  </a:lnTo>
                  <a:close/>
                  <a:moveTo>
                    <a:pt x="11673" y="1"/>
                  </a:moveTo>
                  <a:cubicBezTo>
                    <a:pt x="11651" y="1"/>
                    <a:pt x="11628" y="6"/>
                    <a:pt x="11607" y="16"/>
                  </a:cubicBezTo>
                  <a:lnTo>
                    <a:pt x="120" y="5065"/>
                  </a:lnTo>
                  <a:cubicBezTo>
                    <a:pt x="70" y="5085"/>
                    <a:pt x="40" y="5115"/>
                    <a:pt x="30" y="5165"/>
                  </a:cubicBezTo>
                  <a:cubicBezTo>
                    <a:pt x="0" y="5205"/>
                    <a:pt x="0" y="5255"/>
                    <a:pt x="30" y="5295"/>
                  </a:cubicBezTo>
                  <a:lnTo>
                    <a:pt x="14487" y="38237"/>
                  </a:lnTo>
                  <a:cubicBezTo>
                    <a:pt x="14527" y="38287"/>
                    <a:pt x="14587" y="38327"/>
                    <a:pt x="14657" y="38337"/>
                  </a:cubicBezTo>
                  <a:lnTo>
                    <a:pt x="14727" y="38317"/>
                  </a:lnTo>
                  <a:lnTo>
                    <a:pt x="26214" y="33268"/>
                  </a:lnTo>
                  <a:cubicBezTo>
                    <a:pt x="26254" y="33258"/>
                    <a:pt x="26284" y="33228"/>
                    <a:pt x="26304" y="33188"/>
                  </a:cubicBezTo>
                  <a:cubicBezTo>
                    <a:pt x="26314" y="33138"/>
                    <a:pt x="26314" y="33088"/>
                    <a:pt x="26304" y="33048"/>
                  </a:cubicBezTo>
                  <a:lnTo>
                    <a:pt x="11827" y="106"/>
                  </a:lnTo>
                  <a:cubicBezTo>
                    <a:pt x="11798" y="40"/>
                    <a:pt x="11736" y="1"/>
                    <a:pt x="1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7" name="Google Shape;987;p44"/>
            <p:cNvSpPr/>
            <p:nvPr/>
          </p:nvSpPr>
          <p:spPr>
            <a:xfrm>
              <a:off x="5438350" y="3010475"/>
              <a:ext cx="143950" cy="66900"/>
            </a:xfrm>
            <a:custGeom>
              <a:avLst/>
              <a:gdLst/>
              <a:ahLst/>
              <a:cxnLst/>
              <a:rect l="l" t="t" r="r" b="b"/>
              <a:pathLst>
                <a:path w="5758" h="2676" extrusionOk="0">
                  <a:moveTo>
                    <a:pt x="5518" y="0"/>
                  </a:moveTo>
                  <a:cubicBezTo>
                    <a:pt x="5506" y="0"/>
                    <a:pt x="5492" y="1"/>
                    <a:pt x="5479" y="4"/>
                  </a:cubicBezTo>
                  <a:lnTo>
                    <a:pt x="130" y="2354"/>
                  </a:lnTo>
                  <a:cubicBezTo>
                    <a:pt x="40" y="2384"/>
                    <a:pt x="0" y="2484"/>
                    <a:pt x="40" y="2574"/>
                  </a:cubicBezTo>
                  <a:cubicBezTo>
                    <a:pt x="67" y="2629"/>
                    <a:pt x="120" y="2675"/>
                    <a:pt x="182" y="2675"/>
                  </a:cubicBezTo>
                  <a:cubicBezTo>
                    <a:pt x="188" y="2675"/>
                    <a:pt x="194" y="2675"/>
                    <a:pt x="200" y="2674"/>
                  </a:cubicBezTo>
                  <a:lnTo>
                    <a:pt x="270" y="2664"/>
                  </a:lnTo>
                  <a:lnTo>
                    <a:pt x="5619" y="314"/>
                  </a:lnTo>
                  <a:cubicBezTo>
                    <a:pt x="5757" y="213"/>
                    <a:pt x="5674" y="0"/>
                    <a:pt x="5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8" name="Google Shape;988;p44"/>
            <p:cNvSpPr/>
            <p:nvPr/>
          </p:nvSpPr>
          <p:spPr>
            <a:xfrm>
              <a:off x="5608300" y="3231300"/>
              <a:ext cx="281950" cy="508650"/>
            </a:xfrm>
            <a:custGeom>
              <a:avLst/>
              <a:gdLst/>
              <a:ahLst/>
              <a:cxnLst/>
              <a:rect l="l" t="t" r="r" b="b"/>
              <a:pathLst>
                <a:path w="11278" h="20346" extrusionOk="0">
                  <a:moveTo>
                    <a:pt x="1750" y="349"/>
                  </a:moveTo>
                  <a:cubicBezTo>
                    <a:pt x="3400" y="349"/>
                    <a:pt x="6369" y="4038"/>
                    <a:pt x="8498" y="8927"/>
                  </a:cubicBezTo>
                  <a:cubicBezTo>
                    <a:pt x="9668" y="11556"/>
                    <a:pt x="10448" y="14266"/>
                    <a:pt x="10688" y="16275"/>
                  </a:cubicBezTo>
                  <a:cubicBezTo>
                    <a:pt x="10928" y="18285"/>
                    <a:pt x="10668" y="19624"/>
                    <a:pt x="9938" y="19934"/>
                  </a:cubicBezTo>
                  <a:cubicBezTo>
                    <a:pt x="9819" y="19986"/>
                    <a:pt x="9689" y="20011"/>
                    <a:pt x="9548" y="20011"/>
                  </a:cubicBezTo>
                  <a:cubicBezTo>
                    <a:pt x="8840" y="20011"/>
                    <a:pt x="7872" y="19356"/>
                    <a:pt x="6729" y="18005"/>
                  </a:cubicBezTo>
                  <a:cubicBezTo>
                    <a:pt x="5349" y="16395"/>
                    <a:pt x="3939" y="14076"/>
                    <a:pt x="2790" y="11436"/>
                  </a:cubicBezTo>
                  <a:cubicBezTo>
                    <a:pt x="1640" y="8797"/>
                    <a:pt x="870" y="6098"/>
                    <a:pt x="620" y="4088"/>
                  </a:cubicBezTo>
                  <a:cubicBezTo>
                    <a:pt x="370" y="2079"/>
                    <a:pt x="640" y="739"/>
                    <a:pt x="1370" y="429"/>
                  </a:cubicBezTo>
                  <a:cubicBezTo>
                    <a:pt x="1490" y="379"/>
                    <a:pt x="1620" y="349"/>
                    <a:pt x="1750" y="349"/>
                  </a:cubicBezTo>
                  <a:close/>
                  <a:moveTo>
                    <a:pt x="1722" y="0"/>
                  </a:moveTo>
                  <a:cubicBezTo>
                    <a:pt x="1547" y="0"/>
                    <a:pt x="1383" y="33"/>
                    <a:pt x="1230" y="99"/>
                  </a:cubicBezTo>
                  <a:cubicBezTo>
                    <a:pt x="340" y="489"/>
                    <a:pt x="0" y="1989"/>
                    <a:pt x="270" y="4128"/>
                  </a:cubicBezTo>
                  <a:cubicBezTo>
                    <a:pt x="530" y="6268"/>
                    <a:pt x="1300" y="8917"/>
                    <a:pt x="2480" y="11576"/>
                  </a:cubicBezTo>
                  <a:cubicBezTo>
                    <a:pt x="3649" y="14236"/>
                    <a:pt x="5069" y="16595"/>
                    <a:pt x="6469" y="18235"/>
                  </a:cubicBezTo>
                  <a:cubicBezTo>
                    <a:pt x="7649" y="19624"/>
                    <a:pt x="8728" y="20344"/>
                    <a:pt x="9568" y="20344"/>
                  </a:cubicBezTo>
                  <a:cubicBezTo>
                    <a:pt x="9585" y="20345"/>
                    <a:pt x="9603" y="20346"/>
                    <a:pt x="9620" y="20346"/>
                  </a:cubicBezTo>
                  <a:cubicBezTo>
                    <a:pt x="9775" y="20346"/>
                    <a:pt x="9934" y="20307"/>
                    <a:pt x="10078" y="20244"/>
                  </a:cubicBezTo>
                  <a:cubicBezTo>
                    <a:pt x="10948" y="19864"/>
                    <a:pt x="11278" y="18375"/>
                    <a:pt x="11028" y="16235"/>
                  </a:cubicBezTo>
                  <a:cubicBezTo>
                    <a:pt x="10778" y="14096"/>
                    <a:pt x="9988" y="11446"/>
                    <a:pt x="8818" y="8787"/>
                  </a:cubicBezTo>
                  <a:cubicBezTo>
                    <a:pt x="6553" y="3626"/>
                    <a:pt x="3570" y="0"/>
                    <a:pt x="1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89" name="Google Shape;989;p44"/>
            <p:cNvSpPr/>
            <p:nvPr/>
          </p:nvSpPr>
          <p:spPr>
            <a:xfrm>
              <a:off x="5605550" y="3118725"/>
              <a:ext cx="58275" cy="29600"/>
            </a:xfrm>
            <a:custGeom>
              <a:avLst/>
              <a:gdLst/>
              <a:ahLst/>
              <a:cxnLst/>
              <a:rect l="l" t="t" r="r" b="b"/>
              <a:pathLst>
                <a:path w="2331" h="1184" extrusionOk="0">
                  <a:moveTo>
                    <a:pt x="2082" y="1"/>
                  </a:moveTo>
                  <a:cubicBezTo>
                    <a:pt x="2071" y="1"/>
                    <a:pt x="2061" y="2"/>
                    <a:pt x="2050" y="3"/>
                  </a:cubicBezTo>
                  <a:lnTo>
                    <a:pt x="130" y="853"/>
                  </a:lnTo>
                  <a:cubicBezTo>
                    <a:pt x="40" y="893"/>
                    <a:pt x="0" y="993"/>
                    <a:pt x="40" y="1083"/>
                  </a:cubicBezTo>
                  <a:cubicBezTo>
                    <a:pt x="60" y="1143"/>
                    <a:pt x="130" y="1183"/>
                    <a:pt x="200" y="1183"/>
                  </a:cubicBezTo>
                  <a:lnTo>
                    <a:pt x="260" y="1173"/>
                  </a:lnTo>
                  <a:lnTo>
                    <a:pt x="2190" y="323"/>
                  </a:lnTo>
                  <a:cubicBezTo>
                    <a:pt x="2331" y="211"/>
                    <a:pt x="2242" y="1"/>
                    <a:pt x="20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990" name="Google Shape;990;p44"/>
            <p:cNvSpPr/>
            <p:nvPr/>
          </p:nvSpPr>
          <p:spPr>
            <a:xfrm>
              <a:off x="5491575" y="3154425"/>
              <a:ext cx="91225" cy="43875"/>
            </a:xfrm>
            <a:custGeom>
              <a:avLst/>
              <a:gdLst/>
              <a:ahLst/>
              <a:cxnLst/>
              <a:rect l="l" t="t" r="r" b="b"/>
              <a:pathLst>
                <a:path w="3649" h="1755" extrusionOk="0">
                  <a:moveTo>
                    <a:pt x="3411" y="1"/>
                  </a:moveTo>
                  <a:cubicBezTo>
                    <a:pt x="3398" y="1"/>
                    <a:pt x="3384" y="2"/>
                    <a:pt x="3370" y="5"/>
                  </a:cubicBezTo>
                  <a:lnTo>
                    <a:pt x="121" y="1425"/>
                  </a:lnTo>
                  <a:cubicBezTo>
                    <a:pt x="41" y="1465"/>
                    <a:pt x="1" y="1565"/>
                    <a:pt x="41" y="1655"/>
                  </a:cubicBezTo>
                  <a:cubicBezTo>
                    <a:pt x="61" y="1715"/>
                    <a:pt x="130" y="1755"/>
                    <a:pt x="200" y="1755"/>
                  </a:cubicBezTo>
                  <a:lnTo>
                    <a:pt x="260" y="1745"/>
                  </a:lnTo>
                  <a:lnTo>
                    <a:pt x="3510" y="315"/>
                  </a:lnTo>
                  <a:cubicBezTo>
                    <a:pt x="3648" y="213"/>
                    <a:pt x="3573" y="1"/>
                    <a:pt x="3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sp>
        <p:nvSpPr>
          <p:cNvPr id="991" name="Google Shape;991;p44"/>
          <p:cNvSpPr/>
          <p:nvPr/>
        </p:nvSpPr>
        <p:spPr>
          <a:xfrm rot="4500025">
            <a:off x="903611" y="3805115"/>
            <a:ext cx="394318" cy="404904"/>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grpSp>
        <p:nvGrpSpPr>
          <p:cNvPr id="992" name="Google Shape;992;p44"/>
          <p:cNvGrpSpPr/>
          <p:nvPr/>
        </p:nvGrpSpPr>
        <p:grpSpPr>
          <a:xfrm>
            <a:off x="8318857" y="2064284"/>
            <a:ext cx="315440" cy="304214"/>
            <a:chOff x="2082875" y="4326875"/>
            <a:chExt cx="377050" cy="363675"/>
          </a:xfrm>
        </p:grpSpPr>
        <p:sp>
          <p:nvSpPr>
            <p:cNvPr id="993" name="Google Shape;993;p44"/>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94" name="Google Shape;994;p44"/>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95" name="Google Shape;995;p44"/>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grpSp>
      <p:grpSp>
        <p:nvGrpSpPr>
          <p:cNvPr id="997" name="Google Shape;997;p44"/>
          <p:cNvGrpSpPr/>
          <p:nvPr/>
        </p:nvGrpSpPr>
        <p:grpSpPr>
          <a:xfrm>
            <a:off x="1104800" y="3576911"/>
            <a:ext cx="676305" cy="777232"/>
            <a:chOff x="1835925" y="1450075"/>
            <a:chExt cx="753375" cy="865900"/>
          </a:xfrm>
        </p:grpSpPr>
        <p:sp>
          <p:nvSpPr>
            <p:cNvPr id="998" name="Google Shape;998;p44"/>
            <p:cNvSpPr/>
            <p:nvPr/>
          </p:nvSpPr>
          <p:spPr>
            <a:xfrm>
              <a:off x="2170425" y="1455075"/>
              <a:ext cx="212850" cy="249475"/>
            </a:xfrm>
            <a:custGeom>
              <a:avLst/>
              <a:gdLst/>
              <a:ahLst/>
              <a:cxnLst/>
              <a:rect l="l" t="t" r="r" b="b"/>
              <a:pathLst>
                <a:path w="8514" h="9979" extrusionOk="0">
                  <a:moveTo>
                    <a:pt x="7377" y="1"/>
                  </a:moveTo>
                  <a:cubicBezTo>
                    <a:pt x="7377" y="1"/>
                    <a:pt x="3430" y="638"/>
                    <a:pt x="1711" y="3403"/>
                  </a:cubicBezTo>
                  <a:cubicBezTo>
                    <a:pt x="1" y="6159"/>
                    <a:pt x="1138" y="9979"/>
                    <a:pt x="1138" y="9979"/>
                  </a:cubicBezTo>
                  <a:cubicBezTo>
                    <a:pt x="1138" y="9979"/>
                    <a:pt x="5058" y="9342"/>
                    <a:pt x="6786" y="6586"/>
                  </a:cubicBezTo>
                  <a:cubicBezTo>
                    <a:pt x="8514" y="3821"/>
                    <a:pt x="7377" y="1"/>
                    <a:pt x="7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999" name="Google Shape;999;p44"/>
            <p:cNvSpPr/>
            <p:nvPr/>
          </p:nvSpPr>
          <p:spPr>
            <a:xfrm>
              <a:off x="2165200" y="1450225"/>
              <a:ext cx="223100" cy="259325"/>
            </a:xfrm>
            <a:custGeom>
              <a:avLst/>
              <a:gdLst/>
              <a:ahLst/>
              <a:cxnLst/>
              <a:rect l="l" t="t" r="r" b="b"/>
              <a:pathLst>
                <a:path w="8924" h="10373" extrusionOk="0">
                  <a:moveTo>
                    <a:pt x="7441" y="431"/>
                  </a:moveTo>
                  <a:lnTo>
                    <a:pt x="7441" y="431"/>
                  </a:lnTo>
                  <a:cubicBezTo>
                    <a:pt x="7632" y="1205"/>
                    <a:pt x="8268" y="4342"/>
                    <a:pt x="6822" y="6662"/>
                  </a:cubicBezTo>
                  <a:cubicBezTo>
                    <a:pt x="5376" y="8981"/>
                    <a:pt x="2265" y="9781"/>
                    <a:pt x="1492" y="9936"/>
                  </a:cubicBezTo>
                  <a:cubicBezTo>
                    <a:pt x="1301" y="9163"/>
                    <a:pt x="637" y="6025"/>
                    <a:pt x="2092" y="3706"/>
                  </a:cubicBezTo>
                  <a:cubicBezTo>
                    <a:pt x="3548" y="1386"/>
                    <a:pt x="6649" y="604"/>
                    <a:pt x="7441" y="431"/>
                  </a:cubicBezTo>
                  <a:close/>
                  <a:moveTo>
                    <a:pt x="7588" y="1"/>
                  </a:moveTo>
                  <a:cubicBezTo>
                    <a:pt x="7575" y="1"/>
                    <a:pt x="7562" y="2"/>
                    <a:pt x="7550" y="4"/>
                  </a:cubicBezTo>
                  <a:cubicBezTo>
                    <a:pt x="7386" y="22"/>
                    <a:pt x="3502" y="695"/>
                    <a:pt x="1747" y="3487"/>
                  </a:cubicBezTo>
                  <a:cubicBezTo>
                    <a:pt x="0" y="6289"/>
                    <a:pt x="1101" y="10073"/>
                    <a:pt x="1146" y="10236"/>
                  </a:cubicBezTo>
                  <a:cubicBezTo>
                    <a:pt x="1174" y="10318"/>
                    <a:pt x="1256" y="10373"/>
                    <a:pt x="1347" y="10373"/>
                  </a:cubicBezTo>
                  <a:lnTo>
                    <a:pt x="1374" y="10373"/>
                  </a:lnTo>
                  <a:cubicBezTo>
                    <a:pt x="1538" y="10345"/>
                    <a:pt x="5421" y="9672"/>
                    <a:pt x="7177" y="6880"/>
                  </a:cubicBezTo>
                  <a:cubicBezTo>
                    <a:pt x="8923" y="4079"/>
                    <a:pt x="7823" y="295"/>
                    <a:pt x="7777" y="140"/>
                  </a:cubicBezTo>
                  <a:cubicBezTo>
                    <a:pt x="7745" y="53"/>
                    <a:pt x="7672" y="1"/>
                    <a:pt x="7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000" name="Google Shape;1000;p44"/>
            <p:cNvSpPr/>
            <p:nvPr/>
          </p:nvSpPr>
          <p:spPr>
            <a:xfrm>
              <a:off x="2192950" y="1450075"/>
              <a:ext cx="167600" cy="259475"/>
            </a:xfrm>
            <a:custGeom>
              <a:avLst/>
              <a:gdLst/>
              <a:ahLst/>
              <a:cxnLst/>
              <a:rect l="l" t="t" r="r" b="b"/>
              <a:pathLst>
                <a:path w="6704" h="10379" extrusionOk="0">
                  <a:moveTo>
                    <a:pt x="6475" y="1"/>
                  </a:moveTo>
                  <a:cubicBezTo>
                    <a:pt x="6407" y="1"/>
                    <a:pt x="6339" y="35"/>
                    <a:pt x="6303" y="101"/>
                  </a:cubicBezTo>
                  <a:lnTo>
                    <a:pt x="64" y="10069"/>
                  </a:lnTo>
                  <a:cubicBezTo>
                    <a:pt x="0" y="10160"/>
                    <a:pt x="27" y="10297"/>
                    <a:pt x="127" y="10351"/>
                  </a:cubicBezTo>
                  <a:cubicBezTo>
                    <a:pt x="164" y="10370"/>
                    <a:pt x="200" y="10379"/>
                    <a:pt x="237" y="10379"/>
                  </a:cubicBezTo>
                  <a:cubicBezTo>
                    <a:pt x="300" y="10379"/>
                    <a:pt x="364" y="10342"/>
                    <a:pt x="400" y="10288"/>
                  </a:cubicBezTo>
                  <a:lnTo>
                    <a:pt x="6649" y="310"/>
                  </a:lnTo>
                  <a:cubicBezTo>
                    <a:pt x="6703" y="219"/>
                    <a:pt x="6676" y="83"/>
                    <a:pt x="6576" y="28"/>
                  </a:cubicBezTo>
                  <a:cubicBezTo>
                    <a:pt x="6545" y="10"/>
                    <a:pt x="6510" y="1"/>
                    <a:pt x="6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001" name="Google Shape;1001;p44"/>
            <p:cNvSpPr/>
            <p:nvPr/>
          </p:nvSpPr>
          <p:spPr>
            <a:xfrm>
              <a:off x="2041950" y="1538025"/>
              <a:ext cx="191500" cy="237625"/>
            </a:xfrm>
            <a:custGeom>
              <a:avLst/>
              <a:gdLst/>
              <a:ahLst/>
              <a:cxnLst/>
              <a:rect l="l" t="t" r="r" b="b"/>
              <a:pathLst>
                <a:path w="7660" h="9505" extrusionOk="0">
                  <a:moveTo>
                    <a:pt x="909" y="1"/>
                  </a:moveTo>
                  <a:cubicBezTo>
                    <a:pt x="566" y="1"/>
                    <a:pt x="247" y="221"/>
                    <a:pt x="137" y="567"/>
                  </a:cubicBezTo>
                  <a:cubicBezTo>
                    <a:pt x="1" y="994"/>
                    <a:pt x="237" y="1449"/>
                    <a:pt x="665" y="1576"/>
                  </a:cubicBezTo>
                  <a:cubicBezTo>
                    <a:pt x="5140" y="3004"/>
                    <a:pt x="5986" y="8743"/>
                    <a:pt x="6004" y="8798"/>
                  </a:cubicBezTo>
                  <a:cubicBezTo>
                    <a:pt x="6054" y="9209"/>
                    <a:pt x="6407" y="9505"/>
                    <a:pt x="6811" y="9505"/>
                  </a:cubicBezTo>
                  <a:cubicBezTo>
                    <a:pt x="6845" y="9505"/>
                    <a:pt x="6879" y="9503"/>
                    <a:pt x="6913" y="9498"/>
                  </a:cubicBezTo>
                  <a:lnTo>
                    <a:pt x="6968" y="9498"/>
                  </a:lnTo>
                  <a:cubicBezTo>
                    <a:pt x="7386" y="9407"/>
                    <a:pt x="7659" y="9007"/>
                    <a:pt x="7605" y="8589"/>
                  </a:cubicBezTo>
                  <a:cubicBezTo>
                    <a:pt x="7559" y="8298"/>
                    <a:pt x="6604" y="1776"/>
                    <a:pt x="1156" y="39"/>
                  </a:cubicBezTo>
                  <a:cubicBezTo>
                    <a:pt x="1074" y="13"/>
                    <a:pt x="991" y="1"/>
                    <a:pt x="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002" name="Google Shape;1002;p44"/>
            <p:cNvSpPr/>
            <p:nvPr/>
          </p:nvSpPr>
          <p:spPr>
            <a:xfrm>
              <a:off x="2038775" y="1533250"/>
              <a:ext cx="199900" cy="247475"/>
            </a:xfrm>
            <a:custGeom>
              <a:avLst/>
              <a:gdLst/>
              <a:ahLst/>
              <a:cxnLst/>
              <a:rect l="l" t="t" r="r" b="b"/>
              <a:pathLst>
                <a:path w="7996" h="9899" extrusionOk="0">
                  <a:moveTo>
                    <a:pt x="1056" y="405"/>
                  </a:moveTo>
                  <a:cubicBezTo>
                    <a:pt x="1114" y="405"/>
                    <a:pt x="1172" y="414"/>
                    <a:pt x="1228" y="430"/>
                  </a:cubicBezTo>
                  <a:cubicBezTo>
                    <a:pt x="6558" y="2131"/>
                    <a:pt x="7495" y="8534"/>
                    <a:pt x="7522" y="8807"/>
                  </a:cubicBezTo>
                  <a:cubicBezTo>
                    <a:pt x="7568" y="9116"/>
                    <a:pt x="7368" y="9416"/>
                    <a:pt x="7058" y="9480"/>
                  </a:cubicBezTo>
                  <a:lnTo>
                    <a:pt x="7095" y="9680"/>
                  </a:lnTo>
                  <a:lnTo>
                    <a:pt x="7013" y="9489"/>
                  </a:lnTo>
                  <a:cubicBezTo>
                    <a:pt x="6985" y="9493"/>
                    <a:pt x="6957" y="9495"/>
                    <a:pt x="6929" y="9495"/>
                  </a:cubicBezTo>
                  <a:cubicBezTo>
                    <a:pt x="6635" y="9495"/>
                    <a:pt x="6372" y="9279"/>
                    <a:pt x="6331" y="8980"/>
                  </a:cubicBezTo>
                  <a:cubicBezTo>
                    <a:pt x="6322" y="8907"/>
                    <a:pt x="5467" y="3059"/>
                    <a:pt x="864" y="1585"/>
                  </a:cubicBezTo>
                  <a:cubicBezTo>
                    <a:pt x="710" y="1540"/>
                    <a:pt x="583" y="1431"/>
                    <a:pt x="510" y="1285"/>
                  </a:cubicBezTo>
                  <a:cubicBezTo>
                    <a:pt x="437" y="1140"/>
                    <a:pt x="419" y="976"/>
                    <a:pt x="464" y="830"/>
                  </a:cubicBezTo>
                  <a:cubicBezTo>
                    <a:pt x="510" y="676"/>
                    <a:pt x="628" y="548"/>
                    <a:pt x="774" y="476"/>
                  </a:cubicBezTo>
                  <a:cubicBezTo>
                    <a:pt x="860" y="430"/>
                    <a:pt x="957" y="405"/>
                    <a:pt x="1056" y="405"/>
                  </a:cubicBezTo>
                  <a:close/>
                  <a:moveTo>
                    <a:pt x="1026" y="0"/>
                  </a:moveTo>
                  <a:cubicBezTo>
                    <a:pt x="872" y="0"/>
                    <a:pt x="717" y="38"/>
                    <a:pt x="573" y="112"/>
                  </a:cubicBezTo>
                  <a:cubicBezTo>
                    <a:pt x="337" y="239"/>
                    <a:pt x="164" y="448"/>
                    <a:pt x="73" y="703"/>
                  </a:cubicBezTo>
                  <a:cubicBezTo>
                    <a:pt x="0" y="958"/>
                    <a:pt x="19" y="1240"/>
                    <a:pt x="146" y="1476"/>
                  </a:cubicBezTo>
                  <a:cubicBezTo>
                    <a:pt x="264" y="1713"/>
                    <a:pt x="482" y="1886"/>
                    <a:pt x="737" y="1967"/>
                  </a:cubicBezTo>
                  <a:cubicBezTo>
                    <a:pt x="5085" y="3350"/>
                    <a:pt x="5922" y="8971"/>
                    <a:pt x="5922" y="9025"/>
                  </a:cubicBezTo>
                  <a:cubicBezTo>
                    <a:pt x="5994" y="9526"/>
                    <a:pt x="6422" y="9899"/>
                    <a:pt x="6922" y="9899"/>
                  </a:cubicBezTo>
                  <a:lnTo>
                    <a:pt x="6922" y="9880"/>
                  </a:lnTo>
                  <a:lnTo>
                    <a:pt x="7140" y="9880"/>
                  </a:lnTo>
                  <a:cubicBezTo>
                    <a:pt x="7650" y="9762"/>
                    <a:pt x="7995" y="9271"/>
                    <a:pt x="7923" y="8752"/>
                  </a:cubicBezTo>
                  <a:cubicBezTo>
                    <a:pt x="7886" y="8471"/>
                    <a:pt x="6922" y="1831"/>
                    <a:pt x="1347" y="57"/>
                  </a:cubicBezTo>
                  <a:cubicBezTo>
                    <a:pt x="1244" y="19"/>
                    <a:pt x="1136"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003" name="Google Shape;1003;p44"/>
            <p:cNvSpPr/>
            <p:nvPr/>
          </p:nvSpPr>
          <p:spPr>
            <a:xfrm>
              <a:off x="1835925" y="1652675"/>
              <a:ext cx="752075" cy="658400"/>
            </a:xfrm>
            <a:custGeom>
              <a:avLst/>
              <a:gdLst/>
              <a:ahLst/>
              <a:cxnLst/>
              <a:rect l="l" t="t" r="r" b="b"/>
              <a:pathLst>
                <a:path w="30083" h="26336" extrusionOk="0">
                  <a:moveTo>
                    <a:pt x="20417" y="0"/>
                  </a:moveTo>
                  <a:cubicBezTo>
                    <a:pt x="17146" y="0"/>
                    <a:pt x="14272" y="1965"/>
                    <a:pt x="14272" y="1965"/>
                  </a:cubicBezTo>
                  <a:cubicBezTo>
                    <a:pt x="14272" y="1965"/>
                    <a:pt x="13148" y="1735"/>
                    <a:pt x="11605" y="1735"/>
                  </a:cubicBezTo>
                  <a:cubicBezTo>
                    <a:pt x="7376" y="1735"/>
                    <a:pt x="1" y="3469"/>
                    <a:pt x="4040" y="16445"/>
                  </a:cubicBezTo>
                  <a:cubicBezTo>
                    <a:pt x="5517" y="21168"/>
                    <a:pt x="10316" y="26335"/>
                    <a:pt x="14770" y="26335"/>
                  </a:cubicBezTo>
                  <a:cubicBezTo>
                    <a:pt x="16294" y="26335"/>
                    <a:pt x="17778" y="25730"/>
                    <a:pt x="19074" y="24294"/>
                  </a:cubicBezTo>
                  <a:cubicBezTo>
                    <a:pt x="19871" y="24810"/>
                    <a:pt x="20668" y="25042"/>
                    <a:pt x="21445" y="25042"/>
                  </a:cubicBezTo>
                  <a:cubicBezTo>
                    <a:pt x="26115" y="25042"/>
                    <a:pt x="30083" y="16666"/>
                    <a:pt x="29170" y="11052"/>
                  </a:cubicBezTo>
                  <a:cubicBezTo>
                    <a:pt x="27726" y="2167"/>
                    <a:pt x="23852" y="0"/>
                    <a:pt x="20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004" name="Google Shape;1004;p44"/>
            <p:cNvSpPr/>
            <p:nvPr/>
          </p:nvSpPr>
          <p:spPr>
            <a:xfrm>
              <a:off x="1887550" y="1647475"/>
              <a:ext cx="701750" cy="668500"/>
            </a:xfrm>
            <a:custGeom>
              <a:avLst/>
              <a:gdLst/>
              <a:ahLst/>
              <a:cxnLst/>
              <a:rect l="l" t="t" r="r" b="b"/>
              <a:pathLst>
                <a:path w="28070" h="26740" extrusionOk="0">
                  <a:moveTo>
                    <a:pt x="18363" y="410"/>
                  </a:moveTo>
                  <a:cubicBezTo>
                    <a:pt x="19255" y="410"/>
                    <a:pt x="20174" y="560"/>
                    <a:pt x="21066" y="946"/>
                  </a:cubicBezTo>
                  <a:cubicBezTo>
                    <a:pt x="24031" y="2219"/>
                    <a:pt x="26005" y="5693"/>
                    <a:pt x="26914" y="11287"/>
                  </a:cubicBezTo>
                  <a:cubicBezTo>
                    <a:pt x="27642" y="15771"/>
                    <a:pt x="25159" y="22065"/>
                    <a:pt x="21830" y="24248"/>
                  </a:cubicBezTo>
                  <a:cubicBezTo>
                    <a:pt x="21015" y="24777"/>
                    <a:pt x="20189" y="25043"/>
                    <a:pt x="19374" y="25043"/>
                  </a:cubicBezTo>
                  <a:cubicBezTo>
                    <a:pt x="18605" y="25043"/>
                    <a:pt x="17847" y="24806"/>
                    <a:pt x="17119" y="24330"/>
                  </a:cubicBezTo>
                  <a:cubicBezTo>
                    <a:pt x="17088" y="24313"/>
                    <a:pt x="17053" y="24304"/>
                    <a:pt x="17018" y="24304"/>
                  </a:cubicBezTo>
                  <a:cubicBezTo>
                    <a:pt x="16961" y="24304"/>
                    <a:pt x="16903" y="24326"/>
                    <a:pt x="16864" y="24366"/>
                  </a:cubicBezTo>
                  <a:cubicBezTo>
                    <a:pt x="15673" y="25685"/>
                    <a:pt x="14287" y="26345"/>
                    <a:pt x="12722" y="26345"/>
                  </a:cubicBezTo>
                  <a:cubicBezTo>
                    <a:pt x="12291" y="26345"/>
                    <a:pt x="11846" y="26294"/>
                    <a:pt x="11388" y="26194"/>
                  </a:cubicBezTo>
                  <a:cubicBezTo>
                    <a:pt x="7259" y="25285"/>
                    <a:pt x="3384" y="20501"/>
                    <a:pt x="2175" y="16590"/>
                  </a:cubicBezTo>
                  <a:cubicBezTo>
                    <a:pt x="428" y="11005"/>
                    <a:pt x="638" y="6958"/>
                    <a:pt x="2793" y="4575"/>
                  </a:cubicBezTo>
                  <a:cubicBezTo>
                    <a:pt x="4612" y="2565"/>
                    <a:pt x="7477" y="2146"/>
                    <a:pt x="9560" y="2146"/>
                  </a:cubicBezTo>
                  <a:cubicBezTo>
                    <a:pt x="10433" y="2146"/>
                    <a:pt x="11307" y="2219"/>
                    <a:pt x="12162" y="2364"/>
                  </a:cubicBezTo>
                  <a:cubicBezTo>
                    <a:pt x="12174" y="2367"/>
                    <a:pt x="12188" y="2368"/>
                    <a:pt x="12201" y="2368"/>
                  </a:cubicBezTo>
                  <a:cubicBezTo>
                    <a:pt x="12245" y="2368"/>
                    <a:pt x="12291" y="2356"/>
                    <a:pt x="12325" y="2328"/>
                  </a:cubicBezTo>
                  <a:cubicBezTo>
                    <a:pt x="12361" y="2314"/>
                    <a:pt x="15189" y="410"/>
                    <a:pt x="18363" y="410"/>
                  </a:cubicBezTo>
                  <a:close/>
                  <a:moveTo>
                    <a:pt x="18337" y="1"/>
                  </a:moveTo>
                  <a:cubicBezTo>
                    <a:pt x="15307" y="1"/>
                    <a:pt x="12647" y="1643"/>
                    <a:pt x="12162" y="1955"/>
                  </a:cubicBezTo>
                  <a:cubicBezTo>
                    <a:pt x="11860" y="1900"/>
                    <a:pt x="10837" y="1729"/>
                    <a:pt x="9514" y="1729"/>
                  </a:cubicBezTo>
                  <a:cubicBezTo>
                    <a:pt x="7363" y="1729"/>
                    <a:pt x="4422" y="2179"/>
                    <a:pt x="2502" y="4302"/>
                  </a:cubicBezTo>
                  <a:cubicBezTo>
                    <a:pt x="237" y="6803"/>
                    <a:pt x="1" y="10969"/>
                    <a:pt x="1784" y="16717"/>
                  </a:cubicBezTo>
                  <a:cubicBezTo>
                    <a:pt x="3039" y="20728"/>
                    <a:pt x="7023" y="25649"/>
                    <a:pt x="11297" y="26585"/>
                  </a:cubicBezTo>
                  <a:cubicBezTo>
                    <a:pt x="11761" y="26685"/>
                    <a:pt x="12225" y="26740"/>
                    <a:pt x="12698" y="26740"/>
                  </a:cubicBezTo>
                  <a:cubicBezTo>
                    <a:pt x="14326" y="26740"/>
                    <a:pt x="15818" y="26067"/>
                    <a:pt x="17046" y="24757"/>
                  </a:cubicBezTo>
                  <a:cubicBezTo>
                    <a:pt x="17804" y="25220"/>
                    <a:pt x="18587" y="25449"/>
                    <a:pt x="19378" y="25449"/>
                  </a:cubicBezTo>
                  <a:cubicBezTo>
                    <a:pt x="20266" y="25449"/>
                    <a:pt x="21163" y="25161"/>
                    <a:pt x="22048" y="24593"/>
                  </a:cubicBezTo>
                  <a:cubicBezTo>
                    <a:pt x="25559" y="22283"/>
                    <a:pt x="28069" y="15916"/>
                    <a:pt x="27305" y="11223"/>
                  </a:cubicBezTo>
                  <a:cubicBezTo>
                    <a:pt x="26378" y="5484"/>
                    <a:pt x="24331" y="1901"/>
                    <a:pt x="21230" y="573"/>
                  </a:cubicBezTo>
                  <a:cubicBezTo>
                    <a:pt x="20266" y="161"/>
                    <a:pt x="19283" y="1"/>
                    <a:pt x="18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005" name="Google Shape;1005;p44"/>
            <p:cNvSpPr/>
            <p:nvPr/>
          </p:nvSpPr>
          <p:spPr>
            <a:xfrm>
              <a:off x="2303000" y="1701300"/>
              <a:ext cx="117125" cy="30300"/>
            </a:xfrm>
            <a:custGeom>
              <a:avLst/>
              <a:gdLst/>
              <a:ahLst/>
              <a:cxnLst/>
              <a:rect l="l" t="t" r="r" b="b"/>
              <a:pathLst>
                <a:path w="4685" h="1212" extrusionOk="0">
                  <a:moveTo>
                    <a:pt x="1721" y="1"/>
                  </a:moveTo>
                  <a:cubicBezTo>
                    <a:pt x="1232" y="1"/>
                    <a:pt x="719" y="59"/>
                    <a:pt x="182" y="175"/>
                  </a:cubicBezTo>
                  <a:cubicBezTo>
                    <a:pt x="73" y="193"/>
                    <a:pt x="0" y="302"/>
                    <a:pt x="28" y="421"/>
                  </a:cubicBezTo>
                  <a:cubicBezTo>
                    <a:pt x="44" y="517"/>
                    <a:pt x="131" y="578"/>
                    <a:pt x="227" y="578"/>
                  </a:cubicBezTo>
                  <a:cubicBezTo>
                    <a:pt x="239" y="578"/>
                    <a:pt x="252" y="577"/>
                    <a:pt x="264" y="575"/>
                  </a:cubicBezTo>
                  <a:cubicBezTo>
                    <a:pt x="777" y="463"/>
                    <a:pt x="1265" y="407"/>
                    <a:pt x="1726" y="407"/>
                  </a:cubicBezTo>
                  <a:cubicBezTo>
                    <a:pt x="2720" y="407"/>
                    <a:pt x="3593" y="666"/>
                    <a:pt x="4339" y="1176"/>
                  </a:cubicBezTo>
                  <a:lnTo>
                    <a:pt x="4448" y="1212"/>
                  </a:lnTo>
                  <a:cubicBezTo>
                    <a:pt x="4521" y="1212"/>
                    <a:pt x="4584" y="1176"/>
                    <a:pt x="4621" y="1121"/>
                  </a:cubicBezTo>
                  <a:cubicBezTo>
                    <a:pt x="4684" y="1030"/>
                    <a:pt x="4666" y="894"/>
                    <a:pt x="4566" y="839"/>
                  </a:cubicBezTo>
                  <a:cubicBezTo>
                    <a:pt x="3753" y="282"/>
                    <a:pt x="2797" y="1"/>
                    <a:pt x="1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grpSp>
      <p:grpSp>
        <p:nvGrpSpPr>
          <p:cNvPr id="1006" name="Google Shape;1006;p44"/>
          <p:cNvGrpSpPr/>
          <p:nvPr/>
        </p:nvGrpSpPr>
        <p:grpSpPr>
          <a:xfrm>
            <a:off x="1781096" y="758708"/>
            <a:ext cx="315440" cy="304214"/>
            <a:chOff x="2082875" y="4326875"/>
            <a:chExt cx="377050" cy="363675"/>
          </a:xfrm>
        </p:grpSpPr>
        <p:sp>
          <p:nvSpPr>
            <p:cNvPr id="1007" name="Google Shape;1007;p44"/>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1008" name="Google Shape;1008;p44"/>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1009" name="Google Shape;1009;p44"/>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sp>
        <p:nvSpPr>
          <p:cNvPr id="1010" name="Google Shape;1010;p44"/>
          <p:cNvSpPr/>
          <p:nvPr/>
        </p:nvSpPr>
        <p:spPr>
          <a:xfrm>
            <a:off x="3063001" y="1115768"/>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nvGrpSpPr>
          <p:cNvPr id="1011" name="Google Shape;1011;p44"/>
          <p:cNvGrpSpPr/>
          <p:nvPr/>
        </p:nvGrpSpPr>
        <p:grpSpPr>
          <a:xfrm rot="10800000">
            <a:off x="6262798" y="715216"/>
            <a:ext cx="513591" cy="695834"/>
            <a:chOff x="4367313" y="3599613"/>
            <a:chExt cx="723775" cy="980600"/>
          </a:xfrm>
        </p:grpSpPr>
        <p:sp>
          <p:nvSpPr>
            <p:cNvPr id="1012" name="Google Shape;1012;p44"/>
            <p:cNvSpPr/>
            <p:nvPr/>
          </p:nvSpPr>
          <p:spPr>
            <a:xfrm>
              <a:off x="4375263" y="3607738"/>
              <a:ext cx="707875" cy="964350"/>
            </a:xfrm>
            <a:custGeom>
              <a:avLst/>
              <a:gdLst/>
              <a:ahLst/>
              <a:cxnLst/>
              <a:rect l="l" t="t" r="r" b="b"/>
              <a:pathLst>
                <a:path w="28315" h="38574" extrusionOk="0">
                  <a:moveTo>
                    <a:pt x="17877" y="0"/>
                  </a:moveTo>
                  <a:cubicBezTo>
                    <a:pt x="14619" y="0"/>
                    <a:pt x="11466" y="1749"/>
                    <a:pt x="9814" y="4820"/>
                  </a:cubicBezTo>
                  <a:lnTo>
                    <a:pt x="5067" y="13670"/>
                  </a:lnTo>
                  <a:cubicBezTo>
                    <a:pt x="4775" y="14189"/>
                    <a:pt x="4966" y="14844"/>
                    <a:pt x="5494" y="15126"/>
                  </a:cubicBezTo>
                  <a:cubicBezTo>
                    <a:pt x="5659" y="15214"/>
                    <a:pt x="5836" y="15255"/>
                    <a:pt x="6010" y="15255"/>
                  </a:cubicBezTo>
                  <a:cubicBezTo>
                    <a:pt x="6394" y="15255"/>
                    <a:pt x="6764" y="15052"/>
                    <a:pt x="6958" y="14689"/>
                  </a:cubicBezTo>
                  <a:lnTo>
                    <a:pt x="11706" y="5848"/>
                  </a:lnTo>
                  <a:cubicBezTo>
                    <a:pt x="12969" y="3498"/>
                    <a:pt x="15383" y="2159"/>
                    <a:pt x="17876" y="2159"/>
                  </a:cubicBezTo>
                  <a:cubicBezTo>
                    <a:pt x="18992" y="2159"/>
                    <a:pt x="20123" y="2427"/>
                    <a:pt x="21174" y="2992"/>
                  </a:cubicBezTo>
                  <a:cubicBezTo>
                    <a:pt x="24576" y="4820"/>
                    <a:pt x="25859" y="9059"/>
                    <a:pt x="24030" y="12461"/>
                  </a:cubicBezTo>
                  <a:lnTo>
                    <a:pt x="12561" y="33798"/>
                  </a:lnTo>
                  <a:cubicBezTo>
                    <a:pt x="11640" y="35403"/>
                    <a:pt x="9962" y="36306"/>
                    <a:pt x="8231" y="36306"/>
                  </a:cubicBezTo>
                  <a:cubicBezTo>
                    <a:pt x="7431" y="36306"/>
                    <a:pt x="6620" y="36114"/>
                    <a:pt x="5867" y="35708"/>
                  </a:cubicBezTo>
                  <a:cubicBezTo>
                    <a:pt x="3484" y="34435"/>
                    <a:pt x="2547" y="31488"/>
                    <a:pt x="3757" y="29069"/>
                  </a:cubicBezTo>
                  <a:lnTo>
                    <a:pt x="12361" y="13061"/>
                  </a:lnTo>
                  <a:cubicBezTo>
                    <a:pt x="12661" y="12479"/>
                    <a:pt x="13189" y="12051"/>
                    <a:pt x="13816" y="11860"/>
                  </a:cubicBezTo>
                  <a:cubicBezTo>
                    <a:pt x="14049" y="11793"/>
                    <a:pt x="14287" y="11759"/>
                    <a:pt x="14525" y="11759"/>
                  </a:cubicBezTo>
                  <a:cubicBezTo>
                    <a:pt x="14929" y="11759"/>
                    <a:pt x="15329" y="11857"/>
                    <a:pt x="15690" y="12051"/>
                  </a:cubicBezTo>
                  <a:cubicBezTo>
                    <a:pt x="16900" y="12697"/>
                    <a:pt x="17345" y="14207"/>
                    <a:pt x="16690" y="15407"/>
                  </a:cubicBezTo>
                  <a:lnTo>
                    <a:pt x="11561" y="25321"/>
                  </a:lnTo>
                  <a:cubicBezTo>
                    <a:pt x="11288" y="25849"/>
                    <a:pt x="11497" y="26504"/>
                    <a:pt x="12034" y="26777"/>
                  </a:cubicBezTo>
                  <a:cubicBezTo>
                    <a:pt x="12191" y="26858"/>
                    <a:pt x="12359" y="26896"/>
                    <a:pt x="12526" y="26896"/>
                  </a:cubicBezTo>
                  <a:cubicBezTo>
                    <a:pt x="12918" y="26896"/>
                    <a:pt x="13297" y="26683"/>
                    <a:pt x="13489" y="26313"/>
                  </a:cubicBezTo>
                  <a:lnTo>
                    <a:pt x="18591" y="16408"/>
                  </a:lnTo>
                  <a:cubicBezTo>
                    <a:pt x="19901" y="14152"/>
                    <a:pt x="19073" y="11260"/>
                    <a:pt x="16781" y="10023"/>
                  </a:cubicBezTo>
                  <a:cubicBezTo>
                    <a:pt x="16085" y="9652"/>
                    <a:pt x="15339" y="9476"/>
                    <a:pt x="14604" y="9476"/>
                  </a:cubicBezTo>
                  <a:cubicBezTo>
                    <a:pt x="12908" y="9476"/>
                    <a:pt x="11272" y="10412"/>
                    <a:pt x="10460" y="12042"/>
                  </a:cubicBezTo>
                  <a:lnTo>
                    <a:pt x="1865" y="28050"/>
                  </a:lnTo>
                  <a:cubicBezTo>
                    <a:pt x="0" y="31524"/>
                    <a:pt x="1301" y="35863"/>
                    <a:pt x="4775" y="37737"/>
                  </a:cubicBezTo>
                  <a:cubicBezTo>
                    <a:pt x="5821" y="38282"/>
                    <a:pt x="6977" y="38573"/>
                    <a:pt x="8159" y="38573"/>
                  </a:cubicBezTo>
                  <a:cubicBezTo>
                    <a:pt x="10788" y="38573"/>
                    <a:pt x="13216" y="37136"/>
                    <a:pt x="14462" y="34817"/>
                  </a:cubicBezTo>
                  <a:lnTo>
                    <a:pt x="25922" y="13470"/>
                  </a:lnTo>
                  <a:cubicBezTo>
                    <a:pt x="28314" y="9023"/>
                    <a:pt x="26641" y="3483"/>
                    <a:pt x="22193" y="1091"/>
                  </a:cubicBezTo>
                  <a:cubicBezTo>
                    <a:pt x="20817" y="351"/>
                    <a:pt x="19337" y="0"/>
                    <a:pt x="17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1013" name="Google Shape;1013;p44"/>
            <p:cNvSpPr/>
            <p:nvPr/>
          </p:nvSpPr>
          <p:spPr>
            <a:xfrm>
              <a:off x="4367313" y="3599613"/>
              <a:ext cx="723775" cy="980600"/>
            </a:xfrm>
            <a:custGeom>
              <a:avLst/>
              <a:gdLst/>
              <a:ahLst/>
              <a:cxnLst/>
              <a:rect l="l" t="t" r="r" b="b"/>
              <a:pathLst>
                <a:path w="28951" h="39224" extrusionOk="0">
                  <a:moveTo>
                    <a:pt x="18090" y="646"/>
                  </a:moveTo>
                  <a:cubicBezTo>
                    <a:pt x="20729" y="646"/>
                    <a:pt x="23288" y="1818"/>
                    <a:pt x="25013" y="3934"/>
                  </a:cubicBezTo>
                  <a:cubicBezTo>
                    <a:pt x="27296" y="6726"/>
                    <a:pt x="27678" y="10628"/>
                    <a:pt x="25977" y="13811"/>
                  </a:cubicBezTo>
                  <a:lnTo>
                    <a:pt x="14517" y="35158"/>
                  </a:lnTo>
                  <a:cubicBezTo>
                    <a:pt x="13266" y="37495"/>
                    <a:pt x="10866" y="38825"/>
                    <a:pt x="8390" y="38825"/>
                  </a:cubicBezTo>
                  <a:cubicBezTo>
                    <a:pt x="7280" y="38825"/>
                    <a:pt x="6156" y="38558"/>
                    <a:pt x="5112" y="37996"/>
                  </a:cubicBezTo>
                  <a:cubicBezTo>
                    <a:pt x="1728" y="36177"/>
                    <a:pt x="464" y="31965"/>
                    <a:pt x="2283" y="28591"/>
                  </a:cubicBezTo>
                  <a:lnTo>
                    <a:pt x="10878" y="12574"/>
                  </a:lnTo>
                  <a:cubicBezTo>
                    <a:pt x="11433" y="11537"/>
                    <a:pt x="12370" y="10773"/>
                    <a:pt x="13489" y="10437"/>
                  </a:cubicBezTo>
                  <a:cubicBezTo>
                    <a:pt x="13907" y="10309"/>
                    <a:pt x="14335" y="10246"/>
                    <a:pt x="14762" y="10237"/>
                  </a:cubicBezTo>
                  <a:cubicBezTo>
                    <a:pt x="18109" y="10246"/>
                    <a:pt x="20228" y="13811"/>
                    <a:pt x="18655" y="16758"/>
                  </a:cubicBezTo>
                  <a:lnTo>
                    <a:pt x="13534" y="26654"/>
                  </a:lnTo>
                  <a:cubicBezTo>
                    <a:pt x="13380" y="26956"/>
                    <a:pt x="13071" y="27126"/>
                    <a:pt x="12752" y="27126"/>
                  </a:cubicBezTo>
                  <a:cubicBezTo>
                    <a:pt x="12620" y="27126"/>
                    <a:pt x="12486" y="27097"/>
                    <a:pt x="12361" y="27036"/>
                  </a:cubicBezTo>
                  <a:cubicBezTo>
                    <a:pt x="12161" y="26927"/>
                    <a:pt x="12006" y="26745"/>
                    <a:pt x="11933" y="26517"/>
                  </a:cubicBezTo>
                  <a:cubicBezTo>
                    <a:pt x="11852" y="26299"/>
                    <a:pt x="11879" y="26054"/>
                    <a:pt x="11988" y="25844"/>
                  </a:cubicBezTo>
                  <a:lnTo>
                    <a:pt x="17109" y="15930"/>
                  </a:lnTo>
                  <a:cubicBezTo>
                    <a:pt x="17900" y="14630"/>
                    <a:pt x="17445" y="12920"/>
                    <a:pt x="16090" y="12192"/>
                  </a:cubicBezTo>
                  <a:cubicBezTo>
                    <a:pt x="15687" y="11974"/>
                    <a:pt x="15254" y="11871"/>
                    <a:pt x="14828" y="11871"/>
                  </a:cubicBezTo>
                  <a:cubicBezTo>
                    <a:pt x="13832" y="11871"/>
                    <a:pt x="12871" y="12434"/>
                    <a:pt x="12406" y="13402"/>
                  </a:cubicBezTo>
                  <a:lnTo>
                    <a:pt x="3811" y="29410"/>
                  </a:lnTo>
                  <a:cubicBezTo>
                    <a:pt x="2456" y="31938"/>
                    <a:pt x="3411" y="35085"/>
                    <a:pt x="5940" y="36449"/>
                  </a:cubicBezTo>
                  <a:cubicBezTo>
                    <a:pt x="6720" y="36865"/>
                    <a:pt x="7559" y="37062"/>
                    <a:pt x="8386" y="37062"/>
                  </a:cubicBezTo>
                  <a:cubicBezTo>
                    <a:pt x="10241" y="37062"/>
                    <a:pt x="12036" y="36072"/>
                    <a:pt x="12979" y="34330"/>
                  </a:cubicBezTo>
                  <a:lnTo>
                    <a:pt x="24440" y="12993"/>
                  </a:lnTo>
                  <a:cubicBezTo>
                    <a:pt x="26222" y="9500"/>
                    <a:pt x="24885" y="5234"/>
                    <a:pt x="21438" y="3379"/>
                  </a:cubicBezTo>
                  <a:cubicBezTo>
                    <a:pt x="20353" y="2799"/>
                    <a:pt x="19185" y="2523"/>
                    <a:pt x="18035" y="2523"/>
                  </a:cubicBezTo>
                  <a:cubicBezTo>
                    <a:pt x="15519" y="2523"/>
                    <a:pt x="13083" y="3840"/>
                    <a:pt x="11761" y="6180"/>
                  </a:cubicBezTo>
                  <a:lnTo>
                    <a:pt x="7013" y="15021"/>
                  </a:lnTo>
                  <a:cubicBezTo>
                    <a:pt x="6841" y="15279"/>
                    <a:pt x="6556" y="15421"/>
                    <a:pt x="6266" y="15421"/>
                  </a:cubicBezTo>
                  <a:cubicBezTo>
                    <a:pt x="6127" y="15421"/>
                    <a:pt x="5987" y="15389"/>
                    <a:pt x="5858" y="15321"/>
                  </a:cubicBezTo>
                  <a:cubicBezTo>
                    <a:pt x="5457" y="15103"/>
                    <a:pt x="5294" y="14612"/>
                    <a:pt x="5476" y="14193"/>
                  </a:cubicBezTo>
                  <a:lnTo>
                    <a:pt x="10214" y="5353"/>
                  </a:lnTo>
                  <a:cubicBezTo>
                    <a:pt x="11342" y="3261"/>
                    <a:pt x="13252" y="1696"/>
                    <a:pt x="15526" y="1023"/>
                  </a:cubicBezTo>
                  <a:cubicBezTo>
                    <a:pt x="16372" y="769"/>
                    <a:pt x="17235" y="646"/>
                    <a:pt x="18090" y="646"/>
                  </a:cubicBezTo>
                  <a:close/>
                  <a:moveTo>
                    <a:pt x="18233" y="1"/>
                  </a:moveTo>
                  <a:cubicBezTo>
                    <a:pt x="14808" y="1"/>
                    <a:pt x="11504" y="1888"/>
                    <a:pt x="9869" y="5171"/>
                  </a:cubicBezTo>
                  <a:lnTo>
                    <a:pt x="5121" y="14011"/>
                  </a:lnTo>
                  <a:cubicBezTo>
                    <a:pt x="4748" y="14639"/>
                    <a:pt x="4966" y="15448"/>
                    <a:pt x="5612" y="15794"/>
                  </a:cubicBezTo>
                  <a:cubicBezTo>
                    <a:pt x="5803" y="15898"/>
                    <a:pt x="6008" y="15946"/>
                    <a:pt x="6211" y="15946"/>
                  </a:cubicBezTo>
                  <a:cubicBezTo>
                    <a:pt x="6685" y="15946"/>
                    <a:pt x="7145" y="15680"/>
                    <a:pt x="7368" y="15221"/>
                  </a:cubicBezTo>
                  <a:lnTo>
                    <a:pt x="12115" y="6371"/>
                  </a:lnTo>
                  <a:cubicBezTo>
                    <a:pt x="13380" y="4232"/>
                    <a:pt x="15643" y="3031"/>
                    <a:pt x="17972" y="3031"/>
                  </a:cubicBezTo>
                  <a:cubicBezTo>
                    <a:pt x="19060" y="3031"/>
                    <a:pt x="20162" y="3293"/>
                    <a:pt x="21183" y="3843"/>
                  </a:cubicBezTo>
                  <a:cubicBezTo>
                    <a:pt x="24394" y="5562"/>
                    <a:pt x="25677" y="9518"/>
                    <a:pt x="24085" y="12793"/>
                  </a:cubicBezTo>
                  <a:lnTo>
                    <a:pt x="12625" y="34139"/>
                  </a:lnTo>
                  <a:cubicBezTo>
                    <a:pt x="11765" y="35753"/>
                    <a:pt x="10112" y="36668"/>
                    <a:pt x="8402" y="36668"/>
                  </a:cubicBezTo>
                  <a:cubicBezTo>
                    <a:pt x="7634" y="36668"/>
                    <a:pt x="6855" y="36484"/>
                    <a:pt x="6131" y="36095"/>
                  </a:cubicBezTo>
                  <a:cubicBezTo>
                    <a:pt x="3793" y="34849"/>
                    <a:pt x="2920" y="31938"/>
                    <a:pt x="4166" y="29601"/>
                  </a:cubicBezTo>
                  <a:lnTo>
                    <a:pt x="12779" y="13593"/>
                  </a:lnTo>
                  <a:cubicBezTo>
                    <a:pt x="13061" y="13065"/>
                    <a:pt x="13543" y="12665"/>
                    <a:pt x="14116" y="12492"/>
                  </a:cubicBezTo>
                  <a:cubicBezTo>
                    <a:pt x="14343" y="12424"/>
                    <a:pt x="14567" y="12392"/>
                    <a:pt x="14783" y="12392"/>
                  </a:cubicBezTo>
                  <a:cubicBezTo>
                    <a:pt x="16410" y="12392"/>
                    <a:pt x="17612" y="14191"/>
                    <a:pt x="16745" y="15748"/>
                  </a:cubicBezTo>
                  <a:lnTo>
                    <a:pt x="11624" y="25662"/>
                  </a:lnTo>
                  <a:cubicBezTo>
                    <a:pt x="11306" y="26290"/>
                    <a:pt x="11551" y="27063"/>
                    <a:pt x="12170" y="27381"/>
                  </a:cubicBezTo>
                  <a:cubicBezTo>
                    <a:pt x="12359" y="27480"/>
                    <a:pt x="12561" y="27527"/>
                    <a:pt x="12760" y="27527"/>
                  </a:cubicBezTo>
                  <a:cubicBezTo>
                    <a:pt x="13222" y="27527"/>
                    <a:pt x="13669" y="27275"/>
                    <a:pt x="13898" y="26836"/>
                  </a:cubicBezTo>
                  <a:lnTo>
                    <a:pt x="19010" y="16931"/>
                  </a:lnTo>
                  <a:cubicBezTo>
                    <a:pt x="20265" y="14593"/>
                    <a:pt x="19383" y="11674"/>
                    <a:pt x="17036" y="10419"/>
                  </a:cubicBezTo>
                  <a:cubicBezTo>
                    <a:pt x="16332" y="10035"/>
                    <a:pt x="15549" y="9839"/>
                    <a:pt x="14762" y="9839"/>
                  </a:cubicBezTo>
                  <a:cubicBezTo>
                    <a:pt x="14298" y="9839"/>
                    <a:pt x="13832" y="9907"/>
                    <a:pt x="13380" y="10046"/>
                  </a:cubicBezTo>
                  <a:cubicBezTo>
                    <a:pt x="12152" y="10410"/>
                    <a:pt x="11124" y="11246"/>
                    <a:pt x="10524" y="12374"/>
                  </a:cubicBezTo>
                  <a:lnTo>
                    <a:pt x="1919" y="28400"/>
                  </a:lnTo>
                  <a:cubicBezTo>
                    <a:pt x="0" y="31975"/>
                    <a:pt x="1346" y="36422"/>
                    <a:pt x="4921" y="38341"/>
                  </a:cubicBezTo>
                  <a:cubicBezTo>
                    <a:pt x="5985" y="38914"/>
                    <a:pt x="7177" y="39214"/>
                    <a:pt x="8386" y="39224"/>
                  </a:cubicBezTo>
                  <a:cubicBezTo>
                    <a:pt x="11097" y="39224"/>
                    <a:pt x="13598" y="37732"/>
                    <a:pt x="14880" y="35340"/>
                  </a:cubicBezTo>
                  <a:lnTo>
                    <a:pt x="26331" y="14002"/>
                  </a:lnTo>
                  <a:cubicBezTo>
                    <a:pt x="28951" y="9436"/>
                    <a:pt x="27286" y="3597"/>
                    <a:pt x="22648" y="1114"/>
                  </a:cubicBezTo>
                  <a:cubicBezTo>
                    <a:pt x="21238" y="358"/>
                    <a:pt x="19724" y="1"/>
                    <a:pt x="18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grpSp>
        <p:nvGrpSpPr>
          <p:cNvPr id="1014" name="Google Shape;1014;p44"/>
          <p:cNvGrpSpPr/>
          <p:nvPr/>
        </p:nvGrpSpPr>
        <p:grpSpPr>
          <a:xfrm>
            <a:off x="2595933" y="3813421"/>
            <a:ext cx="315440" cy="304214"/>
            <a:chOff x="2082875" y="4326875"/>
            <a:chExt cx="377050" cy="363675"/>
          </a:xfrm>
        </p:grpSpPr>
        <p:sp>
          <p:nvSpPr>
            <p:cNvPr id="1015" name="Google Shape;1015;p44"/>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016" name="Google Shape;1016;p44"/>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017" name="Google Shape;1017;p44"/>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grpSp>
      <p:grpSp>
        <p:nvGrpSpPr>
          <p:cNvPr id="1018" name="Google Shape;1018;p44"/>
          <p:cNvGrpSpPr/>
          <p:nvPr/>
        </p:nvGrpSpPr>
        <p:grpSpPr>
          <a:xfrm>
            <a:off x="7602233" y="911021"/>
            <a:ext cx="315440" cy="304214"/>
            <a:chOff x="2082875" y="4326875"/>
            <a:chExt cx="377050" cy="363675"/>
          </a:xfrm>
        </p:grpSpPr>
        <p:sp>
          <p:nvSpPr>
            <p:cNvPr id="1019" name="Google Shape;1019;p44"/>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1020" name="Google Shape;1020;p44"/>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1021" name="Google Shape;1021;p44"/>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grpSp>
      <p:sp>
        <p:nvSpPr>
          <p:cNvPr id="1022" name="Google Shape;1022;p44"/>
          <p:cNvSpPr/>
          <p:nvPr/>
        </p:nvSpPr>
        <p:spPr>
          <a:xfrm>
            <a:off x="8010951" y="1831368"/>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023" name="Google Shape;1023;p44"/>
          <p:cNvSpPr/>
          <p:nvPr/>
        </p:nvSpPr>
        <p:spPr>
          <a:xfrm rot="4500025">
            <a:off x="5463908" y="689608"/>
            <a:ext cx="394318" cy="404904"/>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tim" panose="020B0604020202020204" charset="-34"/>
              <a:cs typeface="Itim" panose="020B0604020202020204" charset="-34"/>
            </a:endParaRPr>
          </a:p>
        </p:txBody>
      </p:sp>
      <p:sp>
        <p:nvSpPr>
          <p:cNvPr id="1024" name="Google Shape;1024;p44"/>
          <p:cNvSpPr/>
          <p:nvPr/>
        </p:nvSpPr>
        <p:spPr>
          <a:xfrm rot="-7199996">
            <a:off x="755430" y="1821453"/>
            <a:ext cx="394297" cy="404883"/>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Itim" panose="020B0604020202020204" charset="-34"/>
              <a:cs typeface="Itim" panose="020B0604020202020204" charset="-34"/>
            </a:endParaRPr>
          </a:p>
        </p:txBody>
      </p:sp>
      <p:sp>
        <p:nvSpPr>
          <p:cNvPr id="118" name="Rectangle 117">
            <a:extLst>
              <a:ext uri="{FF2B5EF4-FFF2-40B4-BE49-F238E27FC236}">
                <a16:creationId xmlns:a16="http://schemas.microsoft.com/office/drawing/2014/main" id="{0C7E3D87-312D-49CA-B645-A506322117AD}"/>
              </a:ext>
            </a:extLst>
          </p:cNvPr>
          <p:cNvSpPr>
            <a:spLocks noChangeArrowheads="1"/>
          </p:cNvSpPr>
          <p:nvPr/>
        </p:nvSpPr>
        <p:spPr bwMode="auto">
          <a:xfrm>
            <a:off x="1286899" y="1444510"/>
            <a:ext cx="670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err="1">
                <a:solidFill>
                  <a:srgbClr val="0000FF"/>
                </a:solidFill>
                <a:latin typeface="Itim" panose="020B0604020202020204" charset="-34"/>
                <a:cs typeface="Itim" panose="020B0604020202020204" charset="-34"/>
              </a:rPr>
              <a:t>Số</a:t>
            </a:r>
            <a:r>
              <a:rPr lang="en-US" altLang="en-US" sz="2800" b="1" dirty="0">
                <a:solidFill>
                  <a:srgbClr val="0000FF"/>
                </a:solidFill>
                <a:latin typeface="Itim" panose="020B0604020202020204" charset="-34"/>
                <a:cs typeface="Itim" panose="020B0604020202020204" charset="-34"/>
              </a:rPr>
              <a:t> ki-</a:t>
            </a:r>
            <a:r>
              <a:rPr lang="en-US" altLang="en-US" sz="2800" b="1" dirty="0" err="1">
                <a:solidFill>
                  <a:srgbClr val="0000FF"/>
                </a:solidFill>
                <a:latin typeface="Itim" panose="020B0604020202020204" charset="-34"/>
                <a:cs typeface="Itim" panose="020B0604020202020204" charset="-34"/>
              </a:rPr>
              <a:t>lô</a:t>
            </a:r>
            <a:r>
              <a:rPr lang="en-US" altLang="en-US" sz="2800" b="1" dirty="0">
                <a:solidFill>
                  <a:srgbClr val="0000FF"/>
                </a:solidFill>
                <a:latin typeface="Itim" panose="020B0604020202020204" charset="-34"/>
                <a:cs typeface="Itim" panose="020B0604020202020204" charset="-34"/>
              </a:rPr>
              <a:t>-gam </a:t>
            </a:r>
            <a:r>
              <a:rPr lang="en-US" altLang="en-US" sz="2800" b="1" dirty="0" err="1">
                <a:solidFill>
                  <a:srgbClr val="0000FF"/>
                </a:solidFill>
                <a:latin typeface="Itim" panose="020B0604020202020204" charset="-34"/>
                <a:cs typeface="Itim" panose="020B0604020202020204" charset="-34"/>
              </a:rPr>
              <a:t>thóc</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lần</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sau</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chuyển</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được</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là</a:t>
            </a:r>
            <a:r>
              <a:rPr lang="en-US" altLang="en-US" sz="2800" b="1" dirty="0">
                <a:solidFill>
                  <a:srgbClr val="0000FF"/>
                </a:solidFill>
                <a:latin typeface="Itim" panose="020B0604020202020204" charset="-34"/>
                <a:cs typeface="Itim" panose="020B0604020202020204" charset="-34"/>
              </a:rPr>
              <a:t>: </a:t>
            </a:r>
          </a:p>
        </p:txBody>
      </p:sp>
      <mc:AlternateContent xmlns:mc="http://schemas.openxmlformats.org/markup-compatibility/2006">
        <mc:Choice xmlns:a14="http://schemas.microsoft.com/office/drawing/2010/main" Requires="a14">
          <p:sp>
            <p:nvSpPr>
              <p:cNvPr id="119" name="Rectangle 118">
                <a:extLst>
                  <a:ext uri="{FF2B5EF4-FFF2-40B4-BE49-F238E27FC236}">
                    <a16:creationId xmlns:a16="http://schemas.microsoft.com/office/drawing/2014/main" id="{04C7750B-2C64-4F7B-8A4F-D3DFC3A5249D}"/>
                  </a:ext>
                </a:extLst>
              </p:cNvPr>
              <p:cNvSpPr>
                <a:spLocks noChangeArrowheads="1"/>
              </p:cNvSpPr>
              <p:nvPr/>
            </p:nvSpPr>
            <p:spPr bwMode="auto">
              <a:xfrm>
                <a:off x="2742429" y="1961238"/>
                <a:ext cx="3962400"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rgbClr val="0000FF"/>
                    </a:solidFill>
                    <a:latin typeface="Itim" panose="020B0604020202020204" charset="-34"/>
                    <a:cs typeface="Itim" panose="020B0604020202020204" charset="-34"/>
                  </a:rPr>
                  <a:t>27150 </a:t>
                </a:r>
                <a14:m>
                  <m:oMath xmlns:m="http://schemas.openxmlformats.org/officeDocument/2006/math">
                    <m:r>
                      <a:rPr lang="en-US" altLang="en-US" sz="2800" b="1" i="1" dirty="0" smtClean="0">
                        <a:solidFill>
                          <a:srgbClr val="0000FF"/>
                        </a:solidFill>
                        <a:latin typeface="Cambria Math" panose="02040503050406030204" pitchFamily="18" charset="0"/>
                        <a:ea typeface="Cambria Math" panose="02040503050406030204" pitchFamily="18" charset="0"/>
                        <a:cs typeface="Itim" panose="020B0604020202020204" charset="-34"/>
                      </a:rPr>
                      <m:t>×</m:t>
                    </m:r>
                  </m:oMath>
                </a14:m>
                <a:r>
                  <a:rPr lang="en-US" altLang="en-US" sz="2800" b="1" dirty="0">
                    <a:solidFill>
                      <a:srgbClr val="0000FF"/>
                    </a:solidFill>
                    <a:latin typeface="Itim" panose="020B0604020202020204" charset="-34"/>
                    <a:cs typeface="Itim" panose="020B0604020202020204" charset="-34"/>
                  </a:rPr>
                  <a:t> 2 = 54300 (kg)</a:t>
                </a:r>
              </a:p>
            </p:txBody>
          </p:sp>
        </mc:Choice>
        <mc:Fallback>
          <p:sp>
            <p:nvSpPr>
              <p:cNvPr id="119" name="Rectangle 118">
                <a:extLst>
                  <a:ext uri="{FF2B5EF4-FFF2-40B4-BE49-F238E27FC236}">
                    <a16:creationId xmlns:a16="http://schemas.microsoft.com/office/drawing/2014/main" id="{04C7750B-2C64-4F7B-8A4F-D3DFC3A5249D}"/>
                  </a:ext>
                </a:extLst>
              </p:cNvPr>
              <p:cNvSpPr>
                <a:spLocks noRot="1" noChangeAspect="1" noMove="1" noResize="1" noEditPoints="1" noAdjustHandles="1" noChangeArrowheads="1" noChangeShapeType="1" noTextEdit="1"/>
              </p:cNvSpPr>
              <p:nvPr/>
            </p:nvSpPr>
            <p:spPr bwMode="auto">
              <a:xfrm>
                <a:off x="2742429" y="1961238"/>
                <a:ext cx="3962400" cy="523220"/>
              </a:xfrm>
              <a:prstGeom prst="rect">
                <a:avLst/>
              </a:prstGeom>
              <a:blipFill>
                <a:blip r:embed="rId3"/>
                <a:stretch>
                  <a:fillRect l="-1385" t="-13953" r="-1231" b="-302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0" name="Rectangle 119">
            <a:extLst>
              <a:ext uri="{FF2B5EF4-FFF2-40B4-BE49-F238E27FC236}">
                <a16:creationId xmlns:a16="http://schemas.microsoft.com/office/drawing/2014/main" id="{7C221066-E0E6-4DB2-815B-FE609EE48532}"/>
              </a:ext>
            </a:extLst>
          </p:cNvPr>
          <p:cNvSpPr>
            <a:spLocks noChangeArrowheads="1"/>
          </p:cNvSpPr>
          <p:nvPr/>
        </p:nvSpPr>
        <p:spPr bwMode="auto">
          <a:xfrm>
            <a:off x="1126660" y="2411350"/>
            <a:ext cx="7507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Số</a:t>
            </a:r>
            <a:r>
              <a:rPr lang="en-US" altLang="en-US" sz="2800" b="1" dirty="0">
                <a:solidFill>
                  <a:srgbClr val="0000FF"/>
                </a:solidFill>
                <a:latin typeface="Itim" panose="020B0604020202020204" charset="-34"/>
                <a:cs typeface="Itim" panose="020B0604020202020204" charset="-34"/>
              </a:rPr>
              <a:t> ki-</a:t>
            </a:r>
            <a:r>
              <a:rPr lang="en-US" altLang="en-US" sz="2800" b="1" dirty="0" err="1">
                <a:solidFill>
                  <a:srgbClr val="0000FF"/>
                </a:solidFill>
                <a:latin typeface="Itim" panose="020B0604020202020204" charset="-34"/>
                <a:cs typeface="Itim" panose="020B0604020202020204" charset="-34"/>
              </a:rPr>
              <a:t>lô</a:t>
            </a:r>
            <a:r>
              <a:rPr lang="en-US" altLang="en-US" sz="2800" b="1" dirty="0">
                <a:solidFill>
                  <a:srgbClr val="0000FF"/>
                </a:solidFill>
                <a:latin typeface="Itim" panose="020B0604020202020204" charset="-34"/>
                <a:cs typeface="Itim" panose="020B0604020202020204" charset="-34"/>
              </a:rPr>
              <a:t>-gam </a:t>
            </a:r>
            <a:r>
              <a:rPr lang="en-US" altLang="en-US" sz="2800" b="1" dirty="0" err="1">
                <a:solidFill>
                  <a:srgbClr val="0000FF"/>
                </a:solidFill>
                <a:latin typeface="Itim" panose="020B0604020202020204" charset="-34"/>
                <a:cs typeface="Itim" panose="020B0604020202020204" charset="-34"/>
              </a:rPr>
              <a:t>thóc</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cả</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hai</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lần</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chuyển</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được</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là</a:t>
            </a:r>
            <a:r>
              <a:rPr lang="en-US" altLang="en-US" sz="2800" b="1" dirty="0">
                <a:solidFill>
                  <a:srgbClr val="0000FF"/>
                </a:solidFill>
                <a:latin typeface="Itim" panose="020B0604020202020204" charset="-34"/>
                <a:cs typeface="Itim" panose="020B0604020202020204" charset="-34"/>
              </a:rPr>
              <a:t> :</a:t>
            </a:r>
            <a:endParaRPr lang="vi-VN" altLang="en-US" sz="2000" dirty="0">
              <a:latin typeface="Itim" panose="020B0604020202020204" charset="-34"/>
              <a:cs typeface="Itim" panose="020B0604020202020204" charset="-34"/>
            </a:endParaRPr>
          </a:p>
        </p:txBody>
      </p:sp>
      <p:sp>
        <p:nvSpPr>
          <p:cNvPr id="121" name="Rectangle 120">
            <a:extLst>
              <a:ext uri="{FF2B5EF4-FFF2-40B4-BE49-F238E27FC236}">
                <a16:creationId xmlns:a16="http://schemas.microsoft.com/office/drawing/2014/main" id="{09ACC74E-36B6-426A-98C6-1FFBB3FE76D0}"/>
              </a:ext>
            </a:extLst>
          </p:cNvPr>
          <p:cNvSpPr>
            <a:spLocks noChangeArrowheads="1"/>
          </p:cNvSpPr>
          <p:nvPr/>
        </p:nvSpPr>
        <p:spPr bwMode="auto">
          <a:xfrm>
            <a:off x="2397381" y="2868790"/>
            <a:ext cx="4951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rgbClr val="0000FF"/>
                </a:solidFill>
                <a:latin typeface="Itim" panose="020B0604020202020204" charset="-34"/>
                <a:cs typeface="Itim" panose="020B0604020202020204" charset="-34"/>
              </a:rPr>
              <a:t>27150 + 54300 = 81450 (kg)</a:t>
            </a:r>
          </a:p>
        </p:txBody>
      </p:sp>
      <p:sp>
        <p:nvSpPr>
          <p:cNvPr id="122" name="Rectangle 121">
            <a:extLst>
              <a:ext uri="{FF2B5EF4-FFF2-40B4-BE49-F238E27FC236}">
                <a16:creationId xmlns:a16="http://schemas.microsoft.com/office/drawing/2014/main" id="{39A34E24-2408-4779-BE7B-1EC24942B24D}"/>
              </a:ext>
            </a:extLst>
          </p:cNvPr>
          <p:cNvSpPr>
            <a:spLocks noChangeArrowheads="1"/>
          </p:cNvSpPr>
          <p:nvPr/>
        </p:nvSpPr>
        <p:spPr bwMode="auto">
          <a:xfrm>
            <a:off x="3382830" y="3384979"/>
            <a:ext cx="41577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Đáp</a:t>
            </a:r>
            <a:r>
              <a:rPr lang="en-US" altLang="en-US" sz="2800" b="1" dirty="0">
                <a:solidFill>
                  <a:srgbClr val="0000FF"/>
                </a:solidFill>
                <a:latin typeface="Itim" panose="020B0604020202020204" charset="-34"/>
                <a:cs typeface="Itim" panose="020B0604020202020204" charset="-34"/>
              </a:rPr>
              <a:t> </a:t>
            </a:r>
            <a:r>
              <a:rPr lang="en-US" altLang="en-US" sz="2800" b="1" dirty="0" err="1">
                <a:solidFill>
                  <a:srgbClr val="0000FF"/>
                </a:solidFill>
                <a:latin typeface="Itim" panose="020B0604020202020204" charset="-34"/>
                <a:cs typeface="Itim" panose="020B0604020202020204" charset="-34"/>
              </a:rPr>
              <a:t>số</a:t>
            </a:r>
            <a:r>
              <a:rPr lang="en-US" altLang="en-US" sz="2800" b="1" dirty="0">
                <a:solidFill>
                  <a:srgbClr val="0000FF"/>
                </a:solidFill>
                <a:latin typeface="Itim" panose="020B0604020202020204" charset="-34"/>
                <a:cs typeface="Itim" panose="020B0604020202020204" charset="-34"/>
              </a:rPr>
              <a:t> : 81450 kg </a:t>
            </a:r>
            <a:r>
              <a:rPr lang="en-US" altLang="en-US" sz="2800" b="1" dirty="0" err="1">
                <a:solidFill>
                  <a:srgbClr val="0000FF"/>
                </a:solidFill>
                <a:latin typeface="Itim" panose="020B0604020202020204" charset="-34"/>
                <a:cs typeface="Itim" panose="020B0604020202020204" charset="-34"/>
              </a:rPr>
              <a:t>thóc</a:t>
            </a:r>
            <a:endParaRPr lang="vi-VN" altLang="en-US" sz="2000" dirty="0">
              <a:latin typeface="Itim" panose="020B0604020202020204" charset="-34"/>
              <a:cs typeface="Itim" panose="020B060402020202020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barn(inVertical)">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barn(inVertical)">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barn(inVertical)">
                                      <p:cBhvr>
                                        <p:cTn id="2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5"/>
        <p:cNvGrpSpPr/>
        <p:nvPr/>
      </p:nvGrpSpPr>
      <p:grpSpPr>
        <a:xfrm>
          <a:off x="0" y="0"/>
          <a:ext cx="0" cy="0"/>
          <a:chOff x="0" y="0"/>
          <a:chExt cx="0" cy="0"/>
        </a:xfrm>
      </p:grpSpPr>
      <p:sp>
        <p:nvSpPr>
          <p:cNvPr id="1396" name="Google Shape;1396;p50"/>
          <p:cNvSpPr/>
          <p:nvPr/>
        </p:nvSpPr>
        <p:spPr>
          <a:xfrm>
            <a:off x="4332175" y="1071900"/>
            <a:ext cx="4098600" cy="19302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txBox="1">
            <a:spLocks noGrp="1"/>
          </p:cNvSpPr>
          <p:nvPr>
            <p:ph type="title"/>
          </p:nvPr>
        </p:nvSpPr>
        <p:spPr>
          <a:xfrm>
            <a:off x="4412575" y="1157850"/>
            <a:ext cx="3937800" cy="175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a:t>
            </a:r>
            <a:r>
              <a:rPr lang="en" dirty="0"/>
              <a:t>ác con giỏi quá!!!</a:t>
            </a:r>
            <a:endParaRPr dirty="0"/>
          </a:p>
        </p:txBody>
      </p:sp>
      <p:grpSp>
        <p:nvGrpSpPr>
          <p:cNvPr id="1398" name="Google Shape;1398;p50"/>
          <p:cNvGrpSpPr/>
          <p:nvPr/>
        </p:nvGrpSpPr>
        <p:grpSpPr>
          <a:xfrm>
            <a:off x="7102258" y="934221"/>
            <a:ext cx="315440" cy="304214"/>
            <a:chOff x="2082875" y="4326875"/>
            <a:chExt cx="377050" cy="363675"/>
          </a:xfrm>
        </p:grpSpPr>
        <p:sp>
          <p:nvSpPr>
            <p:cNvPr id="1399" name="Google Shape;1399;p50"/>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50"/>
          <p:cNvGrpSpPr/>
          <p:nvPr/>
        </p:nvGrpSpPr>
        <p:grpSpPr>
          <a:xfrm rot="3599956">
            <a:off x="7664172" y="673442"/>
            <a:ext cx="1047777" cy="825782"/>
            <a:chOff x="6329425" y="1123600"/>
            <a:chExt cx="1047800" cy="825800"/>
          </a:xfrm>
        </p:grpSpPr>
        <p:sp>
          <p:nvSpPr>
            <p:cNvPr id="1403" name="Google Shape;1403;p50"/>
            <p:cNvSpPr/>
            <p:nvPr/>
          </p:nvSpPr>
          <p:spPr>
            <a:xfrm>
              <a:off x="6333575" y="1127300"/>
              <a:ext cx="1040025" cy="818650"/>
            </a:xfrm>
            <a:custGeom>
              <a:avLst/>
              <a:gdLst/>
              <a:ahLst/>
              <a:cxnLst/>
              <a:rect l="l" t="t" r="r" b="b"/>
              <a:pathLst>
                <a:path w="41601" h="32746" extrusionOk="0">
                  <a:moveTo>
                    <a:pt x="20355" y="9214"/>
                  </a:moveTo>
                  <a:cubicBezTo>
                    <a:pt x="22682" y="9214"/>
                    <a:pt x="24981" y="10068"/>
                    <a:pt x="26773" y="11704"/>
                  </a:cubicBezTo>
                  <a:lnTo>
                    <a:pt x="10876" y="19249"/>
                  </a:lnTo>
                  <a:cubicBezTo>
                    <a:pt x="10669" y="15511"/>
                    <a:pt x="12697" y="11828"/>
                    <a:pt x="16283" y="10131"/>
                  </a:cubicBezTo>
                  <a:cubicBezTo>
                    <a:pt x="17583" y="9515"/>
                    <a:pt x="18974" y="9214"/>
                    <a:pt x="20355" y="9214"/>
                  </a:cubicBezTo>
                  <a:close/>
                  <a:moveTo>
                    <a:pt x="20331" y="1"/>
                  </a:moveTo>
                  <a:cubicBezTo>
                    <a:pt x="17643" y="1"/>
                    <a:pt x="14915" y="583"/>
                    <a:pt x="12331" y="1814"/>
                  </a:cubicBezTo>
                  <a:cubicBezTo>
                    <a:pt x="4124" y="5718"/>
                    <a:pt x="55" y="14863"/>
                    <a:pt x="2242" y="23359"/>
                  </a:cubicBezTo>
                  <a:lnTo>
                    <a:pt x="0" y="24421"/>
                  </a:lnTo>
                  <a:lnTo>
                    <a:pt x="3952" y="32745"/>
                  </a:lnTo>
                  <a:lnTo>
                    <a:pt x="41601" y="14849"/>
                  </a:lnTo>
                  <a:lnTo>
                    <a:pt x="37642" y="6524"/>
                  </a:lnTo>
                  <a:lnTo>
                    <a:pt x="35415" y="7600"/>
                  </a:lnTo>
                  <a:cubicBezTo>
                    <a:pt x="31847" y="2761"/>
                    <a:pt x="26183" y="1"/>
                    <a:pt x="20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6329425" y="1123600"/>
              <a:ext cx="1047800" cy="825800"/>
            </a:xfrm>
            <a:custGeom>
              <a:avLst/>
              <a:gdLst/>
              <a:ahLst/>
              <a:cxnLst/>
              <a:rect l="l" t="t" r="r" b="b"/>
              <a:pathLst>
                <a:path w="41912" h="33032" extrusionOk="0">
                  <a:moveTo>
                    <a:pt x="20525" y="9500"/>
                  </a:moveTo>
                  <a:cubicBezTo>
                    <a:pt x="22742" y="9500"/>
                    <a:pt x="24936" y="10290"/>
                    <a:pt x="26670" y="11810"/>
                  </a:cubicBezTo>
                  <a:lnTo>
                    <a:pt x="11180" y="19176"/>
                  </a:lnTo>
                  <a:cubicBezTo>
                    <a:pt x="11042" y="15452"/>
                    <a:pt x="13139" y="12004"/>
                    <a:pt x="16511" y="10410"/>
                  </a:cubicBezTo>
                  <a:cubicBezTo>
                    <a:pt x="17790" y="9799"/>
                    <a:pt x="19162" y="9500"/>
                    <a:pt x="20525" y="9500"/>
                  </a:cubicBezTo>
                  <a:close/>
                  <a:moveTo>
                    <a:pt x="20525" y="9205"/>
                  </a:moveTo>
                  <a:cubicBezTo>
                    <a:pt x="19122" y="9205"/>
                    <a:pt x="17709" y="9512"/>
                    <a:pt x="16387" y="10141"/>
                  </a:cubicBezTo>
                  <a:cubicBezTo>
                    <a:pt x="12842" y="11824"/>
                    <a:pt x="10670" y="15486"/>
                    <a:pt x="10897" y="19411"/>
                  </a:cubicBezTo>
                  <a:cubicBezTo>
                    <a:pt x="10897" y="19459"/>
                    <a:pt x="10925" y="19500"/>
                    <a:pt x="10966" y="19528"/>
                  </a:cubicBezTo>
                  <a:lnTo>
                    <a:pt x="11042" y="19548"/>
                  </a:lnTo>
                  <a:lnTo>
                    <a:pt x="11104" y="19528"/>
                  </a:lnTo>
                  <a:lnTo>
                    <a:pt x="27001" y="11976"/>
                  </a:lnTo>
                  <a:cubicBezTo>
                    <a:pt x="27043" y="11955"/>
                    <a:pt x="27077" y="11914"/>
                    <a:pt x="27084" y="11866"/>
                  </a:cubicBezTo>
                  <a:cubicBezTo>
                    <a:pt x="27084" y="11817"/>
                    <a:pt x="27070" y="11769"/>
                    <a:pt x="27036" y="11735"/>
                  </a:cubicBezTo>
                  <a:cubicBezTo>
                    <a:pt x="25219" y="10074"/>
                    <a:pt x="22887" y="9205"/>
                    <a:pt x="20525" y="9205"/>
                  </a:cubicBezTo>
                  <a:close/>
                  <a:moveTo>
                    <a:pt x="20497" y="298"/>
                  </a:moveTo>
                  <a:cubicBezTo>
                    <a:pt x="26250" y="298"/>
                    <a:pt x="31872" y="2967"/>
                    <a:pt x="35457" y="7831"/>
                  </a:cubicBezTo>
                  <a:cubicBezTo>
                    <a:pt x="35490" y="7865"/>
                    <a:pt x="35534" y="7885"/>
                    <a:pt x="35578" y="7885"/>
                  </a:cubicBezTo>
                  <a:cubicBezTo>
                    <a:pt x="35597" y="7885"/>
                    <a:pt x="35617" y="7881"/>
                    <a:pt x="35636" y="7872"/>
                  </a:cubicBezTo>
                  <a:lnTo>
                    <a:pt x="37739" y="6872"/>
                  </a:lnTo>
                  <a:lnTo>
                    <a:pt x="41567" y="14928"/>
                  </a:lnTo>
                  <a:lnTo>
                    <a:pt x="4187" y="32693"/>
                  </a:lnTo>
                  <a:lnTo>
                    <a:pt x="359" y="24645"/>
                  </a:lnTo>
                  <a:lnTo>
                    <a:pt x="2463" y="23645"/>
                  </a:lnTo>
                  <a:cubicBezTo>
                    <a:pt x="2532" y="23611"/>
                    <a:pt x="2559" y="23535"/>
                    <a:pt x="2546" y="23473"/>
                  </a:cubicBezTo>
                  <a:cubicBezTo>
                    <a:pt x="346" y="14879"/>
                    <a:pt x="4553" y="5893"/>
                    <a:pt x="12560" y="2086"/>
                  </a:cubicBezTo>
                  <a:cubicBezTo>
                    <a:pt x="15105" y="878"/>
                    <a:pt x="17816" y="298"/>
                    <a:pt x="20497" y="298"/>
                  </a:cubicBezTo>
                  <a:close/>
                  <a:moveTo>
                    <a:pt x="20497" y="1"/>
                  </a:moveTo>
                  <a:cubicBezTo>
                    <a:pt x="17771" y="1"/>
                    <a:pt x="15016" y="592"/>
                    <a:pt x="12429" y="1824"/>
                  </a:cubicBezTo>
                  <a:cubicBezTo>
                    <a:pt x="4339" y="5679"/>
                    <a:pt x="63" y="14748"/>
                    <a:pt x="2235" y="23424"/>
                  </a:cubicBezTo>
                  <a:lnTo>
                    <a:pt x="104" y="24438"/>
                  </a:lnTo>
                  <a:cubicBezTo>
                    <a:pt x="28" y="24473"/>
                    <a:pt x="1" y="24562"/>
                    <a:pt x="35" y="24631"/>
                  </a:cubicBezTo>
                  <a:lnTo>
                    <a:pt x="3994" y="32956"/>
                  </a:lnTo>
                  <a:cubicBezTo>
                    <a:pt x="4015" y="33004"/>
                    <a:pt x="4063" y="33031"/>
                    <a:pt x="4118" y="33031"/>
                  </a:cubicBezTo>
                  <a:lnTo>
                    <a:pt x="4180" y="33018"/>
                  </a:lnTo>
                  <a:lnTo>
                    <a:pt x="41829" y="15128"/>
                  </a:lnTo>
                  <a:cubicBezTo>
                    <a:pt x="41864" y="15107"/>
                    <a:pt x="41891" y="15079"/>
                    <a:pt x="41905" y="15045"/>
                  </a:cubicBezTo>
                  <a:cubicBezTo>
                    <a:pt x="41912" y="15011"/>
                    <a:pt x="41912" y="14969"/>
                    <a:pt x="41898" y="14935"/>
                  </a:cubicBezTo>
                  <a:lnTo>
                    <a:pt x="37946" y="6617"/>
                  </a:lnTo>
                  <a:cubicBezTo>
                    <a:pt x="37922" y="6563"/>
                    <a:pt x="37869" y="6534"/>
                    <a:pt x="37816" y="6534"/>
                  </a:cubicBezTo>
                  <a:cubicBezTo>
                    <a:pt x="37794" y="6534"/>
                    <a:pt x="37773" y="6538"/>
                    <a:pt x="37753" y="6548"/>
                  </a:cubicBezTo>
                  <a:lnTo>
                    <a:pt x="35622" y="7555"/>
                  </a:lnTo>
                  <a:cubicBezTo>
                    <a:pt x="31971" y="2680"/>
                    <a:pt x="26300" y="1"/>
                    <a:pt x="204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6446900" y="1444375"/>
              <a:ext cx="864300" cy="443650"/>
            </a:xfrm>
            <a:custGeom>
              <a:avLst/>
              <a:gdLst/>
              <a:ahLst/>
              <a:cxnLst/>
              <a:rect l="l" t="t" r="r" b="b"/>
              <a:pathLst>
                <a:path w="34572" h="17746" extrusionOk="0">
                  <a:moveTo>
                    <a:pt x="33618" y="0"/>
                  </a:moveTo>
                  <a:cubicBezTo>
                    <a:pt x="33522" y="0"/>
                    <a:pt x="33428" y="91"/>
                    <a:pt x="33482" y="207"/>
                  </a:cubicBezTo>
                  <a:lnTo>
                    <a:pt x="34227" y="1786"/>
                  </a:lnTo>
                  <a:lnTo>
                    <a:pt x="1067" y="17407"/>
                  </a:lnTo>
                  <a:lnTo>
                    <a:pt x="329" y="15828"/>
                  </a:lnTo>
                  <a:cubicBezTo>
                    <a:pt x="299" y="15768"/>
                    <a:pt x="249" y="15742"/>
                    <a:pt x="198" y="15742"/>
                  </a:cubicBezTo>
                  <a:cubicBezTo>
                    <a:pt x="99" y="15742"/>
                    <a:pt x="1" y="15840"/>
                    <a:pt x="60" y="15959"/>
                  </a:cubicBezTo>
                  <a:lnTo>
                    <a:pt x="867" y="17662"/>
                  </a:lnTo>
                  <a:cubicBezTo>
                    <a:pt x="888" y="17697"/>
                    <a:pt x="916" y="17725"/>
                    <a:pt x="950" y="17745"/>
                  </a:cubicBezTo>
                  <a:lnTo>
                    <a:pt x="998" y="17745"/>
                  </a:lnTo>
                  <a:lnTo>
                    <a:pt x="1060" y="17725"/>
                  </a:lnTo>
                  <a:lnTo>
                    <a:pt x="34482" y="1993"/>
                  </a:lnTo>
                  <a:cubicBezTo>
                    <a:pt x="34516" y="1973"/>
                    <a:pt x="34544" y="1938"/>
                    <a:pt x="34558" y="1904"/>
                  </a:cubicBezTo>
                  <a:cubicBezTo>
                    <a:pt x="34571" y="1869"/>
                    <a:pt x="34564" y="1828"/>
                    <a:pt x="34551" y="1793"/>
                  </a:cubicBezTo>
                  <a:lnTo>
                    <a:pt x="33751" y="90"/>
                  </a:lnTo>
                  <a:cubicBezTo>
                    <a:pt x="33722" y="27"/>
                    <a:pt x="33670" y="0"/>
                    <a:pt x="33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7163300" y="1500150"/>
              <a:ext cx="29100" cy="50275"/>
            </a:xfrm>
            <a:custGeom>
              <a:avLst/>
              <a:gdLst/>
              <a:ahLst/>
              <a:cxnLst/>
              <a:rect l="l" t="t" r="r" b="b"/>
              <a:pathLst>
                <a:path w="1164" h="2011" extrusionOk="0">
                  <a:moveTo>
                    <a:pt x="198" y="1"/>
                  </a:moveTo>
                  <a:cubicBezTo>
                    <a:pt x="99" y="1"/>
                    <a:pt x="1" y="99"/>
                    <a:pt x="60" y="217"/>
                  </a:cubicBezTo>
                  <a:lnTo>
                    <a:pt x="867" y="1928"/>
                  </a:lnTo>
                  <a:cubicBezTo>
                    <a:pt x="895" y="1976"/>
                    <a:pt x="943" y="2004"/>
                    <a:pt x="998" y="2011"/>
                  </a:cubicBezTo>
                  <a:lnTo>
                    <a:pt x="1060" y="1997"/>
                  </a:lnTo>
                  <a:cubicBezTo>
                    <a:pt x="1129" y="1962"/>
                    <a:pt x="1164" y="1873"/>
                    <a:pt x="1129" y="1804"/>
                  </a:cubicBezTo>
                  <a:lnTo>
                    <a:pt x="329" y="86"/>
                  </a:lnTo>
                  <a:cubicBezTo>
                    <a:pt x="299" y="26"/>
                    <a:pt x="248"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7231700" y="1489550"/>
              <a:ext cx="20350" cy="32950"/>
            </a:xfrm>
            <a:custGeom>
              <a:avLst/>
              <a:gdLst/>
              <a:ahLst/>
              <a:cxnLst/>
              <a:rect l="l" t="t" r="r" b="b"/>
              <a:pathLst>
                <a:path w="814" h="1318" extrusionOk="0">
                  <a:moveTo>
                    <a:pt x="168" y="0"/>
                  </a:moveTo>
                  <a:cubicBezTo>
                    <a:pt x="148" y="0"/>
                    <a:pt x="129" y="5"/>
                    <a:pt x="110" y="14"/>
                  </a:cubicBezTo>
                  <a:cubicBezTo>
                    <a:pt x="34" y="48"/>
                    <a:pt x="0" y="138"/>
                    <a:pt x="41" y="214"/>
                  </a:cubicBezTo>
                  <a:lnTo>
                    <a:pt x="510" y="1228"/>
                  </a:lnTo>
                  <a:cubicBezTo>
                    <a:pt x="538" y="1276"/>
                    <a:pt x="586" y="1310"/>
                    <a:pt x="641" y="1317"/>
                  </a:cubicBezTo>
                  <a:lnTo>
                    <a:pt x="710" y="1297"/>
                  </a:lnTo>
                  <a:cubicBezTo>
                    <a:pt x="779" y="1255"/>
                    <a:pt x="814" y="1173"/>
                    <a:pt x="779" y="1097"/>
                  </a:cubicBezTo>
                  <a:lnTo>
                    <a:pt x="297" y="90"/>
                  </a:lnTo>
                  <a:cubicBezTo>
                    <a:pt x="276" y="34"/>
                    <a:pt x="222"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7112550" y="1545750"/>
              <a:ext cx="20200" cy="32775"/>
            </a:xfrm>
            <a:custGeom>
              <a:avLst/>
              <a:gdLst/>
              <a:ahLst/>
              <a:cxnLst/>
              <a:rect l="l" t="t" r="r" b="b"/>
              <a:pathLst>
                <a:path w="808" h="1311" extrusionOk="0">
                  <a:moveTo>
                    <a:pt x="165" y="1"/>
                  </a:moveTo>
                  <a:cubicBezTo>
                    <a:pt x="145" y="1"/>
                    <a:pt x="124" y="5"/>
                    <a:pt x="104" y="14"/>
                  </a:cubicBezTo>
                  <a:cubicBezTo>
                    <a:pt x="35" y="49"/>
                    <a:pt x="0" y="131"/>
                    <a:pt x="35" y="207"/>
                  </a:cubicBezTo>
                  <a:lnTo>
                    <a:pt x="511" y="1221"/>
                  </a:lnTo>
                  <a:cubicBezTo>
                    <a:pt x="538" y="1276"/>
                    <a:pt x="594" y="1304"/>
                    <a:pt x="649" y="1311"/>
                  </a:cubicBezTo>
                  <a:lnTo>
                    <a:pt x="711" y="1290"/>
                  </a:lnTo>
                  <a:cubicBezTo>
                    <a:pt x="780" y="1256"/>
                    <a:pt x="807" y="1173"/>
                    <a:pt x="780" y="1104"/>
                  </a:cubicBezTo>
                  <a:lnTo>
                    <a:pt x="297" y="83"/>
                  </a:lnTo>
                  <a:cubicBezTo>
                    <a:pt x="272" y="33"/>
                    <a:pt x="221"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6993400" y="1601750"/>
              <a:ext cx="20200" cy="32825"/>
            </a:xfrm>
            <a:custGeom>
              <a:avLst/>
              <a:gdLst/>
              <a:ahLst/>
              <a:cxnLst/>
              <a:rect l="l" t="t" r="r" b="b"/>
              <a:pathLst>
                <a:path w="808" h="1313" extrusionOk="0">
                  <a:moveTo>
                    <a:pt x="167" y="1"/>
                  </a:moveTo>
                  <a:cubicBezTo>
                    <a:pt x="146" y="1"/>
                    <a:pt x="124" y="6"/>
                    <a:pt x="104" y="16"/>
                  </a:cubicBezTo>
                  <a:cubicBezTo>
                    <a:pt x="28" y="50"/>
                    <a:pt x="1" y="140"/>
                    <a:pt x="35" y="216"/>
                  </a:cubicBezTo>
                  <a:lnTo>
                    <a:pt x="511" y="1229"/>
                  </a:lnTo>
                  <a:cubicBezTo>
                    <a:pt x="539" y="1285"/>
                    <a:pt x="587" y="1312"/>
                    <a:pt x="649" y="1312"/>
                  </a:cubicBezTo>
                  <a:lnTo>
                    <a:pt x="711" y="1298"/>
                  </a:lnTo>
                  <a:cubicBezTo>
                    <a:pt x="780" y="1264"/>
                    <a:pt x="808" y="1174"/>
                    <a:pt x="780" y="1105"/>
                  </a:cubicBezTo>
                  <a:lnTo>
                    <a:pt x="297" y="85"/>
                  </a:lnTo>
                  <a:cubicBezTo>
                    <a:pt x="273" y="30"/>
                    <a:pt x="22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6873775" y="1657875"/>
              <a:ext cx="20700" cy="32900"/>
            </a:xfrm>
            <a:custGeom>
              <a:avLst/>
              <a:gdLst/>
              <a:ahLst/>
              <a:cxnLst/>
              <a:rect l="l" t="t" r="r" b="b"/>
              <a:pathLst>
                <a:path w="828" h="1316" extrusionOk="0">
                  <a:moveTo>
                    <a:pt x="194" y="0"/>
                  </a:moveTo>
                  <a:cubicBezTo>
                    <a:pt x="98" y="0"/>
                    <a:pt x="0" y="94"/>
                    <a:pt x="55" y="212"/>
                  </a:cubicBezTo>
                  <a:lnTo>
                    <a:pt x="537" y="1226"/>
                  </a:lnTo>
                  <a:cubicBezTo>
                    <a:pt x="558" y="1281"/>
                    <a:pt x="606" y="1315"/>
                    <a:pt x="668" y="1315"/>
                  </a:cubicBezTo>
                  <a:lnTo>
                    <a:pt x="724" y="1295"/>
                  </a:lnTo>
                  <a:cubicBezTo>
                    <a:pt x="793" y="1260"/>
                    <a:pt x="827" y="1178"/>
                    <a:pt x="793" y="1109"/>
                  </a:cubicBezTo>
                  <a:lnTo>
                    <a:pt x="324" y="88"/>
                  </a:lnTo>
                  <a:cubicBezTo>
                    <a:pt x="295" y="26"/>
                    <a:pt x="245"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6754500" y="1713950"/>
              <a:ext cx="20825" cy="32850"/>
            </a:xfrm>
            <a:custGeom>
              <a:avLst/>
              <a:gdLst/>
              <a:ahLst/>
              <a:cxnLst/>
              <a:rect l="l" t="t" r="r" b="b"/>
              <a:pathLst>
                <a:path w="833" h="1314" extrusionOk="0">
                  <a:moveTo>
                    <a:pt x="196" y="1"/>
                  </a:moveTo>
                  <a:cubicBezTo>
                    <a:pt x="99" y="1"/>
                    <a:pt x="1" y="98"/>
                    <a:pt x="60" y="217"/>
                  </a:cubicBezTo>
                  <a:lnTo>
                    <a:pt x="543" y="1238"/>
                  </a:lnTo>
                  <a:cubicBezTo>
                    <a:pt x="564" y="1286"/>
                    <a:pt x="612" y="1314"/>
                    <a:pt x="667" y="1314"/>
                  </a:cubicBezTo>
                  <a:lnTo>
                    <a:pt x="729" y="1307"/>
                  </a:lnTo>
                  <a:cubicBezTo>
                    <a:pt x="805" y="1266"/>
                    <a:pt x="833" y="1176"/>
                    <a:pt x="798" y="1107"/>
                  </a:cubicBezTo>
                  <a:lnTo>
                    <a:pt x="322" y="86"/>
                  </a:lnTo>
                  <a:cubicBezTo>
                    <a:pt x="294" y="26"/>
                    <a:pt x="245"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6635450" y="1770250"/>
              <a:ext cx="20725" cy="32775"/>
            </a:xfrm>
            <a:custGeom>
              <a:avLst/>
              <a:gdLst/>
              <a:ahLst/>
              <a:cxnLst/>
              <a:rect l="l" t="t" r="r" b="b"/>
              <a:pathLst>
                <a:path w="829" h="1311" extrusionOk="0">
                  <a:moveTo>
                    <a:pt x="187" y="0"/>
                  </a:moveTo>
                  <a:cubicBezTo>
                    <a:pt x="93" y="0"/>
                    <a:pt x="0" y="90"/>
                    <a:pt x="50" y="207"/>
                  </a:cubicBezTo>
                  <a:lnTo>
                    <a:pt x="532" y="1227"/>
                  </a:lnTo>
                  <a:cubicBezTo>
                    <a:pt x="560" y="1276"/>
                    <a:pt x="608" y="1303"/>
                    <a:pt x="663" y="1310"/>
                  </a:cubicBezTo>
                  <a:lnTo>
                    <a:pt x="725" y="1296"/>
                  </a:lnTo>
                  <a:cubicBezTo>
                    <a:pt x="794" y="1262"/>
                    <a:pt x="829" y="1172"/>
                    <a:pt x="794" y="1103"/>
                  </a:cubicBezTo>
                  <a:lnTo>
                    <a:pt x="319" y="89"/>
                  </a:lnTo>
                  <a:cubicBezTo>
                    <a:pt x="289" y="27"/>
                    <a:pt x="238"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6516675" y="1826425"/>
              <a:ext cx="20375" cy="32625"/>
            </a:xfrm>
            <a:custGeom>
              <a:avLst/>
              <a:gdLst/>
              <a:ahLst/>
              <a:cxnLst/>
              <a:rect l="l" t="t" r="r" b="b"/>
              <a:pathLst>
                <a:path w="815" h="1305" extrusionOk="0">
                  <a:moveTo>
                    <a:pt x="177" y="0"/>
                  </a:moveTo>
                  <a:cubicBezTo>
                    <a:pt x="155" y="0"/>
                    <a:pt x="133" y="5"/>
                    <a:pt x="111" y="15"/>
                  </a:cubicBezTo>
                  <a:cubicBezTo>
                    <a:pt x="35" y="42"/>
                    <a:pt x="0" y="132"/>
                    <a:pt x="35" y="208"/>
                  </a:cubicBezTo>
                  <a:lnTo>
                    <a:pt x="518" y="1229"/>
                  </a:lnTo>
                  <a:cubicBezTo>
                    <a:pt x="538" y="1277"/>
                    <a:pt x="594" y="1305"/>
                    <a:pt x="649" y="1305"/>
                  </a:cubicBezTo>
                  <a:lnTo>
                    <a:pt x="718" y="1298"/>
                  </a:lnTo>
                  <a:cubicBezTo>
                    <a:pt x="787" y="1256"/>
                    <a:pt x="814" y="1174"/>
                    <a:pt x="787" y="1098"/>
                  </a:cubicBezTo>
                  <a:lnTo>
                    <a:pt x="304" y="84"/>
                  </a:lnTo>
                  <a:cubicBezTo>
                    <a:pt x="279" y="30"/>
                    <a:pt x="23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7044300" y="1556450"/>
              <a:ext cx="28950" cy="50000"/>
            </a:xfrm>
            <a:custGeom>
              <a:avLst/>
              <a:gdLst/>
              <a:ahLst/>
              <a:cxnLst/>
              <a:rect l="l" t="t" r="r" b="b"/>
              <a:pathLst>
                <a:path w="1158" h="2000" extrusionOk="0">
                  <a:moveTo>
                    <a:pt x="189" y="0"/>
                  </a:moveTo>
                  <a:cubicBezTo>
                    <a:pt x="95" y="0"/>
                    <a:pt x="1" y="91"/>
                    <a:pt x="54" y="207"/>
                  </a:cubicBezTo>
                  <a:lnTo>
                    <a:pt x="861" y="1924"/>
                  </a:lnTo>
                  <a:cubicBezTo>
                    <a:pt x="882" y="1972"/>
                    <a:pt x="937" y="2000"/>
                    <a:pt x="992" y="2000"/>
                  </a:cubicBezTo>
                  <a:lnTo>
                    <a:pt x="1055" y="1993"/>
                  </a:lnTo>
                  <a:cubicBezTo>
                    <a:pt x="1123" y="1959"/>
                    <a:pt x="1158" y="1869"/>
                    <a:pt x="1123" y="1793"/>
                  </a:cubicBezTo>
                  <a:lnTo>
                    <a:pt x="317" y="90"/>
                  </a:lnTo>
                  <a:cubicBezTo>
                    <a:pt x="290" y="27"/>
                    <a:pt x="240"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6924850" y="1612900"/>
              <a:ext cx="29450" cy="49775"/>
            </a:xfrm>
            <a:custGeom>
              <a:avLst/>
              <a:gdLst/>
              <a:ahLst/>
              <a:cxnLst/>
              <a:rect l="l" t="t" r="r" b="b"/>
              <a:pathLst>
                <a:path w="1178" h="1991" extrusionOk="0">
                  <a:moveTo>
                    <a:pt x="228" y="1"/>
                  </a:moveTo>
                  <a:cubicBezTo>
                    <a:pt x="127" y="1"/>
                    <a:pt x="0" y="102"/>
                    <a:pt x="67" y="197"/>
                  </a:cubicBezTo>
                  <a:lnTo>
                    <a:pt x="874" y="1908"/>
                  </a:lnTo>
                  <a:cubicBezTo>
                    <a:pt x="894" y="1956"/>
                    <a:pt x="943" y="1990"/>
                    <a:pt x="1005" y="1990"/>
                  </a:cubicBezTo>
                  <a:lnTo>
                    <a:pt x="1060" y="1977"/>
                  </a:lnTo>
                  <a:cubicBezTo>
                    <a:pt x="1136" y="1949"/>
                    <a:pt x="1177" y="1859"/>
                    <a:pt x="1143" y="1783"/>
                  </a:cubicBezTo>
                  <a:lnTo>
                    <a:pt x="329" y="73"/>
                  </a:lnTo>
                  <a:cubicBezTo>
                    <a:pt x="314" y="21"/>
                    <a:pt x="273"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6805500" y="1669000"/>
              <a:ext cx="29475" cy="49700"/>
            </a:xfrm>
            <a:custGeom>
              <a:avLst/>
              <a:gdLst/>
              <a:ahLst/>
              <a:cxnLst/>
              <a:rect l="l" t="t" r="r" b="b"/>
              <a:pathLst>
                <a:path w="1179" h="1988" extrusionOk="0">
                  <a:moveTo>
                    <a:pt x="236" y="0"/>
                  </a:moveTo>
                  <a:cubicBezTo>
                    <a:pt x="133" y="0"/>
                    <a:pt x="0" y="101"/>
                    <a:pt x="75" y="195"/>
                  </a:cubicBezTo>
                  <a:lnTo>
                    <a:pt x="882" y="1905"/>
                  </a:lnTo>
                  <a:cubicBezTo>
                    <a:pt x="903" y="1953"/>
                    <a:pt x="951" y="1988"/>
                    <a:pt x="1006" y="1988"/>
                  </a:cubicBezTo>
                  <a:lnTo>
                    <a:pt x="1075" y="1981"/>
                  </a:lnTo>
                  <a:cubicBezTo>
                    <a:pt x="1151" y="1939"/>
                    <a:pt x="1179" y="1857"/>
                    <a:pt x="1144" y="1781"/>
                  </a:cubicBezTo>
                  <a:lnTo>
                    <a:pt x="337" y="77"/>
                  </a:lnTo>
                  <a:cubicBezTo>
                    <a:pt x="326" y="22"/>
                    <a:pt x="28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6686550" y="1725175"/>
              <a:ext cx="29300" cy="49900"/>
            </a:xfrm>
            <a:custGeom>
              <a:avLst/>
              <a:gdLst/>
              <a:ahLst/>
              <a:cxnLst/>
              <a:rect l="l" t="t" r="r" b="b"/>
              <a:pathLst>
                <a:path w="1172" h="1996" extrusionOk="0">
                  <a:moveTo>
                    <a:pt x="229" y="1"/>
                  </a:moveTo>
                  <a:cubicBezTo>
                    <a:pt x="127" y="1"/>
                    <a:pt x="1" y="107"/>
                    <a:pt x="68" y="203"/>
                  </a:cubicBezTo>
                  <a:lnTo>
                    <a:pt x="868" y="1906"/>
                  </a:lnTo>
                  <a:cubicBezTo>
                    <a:pt x="895" y="1961"/>
                    <a:pt x="950" y="1989"/>
                    <a:pt x="1006" y="1996"/>
                  </a:cubicBezTo>
                  <a:lnTo>
                    <a:pt x="1068" y="1975"/>
                  </a:lnTo>
                  <a:cubicBezTo>
                    <a:pt x="1137" y="1934"/>
                    <a:pt x="1171" y="1851"/>
                    <a:pt x="1137" y="1775"/>
                  </a:cubicBezTo>
                  <a:lnTo>
                    <a:pt x="330" y="72"/>
                  </a:lnTo>
                  <a:cubicBezTo>
                    <a:pt x="313" y="21"/>
                    <a:pt x="27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6568225" y="1781075"/>
              <a:ext cx="28300" cy="50050"/>
            </a:xfrm>
            <a:custGeom>
              <a:avLst/>
              <a:gdLst/>
              <a:ahLst/>
              <a:cxnLst/>
              <a:rect l="l" t="t" r="r" b="b"/>
              <a:pathLst>
                <a:path w="1132" h="2002" extrusionOk="0">
                  <a:moveTo>
                    <a:pt x="167" y="0"/>
                  </a:moveTo>
                  <a:cubicBezTo>
                    <a:pt x="145" y="0"/>
                    <a:pt x="124" y="5"/>
                    <a:pt x="104" y="15"/>
                  </a:cubicBezTo>
                  <a:cubicBezTo>
                    <a:pt x="35" y="50"/>
                    <a:pt x="1" y="132"/>
                    <a:pt x="35" y="208"/>
                  </a:cubicBezTo>
                  <a:lnTo>
                    <a:pt x="835" y="1912"/>
                  </a:lnTo>
                  <a:cubicBezTo>
                    <a:pt x="863" y="1967"/>
                    <a:pt x="918" y="1994"/>
                    <a:pt x="973" y="2001"/>
                  </a:cubicBezTo>
                  <a:cubicBezTo>
                    <a:pt x="994" y="2001"/>
                    <a:pt x="1014" y="1994"/>
                    <a:pt x="1035" y="1981"/>
                  </a:cubicBezTo>
                  <a:cubicBezTo>
                    <a:pt x="1104" y="1946"/>
                    <a:pt x="1132" y="1863"/>
                    <a:pt x="1104" y="1794"/>
                  </a:cubicBezTo>
                  <a:lnTo>
                    <a:pt x="304" y="84"/>
                  </a:lnTo>
                  <a:cubicBezTo>
                    <a:pt x="275" y="30"/>
                    <a:pt x="22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6650650" y="1187125"/>
              <a:ext cx="28475" cy="50200"/>
            </a:xfrm>
            <a:custGeom>
              <a:avLst/>
              <a:gdLst/>
              <a:ahLst/>
              <a:cxnLst/>
              <a:rect l="l" t="t" r="r" b="b"/>
              <a:pathLst>
                <a:path w="1139" h="2008" extrusionOk="0">
                  <a:moveTo>
                    <a:pt x="158" y="1"/>
                  </a:moveTo>
                  <a:cubicBezTo>
                    <a:pt x="138" y="1"/>
                    <a:pt x="117" y="5"/>
                    <a:pt x="97" y="14"/>
                  </a:cubicBezTo>
                  <a:cubicBezTo>
                    <a:pt x="28" y="56"/>
                    <a:pt x="0" y="138"/>
                    <a:pt x="28" y="214"/>
                  </a:cubicBezTo>
                  <a:lnTo>
                    <a:pt x="842" y="1918"/>
                  </a:lnTo>
                  <a:cubicBezTo>
                    <a:pt x="862" y="1966"/>
                    <a:pt x="911" y="2000"/>
                    <a:pt x="973" y="2007"/>
                  </a:cubicBezTo>
                  <a:lnTo>
                    <a:pt x="1028" y="1987"/>
                  </a:lnTo>
                  <a:cubicBezTo>
                    <a:pt x="1104" y="1959"/>
                    <a:pt x="1138" y="1869"/>
                    <a:pt x="1097" y="1800"/>
                  </a:cubicBezTo>
                  <a:lnTo>
                    <a:pt x="297" y="90"/>
                  </a:lnTo>
                  <a:cubicBezTo>
                    <a:pt x="271" y="34"/>
                    <a:pt x="216"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6466325" y="1371475"/>
              <a:ext cx="50025" cy="30325"/>
            </a:xfrm>
            <a:custGeom>
              <a:avLst/>
              <a:gdLst/>
              <a:ahLst/>
              <a:cxnLst/>
              <a:rect l="l" t="t" r="r" b="b"/>
              <a:pathLst>
                <a:path w="2001" h="1213" extrusionOk="0">
                  <a:moveTo>
                    <a:pt x="177" y="0"/>
                  </a:moveTo>
                  <a:cubicBezTo>
                    <a:pt x="125" y="0"/>
                    <a:pt x="77" y="30"/>
                    <a:pt x="49" y="82"/>
                  </a:cubicBezTo>
                  <a:cubicBezTo>
                    <a:pt x="1" y="151"/>
                    <a:pt x="28" y="240"/>
                    <a:pt x="104" y="282"/>
                  </a:cubicBezTo>
                  <a:lnTo>
                    <a:pt x="1759" y="1192"/>
                  </a:lnTo>
                  <a:lnTo>
                    <a:pt x="1835" y="1213"/>
                  </a:lnTo>
                  <a:cubicBezTo>
                    <a:pt x="1883" y="1206"/>
                    <a:pt x="1932" y="1178"/>
                    <a:pt x="1952" y="1130"/>
                  </a:cubicBezTo>
                  <a:cubicBezTo>
                    <a:pt x="2001" y="1061"/>
                    <a:pt x="1973" y="971"/>
                    <a:pt x="1904" y="937"/>
                  </a:cubicBezTo>
                  <a:lnTo>
                    <a:pt x="249" y="20"/>
                  </a:lnTo>
                  <a:cubicBezTo>
                    <a:pt x="225" y="7"/>
                    <a:pt x="20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6426325" y="1622950"/>
              <a:ext cx="54500" cy="13350"/>
            </a:xfrm>
            <a:custGeom>
              <a:avLst/>
              <a:gdLst/>
              <a:ahLst/>
              <a:cxnLst/>
              <a:rect l="l" t="t" r="r" b="b"/>
              <a:pathLst>
                <a:path w="2180" h="534" extrusionOk="0">
                  <a:moveTo>
                    <a:pt x="2024" y="0"/>
                  </a:moveTo>
                  <a:cubicBezTo>
                    <a:pt x="2016" y="0"/>
                    <a:pt x="2008" y="1"/>
                    <a:pt x="2001" y="2"/>
                  </a:cubicBezTo>
                  <a:lnTo>
                    <a:pt x="132" y="243"/>
                  </a:lnTo>
                  <a:cubicBezTo>
                    <a:pt x="56" y="257"/>
                    <a:pt x="1" y="319"/>
                    <a:pt x="1" y="402"/>
                  </a:cubicBezTo>
                  <a:cubicBezTo>
                    <a:pt x="14" y="478"/>
                    <a:pt x="76" y="533"/>
                    <a:pt x="152" y="533"/>
                  </a:cubicBezTo>
                  <a:lnTo>
                    <a:pt x="166" y="533"/>
                  </a:lnTo>
                  <a:lnTo>
                    <a:pt x="2049" y="299"/>
                  </a:lnTo>
                  <a:cubicBezTo>
                    <a:pt x="2125" y="285"/>
                    <a:pt x="2180" y="209"/>
                    <a:pt x="2166" y="133"/>
                  </a:cubicBezTo>
                  <a:cubicBezTo>
                    <a:pt x="2160" y="58"/>
                    <a:pt x="2097"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7105825" y="1264125"/>
              <a:ext cx="43875" cy="39925"/>
            </a:xfrm>
            <a:custGeom>
              <a:avLst/>
              <a:gdLst/>
              <a:ahLst/>
              <a:cxnLst/>
              <a:rect l="l" t="t" r="r" b="b"/>
              <a:pathLst>
                <a:path w="1755" h="1597" extrusionOk="0">
                  <a:moveTo>
                    <a:pt x="1536" y="1"/>
                  </a:moveTo>
                  <a:cubicBezTo>
                    <a:pt x="1503" y="1"/>
                    <a:pt x="1467" y="14"/>
                    <a:pt x="1435" y="45"/>
                  </a:cubicBezTo>
                  <a:lnTo>
                    <a:pt x="63" y="1348"/>
                  </a:lnTo>
                  <a:cubicBezTo>
                    <a:pt x="7" y="1403"/>
                    <a:pt x="0" y="1493"/>
                    <a:pt x="56" y="1555"/>
                  </a:cubicBezTo>
                  <a:cubicBezTo>
                    <a:pt x="83" y="1583"/>
                    <a:pt x="118" y="1596"/>
                    <a:pt x="159" y="1596"/>
                  </a:cubicBezTo>
                  <a:cubicBezTo>
                    <a:pt x="200" y="1596"/>
                    <a:pt x="235" y="1583"/>
                    <a:pt x="263" y="1555"/>
                  </a:cubicBezTo>
                  <a:lnTo>
                    <a:pt x="1642" y="265"/>
                  </a:lnTo>
                  <a:cubicBezTo>
                    <a:pt x="1754" y="158"/>
                    <a:pt x="1655" y="1"/>
                    <a:pt x="1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6899275" y="1146150"/>
              <a:ext cx="16750" cy="53925"/>
            </a:xfrm>
            <a:custGeom>
              <a:avLst/>
              <a:gdLst/>
              <a:ahLst/>
              <a:cxnLst/>
              <a:rect l="l" t="t" r="r" b="b"/>
              <a:pathLst>
                <a:path w="670" h="2157" extrusionOk="0">
                  <a:moveTo>
                    <a:pt x="506" y="1"/>
                  </a:moveTo>
                  <a:cubicBezTo>
                    <a:pt x="440" y="1"/>
                    <a:pt x="378" y="52"/>
                    <a:pt x="366" y="129"/>
                  </a:cubicBezTo>
                  <a:lnTo>
                    <a:pt x="14" y="1984"/>
                  </a:lnTo>
                  <a:cubicBezTo>
                    <a:pt x="0" y="2060"/>
                    <a:pt x="48" y="2136"/>
                    <a:pt x="131" y="2157"/>
                  </a:cubicBezTo>
                  <a:lnTo>
                    <a:pt x="166" y="2157"/>
                  </a:lnTo>
                  <a:cubicBezTo>
                    <a:pt x="235" y="2157"/>
                    <a:pt x="290" y="2101"/>
                    <a:pt x="304" y="2032"/>
                  </a:cubicBezTo>
                  <a:lnTo>
                    <a:pt x="655" y="177"/>
                  </a:lnTo>
                  <a:cubicBezTo>
                    <a:pt x="669" y="101"/>
                    <a:pt x="621" y="26"/>
                    <a:pt x="538" y="5"/>
                  </a:cubicBezTo>
                  <a:cubicBezTo>
                    <a:pt x="527" y="2"/>
                    <a:pt x="516"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 name="Google Shape;1424;p50"/>
          <p:cNvGrpSpPr/>
          <p:nvPr/>
        </p:nvGrpSpPr>
        <p:grpSpPr>
          <a:xfrm>
            <a:off x="3824173" y="1847582"/>
            <a:ext cx="816965" cy="1648442"/>
            <a:chOff x="2086250" y="3038425"/>
            <a:chExt cx="674175" cy="1360325"/>
          </a:xfrm>
        </p:grpSpPr>
        <p:sp>
          <p:nvSpPr>
            <p:cNvPr id="1425" name="Google Shape;1425;p50"/>
            <p:cNvSpPr/>
            <p:nvPr/>
          </p:nvSpPr>
          <p:spPr>
            <a:xfrm>
              <a:off x="2089875" y="3041975"/>
              <a:ext cx="419175" cy="409225"/>
            </a:xfrm>
            <a:custGeom>
              <a:avLst/>
              <a:gdLst/>
              <a:ahLst/>
              <a:cxnLst/>
              <a:rect l="l" t="t" r="r" b="b"/>
              <a:pathLst>
                <a:path w="16767" h="16369" extrusionOk="0">
                  <a:moveTo>
                    <a:pt x="2283" y="0"/>
                  </a:moveTo>
                  <a:cubicBezTo>
                    <a:pt x="2283" y="0"/>
                    <a:pt x="0" y="4173"/>
                    <a:pt x="1552" y="10883"/>
                  </a:cubicBezTo>
                  <a:cubicBezTo>
                    <a:pt x="2664" y="15688"/>
                    <a:pt x="6183" y="16369"/>
                    <a:pt x="8086" y="16369"/>
                  </a:cubicBezTo>
                  <a:cubicBezTo>
                    <a:pt x="8838" y="16369"/>
                    <a:pt x="9338" y="16263"/>
                    <a:pt x="9338" y="16263"/>
                  </a:cubicBezTo>
                  <a:lnTo>
                    <a:pt x="13001" y="14311"/>
                  </a:lnTo>
                  <a:cubicBezTo>
                    <a:pt x="13001" y="14311"/>
                    <a:pt x="16766" y="11056"/>
                    <a:pt x="13490" y="6304"/>
                  </a:cubicBezTo>
                  <a:cubicBezTo>
                    <a:pt x="10214" y="1552"/>
                    <a:pt x="2283" y="0"/>
                    <a:pt x="2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2086250" y="3038425"/>
              <a:ext cx="425200" cy="416175"/>
            </a:xfrm>
            <a:custGeom>
              <a:avLst/>
              <a:gdLst/>
              <a:ahLst/>
              <a:cxnLst/>
              <a:rect l="l" t="t" r="r" b="b"/>
              <a:pathLst>
                <a:path w="17008" h="16647" extrusionOk="0">
                  <a:moveTo>
                    <a:pt x="2511" y="308"/>
                  </a:moveTo>
                  <a:cubicBezTo>
                    <a:pt x="3463" y="522"/>
                    <a:pt x="10518" y="2177"/>
                    <a:pt x="13518" y="6522"/>
                  </a:cubicBezTo>
                  <a:cubicBezTo>
                    <a:pt x="16670" y="11101"/>
                    <a:pt x="13201" y="14212"/>
                    <a:pt x="13077" y="14322"/>
                  </a:cubicBezTo>
                  <a:lnTo>
                    <a:pt x="9442" y="16267"/>
                  </a:lnTo>
                  <a:cubicBezTo>
                    <a:pt x="9044" y="16330"/>
                    <a:pt x="8643" y="16362"/>
                    <a:pt x="8242" y="16362"/>
                  </a:cubicBezTo>
                  <a:cubicBezTo>
                    <a:pt x="7558" y="16362"/>
                    <a:pt x="6875" y="16270"/>
                    <a:pt x="6214" y="16087"/>
                  </a:cubicBezTo>
                  <a:cubicBezTo>
                    <a:pt x="3938" y="15432"/>
                    <a:pt x="2463" y="13715"/>
                    <a:pt x="1835" y="10991"/>
                  </a:cubicBezTo>
                  <a:cubicBezTo>
                    <a:pt x="442" y="4970"/>
                    <a:pt x="2187" y="970"/>
                    <a:pt x="2511" y="308"/>
                  </a:cubicBezTo>
                  <a:close/>
                  <a:moveTo>
                    <a:pt x="2424" y="1"/>
                  </a:moveTo>
                  <a:cubicBezTo>
                    <a:pt x="2373" y="1"/>
                    <a:pt x="2327" y="28"/>
                    <a:pt x="2304" y="73"/>
                  </a:cubicBezTo>
                  <a:cubicBezTo>
                    <a:pt x="2276" y="122"/>
                    <a:pt x="0" y="4370"/>
                    <a:pt x="1552" y="11060"/>
                  </a:cubicBezTo>
                  <a:cubicBezTo>
                    <a:pt x="2690" y="15963"/>
                    <a:pt x="6339" y="16646"/>
                    <a:pt x="8276" y="16646"/>
                  </a:cubicBezTo>
                  <a:cubicBezTo>
                    <a:pt x="8690" y="16646"/>
                    <a:pt x="9104" y="16612"/>
                    <a:pt x="9518" y="16550"/>
                  </a:cubicBezTo>
                  <a:lnTo>
                    <a:pt x="9552" y="16536"/>
                  </a:lnTo>
                  <a:lnTo>
                    <a:pt x="13242" y="14570"/>
                  </a:lnTo>
                  <a:cubicBezTo>
                    <a:pt x="13277" y="14536"/>
                    <a:pt x="17008" y="11101"/>
                    <a:pt x="13752" y="6363"/>
                  </a:cubicBezTo>
                  <a:cubicBezTo>
                    <a:pt x="10490" y="1618"/>
                    <a:pt x="2532" y="18"/>
                    <a:pt x="2456" y="4"/>
                  </a:cubicBezTo>
                  <a:cubicBezTo>
                    <a:pt x="2445" y="2"/>
                    <a:pt x="2434" y="1"/>
                    <a:pt x="2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2226075" y="3291400"/>
              <a:ext cx="290725" cy="213175"/>
            </a:xfrm>
            <a:custGeom>
              <a:avLst/>
              <a:gdLst/>
              <a:ahLst/>
              <a:cxnLst/>
              <a:rect l="l" t="t" r="r" b="b"/>
              <a:pathLst>
                <a:path w="11629" h="8527" extrusionOk="0">
                  <a:moveTo>
                    <a:pt x="6844" y="1"/>
                  </a:moveTo>
                  <a:cubicBezTo>
                    <a:pt x="6015" y="1"/>
                    <a:pt x="5134" y="170"/>
                    <a:pt x="4270" y="527"/>
                  </a:cubicBezTo>
                  <a:cubicBezTo>
                    <a:pt x="1525" y="1665"/>
                    <a:pt x="1" y="4258"/>
                    <a:pt x="856" y="6320"/>
                  </a:cubicBezTo>
                  <a:cubicBezTo>
                    <a:pt x="1436" y="7730"/>
                    <a:pt x="2982" y="8527"/>
                    <a:pt x="4778" y="8527"/>
                  </a:cubicBezTo>
                  <a:cubicBezTo>
                    <a:pt x="5609" y="8527"/>
                    <a:pt x="6493" y="8356"/>
                    <a:pt x="7359" y="7996"/>
                  </a:cubicBezTo>
                  <a:cubicBezTo>
                    <a:pt x="10104" y="6865"/>
                    <a:pt x="11628" y="4272"/>
                    <a:pt x="10773" y="2210"/>
                  </a:cubicBezTo>
                  <a:cubicBezTo>
                    <a:pt x="10193" y="798"/>
                    <a:pt x="8643"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2234350" y="3285950"/>
              <a:ext cx="276250" cy="220525"/>
            </a:xfrm>
            <a:custGeom>
              <a:avLst/>
              <a:gdLst/>
              <a:ahLst/>
              <a:cxnLst/>
              <a:rect l="l" t="t" r="r" b="b"/>
              <a:pathLst>
                <a:path w="11050" h="8821" extrusionOk="0">
                  <a:moveTo>
                    <a:pt x="6559" y="290"/>
                  </a:moveTo>
                  <a:cubicBezTo>
                    <a:pt x="7015" y="290"/>
                    <a:pt x="7463" y="345"/>
                    <a:pt x="7904" y="462"/>
                  </a:cubicBezTo>
                  <a:cubicBezTo>
                    <a:pt x="9084" y="759"/>
                    <a:pt x="9953" y="1448"/>
                    <a:pt x="10353" y="2407"/>
                  </a:cubicBezTo>
                  <a:cubicBezTo>
                    <a:pt x="10746" y="3359"/>
                    <a:pt x="10629" y="4462"/>
                    <a:pt x="9994" y="5517"/>
                  </a:cubicBezTo>
                  <a:cubicBezTo>
                    <a:pt x="9366" y="6580"/>
                    <a:pt x="8304" y="7455"/>
                    <a:pt x="7015" y="8000"/>
                  </a:cubicBezTo>
                  <a:cubicBezTo>
                    <a:pt x="6179" y="8351"/>
                    <a:pt x="5303" y="8531"/>
                    <a:pt x="4471" y="8531"/>
                  </a:cubicBezTo>
                  <a:cubicBezTo>
                    <a:pt x="4011" y="8531"/>
                    <a:pt x="3565" y="8476"/>
                    <a:pt x="3146" y="8366"/>
                  </a:cubicBezTo>
                  <a:cubicBezTo>
                    <a:pt x="1966" y="8055"/>
                    <a:pt x="1090" y="7352"/>
                    <a:pt x="697" y="6407"/>
                  </a:cubicBezTo>
                  <a:cubicBezTo>
                    <a:pt x="297" y="5455"/>
                    <a:pt x="421" y="4352"/>
                    <a:pt x="1049" y="3297"/>
                  </a:cubicBezTo>
                  <a:cubicBezTo>
                    <a:pt x="1677" y="2235"/>
                    <a:pt x="2739" y="1345"/>
                    <a:pt x="4035" y="814"/>
                  </a:cubicBezTo>
                  <a:cubicBezTo>
                    <a:pt x="4828" y="476"/>
                    <a:pt x="5690" y="297"/>
                    <a:pt x="6559" y="290"/>
                  </a:cubicBezTo>
                  <a:close/>
                  <a:moveTo>
                    <a:pt x="6569" y="0"/>
                  </a:moveTo>
                  <a:cubicBezTo>
                    <a:pt x="5698" y="0"/>
                    <a:pt x="4792" y="185"/>
                    <a:pt x="3918" y="545"/>
                  </a:cubicBezTo>
                  <a:cubicBezTo>
                    <a:pt x="2566" y="1104"/>
                    <a:pt x="1470" y="2014"/>
                    <a:pt x="801" y="3152"/>
                  </a:cubicBezTo>
                  <a:cubicBezTo>
                    <a:pt x="125" y="4290"/>
                    <a:pt x="1" y="5476"/>
                    <a:pt x="428" y="6517"/>
                  </a:cubicBezTo>
                  <a:cubicBezTo>
                    <a:pt x="863" y="7566"/>
                    <a:pt x="1801" y="8311"/>
                    <a:pt x="3077" y="8642"/>
                  </a:cubicBezTo>
                  <a:cubicBezTo>
                    <a:pt x="3539" y="8759"/>
                    <a:pt x="4015" y="8821"/>
                    <a:pt x="4490" y="8821"/>
                  </a:cubicBezTo>
                  <a:cubicBezTo>
                    <a:pt x="5394" y="8814"/>
                    <a:pt x="6290" y="8628"/>
                    <a:pt x="7125" y="8276"/>
                  </a:cubicBezTo>
                  <a:cubicBezTo>
                    <a:pt x="8477" y="7711"/>
                    <a:pt x="9573" y="6807"/>
                    <a:pt x="10249" y="5669"/>
                  </a:cubicBezTo>
                  <a:cubicBezTo>
                    <a:pt x="10918" y="4531"/>
                    <a:pt x="11049" y="3338"/>
                    <a:pt x="10615" y="2297"/>
                  </a:cubicBezTo>
                  <a:cubicBezTo>
                    <a:pt x="10187" y="1255"/>
                    <a:pt x="9228" y="504"/>
                    <a:pt x="7973" y="173"/>
                  </a:cubicBezTo>
                  <a:cubicBezTo>
                    <a:pt x="7523" y="57"/>
                    <a:pt x="7052" y="0"/>
                    <a:pt x="6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2281600" y="3362100"/>
              <a:ext cx="478825" cy="1033025"/>
            </a:xfrm>
            <a:custGeom>
              <a:avLst/>
              <a:gdLst/>
              <a:ahLst/>
              <a:cxnLst/>
              <a:rect l="l" t="t" r="r" b="b"/>
              <a:pathLst>
                <a:path w="19153" h="41321" extrusionOk="0">
                  <a:moveTo>
                    <a:pt x="6436" y="1"/>
                  </a:moveTo>
                  <a:cubicBezTo>
                    <a:pt x="3792" y="1"/>
                    <a:pt x="1415" y="1701"/>
                    <a:pt x="580" y="4251"/>
                  </a:cubicBezTo>
                  <a:lnTo>
                    <a:pt x="552" y="4334"/>
                  </a:lnTo>
                  <a:cubicBezTo>
                    <a:pt x="0" y="6023"/>
                    <a:pt x="200" y="7872"/>
                    <a:pt x="1104" y="9403"/>
                  </a:cubicBezTo>
                  <a:cubicBezTo>
                    <a:pt x="7449" y="20313"/>
                    <a:pt x="6311" y="36658"/>
                    <a:pt x="6290" y="36851"/>
                  </a:cubicBezTo>
                  <a:cubicBezTo>
                    <a:pt x="5973" y="38982"/>
                    <a:pt x="7435" y="40962"/>
                    <a:pt x="9566" y="41279"/>
                  </a:cubicBezTo>
                  <a:cubicBezTo>
                    <a:pt x="9752" y="41306"/>
                    <a:pt x="9945" y="41320"/>
                    <a:pt x="10145" y="41320"/>
                  </a:cubicBezTo>
                  <a:cubicBezTo>
                    <a:pt x="12070" y="41320"/>
                    <a:pt x="13704" y="39913"/>
                    <a:pt x="13987" y="38010"/>
                  </a:cubicBezTo>
                  <a:cubicBezTo>
                    <a:pt x="14125" y="37093"/>
                    <a:pt x="19152" y="16830"/>
                    <a:pt x="11890" y="3258"/>
                  </a:cubicBezTo>
                  <a:cubicBezTo>
                    <a:pt x="10904" y="1409"/>
                    <a:pt x="9049" y="196"/>
                    <a:pt x="6959" y="23"/>
                  </a:cubicBezTo>
                  <a:cubicBezTo>
                    <a:pt x="6784" y="8"/>
                    <a:pt x="6609" y="1"/>
                    <a:pt x="6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2277800" y="3358400"/>
              <a:ext cx="457275" cy="1040350"/>
            </a:xfrm>
            <a:custGeom>
              <a:avLst/>
              <a:gdLst/>
              <a:ahLst/>
              <a:cxnLst/>
              <a:rect l="l" t="t" r="r" b="b"/>
              <a:pathLst>
                <a:path w="18291" h="41614" extrusionOk="0">
                  <a:moveTo>
                    <a:pt x="6571" y="295"/>
                  </a:moveTo>
                  <a:cubicBezTo>
                    <a:pt x="6576" y="295"/>
                    <a:pt x="6582" y="295"/>
                    <a:pt x="6587" y="295"/>
                  </a:cubicBezTo>
                  <a:cubicBezTo>
                    <a:pt x="6759" y="295"/>
                    <a:pt x="6925" y="302"/>
                    <a:pt x="7097" y="323"/>
                  </a:cubicBezTo>
                  <a:cubicBezTo>
                    <a:pt x="9139" y="475"/>
                    <a:pt x="10953" y="1668"/>
                    <a:pt x="11918" y="3475"/>
                  </a:cubicBezTo>
                  <a:cubicBezTo>
                    <a:pt x="17994" y="14840"/>
                    <a:pt x="15456" y="31172"/>
                    <a:pt x="14091" y="37668"/>
                  </a:cubicBezTo>
                  <a:cubicBezTo>
                    <a:pt x="14042" y="37916"/>
                    <a:pt x="14008" y="38068"/>
                    <a:pt x="14001" y="38130"/>
                  </a:cubicBezTo>
                  <a:cubicBezTo>
                    <a:pt x="13711" y="39958"/>
                    <a:pt x="12146" y="41310"/>
                    <a:pt x="10297" y="41330"/>
                  </a:cubicBezTo>
                  <a:cubicBezTo>
                    <a:pt x="10104" y="41330"/>
                    <a:pt x="9918" y="41310"/>
                    <a:pt x="9732" y="41289"/>
                  </a:cubicBezTo>
                  <a:cubicBezTo>
                    <a:pt x="7690" y="40979"/>
                    <a:pt x="6284" y="39068"/>
                    <a:pt x="6587" y="37027"/>
                  </a:cubicBezTo>
                  <a:cubicBezTo>
                    <a:pt x="6608" y="36875"/>
                    <a:pt x="7780" y="20468"/>
                    <a:pt x="1380" y="9475"/>
                  </a:cubicBezTo>
                  <a:cubicBezTo>
                    <a:pt x="497" y="7978"/>
                    <a:pt x="304" y="6178"/>
                    <a:pt x="849" y="4530"/>
                  </a:cubicBezTo>
                  <a:lnTo>
                    <a:pt x="870" y="4440"/>
                  </a:lnTo>
                  <a:cubicBezTo>
                    <a:pt x="1675" y="1969"/>
                    <a:pt x="3977" y="295"/>
                    <a:pt x="6571" y="295"/>
                  </a:cubicBezTo>
                  <a:close/>
                  <a:moveTo>
                    <a:pt x="6617" y="1"/>
                  </a:moveTo>
                  <a:cubicBezTo>
                    <a:pt x="6428" y="1"/>
                    <a:pt x="6239" y="9"/>
                    <a:pt x="6049" y="26"/>
                  </a:cubicBezTo>
                  <a:cubicBezTo>
                    <a:pt x="3525" y="247"/>
                    <a:pt x="1380" y="1950"/>
                    <a:pt x="594" y="4357"/>
                  </a:cubicBezTo>
                  <a:lnTo>
                    <a:pt x="573" y="4433"/>
                  </a:lnTo>
                  <a:cubicBezTo>
                    <a:pt x="1" y="6164"/>
                    <a:pt x="208" y="8054"/>
                    <a:pt x="1132" y="9620"/>
                  </a:cubicBezTo>
                  <a:cubicBezTo>
                    <a:pt x="7422" y="20433"/>
                    <a:pt x="6311" y="36827"/>
                    <a:pt x="6297" y="36985"/>
                  </a:cubicBezTo>
                  <a:cubicBezTo>
                    <a:pt x="5973" y="39185"/>
                    <a:pt x="7490" y="41241"/>
                    <a:pt x="9691" y="41572"/>
                  </a:cubicBezTo>
                  <a:cubicBezTo>
                    <a:pt x="9891" y="41599"/>
                    <a:pt x="10091" y="41613"/>
                    <a:pt x="10297" y="41613"/>
                  </a:cubicBezTo>
                  <a:cubicBezTo>
                    <a:pt x="12291" y="41599"/>
                    <a:pt x="13980" y="40144"/>
                    <a:pt x="14284" y="38172"/>
                  </a:cubicBezTo>
                  <a:cubicBezTo>
                    <a:pt x="14291" y="38116"/>
                    <a:pt x="14325" y="37965"/>
                    <a:pt x="14380" y="37723"/>
                  </a:cubicBezTo>
                  <a:cubicBezTo>
                    <a:pt x="15753" y="31199"/>
                    <a:pt x="18291" y="14785"/>
                    <a:pt x="12173" y="3337"/>
                  </a:cubicBezTo>
                  <a:cubicBezTo>
                    <a:pt x="11070" y="1271"/>
                    <a:pt x="8924" y="1"/>
                    <a:pt x="6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2468675" y="4239925"/>
              <a:ext cx="61575" cy="119350"/>
            </a:xfrm>
            <a:custGeom>
              <a:avLst/>
              <a:gdLst/>
              <a:ahLst/>
              <a:cxnLst/>
              <a:rect l="l" t="t" r="r" b="b"/>
              <a:pathLst>
                <a:path w="2463" h="4774" extrusionOk="0">
                  <a:moveTo>
                    <a:pt x="428" y="0"/>
                  </a:moveTo>
                  <a:cubicBezTo>
                    <a:pt x="345" y="0"/>
                    <a:pt x="283" y="62"/>
                    <a:pt x="283" y="138"/>
                  </a:cubicBezTo>
                  <a:cubicBezTo>
                    <a:pt x="255" y="1255"/>
                    <a:pt x="200" y="1904"/>
                    <a:pt x="200" y="1945"/>
                  </a:cubicBezTo>
                  <a:cubicBezTo>
                    <a:pt x="0" y="3304"/>
                    <a:pt x="931" y="4566"/>
                    <a:pt x="2290" y="4773"/>
                  </a:cubicBezTo>
                  <a:lnTo>
                    <a:pt x="2304" y="4773"/>
                  </a:lnTo>
                  <a:cubicBezTo>
                    <a:pt x="2308" y="4773"/>
                    <a:pt x="2312" y="4773"/>
                    <a:pt x="2317" y="4773"/>
                  </a:cubicBezTo>
                  <a:cubicBezTo>
                    <a:pt x="2387" y="4773"/>
                    <a:pt x="2449" y="4720"/>
                    <a:pt x="2456" y="4649"/>
                  </a:cubicBezTo>
                  <a:cubicBezTo>
                    <a:pt x="2462" y="4566"/>
                    <a:pt x="2407" y="4497"/>
                    <a:pt x="2331" y="4483"/>
                  </a:cubicBezTo>
                  <a:cubicBezTo>
                    <a:pt x="1138" y="4297"/>
                    <a:pt x="311" y="3186"/>
                    <a:pt x="483" y="1993"/>
                  </a:cubicBezTo>
                  <a:cubicBezTo>
                    <a:pt x="497" y="1945"/>
                    <a:pt x="545" y="1276"/>
                    <a:pt x="573" y="145"/>
                  </a:cubicBezTo>
                  <a:cubicBezTo>
                    <a:pt x="573" y="69"/>
                    <a:pt x="511"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2150400" y="3194225"/>
              <a:ext cx="99500" cy="205575"/>
            </a:xfrm>
            <a:custGeom>
              <a:avLst/>
              <a:gdLst/>
              <a:ahLst/>
              <a:cxnLst/>
              <a:rect l="l" t="t" r="r" b="b"/>
              <a:pathLst>
                <a:path w="3980" h="8223" extrusionOk="0">
                  <a:moveTo>
                    <a:pt x="152" y="0"/>
                  </a:moveTo>
                  <a:cubicBezTo>
                    <a:pt x="62" y="0"/>
                    <a:pt x="0" y="69"/>
                    <a:pt x="14" y="152"/>
                  </a:cubicBezTo>
                  <a:cubicBezTo>
                    <a:pt x="200" y="4973"/>
                    <a:pt x="3655" y="8152"/>
                    <a:pt x="3690" y="8186"/>
                  </a:cubicBezTo>
                  <a:cubicBezTo>
                    <a:pt x="3713" y="8209"/>
                    <a:pt x="3740" y="8223"/>
                    <a:pt x="3769" y="8223"/>
                  </a:cubicBezTo>
                  <a:cubicBezTo>
                    <a:pt x="3774" y="8223"/>
                    <a:pt x="3780" y="8222"/>
                    <a:pt x="3786" y="8221"/>
                  </a:cubicBezTo>
                  <a:cubicBezTo>
                    <a:pt x="3917" y="8221"/>
                    <a:pt x="3979" y="8062"/>
                    <a:pt x="3890" y="7973"/>
                  </a:cubicBezTo>
                  <a:cubicBezTo>
                    <a:pt x="3855" y="7938"/>
                    <a:pt x="483" y="4842"/>
                    <a:pt x="297" y="138"/>
                  </a:cubicBezTo>
                  <a:cubicBezTo>
                    <a:pt x="290" y="62"/>
                    <a:pt x="228" y="0"/>
                    <a:pt x="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2142200" y="3038825"/>
              <a:ext cx="107175" cy="246625"/>
            </a:xfrm>
            <a:custGeom>
              <a:avLst/>
              <a:gdLst/>
              <a:ahLst/>
              <a:cxnLst/>
              <a:rect l="l" t="t" r="r" b="b"/>
              <a:pathLst>
                <a:path w="4287" h="9865" extrusionOk="0">
                  <a:moveTo>
                    <a:pt x="216" y="1"/>
                  </a:moveTo>
                  <a:cubicBezTo>
                    <a:pt x="119" y="1"/>
                    <a:pt x="0" y="75"/>
                    <a:pt x="52" y="175"/>
                  </a:cubicBezTo>
                  <a:cubicBezTo>
                    <a:pt x="135" y="457"/>
                    <a:pt x="2100" y="7285"/>
                    <a:pt x="4004" y="9809"/>
                  </a:cubicBezTo>
                  <a:cubicBezTo>
                    <a:pt x="4032" y="9844"/>
                    <a:pt x="4073" y="9864"/>
                    <a:pt x="4114" y="9864"/>
                  </a:cubicBezTo>
                  <a:cubicBezTo>
                    <a:pt x="4149" y="9864"/>
                    <a:pt x="4183" y="9851"/>
                    <a:pt x="4211" y="9837"/>
                  </a:cubicBezTo>
                  <a:cubicBezTo>
                    <a:pt x="4273" y="9789"/>
                    <a:pt x="4287" y="9692"/>
                    <a:pt x="4238" y="9630"/>
                  </a:cubicBezTo>
                  <a:cubicBezTo>
                    <a:pt x="2363" y="7147"/>
                    <a:pt x="356" y="161"/>
                    <a:pt x="328" y="92"/>
                  </a:cubicBezTo>
                  <a:cubicBezTo>
                    <a:pt x="325" y="27"/>
                    <a:pt x="275"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2299625" y="3193975"/>
              <a:ext cx="71650" cy="102325"/>
            </a:xfrm>
            <a:custGeom>
              <a:avLst/>
              <a:gdLst/>
              <a:ahLst/>
              <a:cxnLst/>
              <a:rect l="l" t="t" r="r" b="b"/>
              <a:pathLst>
                <a:path w="2866" h="4093" extrusionOk="0">
                  <a:moveTo>
                    <a:pt x="220" y="0"/>
                  </a:moveTo>
                  <a:cubicBezTo>
                    <a:pt x="103" y="0"/>
                    <a:pt x="0" y="153"/>
                    <a:pt x="121" y="258"/>
                  </a:cubicBezTo>
                  <a:cubicBezTo>
                    <a:pt x="135" y="279"/>
                    <a:pt x="2031" y="2196"/>
                    <a:pt x="2562" y="3989"/>
                  </a:cubicBezTo>
                  <a:cubicBezTo>
                    <a:pt x="2576" y="4052"/>
                    <a:pt x="2631" y="4093"/>
                    <a:pt x="2700" y="4093"/>
                  </a:cubicBezTo>
                  <a:lnTo>
                    <a:pt x="2742" y="4086"/>
                  </a:lnTo>
                  <a:cubicBezTo>
                    <a:pt x="2817" y="4065"/>
                    <a:pt x="2866" y="3983"/>
                    <a:pt x="2838" y="3907"/>
                  </a:cubicBezTo>
                  <a:cubicBezTo>
                    <a:pt x="2293" y="2045"/>
                    <a:pt x="404" y="127"/>
                    <a:pt x="328" y="52"/>
                  </a:cubicBezTo>
                  <a:cubicBezTo>
                    <a:pt x="295" y="15"/>
                    <a:pt x="257"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2252975" y="3354975"/>
              <a:ext cx="56225" cy="95475"/>
            </a:xfrm>
            <a:custGeom>
              <a:avLst/>
              <a:gdLst/>
              <a:ahLst/>
              <a:cxnLst/>
              <a:rect l="l" t="t" r="r" b="b"/>
              <a:pathLst>
                <a:path w="2249" h="3819" extrusionOk="0">
                  <a:moveTo>
                    <a:pt x="379" y="0"/>
                  </a:moveTo>
                  <a:cubicBezTo>
                    <a:pt x="311" y="0"/>
                    <a:pt x="244" y="41"/>
                    <a:pt x="235" y="129"/>
                  </a:cubicBezTo>
                  <a:cubicBezTo>
                    <a:pt x="228" y="212"/>
                    <a:pt x="1" y="2267"/>
                    <a:pt x="1994" y="3784"/>
                  </a:cubicBezTo>
                  <a:cubicBezTo>
                    <a:pt x="2021" y="3805"/>
                    <a:pt x="2056" y="3819"/>
                    <a:pt x="2090" y="3819"/>
                  </a:cubicBezTo>
                  <a:cubicBezTo>
                    <a:pt x="2132" y="3819"/>
                    <a:pt x="2173" y="3791"/>
                    <a:pt x="2201" y="3756"/>
                  </a:cubicBezTo>
                  <a:cubicBezTo>
                    <a:pt x="2249" y="3694"/>
                    <a:pt x="2242" y="3598"/>
                    <a:pt x="2173" y="3550"/>
                  </a:cubicBezTo>
                  <a:cubicBezTo>
                    <a:pt x="325" y="2136"/>
                    <a:pt x="518" y="184"/>
                    <a:pt x="532" y="163"/>
                  </a:cubicBezTo>
                  <a:cubicBezTo>
                    <a:pt x="543" y="58"/>
                    <a:pt x="460" y="0"/>
                    <a:pt x="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2435900" y="3500350"/>
              <a:ext cx="30025" cy="28625"/>
            </a:xfrm>
            <a:custGeom>
              <a:avLst/>
              <a:gdLst/>
              <a:ahLst/>
              <a:cxnLst/>
              <a:rect l="l" t="t" r="r" b="b"/>
              <a:pathLst>
                <a:path w="1201" h="1145" extrusionOk="0">
                  <a:moveTo>
                    <a:pt x="609" y="0"/>
                  </a:moveTo>
                  <a:cubicBezTo>
                    <a:pt x="588" y="0"/>
                    <a:pt x="567" y="1"/>
                    <a:pt x="546" y="4"/>
                  </a:cubicBezTo>
                  <a:cubicBezTo>
                    <a:pt x="235" y="38"/>
                    <a:pt x="1" y="321"/>
                    <a:pt x="35" y="631"/>
                  </a:cubicBezTo>
                  <a:cubicBezTo>
                    <a:pt x="61" y="927"/>
                    <a:pt x="309" y="1145"/>
                    <a:pt x="594" y="1145"/>
                  </a:cubicBezTo>
                  <a:cubicBezTo>
                    <a:pt x="614" y="1145"/>
                    <a:pt x="635" y="1144"/>
                    <a:pt x="656" y="1142"/>
                  </a:cubicBezTo>
                  <a:cubicBezTo>
                    <a:pt x="973" y="1107"/>
                    <a:pt x="1201" y="824"/>
                    <a:pt x="1166" y="514"/>
                  </a:cubicBezTo>
                  <a:cubicBezTo>
                    <a:pt x="1141" y="218"/>
                    <a:pt x="899"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2531425" y="3465025"/>
              <a:ext cx="34000" cy="28550"/>
            </a:xfrm>
            <a:custGeom>
              <a:avLst/>
              <a:gdLst/>
              <a:ahLst/>
              <a:cxnLst/>
              <a:rect l="l" t="t" r="r" b="b"/>
              <a:pathLst>
                <a:path w="1360" h="1142" extrusionOk="0">
                  <a:moveTo>
                    <a:pt x="755" y="0"/>
                  </a:moveTo>
                  <a:cubicBezTo>
                    <a:pt x="738" y="0"/>
                    <a:pt x="721" y="1"/>
                    <a:pt x="704" y="3"/>
                  </a:cubicBezTo>
                  <a:cubicBezTo>
                    <a:pt x="194" y="51"/>
                    <a:pt x="1" y="686"/>
                    <a:pt x="394" y="1010"/>
                  </a:cubicBezTo>
                  <a:cubicBezTo>
                    <a:pt x="504" y="1101"/>
                    <a:pt x="630" y="1141"/>
                    <a:pt x="752" y="1141"/>
                  </a:cubicBezTo>
                  <a:cubicBezTo>
                    <a:pt x="1066" y="1141"/>
                    <a:pt x="1360" y="875"/>
                    <a:pt x="1325" y="513"/>
                  </a:cubicBezTo>
                  <a:cubicBezTo>
                    <a:pt x="1292" y="220"/>
                    <a:pt x="1044"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2406250" y="3458650"/>
              <a:ext cx="48300" cy="30425"/>
            </a:xfrm>
            <a:custGeom>
              <a:avLst/>
              <a:gdLst/>
              <a:ahLst/>
              <a:cxnLst/>
              <a:rect l="l" t="t" r="r" b="b"/>
              <a:pathLst>
                <a:path w="1932" h="1217" extrusionOk="0">
                  <a:moveTo>
                    <a:pt x="1704" y="0"/>
                  </a:moveTo>
                  <a:cubicBezTo>
                    <a:pt x="1007" y="0"/>
                    <a:pt x="366" y="381"/>
                    <a:pt x="35" y="1003"/>
                  </a:cubicBezTo>
                  <a:cubicBezTo>
                    <a:pt x="1" y="1072"/>
                    <a:pt x="28" y="1154"/>
                    <a:pt x="97" y="1196"/>
                  </a:cubicBezTo>
                  <a:lnTo>
                    <a:pt x="166" y="1216"/>
                  </a:lnTo>
                  <a:cubicBezTo>
                    <a:pt x="221" y="1216"/>
                    <a:pt x="270" y="1189"/>
                    <a:pt x="290" y="1141"/>
                  </a:cubicBezTo>
                  <a:cubicBezTo>
                    <a:pt x="585" y="612"/>
                    <a:pt x="1132" y="291"/>
                    <a:pt x="1731" y="291"/>
                  </a:cubicBezTo>
                  <a:cubicBezTo>
                    <a:pt x="1750" y="291"/>
                    <a:pt x="1768" y="292"/>
                    <a:pt x="1787" y="292"/>
                  </a:cubicBezTo>
                  <a:cubicBezTo>
                    <a:pt x="1863" y="285"/>
                    <a:pt x="1925" y="223"/>
                    <a:pt x="1932" y="147"/>
                  </a:cubicBezTo>
                  <a:cubicBezTo>
                    <a:pt x="1932" y="65"/>
                    <a:pt x="1870" y="3"/>
                    <a:pt x="1794" y="3"/>
                  </a:cubicBezTo>
                  <a:cubicBezTo>
                    <a:pt x="1764" y="1"/>
                    <a:pt x="1734" y="0"/>
                    <a:pt x="1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2509700" y="3425025"/>
              <a:ext cx="54175" cy="19225"/>
            </a:xfrm>
            <a:custGeom>
              <a:avLst/>
              <a:gdLst/>
              <a:ahLst/>
              <a:cxnLst/>
              <a:rect l="l" t="t" r="r" b="b"/>
              <a:pathLst>
                <a:path w="2167" h="769" extrusionOk="0">
                  <a:moveTo>
                    <a:pt x="1374" y="0"/>
                  </a:moveTo>
                  <a:cubicBezTo>
                    <a:pt x="897" y="0"/>
                    <a:pt x="428" y="180"/>
                    <a:pt x="70" y="520"/>
                  </a:cubicBezTo>
                  <a:cubicBezTo>
                    <a:pt x="8" y="568"/>
                    <a:pt x="1" y="658"/>
                    <a:pt x="63" y="713"/>
                  </a:cubicBezTo>
                  <a:cubicBezTo>
                    <a:pt x="83" y="748"/>
                    <a:pt x="125" y="768"/>
                    <a:pt x="166" y="768"/>
                  </a:cubicBezTo>
                  <a:cubicBezTo>
                    <a:pt x="201" y="761"/>
                    <a:pt x="242" y="748"/>
                    <a:pt x="270" y="727"/>
                  </a:cubicBezTo>
                  <a:cubicBezTo>
                    <a:pt x="576" y="444"/>
                    <a:pt x="969" y="295"/>
                    <a:pt x="1368" y="295"/>
                  </a:cubicBezTo>
                  <a:cubicBezTo>
                    <a:pt x="1562" y="295"/>
                    <a:pt x="1758" y="330"/>
                    <a:pt x="1946" y="403"/>
                  </a:cubicBezTo>
                  <a:cubicBezTo>
                    <a:pt x="1960" y="407"/>
                    <a:pt x="1975" y="409"/>
                    <a:pt x="1990" y="409"/>
                  </a:cubicBezTo>
                  <a:cubicBezTo>
                    <a:pt x="2052" y="409"/>
                    <a:pt x="2111" y="376"/>
                    <a:pt x="2139" y="320"/>
                  </a:cubicBezTo>
                  <a:cubicBezTo>
                    <a:pt x="2166" y="244"/>
                    <a:pt x="2125" y="161"/>
                    <a:pt x="2056" y="127"/>
                  </a:cubicBezTo>
                  <a:cubicBezTo>
                    <a:pt x="1834" y="42"/>
                    <a:pt x="1603" y="0"/>
                    <a:pt x="1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2462300" y="3553025"/>
              <a:ext cx="107425" cy="53375"/>
            </a:xfrm>
            <a:custGeom>
              <a:avLst/>
              <a:gdLst/>
              <a:ahLst/>
              <a:cxnLst/>
              <a:rect l="l" t="t" r="r" b="b"/>
              <a:pathLst>
                <a:path w="4297" h="2135" extrusionOk="0">
                  <a:moveTo>
                    <a:pt x="4131" y="0"/>
                  </a:moveTo>
                  <a:lnTo>
                    <a:pt x="0" y="683"/>
                  </a:lnTo>
                  <a:cubicBezTo>
                    <a:pt x="141" y="1544"/>
                    <a:pt x="983" y="2134"/>
                    <a:pt x="1964" y="2134"/>
                  </a:cubicBezTo>
                  <a:cubicBezTo>
                    <a:pt x="2092" y="2134"/>
                    <a:pt x="2221" y="2124"/>
                    <a:pt x="2352" y="2104"/>
                  </a:cubicBezTo>
                  <a:cubicBezTo>
                    <a:pt x="3490" y="1924"/>
                    <a:pt x="4297" y="972"/>
                    <a:pt x="4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2514025" y="3556450"/>
              <a:ext cx="31925" cy="18250"/>
            </a:xfrm>
            <a:custGeom>
              <a:avLst/>
              <a:gdLst/>
              <a:ahLst/>
              <a:cxnLst/>
              <a:rect l="l" t="t" r="r" b="b"/>
              <a:pathLst>
                <a:path w="1277" h="730" extrusionOk="0">
                  <a:moveTo>
                    <a:pt x="1228" y="1"/>
                  </a:moveTo>
                  <a:lnTo>
                    <a:pt x="0" y="201"/>
                  </a:lnTo>
                  <a:cubicBezTo>
                    <a:pt x="51" y="507"/>
                    <a:pt x="314" y="730"/>
                    <a:pt x="619" y="730"/>
                  </a:cubicBezTo>
                  <a:cubicBezTo>
                    <a:pt x="645" y="730"/>
                    <a:pt x="671" y="728"/>
                    <a:pt x="697" y="725"/>
                  </a:cubicBezTo>
                  <a:cubicBezTo>
                    <a:pt x="1042" y="684"/>
                    <a:pt x="1276" y="366"/>
                    <a:pt x="1235" y="29"/>
                  </a:cubicBezTo>
                  <a:cubicBezTo>
                    <a:pt x="1235" y="22"/>
                    <a:pt x="1228" y="8"/>
                    <a:pt x="1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2473325" y="3581450"/>
              <a:ext cx="51925" cy="25050"/>
            </a:xfrm>
            <a:custGeom>
              <a:avLst/>
              <a:gdLst/>
              <a:ahLst/>
              <a:cxnLst/>
              <a:rect l="l" t="t" r="r" b="b"/>
              <a:pathLst>
                <a:path w="2077" h="1002" extrusionOk="0">
                  <a:moveTo>
                    <a:pt x="900" y="1"/>
                  </a:moveTo>
                  <a:cubicBezTo>
                    <a:pt x="797" y="1"/>
                    <a:pt x="691" y="14"/>
                    <a:pt x="587" y="42"/>
                  </a:cubicBezTo>
                  <a:cubicBezTo>
                    <a:pt x="359" y="104"/>
                    <a:pt x="159" y="229"/>
                    <a:pt x="1" y="401"/>
                  </a:cubicBezTo>
                  <a:cubicBezTo>
                    <a:pt x="367" y="773"/>
                    <a:pt x="912" y="1002"/>
                    <a:pt x="1506" y="1002"/>
                  </a:cubicBezTo>
                  <a:cubicBezTo>
                    <a:pt x="1639" y="1002"/>
                    <a:pt x="1775" y="991"/>
                    <a:pt x="1911" y="967"/>
                  </a:cubicBezTo>
                  <a:lnTo>
                    <a:pt x="2076" y="932"/>
                  </a:lnTo>
                  <a:cubicBezTo>
                    <a:pt x="2070" y="925"/>
                    <a:pt x="2076" y="904"/>
                    <a:pt x="2070" y="898"/>
                  </a:cubicBezTo>
                  <a:cubicBezTo>
                    <a:pt x="1925" y="355"/>
                    <a:pt x="1433" y="1"/>
                    <a:pt x="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2458325" y="3549400"/>
              <a:ext cx="115200" cy="60725"/>
            </a:xfrm>
            <a:custGeom>
              <a:avLst/>
              <a:gdLst/>
              <a:ahLst/>
              <a:cxnLst/>
              <a:rect l="l" t="t" r="r" b="b"/>
              <a:pathLst>
                <a:path w="4608" h="2429" extrusionOk="0">
                  <a:moveTo>
                    <a:pt x="4159" y="317"/>
                  </a:moveTo>
                  <a:lnTo>
                    <a:pt x="4159" y="317"/>
                  </a:lnTo>
                  <a:cubicBezTo>
                    <a:pt x="4214" y="1152"/>
                    <a:pt x="3497" y="1938"/>
                    <a:pt x="2490" y="2111"/>
                  </a:cubicBezTo>
                  <a:cubicBezTo>
                    <a:pt x="2365" y="2133"/>
                    <a:pt x="2239" y="2144"/>
                    <a:pt x="2113" y="2144"/>
                  </a:cubicBezTo>
                  <a:cubicBezTo>
                    <a:pt x="1741" y="2144"/>
                    <a:pt x="1374" y="2046"/>
                    <a:pt x="1049" y="1855"/>
                  </a:cubicBezTo>
                  <a:cubicBezTo>
                    <a:pt x="704" y="1649"/>
                    <a:pt x="449" y="1324"/>
                    <a:pt x="332" y="945"/>
                  </a:cubicBezTo>
                  <a:lnTo>
                    <a:pt x="4159" y="317"/>
                  </a:lnTo>
                  <a:close/>
                  <a:moveTo>
                    <a:pt x="4263" y="0"/>
                  </a:moveTo>
                  <a:lnTo>
                    <a:pt x="132" y="683"/>
                  </a:lnTo>
                  <a:cubicBezTo>
                    <a:pt x="56" y="697"/>
                    <a:pt x="1" y="773"/>
                    <a:pt x="14" y="855"/>
                  </a:cubicBezTo>
                  <a:cubicBezTo>
                    <a:pt x="111" y="1380"/>
                    <a:pt x="428" y="1835"/>
                    <a:pt x="890" y="2104"/>
                  </a:cubicBezTo>
                  <a:cubicBezTo>
                    <a:pt x="1252" y="2312"/>
                    <a:pt x="1660" y="2428"/>
                    <a:pt x="2082" y="2428"/>
                  </a:cubicBezTo>
                  <a:cubicBezTo>
                    <a:pt x="2094" y="2428"/>
                    <a:pt x="2106" y="2428"/>
                    <a:pt x="2118" y="2428"/>
                  </a:cubicBezTo>
                  <a:cubicBezTo>
                    <a:pt x="2256" y="2428"/>
                    <a:pt x="2401" y="2421"/>
                    <a:pt x="2538" y="2393"/>
                  </a:cubicBezTo>
                  <a:cubicBezTo>
                    <a:pt x="3752" y="2193"/>
                    <a:pt x="4607" y="1180"/>
                    <a:pt x="4435" y="117"/>
                  </a:cubicBezTo>
                  <a:cubicBezTo>
                    <a:pt x="4428" y="83"/>
                    <a:pt x="4407" y="48"/>
                    <a:pt x="4373" y="21"/>
                  </a:cubicBezTo>
                  <a:cubicBezTo>
                    <a:pt x="4339" y="7"/>
                    <a:pt x="4304" y="0"/>
                    <a:pt x="4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2422975" y="3553025"/>
              <a:ext cx="17275" cy="10875"/>
            </a:xfrm>
            <a:custGeom>
              <a:avLst/>
              <a:gdLst/>
              <a:ahLst/>
              <a:cxnLst/>
              <a:rect l="l" t="t" r="r" b="b"/>
              <a:pathLst>
                <a:path w="691" h="435" extrusionOk="0">
                  <a:moveTo>
                    <a:pt x="346" y="0"/>
                  </a:moveTo>
                  <a:cubicBezTo>
                    <a:pt x="159" y="0"/>
                    <a:pt x="1" y="97"/>
                    <a:pt x="1" y="214"/>
                  </a:cubicBezTo>
                  <a:cubicBezTo>
                    <a:pt x="1" y="338"/>
                    <a:pt x="159" y="435"/>
                    <a:pt x="346" y="435"/>
                  </a:cubicBezTo>
                  <a:cubicBezTo>
                    <a:pt x="539" y="435"/>
                    <a:pt x="690" y="338"/>
                    <a:pt x="690" y="214"/>
                  </a:cubicBezTo>
                  <a:cubicBezTo>
                    <a:pt x="690" y="97"/>
                    <a:pt x="53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2573325" y="3517850"/>
              <a:ext cx="18300" cy="11475"/>
            </a:xfrm>
            <a:custGeom>
              <a:avLst/>
              <a:gdLst/>
              <a:ahLst/>
              <a:cxnLst/>
              <a:rect l="l" t="t" r="r" b="b"/>
              <a:pathLst>
                <a:path w="732" h="459" extrusionOk="0">
                  <a:moveTo>
                    <a:pt x="461" y="0"/>
                  </a:moveTo>
                  <a:cubicBezTo>
                    <a:pt x="411" y="0"/>
                    <a:pt x="358" y="9"/>
                    <a:pt x="304" y="28"/>
                  </a:cubicBezTo>
                  <a:cubicBezTo>
                    <a:pt x="118" y="90"/>
                    <a:pt x="1" y="228"/>
                    <a:pt x="42" y="338"/>
                  </a:cubicBezTo>
                  <a:cubicBezTo>
                    <a:pt x="71" y="415"/>
                    <a:pt x="168" y="459"/>
                    <a:pt x="283" y="459"/>
                  </a:cubicBezTo>
                  <a:cubicBezTo>
                    <a:pt x="332" y="459"/>
                    <a:pt x="384" y="451"/>
                    <a:pt x="435" y="435"/>
                  </a:cubicBezTo>
                  <a:cubicBezTo>
                    <a:pt x="607" y="373"/>
                    <a:pt x="732" y="235"/>
                    <a:pt x="690" y="124"/>
                  </a:cubicBezTo>
                  <a:cubicBezTo>
                    <a:pt x="666" y="47"/>
                    <a:pt x="575"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2501250" y="3621050"/>
              <a:ext cx="31925" cy="12000"/>
            </a:xfrm>
            <a:custGeom>
              <a:avLst/>
              <a:gdLst/>
              <a:ahLst/>
              <a:cxnLst/>
              <a:rect l="l" t="t" r="r" b="b"/>
              <a:pathLst>
                <a:path w="1277" h="480" extrusionOk="0">
                  <a:moveTo>
                    <a:pt x="1116" y="1"/>
                  </a:moveTo>
                  <a:cubicBezTo>
                    <a:pt x="1108" y="1"/>
                    <a:pt x="1099" y="2"/>
                    <a:pt x="1090" y="3"/>
                  </a:cubicBezTo>
                  <a:lnTo>
                    <a:pt x="132" y="183"/>
                  </a:lnTo>
                  <a:cubicBezTo>
                    <a:pt x="56" y="203"/>
                    <a:pt x="1" y="279"/>
                    <a:pt x="21" y="355"/>
                  </a:cubicBezTo>
                  <a:cubicBezTo>
                    <a:pt x="28" y="424"/>
                    <a:pt x="90" y="479"/>
                    <a:pt x="159" y="479"/>
                  </a:cubicBezTo>
                  <a:lnTo>
                    <a:pt x="187" y="465"/>
                  </a:lnTo>
                  <a:lnTo>
                    <a:pt x="1153" y="286"/>
                  </a:lnTo>
                  <a:cubicBezTo>
                    <a:pt x="1228" y="272"/>
                    <a:pt x="1277" y="196"/>
                    <a:pt x="1263" y="114"/>
                  </a:cubicBezTo>
                  <a:cubicBezTo>
                    <a:pt x="1245" y="46"/>
                    <a:pt x="1183" y="1"/>
                    <a:pt x="1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2427250" y="3778975"/>
              <a:ext cx="46450" cy="219925"/>
            </a:xfrm>
            <a:custGeom>
              <a:avLst/>
              <a:gdLst/>
              <a:ahLst/>
              <a:cxnLst/>
              <a:rect l="l" t="t" r="r" b="b"/>
              <a:pathLst>
                <a:path w="1858" h="8797" extrusionOk="0">
                  <a:moveTo>
                    <a:pt x="180" y="0"/>
                  </a:moveTo>
                  <a:cubicBezTo>
                    <a:pt x="91" y="0"/>
                    <a:pt x="1" y="74"/>
                    <a:pt x="30" y="190"/>
                  </a:cubicBezTo>
                  <a:cubicBezTo>
                    <a:pt x="50" y="238"/>
                    <a:pt x="1568" y="5521"/>
                    <a:pt x="1375" y="8645"/>
                  </a:cubicBezTo>
                  <a:cubicBezTo>
                    <a:pt x="1375" y="8721"/>
                    <a:pt x="1437" y="8797"/>
                    <a:pt x="1512" y="8797"/>
                  </a:cubicBezTo>
                  <a:lnTo>
                    <a:pt x="1526" y="8797"/>
                  </a:lnTo>
                  <a:cubicBezTo>
                    <a:pt x="1602" y="8797"/>
                    <a:pt x="1664" y="8735"/>
                    <a:pt x="1671" y="8659"/>
                  </a:cubicBezTo>
                  <a:cubicBezTo>
                    <a:pt x="1857" y="5486"/>
                    <a:pt x="333" y="162"/>
                    <a:pt x="319" y="107"/>
                  </a:cubicBezTo>
                  <a:cubicBezTo>
                    <a:pt x="297" y="33"/>
                    <a:pt x="239"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2150550" y="4390600"/>
              <a:ext cx="373675" cy="7100"/>
            </a:xfrm>
            <a:custGeom>
              <a:avLst/>
              <a:gdLst/>
              <a:ahLst/>
              <a:cxnLst/>
              <a:rect l="l" t="t" r="r" b="b"/>
              <a:pathLst>
                <a:path w="14947" h="284" extrusionOk="0">
                  <a:moveTo>
                    <a:pt x="146" y="1"/>
                  </a:moveTo>
                  <a:cubicBezTo>
                    <a:pt x="63" y="1"/>
                    <a:pt x="8" y="56"/>
                    <a:pt x="8" y="139"/>
                  </a:cubicBezTo>
                  <a:cubicBezTo>
                    <a:pt x="1" y="215"/>
                    <a:pt x="63" y="284"/>
                    <a:pt x="146" y="284"/>
                  </a:cubicBezTo>
                  <a:lnTo>
                    <a:pt x="14808" y="284"/>
                  </a:lnTo>
                  <a:cubicBezTo>
                    <a:pt x="14884" y="284"/>
                    <a:pt x="14946" y="215"/>
                    <a:pt x="14946" y="139"/>
                  </a:cubicBezTo>
                  <a:cubicBezTo>
                    <a:pt x="14946" y="56"/>
                    <a:pt x="14884" y="1"/>
                    <a:pt x="148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50"/>
          <p:cNvGrpSpPr/>
          <p:nvPr/>
        </p:nvGrpSpPr>
        <p:grpSpPr>
          <a:xfrm>
            <a:off x="4694308" y="2855271"/>
            <a:ext cx="315440" cy="304214"/>
            <a:chOff x="2082875" y="4326875"/>
            <a:chExt cx="377050" cy="363675"/>
          </a:xfrm>
        </p:grpSpPr>
        <p:sp>
          <p:nvSpPr>
            <p:cNvPr id="1450" name="Google Shape;1450;p50"/>
            <p:cNvSpPr/>
            <p:nvPr/>
          </p:nvSpPr>
          <p:spPr>
            <a:xfrm>
              <a:off x="2128375" y="4358775"/>
              <a:ext cx="331550" cy="331775"/>
            </a:xfrm>
            <a:custGeom>
              <a:avLst/>
              <a:gdLst/>
              <a:ahLst/>
              <a:cxnLst/>
              <a:rect l="l" t="t" r="r" b="b"/>
              <a:pathLst>
                <a:path w="13262" h="13271" extrusionOk="0">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2088125" y="4331725"/>
              <a:ext cx="331550" cy="331775"/>
            </a:xfrm>
            <a:custGeom>
              <a:avLst/>
              <a:gdLst/>
              <a:ahLst/>
              <a:cxnLst/>
              <a:rect l="l" t="t" r="r" b="b"/>
              <a:pathLst>
                <a:path w="13262" h="13271" extrusionOk="0">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2082875" y="4326875"/>
              <a:ext cx="342025" cy="341625"/>
            </a:xfrm>
            <a:custGeom>
              <a:avLst/>
              <a:gdLst/>
              <a:ahLst/>
              <a:cxnLst/>
              <a:rect l="l" t="t" r="r" b="b"/>
              <a:pathLst>
                <a:path w="13681" h="13665" extrusionOk="0">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 name="Google Shape;1453;p50"/>
          <p:cNvSpPr/>
          <p:nvPr/>
        </p:nvSpPr>
        <p:spPr>
          <a:xfrm>
            <a:off x="7749164" y="3159481"/>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rot="1799996">
            <a:off x="3527667" y="541811"/>
            <a:ext cx="394297" cy="404883"/>
          </a:xfrm>
          <a:custGeom>
            <a:avLst/>
            <a:gdLst/>
            <a:ahLst/>
            <a:cxnLst/>
            <a:rect l="l" t="t" r="r" b="b"/>
            <a:pathLst>
              <a:path w="18438" h="18933" extrusionOk="0">
                <a:moveTo>
                  <a:pt x="13871" y="2322"/>
                </a:moveTo>
                <a:lnTo>
                  <a:pt x="16545" y="16902"/>
                </a:lnTo>
                <a:lnTo>
                  <a:pt x="2584" y="11936"/>
                </a:lnTo>
                <a:lnTo>
                  <a:pt x="13871" y="2322"/>
                </a:lnTo>
                <a:close/>
                <a:moveTo>
                  <a:pt x="14403" y="1"/>
                </a:moveTo>
                <a:cubicBezTo>
                  <a:pt x="14226" y="1"/>
                  <a:pt x="14045" y="58"/>
                  <a:pt x="13889" y="185"/>
                </a:cubicBezTo>
                <a:lnTo>
                  <a:pt x="474" y="11600"/>
                </a:lnTo>
                <a:cubicBezTo>
                  <a:pt x="1" y="12000"/>
                  <a:pt x="137" y="12764"/>
                  <a:pt x="728" y="12973"/>
                </a:cubicBezTo>
                <a:lnTo>
                  <a:pt x="17318" y="18885"/>
                </a:lnTo>
                <a:cubicBezTo>
                  <a:pt x="17386" y="18915"/>
                  <a:pt x="17460" y="18933"/>
                  <a:pt x="17541" y="18933"/>
                </a:cubicBezTo>
                <a:cubicBezTo>
                  <a:pt x="17557" y="18933"/>
                  <a:pt x="17574" y="18932"/>
                  <a:pt x="17591" y="18930"/>
                </a:cubicBezTo>
                <a:cubicBezTo>
                  <a:pt x="17782" y="18930"/>
                  <a:pt x="17964" y="18867"/>
                  <a:pt x="18110" y="18739"/>
                </a:cubicBezTo>
                <a:cubicBezTo>
                  <a:pt x="18337" y="18558"/>
                  <a:pt x="18437" y="18266"/>
                  <a:pt x="18383" y="17975"/>
                </a:cubicBezTo>
                <a:lnTo>
                  <a:pt x="15199" y="667"/>
                </a:lnTo>
                <a:cubicBezTo>
                  <a:pt x="15125" y="255"/>
                  <a:pt x="14772" y="1"/>
                  <a:pt x="1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rot="1799942">
            <a:off x="8114602" y="3319630"/>
            <a:ext cx="632328" cy="629526"/>
          </a:xfrm>
          <a:custGeom>
            <a:avLst/>
            <a:gdLst/>
            <a:ahLst/>
            <a:cxnLst/>
            <a:rect l="l" t="t" r="r" b="b"/>
            <a:pathLst>
              <a:path w="29561" h="29430" extrusionOk="0">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4270201" y="419043"/>
            <a:ext cx="250413" cy="240916"/>
          </a:xfrm>
          <a:custGeom>
            <a:avLst/>
            <a:gdLst/>
            <a:ahLst/>
            <a:cxnLst/>
            <a:rect l="l" t="t" r="r" b="b"/>
            <a:pathLst>
              <a:path w="11707" h="11263" extrusionOk="0">
                <a:moveTo>
                  <a:pt x="6076" y="1622"/>
                </a:moveTo>
                <a:cubicBezTo>
                  <a:pt x="8286" y="1622"/>
                  <a:pt x="10087" y="3413"/>
                  <a:pt x="10087" y="5633"/>
                </a:cubicBezTo>
                <a:cubicBezTo>
                  <a:pt x="10087" y="7252"/>
                  <a:pt x="9105" y="8716"/>
                  <a:pt x="7613" y="9334"/>
                </a:cubicBezTo>
                <a:cubicBezTo>
                  <a:pt x="7115" y="9543"/>
                  <a:pt x="6591" y="9644"/>
                  <a:pt x="6072" y="9644"/>
                </a:cubicBezTo>
                <a:cubicBezTo>
                  <a:pt x="5028" y="9644"/>
                  <a:pt x="4004" y="9236"/>
                  <a:pt x="3238" y="8470"/>
                </a:cubicBezTo>
                <a:cubicBezTo>
                  <a:pt x="2092" y="7324"/>
                  <a:pt x="1747" y="5596"/>
                  <a:pt x="2365" y="4095"/>
                </a:cubicBezTo>
                <a:cubicBezTo>
                  <a:pt x="2984" y="2595"/>
                  <a:pt x="4448" y="1622"/>
                  <a:pt x="6076" y="1622"/>
                </a:cubicBezTo>
                <a:close/>
                <a:moveTo>
                  <a:pt x="6073" y="0"/>
                </a:moveTo>
                <a:cubicBezTo>
                  <a:pt x="4607" y="0"/>
                  <a:pt x="3169" y="572"/>
                  <a:pt x="2092" y="1649"/>
                </a:cubicBezTo>
                <a:cubicBezTo>
                  <a:pt x="482" y="3259"/>
                  <a:pt x="0" y="5678"/>
                  <a:pt x="874" y="7788"/>
                </a:cubicBezTo>
                <a:cubicBezTo>
                  <a:pt x="1747" y="9889"/>
                  <a:pt x="3793" y="11263"/>
                  <a:pt x="6076" y="11263"/>
                </a:cubicBezTo>
                <a:cubicBezTo>
                  <a:pt x="9178" y="11263"/>
                  <a:pt x="11706" y="8734"/>
                  <a:pt x="11706" y="5633"/>
                </a:cubicBezTo>
                <a:cubicBezTo>
                  <a:pt x="11706" y="3350"/>
                  <a:pt x="10333" y="1303"/>
                  <a:pt x="8232" y="430"/>
                </a:cubicBezTo>
                <a:cubicBezTo>
                  <a:pt x="7532" y="141"/>
                  <a:pt x="6799" y="0"/>
                  <a:pt x="6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Math Subject for Elementary - 5th Grade: Decimals by Slidesgo">
  <a:themeElements>
    <a:clrScheme name="Simple Light">
      <a:dk1>
        <a:srgbClr val="FFFFFF"/>
      </a:dk1>
      <a:lt1>
        <a:srgbClr val="000000"/>
      </a:lt1>
      <a:dk2>
        <a:srgbClr val="BAB9C8"/>
      </a:dk2>
      <a:lt2>
        <a:srgbClr val="9F9FAA"/>
      </a:lt2>
      <a:accent1>
        <a:srgbClr val="8ED1F8"/>
      </a:accent1>
      <a:accent2>
        <a:srgbClr val="689CFD"/>
      </a:accent2>
      <a:accent3>
        <a:srgbClr val="F5A8D7"/>
      </a:accent3>
      <a:accent4>
        <a:srgbClr val="F05C64"/>
      </a:accent4>
      <a:accent5>
        <a:srgbClr val="DD4756"/>
      </a:accent5>
      <a:accent6>
        <a:srgbClr val="FBE37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DAAE9B0125D644B7F58EE6BF1D0FC2" ma:contentTypeVersion="7" ma:contentTypeDescription="Create a new document." ma:contentTypeScope="" ma:versionID="99ea4c7057f8007b0b7469245b2cbd66">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90c48dfa395a477db7a435f55b66bf5b"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3891A7-2A6F-4729-B301-B51A24147F5F}"/>
</file>

<file path=customXml/itemProps2.xml><?xml version="1.0" encoding="utf-8"?>
<ds:datastoreItem xmlns:ds="http://schemas.openxmlformats.org/officeDocument/2006/customXml" ds:itemID="{E93CA366-C6B1-4C72-84FA-E6D3DFBF64AD}"/>
</file>

<file path=customXml/itemProps3.xml><?xml version="1.0" encoding="utf-8"?>
<ds:datastoreItem xmlns:ds="http://schemas.openxmlformats.org/officeDocument/2006/customXml" ds:itemID="{01462972-F654-4F1C-B6CC-50ED15FEA8E8}"/>
</file>

<file path=docProps/app.xml><?xml version="1.0" encoding="utf-8"?>
<Properties xmlns="http://schemas.openxmlformats.org/officeDocument/2006/extended-properties" xmlns:vt="http://schemas.openxmlformats.org/officeDocument/2006/docPropsVTypes">
  <TotalTime>0</TotalTime>
  <Words>254</Words>
  <Application>Microsoft Office PowerPoint</Application>
  <PresentationFormat>On-screen Show (16:9)</PresentationFormat>
  <Paragraphs>69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Cambria Math</vt:lpstr>
      <vt:lpstr>Baloo 2 Medium</vt:lpstr>
      <vt:lpstr>Roboto Condensed Light</vt:lpstr>
      <vt:lpstr>Itim</vt:lpstr>
      <vt:lpstr>Arial</vt:lpstr>
      <vt:lpstr>Math Subject for Elementary - 5th Grade: Decimals by Slidesgo</vt:lpstr>
      <vt:lpstr>Nhân số có năm chữ số với số có một chữ số</vt:lpstr>
      <vt:lpstr>PowerPoint Presentation</vt:lpstr>
      <vt:lpstr>Luyện tập</vt:lpstr>
      <vt:lpstr>Bài 1: Tính</vt:lpstr>
      <vt:lpstr>02</vt:lpstr>
      <vt:lpstr>Bài 3: lần đầu người ta chuyển 27 150kg thóc vào kho, lần sau chuyển được số thóc gấp đôi lần đầu. Hỏi cả hai lần chuyển vào kho được bao nhiêu ki – lô – gam thóc?</vt:lpstr>
      <vt:lpstr>Bài giải</vt:lpstr>
      <vt:lpstr>Các con giỏi quá!!!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Nhân số có năm chữ số với số có một chữ số</dc:title>
  <dc:creator>ADMIN</dc:creator>
  <cp:lastModifiedBy>Vũ Thị Như Hồng</cp:lastModifiedBy>
  <cp:revision>1</cp:revision>
  <dcterms:modified xsi:type="dcterms:W3CDTF">2022-04-10T15:27:58Z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