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4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3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2775662" y="2286000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6294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859600" y="3582987"/>
            <a:ext cx="53911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32"/>
          <p:cNvSpPr>
            <a:spLocks noChangeArrowheads="1" noChangeShapeType="1" noTextEdit="1"/>
          </p:cNvSpPr>
          <p:nvPr/>
        </p:nvSpPr>
        <p:spPr bwMode="auto">
          <a:xfrm>
            <a:off x="206375" y="0"/>
            <a:ext cx="8785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8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57400"/>
            <a:ext cx="2908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TC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1204"/>
            <a:ext cx="3267075" cy="30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517840"/>
            <a:ext cx="32004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Ôn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62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MTC\Desktop\New folder (2)\IMG_E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220200" cy="53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517840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</a:rPr>
              <a:t>Đồng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hồ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chỉ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mấy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giờ</a:t>
            </a:r>
            <a:r>
              <a:rPr lang="en-US" sz="6000" b="1" dirty="0" smtClean="0">
                <a:solidFill>
                  <a:srgbClr val="00B050"/>
                </a:solidFill>
              </a:rPr>
              <a:t> ?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New folder (2)\IMG_E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0224"/>
            <a:ext cx="91440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Dưới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đây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Việt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ngày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chủ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nhật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762000"/>
            <a:ext cx="7848600" cy="579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9219" name="Picture 3" descr="Tweety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425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38100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22479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1434">
            <a:off x="687705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040">
            <a:off x="51816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476250" y="180975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381000" y="3276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457200" y="228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aby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139212" y="2640629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6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12954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65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C\Desktop\New folder (2)\IMG_E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056"/>
            <a:ext cx="9144000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77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Lịch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chơi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thao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Rô</a:t>
            </a:r>
            <a:r>
              <a:rPr lang="en-US" sz="2800" b="1" dirty="0" smtClean="0">
                <a:solidFill>
                  <a:srgbClr val="00B050"/>
                </a:solidFill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</a:rPr>
              <a:t>bốt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tuần</a:t>
            </a:r>
            <a:r>
              <a:rPr lang="en-US" sz="2800" b="1" dirty="0" smtClean="0">
                <a:solidFill>
                  <a:srgbClr val="00B050"/>
                </a:solidFill>
              </a:rPr>
              <a:t> 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TC\Desktop\New folder (2)\IMG_E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296400" cy="71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27</cp:revision>
  <dcterms:created xsi:type="dcterms:W3CDTF">2020-08-18T12:39:54Z</dcterms:created>
  <dcterms:modified xsi:type="dcterms:W3CDTF">2020-08-21T08:05:32Z</dcterms:modified>
</cp:coreProperties>
</file>