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  <p:sldMasterId id="2147483691" r:id="rId4"/>
    <p:sldMasterId id="2147483703" r:id="rId5"/>
  </p:sldMasterIdLst>
  <p:notesMasterIdLst>
    <p:notesMasterId r:id="rId20"/>
  </p:notesMasterIdLst>
  <p:sldIdLst>
    <p:sldId id="257" r:id="rId6"/>
    <p:sldId id="277" r:id="rId7"/>
    <p:sldId id="278" r:id="rId8"/>
    <p:sldId id="279" r:id="rId9"/>
    <p:sldId id="281" r:id="rId10"/>
    <p:sldId id="303" r:id="rId11"/>
    <p:sldId id="304" r:id="rId12"/>
    <p:sldId id="265" r:id="rId13"/>
    <p:sldId id="282" r:id="rId14"/>
    <p:sldId id="283" r:id="rId15"/>
    <p:sldId id="269" r:id="rId16"/>
    <p:sldId id="284" r:id="rId17"/>
    <p:sldId id="28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5" y="1862455"/>
            <a:ext cx="10690951" cy="21890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70062" y="2059530"/>
            <a:ext cx="1230168" cy="1094520"/>
          </a:xfrm>
          <a:prstGeom prst="roundRect">
            <a:avLst/>
          </a:prstGeom>
          <a:solidFill>
            <a:srgbClr val="FFA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244" y="2771579"/>
            <a:ext cx="1230168" cy="109452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9395055" y="2059530"/>
            <a:ext cx="1529891" cy="1278335"/>
          </a:xfrm>
          <a:prstGeom prst="triangle">
            <a:avLst/>
          </a:prstGeom>
          <a:solidFill>
            <a:srgbClr val="27A9E0"/>
          </a:solidFill>
          <a:ln>
            <a:solidFill>
              <a:srgbClr val="D2F8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209" y="136522"/>
            <a:ext cx="10791190" cy="40917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736410" y="4366433"/>
            <a:ext cx="6688944" cy="1916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Bài giải</a:t>
            </a:r>
          </a:p>
          <a:p>
            <a:pPr algn="ctr"/>
            <a:r>
              <a:rPr lang="en-US" sz="2400"/>
              <a:t>Trên thuyền có tất cả số hành khách là:</a:t>
            </a:r>
          </a:p>
          <a:p>
            <a:pPr algn="ctr"/>
            <a:r>
              <a:rPr lang="en-US" sz="2400"/>
              <a:t>12 + 3 = 15 (hành khách)</a:t>
            </a:r>
          </a:p>
          <a:p>
            <a:pPr algn="ctr"/>
            <a:r>
              <a:rPr lang="en-US" sz="2400"/>
              <a:t>                      Đáp số: 15 hành khách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290</Words>
  <Application>Microsoft Office PowerPoint</Application>
  <PresentationFormat>Widescreen</PresentationFormat>
  <Paragraphs>79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ITC Avant Garde Std Bk</vt:lpstr>
      <vt:lpstr>Times New Roman</vt:lpstr>
      <vt:lpstr>方正卡通简体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</cp:lastModifiedBy>
  <cp:revision>12</cp:revision>
  <dcterms:created xsi:type="dcterms:W3CDTF">2021-05-07T04:29:00Z</dcterms:created>
  <dcterms:modified xsi:type="dcterms:W3CDTF">2021-07-15T07:20:41Z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