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giữ sạch răng </a:t>
            </a:r>
            <a:r>
              <a:rPr lang="en-US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endParaRPr lang="vi-VN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7491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5440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947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5440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962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73692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 các con </a:t>
            </a:r>
            <a:r>
              <a:rPr lang="en-US" sz="4400" b="1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 ngoan, học giỏi.</a:t>
            </a:r>
            <a:endParaRPr lang="en-US" sz="4400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.VnAvant</vt:lpstr>
      <vt:lpstr>Arial</vt:lpstr>
      <vt:lpstr>Calibri</vt:lpstr>
      <vt:lpstr>HP001 TD 4H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MAYTINH</cp:lastModifiedBy>
  <cp:revision>17</cp:revision>
  <dcterms:created xsi:type="dcterms:W3CDTF">2006-08-16T00:00:00Z</dcterms:created>
  <dcterms:modified xsi:type="dcterms:W3CDTF">2020-10-08T02:31:20Z</dcterms:modified>
</cp:coreProperties>
</file>