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1506" r:id="rId2"/>
    <p:sldId id="3345" r:id="rId3"/>
    <p:sldId id="3347" r:id="rId4"/>
    <p:sldId id="1529" r:id="rId5"/>
    <p:sldId id="3339" r:id="rId6"/>
    <p:sldId id="3331" r:id="rId7"/>
    <p:sldId id="3340" r:id="rId8"/>
    <p:sldId id="3327" r:id="rId9"/>
    <p:sldId id="3333" r:id="rId10"/>
    <p:sldId id="3335" r:id="rId11"/>
    <p:sldId id="3334" r:id="rId12"/>
    <p:sldId id="3336" r:id="rId13"/>
    <p:sldId id="3349" r:id="rId14"/>
    <p:sldId id="3346" r:id="rId15"/>
    <p:sldId id="3285" r:id="rId16"/>
    <p:sldId id="3338" r:id="rId17"/>
    <p:sldId id="3342" r:id="rId18"/>
    <p:sldId id="3343" r:id="rId19"/>
    <p:sldId id="3348" r:id="rId20"/>
    <p:sldId id="1551" r:id="rId21"/>
  </p:sldIdLst>
  <p:sldSz cx="12192000" cy="6858000"/>
  <p:notesSz cx="6858000" cy="9144000"/>
  <p:embeddedFontLst>
    <p:embeddedFont>
      <p:font typeface="SimSun" panose="02010600030101010101" pitchFamily="2" charset="-122"/>
      <p:regular r:id="rId23"/>
    </p:embeddedFont>
    <p:embeddedFont>
      <p:font typeface="等线" panose="020B0604020202020204" charset="-122"/>
      <p:regular r:id="rId24"/>
      <p:bold r:id="rId25"/>
    </p:embeddedFont>
    <p:embeddedFont>
      <p:font typeface="HP001 4 hàng" panose="020B0603050302020204" pitchFamily="34" charset="0"/>
      <p:regular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icrosoft YaHei" panose="020B0503020204020204" pitchFamily="34" charset="-122"/>
      <p:regular r:id="rId37"/>
      <p:bold r:id="rId38"/>
    </p:embeddedFont>
    <p:embeddedFont>
      <p:font typeface="SimSun" panose="02010600030101010101" pitchFamily="2" charset="-122"/>
      <p:regular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7C1"/>
    <a:srgbClr val="FA4B57"/>
    <a:srgbClr val="31859C"/>
    <a:srgbClr val="D99694"/>
    <a:srgbClr val="FFD33F"/>
    <a:srgbClr val="FCD8C0"/>
    <a:srgbClr val="89BFCE"/>
    <a:srgbClr val="E34800"/>
    <a:srgbClr val="F4C154"/>
    <a:srgbClr val="F8C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3" autoAdjust="0"/>
    <p:restoredTop sz="96314" autoAdjust="0"/>
  </p:normalViewPr>
  <p:slideViewPr>
    <p:cSldViewPr>
      <p:cViewPr varScale="1">
        <p:scale>
          <a:sx n="70" d="100"/>
          <a:sy n="70" d="100"/>
        </p:scale>
        <p:origin x="276" y="2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99A07-FA1B-49FE-8CB5-773258BEA88D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6E94-69E9-4129-8C72-1C52CC308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83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4837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1498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66927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9579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9564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GB" altLang="en-US" sz="1200" dirty="0"/>
              <a:t>15</a:t>
            </a:fld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27176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1693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8434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/>
          <p:cNvSpPr txBox="1"/>
          <p:nvPr userDrawn="1"/>
        </p:nvSpPr>
        <p:spPr>
          <a:xfrm>
            <a:off x="1271464" y="2132856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/>
            </a:r>
            <a:b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341361" y="290105"/>
            <a:ext cx="11509278" cy="6277789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 txBox="1"/>
          <p:nvPr userDrawn="1"/>
        </p:nvSpPr>
        <p:spPr>
          <a:xfrm>
            <a:off x="119336" y="548680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/>
            </a:r>
            <a:b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457066" y="548680"/>
            <a:ext cx="10967831" cy="5930841"/>
            <a:chOff x="564772" y="463579"/>
            <a:chExt cx="10967831" cy="5930841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7" name="任意多边形: 形状 46"/>
            <p:cNvSpPr/>
            <p:nvPr/>
          </p:nvSpPr>
          <p:spPr>
            <a:xfrm>
              <a:off x="659396" y="463579"/>
              <a:ext cx="10873207" cy="5930841"/>
            </a:xfrm>
            <a:custGeom>
              <a:avLst/>
              <a:gdLst>
                <a:gd name="connsiteX0" fmla="*/ 565211 w 10873207"/>
                <a:gd name="connsiteY0" fmla="*/ 4761492 h 5930841"/>
                <a:gd name="connsiteX1" fmla="*/ 252027 w 10873207"/>
                <a:gd name="connsiteY1" fmla="*/ 5074676 h 5930841"/>
                <a:gd name="connsiteX2" fmla="*/ 565211 w 10873207"/>
                <a:gd name="connsiteY2" fmla="*/ 5387860 h 5930841"/>
                <a:gd name="connsiteX3" fmla="*/ 878395 w 10873207"/>
                <a:gd name="connsiteY3" fmla="*/ 5074676 h 5930841"/>
                <a:gd name="connsiteX4" fmla="*/ 565211 w 10873207"/>
                <a:gd name="connsiteY4" fmla="*/ 4761492 h 5930841"/>
                <a:gd name="connsiteX5" fmla="*/ 565211 w 10873207"/>
                <a:gd name="connsiteY5" fmla="*/ 3736411 h 5930841"/>
                <a:gd name="connsiteX6" fmla="*/ 252027 w 10873207"/>
                <a:gd name="connsiteY6" fmla="*/ 4049595 h 5930841"/>
                <a:gd name="connsiteX7" fmla="*/ 565211 w 10873207"/>
                <a:gd name="connsiteY7" fmla="*/ 4362779 h 5930841"/>
                <a:gd name="connsiteX8" fmla="*/ 878395 w 10873207"/>
                <a:gd name="connsiteY8" fmla="*/ 4049595 h 5930841"/>
                <a:gd name="connsiteX9" fmla="*/ 565211 w 10873207"/>
                <a:gd name="connsiteY9" fmla="*/ 3736411 h 5930841"/>
                <a:gd name="connsiteX10" fmla="*/ 565212 w 10873207"/>
                <a:gd name="connsiteY10" fmla="*/ 2711330 h 5930841"/>
                <a:gd name="connsiteX11" fmla="*/ 252028 w 10873207"/>
                <a:gd name="connsiteY11" fmla="*/ 3024513 h 5930841"/>
                <a:gd name="connsiteX12" fmla="*/ 565212 w 10873207"/>
                <a:gd name="connsiteY12" fmla="*/ 3337697 h 5930841"/>
                <a:gd name="connsiteX13" fmla="*/ 878396 w 10873207"/>
                <a:gd name="connsiteY13" fmla="*/ 3024513 h 5930841"/>
                <a:gd name="connsiteX14" fmla="*/ 565212 w 10873207"/>
                <a:gd name="connsiteY14" fmla="*/ 2711330 h 5930841"/>
                <a:gd name="connsiteX15" fmla="*/ 565212 w 10873207"/>
                <a:gd name="connsiteY15" fmla="*/ 1686247 h 5930841"/>
                <a:gd name="connsiteX16" fmla="*/ 252028 w 10873207"/>
                <a:gd name="connsiteY16" fmla="*/ 1999431 h 5930841"/>
                <a:gd name="connsiteX17" fmla="*/ 565212 w 10873207"/>
                <a:gd name="connsiteY17" fmla="*/ 2312615 h 5930841"/>
                <a:gd name="connsiteX18" fmla="*/ 878396 w 10873207"/>
                <a:gd name="connsiteY18" fmla="*/ 1999431 h 5930841"/>
                <a:gd name="connsiteX19" fmla="*/ 565212 w 10873207"/>
                <a:gd name="connsiteY19" fmla="*/ 1686247 h 5930841"/>
                <a:gd name="connsiteX20" fmla="*/ 565212 w 10873207"/>
                <a:gd name="connsiteY20" fmla="*/ 661165 h 5930841"/>
                <a:gd name="connsiteX21" fmla="*/ 252028 w 10873207"/>
                <a:gd name="connsiteY21" fmla="*/ 974350 h 5930841"/>
                <a:gd name="connsiteX22" fmla="*/ 565212 w 10873207"/>
                <a:gd name="connsiteY22" fmla="*/ 1287534 h 5930841"/>
                <a:gd name="connsiteX23" fmla="*/ 878396 w 10873207"/>
                <a:gd name="connsiteY23" fmla="*/ 974350 h 5930841"/>
                <a:gd name="connsiteX24" fmla="*/ 565212 w 10873207"/>
                <a:gd name="connsiteY24" fmla="*/ 661165 h 5930841"/>
                <a:gd name="connsiteX25" fmla="*/ 573394 w 10873207"/>
                <a:gd name="connsiteY25" fmla="*/ 0 h 5930841"/>
                <a:gd name="connsiteX26" fmla="*/ 10299813 w 10873207"/>
                <a:gd name="connsiteY26" fmla="*/ 0 h 5930841"/>
                <a:gd name="connsiteX27" fmla="*/ 10873207 w 10873207"/>
                <a:gd name="connsiteY27" fmla="*/ 573394 h 5930841"/>
                <a:gd name="connsiteX28" fmla="*/ 10873207 w 10873207"/>
                <a:gd name="connsiteY28" fmla="*/ 5357447 h 5930841"/>
                <a:gd name="connsiteX29" fmla="*/ 10299813 w 10873207"/>
                <a:gd name="connsiteY29" fmla="*/ 5930841 h 5930841"/>
                <a:gd name="connsiteX30" fmla="*/ 573394 w 10873207"/>
                <a:gd name="connsiteY30" fmla="*/ 5930841 h 5930841"/>
                <a:gd name="connsiteX31" fmla="*/ 0 w 10873207"/>
                <a:gd name="connsiteY31" fmla="*/ 5357447 h 5930841"/>
                <a:gd name="connsiteX32" fmla="*/ 0 w 10873207"/>
                <a:gd name="connsiteY32" fmla="*/ 573394 h 5930841"/>
                <a:gd name="connsiteX33" fmla="*/ 573394 w 10873207"/>
                <a:gd name="connsiteY33" fmla="*/ 0 h 59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873207" h="5930841">
                  <a:moveTo>
                    <a:pt x="565211" y="4761492"/>
                  </a:moveTo>
                  <a:cubicBezTo>
                    <a:pt x="392244" y="4761492"/>
                    <a:pt x="252027" y="4901709"/>
                    <a:pt x="252027" y="5074676"/>
                  </a:cubicBezTo>
                  <a:cubicBezTo>
                    <a:pt x="252027" y="5247643"/>
                    <a:pt x="392244" y="5387860"/>
                    <a:pt x="565211" y="5387860"/>
                  </a:cubicBezTo>
                  <a:cubicBezTo>
                    <a:pt x="738178" y="5387860"/>
                    <a:pt x="878395" y="5247643"/>
                    <a:pt x="878395" y="5074676"/>
                  </a:cubicBezTo>
                  <a:cubicBezTo>
                    <a:pt x="878395" y="4901709"/>
                    <a:pt x="738178" y="4761492"/>
                    <a:pt x="565211" y="4761492"/>
                  </a:cubicBezTo>
                  <a:close/>
                  <a:moveTo>
                    <a:pt x="565211" y="3736411"/>
                  </a:moveTo>
                  <a:cubicBezTo>
                    <a:pt x="392244" y="3736411"/>
                    <a:pt x="252027" y="3876628"/>
                    <a:pt x="252027" y="4049595"/>
                  </a:cubicBezTo>
                  <a:cubicBezTo>
                    <a:pt x="252027" y="4222562"/>
                    <a:pt x="392244" y="4362779"/>
                    <a:pt x="565211" y="4362779"/>
                  </a:cubicBezTo>
                  <a:cubicBezTo>
                    <a:pt x="738178" y="4362779"/>
                    <a:pt x="878395" y="4222562"/>
                    <a:pt x="878395" y="4049595"/>
                  </a:cubicBezTo>
                  <a:cubicBezTo>
                    <a:pt x="878395" y="3876628"/>
                    <a:pt x="738178" y="3736411"/>
                    <a:pt x="565211" y="3736411"/>
                  </a:cubicBezTo>
                  <a:close/>
                  <a:moveTo>
                    <a:pt x="565212" y="2711330"/>
                  </a:moveTo>
                  <a:cubicBezTo>
                    <a:pt x="392245" y="2711330"/>
                    <a:pt x="252028" y="2851546"/>
                    <a:pt x="252028" y="3024513"/>
                  </a:cubicBezTo>
                  <a:cubicBezTo>
                    <a:pt x="252028" y="3197480"/>
                    <a:pt x="392245" y="3337697"/>
                    <a:pt x="565212" y="3337697"/>
                  </a:cubicBezTo>
                  <a:cubicBezTo>
                    <a:pt x="738178" y="3337697"/>
                    <a:pt x="878396" y="3197480"/>
                    <a:pt x="878396" y="3024513"/>
                  </a:cubicBezTo>
                  <a:cubicBezTo>
                    <a:pt x="878396" y="2851546"/>
                    <a:pt x="738178" y="2711330"/>
                    <a:pt x="565212" y="2711330"/>
                  </a:cubicBezTo>
                  <a:close/>
                  <a:moveTo>
                    <a:pt x="565212" y="1686247"/>
                  </a:moveTo>
                  <a:cubicBezTo>
                    <a:pt x="392245" y="1686247"/>
                    <a:pt x="252028" y="1826464"/>
                    <a:pt x="252028" y="1999431"/>
                  </a:cubicBezTo>
                  <a:cubicBezTo>
                    <a:pt x="252028" y="2172398"/>
                    <a:pt x="392245" y="2312615"/>
                    <a:pt x="565212" y="2312615"/>
                  </a:cubicBezTo>
                  <a:cubicBezTo>
                    <a:pt x="738179" y="2312615"/>
                    <a:pt x="878396" y="2172398"/>
                    <a:pt x="878396" y="1999431"/>
                  </a:cubicBezTo>
                  <a:cubicBezTo>
                    <a:pt x="878396" y="1826464"/>
                    <a:pt x="738179" y="1686247"/>
                    <a:pt x="565212" y="1686247"/>
                  </a:cubicBezTo>
                  <a:close/>
                  <a:moveTo>
                    <a:pt x="565212" y="661165"/>
                  </a:moveTo>
                  <a:cubicBezTo>
                    <a:pt x="392245" y="661165"/>
                    <a:pt x="252028" y="801383"/>
                    <a:pt x="252028" y="974350"/>
                  </a:cubicBezTo>
                  <a:cubicBezTo>
                    <a:pt x="252028" y="1147316"/>
                    <a:pt x="392245" y="1287534"/>
                    <a:pt x="565212" y="1287534"/>
                  </a:cubicBezTo>
                  <a:cubicBezTo>
                    <a:pt x="738179" y="1287534"/>
                    <a:pt x="878396" y="1147316"/>
                    <a:pt x="878396" y="974350"/>
                  </a:cubicBezTo>
                  <a:cubicBezTo>
                    <a:pt x="878396" y="801383"/>
                    <a:pt x="738179" y="661165"/>
                    <a:pt x="565212" y="661165"/>
                  </a:cubicBezTo>
                  <a:close/>
                  <a:moveTo>
                    <a:pt x="573394" y="0"/>
                  </a:moveTo>
                  <a:lnTo>
                    <a:pt x="10299813" y="0"/>
                  </a:lnTo>
                  <a:cubicBezTo>
                    <a:pt x="10616490" y="0"/>
                    <a:pt x="10873207" y="256717"/>
                    <a:pt x="10873207" y="573394"/>
                  </a:cubicBezTo>
                  <a:lnTo>
                    <a:pt x="10873207" y="5357447"/>
                  </a:lnTo>
                  <a:cubicBezTo>
                    <a:pt x="10873207" y="5674124"/>
                    <a:pt x="10616490" y="5930841"/>
                    <a:pt x="10299813" y="5930841"/>
                  </a:cubicBezTo>
                  <a:lnTo>
                    <a:pt x="573394" y="5930841"/>
                  </a:lnTo>
                  <a:cubicBezTo>
                    <a:pt x="256717" y="5930841"/>
                    <a:pt x="0" y="5674124"/>
                    <a:pt x="0" y="5357447"/>
                  </a:cubicBezTo>
                  <a:lnTo>
                    <a:pt x="0" y="573394"/>
                  </a:lnTo>
                  <a:cubicBezTo>
                    <a:pt x="0" y="256717"/>
                    <a:pt x="256717" y="0"/>
                    <a:pt x="5733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564772" y="1303525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: 圆角 38"/>
            <p:cNvSpPr/>
            <p:nvPr/>
          </p:nvSpPr>
          <p:spPr>
            <a:xfrm>
              <a:off x="564772" y="2324730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/>
            <p:cNvSpPr/>
            <p:nvPr/>
          </p:nvSpPr>
          <p:spPr>
            <a:xfrm>
              <a:off x="564772" y="335133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42"/>
            <p:cNvSpPr/>
            <p:nvPr/>
          </p:nvSpPr>
          <p:spPr>
            <a:xfrm>
              <a:off x="564772" y="443452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64772" y="5399137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42" y="2922747"/>
            <a:ext cx="4179937" cy="417993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9EEB710-7041-44AF-8721-E9F180F72BDB}"/>
              </a:ext>
            </a:extLst>
          </p:cNvPr>
          <p:cNvGrpSpPr/>
          <p:nvPr/>
        </p:nvGrpSpPr>
        <p:grpSpPr>
          <a:xfrm>
            <a:off x="2814679" y="2110976"/>
            <a:ext cx="7353699" cy="1965259"/>
            <a:chOff x="1901160" y="1416100"/>
            <a:chExt cx="5995040" cy="1965259"/>
          </a:xfrm>
        </p:grpSpPr>
        <p:sp>
          <p:nvSpPr>
            <p:cNvPr id="16" name="文本框 15"/>
            <p:cNvSpPr txBox="1"/>
            <p:nvPr/>
          </p:nvSpPr>
          <p:spPr>
            <a:xfrm>
              <a:off x="1901160" y="1442367"/>
              <a:ext cx="159375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>
                  <a:ln w="38100" cmpd="tri">
                    <a:solidFill>
                      <a:srgbClr val="FFD33F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Cấu</a:t>
              </a:r>
              <a:endParaRPr lang="zh-CN" altLang="en-US" sz="6000" dirty="0">
                <a:ln w="38100" cmpd="tri">
                  <a:solidFill>
                    <a:srgbClr val="FFD33F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15">
              <a:extLst>
                <a:ext uri="{FF2B5EF4-FFF2-40B4-BE49-F238E27FC236}">
                  <a16:creationId xmlns:a16="http://schemas.microsoft.com/office/drawing/2014/main" xmlns="" id="{490DDBED-06DF-4949-BAF8-DFEFC7B24622}"/>
                </a:ext>
              </a:extLst>
            </p:cNvPr>
            <p:cNvSpPr txBox="1"/>
            <p:nvPr/>
          </p:nvSpPr>
          <p:spPr>
            <a:xfrm>
              <a:off x="3350115" y="1435437"/>
              <a:ext cx="15937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>
                  <a:ln w="38100" cmpd="tri">
                    <a:solidFill>
                      <a:srgbClr val="D99694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tạo</a:t>
              </a:r>
              <a:endParaRPr lang="zh-CN" altLang="en-US" sz="6000" dirty="0">
                <a:ln w="38100" cmpd="tri">
                  <a:solidFill>
                    <a:srgbClr val="D99694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15">
              <a:extLst>
                <a:ext uri="{FF2B5EF4-FFF2-40B4-BE49-F238E27FC236}">
                  <a16:creationId xmlns:a16="http://schemas.microsoft.com/office/drawing/2014/main" xmlns="" id="{01A0F82B-0A06-48C3-8785-8E16A1FA0444}"/>
                </a:ext>
              </a:extLst>
            </p:cNvPr>
            <p:cNvSpPr txBox="1"/>
            <p:nvPr/>
          </p:nvSpPr>
          <p:spPr>
            <a:xfrm>
              <a:off x="4574251" y="1416100"/>
              <a:ext cx="15937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>
                  <a:ln w="38100" cmpd="tri">
                    <a:solidFill>
                      <a:srgbClr val="31859C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của</a:t>
              </a:r>
              <a:endParaRPr lang="zh-CN" altLang="en-US" sz="6000" dirty="0">
                <a:ln w="38100" cmpd="tri">
                  <a:solidFill>
                    <a:srgbClr val="31859C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15">
              <a:extLst>
                <a:ext uri="{FF2B5EF4-FFF2-40B4-BE49-F238E27FC236}">
                  <a16:creationId xmlns:a16="http://schemas.microsoft.com/office/drawing/2014/main" xmlns="" id="{143F0BB7-6D1A-4C78-857E-74ADF0FE99ED}"/>
                </a:ext>
              </a:extLst>
            </p:cNvPr>
            <p:cNvSpPr txBox="1"/>
            <p:nvPr/>
          </p:nvSpPr>
          <p:spPr>
            <a:xfrm>
              <a:off x="5829297" y="1425769"/>
              <a:ext cx="206690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>
                  <a:ln w="38100" cmpd="tri">
                    <a:solidFill>
                      <a:srgbClr val="E34800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tiếng</a:t>
              </a:r>
              <a:endParaRPr lang="zh-CN" altLang="en-US" sz="6000" dirty="0">
                <a:ln w="38100" cmpd="tri">
                  <a:solidFill>
                    <a:srgbClr val="E348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FD6B40E-D896-4714-BE4A-AF23A31B2A4D}"/>
              </a:ext>
            </a:extLst>
          </p:cNvPr>
          <p:cNvSpPr/>
          <p:nvPr/>
        </p:nvSpPr>
        <p:spPr>
          <a:xfrm>
            <a:off x="4299500" y="996033"/>
            <a:ext cx="3956739" cy="966443"/>
          </a:xfrm>
          <a:custGeom>
            <a:avLst/>
            <a:gdLst>
              <a:gd name="connsiteX0" fmla="*/ 0 w 3956739"/>
              <a:gd name="connsiteY0" fmla="*/ 161077 h 966443"/>
              <a:gd name="connsiteX1" fmla="*/ 161077 w 3956739"/>
              <a:gd name="connsiteY1" fmla="*/ 0 h 966443"/>
              <a:gd name="connsiteX2" fmla="*/ 716649 w 3956739"/>
              <a:gd name="connsiteY2" fmla="*/ 0 h 966443"/>
              <a:gd name="connsiteX3" fmla="*/ 1308567 w 3956739"/>
              <a:gd name="connsiteY3" fmla="*/ 0 h 966443"/>
              <a:gd name="connsiteX4" fmla="*/ 1755102 w 3956739"/>
              <a:gd name="connsiteY4" fmla="*/ 0 h 966443"/>
              <a:gd name="connsiteX5" fmla="*/ 2347020 w 3956739"/>
              <a:gd name="connsiteY5" fmla="*/ 0 h 966443"/>
              <a:gd name="connsiteX6" fmla="*/ 2938938 w 3956739"/>
              <a:gd name="connsiteY6" fmla="*/ 0 h 966443"/>
              <a:gd name="connsiteX7" fmla="*/ 3795662 w 3956739"/>
              <a:gd name="connsiteY7" fmla="*/ 0 h 966443"/>
              <a:gd name="connsiteX8" fmla="*/ 3956739 w 3956739"/>
              <a:gd name="connsiteY8" fmla="*/ 161077 h 966443"/>
              <a:gd name="connsiteX9" fmla="*/ 3956739 w 3956739"/>
              <a:gd name="connsiteY9" fmla="*/ 489664 h 966443"/>
              <a:gd name="connsiteX10" fmla="*/ 3956739 w 3956739"/>
              <a:gd name="connsiteY10" fmla="*/ 805366 h 966443"/>
              <a:gd name="connsiteX11" fmla="*/ 3795662 w 3956739"/>
              <a:gd name="connsiteY11" fmla="*/ 966443 h 966443"/>
              <a:gd name="connsiteX12" fmla="*/ 3276436 w 3956739"/>
              <a:gd name="connsiteY12" fmla="*/ 966443 h 966443"/>
              <a:gd name="connsiteX13" fmla="*/ 2829901 w 3956739"/>
              <a:gd name="connsiteY13" fmla="*/ 966443 h 966443"/>
              <a:gd name="connsiteX14" fmla="*/ 2274329 w 3956739"/>
              <a:gd name="connsiteY14" fmla="*/ 966443 h 966443"/>
              <a:gd name="connsiteX15" fmla="*/ 1682410 w 3956739"/>
              <a:gd name="connsiteY15" fmla="*/ 966443 h 966443"/>
              <a:gd name="connsiteX16" fmla="*/ 1199530 w 3956739"/>
              <a:gd name="connsiteY16" fmla="*/ 966443 h 966443"/>
              <a:gd name="connsiteX17" fmla="*/ 752995 w 3956739"/>
              <a:gd name="connsiteY17" fmla="*/ 966443 h 966443"/>
              <a:gd name="connsiteX18" fmla="*/ 161077 w 3956739"/>
              <a:gd name="connsiteY18" fmla="*/ 966443 h 966443"/>
              <a:gd name="connsiteX19" fmla="*/ 0 w 3956739"/>
              <a:gd name="connsiteY19" fmla="*/ 805366 h 966443"/>
              <a:gd name="connsiteX20" fmla="*/ 0 w 3956739"/>
              <a:gd name="connsiteY20" fmla="*/ 470336 h 966443"/>
              <a:gd name="connsiteX21" fmla="*/ 0 w 3956739"/>
              <a:gd name="connsiteY21" fmla="*/ 161077 h 9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56739" h="966443" fill="none" extrusionOk="0">
                <a:moveTo>
                  <a:pt x="0" y="161077"/>
                </a:moveTo>
                <a:cubicBezTo>
                  <a:pt x="-4852" y="78202"/>
                  <a:pt x="72459" y="-8440"/>
                  <a:pt x="161077" y="0"/>
                </a:cubicBezTo>
                <a:cubicBezTo>
                  <a:pt x="400862" y="-39061"/>
                  <a:pt x="487885" y="63925"/>
                  <a:pt x="716649" y="0"/>
                </a:cubicBezTo>
                <a:cubicBezTo>
                  <a:pt x="945413" y="-63925"/>
                  <a:pt x="1034721" y="9977"/>
                  <a:pt x="1308567" y="0"/>
                </a:cubicBezTo>
                <a:cubicBezTo>
                  <a:pt x="1582413" y="-9977"/>
                  <a:pt x="1638280" y="34541"/>
                  <a:pt x="1755102" y="0"/>
                </a:cubicBezTo>
                <a:cubicBezTo>
                  <a:pt x="1871925" y="-34541"/>
                  <a:pt x="2075170" y="760"/>
                  <a:pt x="2347020" y="0"/>
                </a:cubicBezTo>
                <a:cubicBezTo>
                  <a:pt x="2618870" y="-760"/>
                  <a:pt x="2651149" y="36458"/>
                  <a:pt x="2938938" y="0"/>
                </a:cubicBezTo>
                <a:cubicBezTo>
                  <a:pt x="3226727" y="-36458"/>
                  <a:pt x="3552834" y="47267"/>
                  <a:pt x="3795662" y="0"/>
                </a:cubicBezTo>
                <a:cubicBezTo>
                  <a:pt x="3906409" y="-2578"/>
                  <a:pt x="3950365" y="58691"/>
                  <a:pt x="3956739" y="161077"/>
                </a:cubicBezTo>
                <a:cubicBezTo>
                  <a:pt x="3985720" y="268040"/>
                  <a:pt x="3948777" y="410258"/>
                  <a:pt x="3956739" y="489664"/>
                </a:cubicBezTo>
                <a:cubicBezTo>
                  <a:pt x="3964701" y="569070"/>
                  <a:pt x="3922068" y="657942"/>
                  <a:pt x="3956739" y="805366"/>
                </a:cubicBezTo>
                <a:cubicBezTo>
                  <a:pt x="3956621" y="911859"/>
                  <a:pt x="3905838" y="960643"/>
                  <a:pt x="3795662" y="966443"/>
                </a:cubicBezTo>
                <a:cubicBezTo>
                  <a:pt x="3648781" y="1018746"/>
                  <a:pt x="3429977" y="935572"/>
                  <a:pt x="3276436" y="966443"/>
                </a:cubicBezTo>
                <a:cubicBezTo>
                  <a:pt x="3122895" y="997314"/>
                  <a:pt x="3052307" y="927732"/>
                  <a:pt x="2829901" y="966443"/>
                </a:cubicBezTo>
                <a:cubicBezTo>
                  <a:pt x="2607496" y="1005154"/>
                  <a:pt x="2424182" y="958769"/>
                  <a:pt x="2274329" y="966443"/>
                </a:cubicBezTo>
                <a:cubicBezTo>
                  <a:pt x="2124476" y="974117"/>
                  <a:pt x="1919017" y="919544"/>
                  <a:pt x="1682410" y="966443"/>
                </a:cubicBezTo>
                <a:cubicBezTo>
                  <a:pt x="1445803" y="1013342"/>
                  <a:pt x="1411997" y="922462"/>
                  <a:pt x="1199530" y="966443"/>
                </a:cubicBezTo>
                <a:cubicBezTo>
                  <a:pt x="987063" y="1010424"/>
                  <a:pt x="952187" y="948822"/>
                  <a:pt x="752995" y="966443"/>
                </a:cubicBezTo>
                <a:cubicBezTo>
                  <a:pt x="553803" y="984064"/>
                  <a:pt x="435558" y="952502"/>
                  <a:pt x="161077" y="966443"/>
                </a:cubicBezTo>
                <a:cubicBezTo>
                  <a:pt x="73831" y="969804"/>
                  <a:pt x="-4584" y="883788"/>
                  <a:pt x="0" y="805366"/>
                </a:cubicBezTo>
                <a:cubicBezTo>
                  <a:pt x="-26276" y="671858"/>
                  <a:pt x="33541" y="545728"/>
                  <a:pt x="0" y="470336"/>
                </a:cubicBezTo>
                <a:cubicBezTo>
                  <a:pt x="-33541" y="394944"/>
                  <a:pt x="17351" y="241083"/>
                  <a:pt x="0" y="161077"/>
                </a:cubicBezTo>
                <a:close/>
              </a:path>
              <a:path w="3956739" h="966443" stroke="0" extrusionOk="0">
                <a:moveTo>
                  <a:pt x="0" y="161077"/>
                </a:moveTo>
                <a:cubicBezTo>
                  <a:pt x="5020" y="63481"/>
                  <a:pt x="94482" y="12173"/>
                  <a:pt x="161077" y="0"/>
                </a:cubicBezTo>
                <a:cubicBezTo>
                  <a:pt x="320418" y="-26017"/>
                  <a:pt x="462135" y="23005"/>
                  <a:pt x="643958" y="0"/>
                </a:cubicBezTo>
                <a:cubicBezTo>
                  <a:pt x="825781" y="-23005"/>
                  <a:pt x="947512" y="23327"/>
                  <a:pt x="1126838" y="0"/>
                </a:cubicBezTo>
                <a:cubicBezTo>
                  <a:pt x="1306164" y="-23327"/>
                  <a:pt x="1448671" y="49073"/>
                  <a:pt x="1718756" y="0"/>
                </a:cubicBezTo>
                <a:cubicBezTo>
                  <a:pt x="1988841" y="-49073"/>
                  <a:pt x="2112013" y="21096"/>
                  <a:pt x="2237983" y="0"/>
                </a:cubicBezTo>
                <a:cubicBezTo>
                  <a:pt x="2363953" y="-21096"/>
                  <a:pt x="2600617" y="45891"/>
                  <a:pt x="2757209" y="0"/>
                </a:cubicBezTo>
                <a:cubicBezTo>
                  <a:pt x="2913801" y="-45891"/>
                  <a:pt x="3093056" y="39511"/>
                  <a:pt x="3203744" y="0"/>
                </a:cubicBezTo>
                <a:cubicBezTo>
                  <a:pt x="3314433" y="-39511"/>
                  <a:pt x="3603788" y="43650"/>
                  <a:pt x="3795662" y="0"/>
                </a:cubicBezTo>
                <a:cubicBezTo>
                  <a:pt x="3868049" y="18621"/>
                  <a:pt x="3943015" y="76221"/>
                  <a:pt x="3956739" y="161077"/>
                </a:cubicBezTo>
                <a:cubicBezTo>
                  <a:pt x="3967506" y="273226"/>
                  <a:pt x="3923297" y="339165"/>
                  <a:pt x="3956739" y="483222"/>
                </a:cubicBezTo>
                <a:cubicBezTo>
                  <a:pt x="3990181" y="627280"/>
                  <a:pt x="3929791" y="657440"/>
                  <a:pt x="3956739" y="805366"/>
                </a:cubicBezTo>
                <a:cubicBezTo>
                  <a:pt x="3950858" y="885160"/>
                  <a:pt x="3871894" y="970345"/>
                  <a:pt x="3795662" y="966443"/>
                </a:cubicBezTo>
                <a:cubicBezTo>
                  <a:pt x="3536759" y="978352"/>
                  <a:pt x="3459726" y="959844"/>
                  <a:pt x="3276436" y="966443"/>
                </a:cubicBezTo>
                <a:cubicBezTo>
                  <a:pt x="3093146" y="973042"/>
                  <a:pt x="2963431" y="957903"/>
                  <a:pt x="2793555" y="966443"/>
                </a:cubicBezTo>
                <a:cubicBezTo>
                  <a:pt x="2623679" y="974983"/>
                  <a:pt x="2581882" y="922681"/>
                  <a:pt x="2383366" y="966443"/>
                </a:cubicBezTo>
                <a:cubicBezTo>
                  <a:pt x="2184850" y="1010205"/>
                  <a:pt x="2030012" y="955765"/>
                  <a:pt x="1936831" y="966443"/>
                </a:cubicBezTo>
                <a:cubicBezTo>
                  <a:pt x="1843650" y="977121"/>
                  <a:pt x="1558024" y="929453"/>
                  <a:pt x="1453951" y="966443"/>
                </a:cubicBezTo>
                <a:cubicBezTo>
                  <a:pt x="1349878" y="1003433"/>
                  <a:pt x="1189939" y="938068"/>
                  <a:pt x="1043762" y="966443"/>
                </a:cubicBezTo>
                <a:cubicBezTo>
                  <a:pt x="897585" y="994818"/>
                  <a:pt x="738947" y="918248"/>
                  <a:pt x="633573" y="966443"/>
                </a:cubicBezTo>
                <a:cubicBezTo>
                  <a:pt x="528199" y="1014638"/>
                  <a:pt x="362959" y="964010"/>
                  <a:pt x="161077" y="966443"/>
                </a:cubicBezTo>
                <a:cubicBezTo>
                  <a:pt x="70521" y="986443"/>
                  <a:pt x="11008" y="913727"/>
                  <a:pt x="0" y="805366"/>
                </a:cubicBezTo>
                <a:cubicBezTo>
                  <a:pt x="-886" y="658844"/>
                  <a:pt x="36349" y="618675"/>
                  <a:pt x="0" y="470336"/>
                </a:cubicBezTo>
                <a:cubicBezTo>
                  <a:pt x="-36349" y="321997"/>
                  <a:pt x="31802" y="306382"/>
                  <a:pt x="0" y="16107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7881280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Luyện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từ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và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Câu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merican Sans" panose="02040603050506020204" pitchFamily="18" charset="0"/>
            </a:endParaRPr>
          </a:p>
        </p:txBody>
      </p:sp>
      <p:pic>
        <p:nvPicPr>
          <p:cNvPr id="19" name="Picture 18" descr="A picture containing clipart, doll&#10;&#10;Description automatically generated">
            <a:extLst>
              <a:ext uri="{FF2B5EF4-FFF2-40B4-BE49-F238E27FC236}">
                <a16:creationId xmlns:a16="http://schemas.microsoft.com/office/drawing/2014/main" xmlns="" id="{0D99BB37-8988-4C23-82B5-6D67CD832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55" y="3550777"/>
            <a:ext cx="5119043" cy="3073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xmlns="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xmlns="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 Box 16"/>
          <p:cNvSpPr txBox="1"/>
          <p:nvPr/>
        </p:nvSpPr>
        <p:spPr>
          <a:xfrm>
            <a:off x="498217" y="2426547"/>
            <a:ext cx="10569410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xmlns="" id="{527070E8-DE56-4FD2-A271-48B6EDB9A0F8}"/>
              </a:ext>
            </a:extLst>
          </p:cNvPr>
          <p:cNvSpPr txBox="1"/>
          <p:nvPr/>
        </p:nvSpPr>
        <p:spPr>
          <a:xfrm>
            <a:off x="767254" y="7931580"/>
            <a:ext cx="11060101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câu tục ngữ trên, tiếng </a:t>
            </a: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đủ 3 bộ phận như tiếng </a:t>
            </a:r>
            <a:r>
              <a:rPr lang="en-US" altLang="en-US" sz="284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Bầu.</a:t>
            </a: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图片 31">
            <a:extLst>
              <a:ext uri="{FF2B5EF4-FFF2-40B4-BE49-F238E27FC236}">
                <a16:creationId xmlns:a16="http://schemas.microsoft.com/office/drawing/2014/main" xmlns="" id="{1A914BEE-1D9D-417A-A0DB-CD4129647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 Box 36">
            <a:extLst>
              <a:ext uri="{FF2B5EF4-FFF2-40B4-BE49-F238E27FC236}">
                <a16:creationId xmlns:a16="http://schemas.microsoft.com/office/drawing/2014/main" xmlns="" id="{E5BC2737-21FB-44E5-8F24-58ABB2751F13}"/>
              </a:ext>
            </a:extLst>
          </p:cNvPr>
          <p:cNvSpPr txBox="1"/>
          <p:nvPr/>
        </p:nvSpPr>
        <p:spPr>
          <a:xfrm>
            <a:off x="3260480" y="1924135"/>
            <a:ext cx="5044884" cy="14931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61963" algn="just">
              <a:spcBef>
                <a:spcPct val="50000"/>
              </a:spcBef>
            </a:pP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034" b="1" dirty="0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034" b="1" dirty="0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34" b="1" dirty="0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图片 14">
            <a:extLst>
              <a:ext uri="{FF2B5EF4-FFF2-40B4-BE49-F238E27FC236}">
                <a16:creationId xmlns:a16="http://schemas.microsoft.com/office/drawing/2014/main" xmlns="" id="{6F99FA21-EC00-4AAD-B55A-C5ABD27D4D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9040" y="2046304"/>
            <a:ext cx="4869160" cy="4869160"/>
          </a:xfrm>
          <a:prstGeom prst="rect">
            <a:avLst/>
          </a:prstGeom>
        </p:spPr>
      </p:pic>
      <p:grpSp>
        <p:nvGrpSpPr>
          <p:cNvPr id="15" name="组合 17">
            <a:extLst>
              <a:ext uri="{FF2B5EF4-FFF2-40B4-BE49-F238E27FC236}">
                <a16:creationId xmlns:a16="http://schemas.microsoft.com/office/drawing/2014/main" xmlns="" id="{6CFF61E9-0F8F-4126-A70B-E703F5644C34}"/>
              </a:ext>
            </a:extLst>
          </p:cNvPr>
          <p:cNvGrpSpPr/>
          <p:nvPr/>
        </p:nvGrpSpPr>
        <p:grpSpPr>
          <a:xfrm>
            <a:off x="2437271" y="1097178"/>
            <a:ext cx="6866458" cy="3254693"/>
            <a:chOff x="7503087" y="1326435"/>
            <a:chExt cx="2147003" cy="2102566"/>
          </a:xfrm>
        </p:grpSpPr>
        <p:sp>
          <p:nvSpPr>
            <p:cNvPr id="16" name="对话气泡: 椭圆形 15">
              <a:extLst>
                <a:ext uri="{FF2B5EF4-FFF2-40B4-BE49-F238E27FC236}">
                  <a16:creationId xmlns:a16="http://schemas.microsoft.com/office/drawing/2014/main" xmlns="" id="{9F973034-D9BA-4380-B0A2-15F7449C7B27}"/>
                </a:ext>
              </a:extLst>
            </p:cNvPr>
            <p:cNvSpPr/>
            <p:nvPr/>
          </p:nvSpPr>
          <p:spPr>
            <a:xfrm>
              <a:off x="7542278" y="1484785"/>
              <a:ext cx="2053234" cy="1944216"/>
            </a:xfrm>
            <a:prstGeom prst="wedgeEllipseCallout">
              <a:avLst>
                <a:gd name="adj1" fmla="val 57586"/>
                <a:gd name="adj2" fmla="val 44666"/>
              </a:avLst>
            </a:prstGeom>
            <a:noFill/>
            <a:ln w="19050">
              <a:solidFill>
                <a:srgbClr val="F8C9C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对话气泡: 椭圆形 16">
              <a:extLst>
                <a:ext uri="{FF2B5EF4-FFF2-40B4-BE49-F238E27FC236}">
                  <a16:creationId xmlns:a16="http://schemas.microsoft.com/office/drawing/2014/main" xmlns="" id="{88AF36FC-E234-4EEF-A86F-89C47FD8B656}"/>
                </a:ext>
              </a:extLst>
            </p:cNvPr>
            <p:cNvSpPr/>
            <p:nvPr/>
          </p:nvSpPr>
          <p:spPr>
            <a:xfrm>
              <a:off x="7503087" y="1326435"/>
              <a:ext cx="2147003" cy="2033006"/>
            </a:xfrm>
            <a:prstGeom prst="wedgeEllipseCallout">
              <a:avLst>
                <a:gd name="adj1" fmla="val 57586"/>
                <a:gd name="adj2" fmla="val 44666"/>
              </a:avLst>
            </a:prstGeom>
            <a:noFill/>
            <a:ln w="19050">
              <a:solidFill>
                <a:srgbClr val="89BFC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85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  <p:bldP spid="23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xmlns="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xmlns="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 Box 16"/>
          <p:cNvSpPr txBox="1"/>
          <p:nvPr/>
        </p:nvSpPr>
        <p:spPr>
          <a:xfrm>
            <a:off x="498217" y="2426547"/>
            <a:ext cx="10569410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xmlns="" id="{527070E8-DE56-4FD2-A271-48B6EDB9A0F8}"/>
              </a:ext>
            </a:extLst>
          </p:cNvPr>
          <p:cNvSpPr txBox="1"/>
          <p:nvPr/>
        </p:nvSpPr>
        <p:spPr>
          <a:xfrm>
            <a:off x="767254" y="7931580"/>
            <a:ext cx="11060101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câu tục ngữ trên, tiếng </a:t>
            </a: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đủ 3 bộ phận như tiếng </a:t>
            </a:r>
            <a:r>
              <a:rPr lang="en-US" altLang="en-US" sz="284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Bầu.</a:t>
            </a: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" name="组合 9">
            <a:extLst>
              <a:ext uri="{FF2B5EF4-FFF2-40B4-BE49-F238E27FC236}">
                <a16:creationId xmlns:a16="http://schemas.microsoft.com/office/drawing/2014/main" xmlns="" id="{B1ABBBA3-B0AE-48A6-B532-083386BBB5A3}"/>
              </a:ext>
            </a:extLst>
          </p:cNvPr>
          <p:cNvGrpSpPr/>
          <p:nvPr/>
        </p:nvGrpSpPr>
        <p:grpSpPr>
          <a:xfrm>
            <a:off x="5122328" y="1221941"/>
            <a:ext cx="5780185" cy="3602846"/>
            <a:chOff x="5231904" y="1124744"/>
            <a:chExt cx="5904656" cy="3786807"/>
          </a:xfrm>
        </p:grpSpPr>
        <p:sp>
          <p:nvSpPr>
            <p:cNvPr id="12" name="思想气泡: 云 7">
              <a:extLst>
                <a:ext uri="{FF2B5EF4-FFF2-40B4-BE49-F238E27FC236}">
                  <a16:creationId xmlns:a16="http://schemas.microsoft.com/office/drawing/2014/main" xmlns="" id="{0854B5CE-3A03-4734-B7D7-74EAB18B528F}"/>
                </a:ext>
              </a:extLst>
            </p:cNvPr>
            <p:cNvSpPr/>
            <p:nvPr/>
          </p:nvSpPr>
          <p:spPr>
            <a:xfrm>
              <a:off x="5231904" y="1239143"/>
              <a:ext cx="5904656" cy="3672408"/>
            </a:xfrm>
            <a:prstGeom prst="cloudCallout">
              <a:avLst>
                <a:gd name="adj1" fmla="val -59684"/>
                <a:gd name="adj2" fmla="val 55074"/>
              </a:avLst>
            </a:prstGeom>
            <a:solidFill>
              <a:srgbClr val="89BF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思想气泡: 云 3">
              <a:extLst>
                <a:ext uri="{FF2B5EF4-FFF2-40B4-BE49-F238E27FC236}">
                  <a16:creationId xmlns:a16="http://schemas.microsoft.com/office/drawing/2014/main" xmlns="" id="{D951E1C5-F86B-4DFE-BB1A-42E19FFC1858}"/>
                </a:ext>
              </a:extLst>
            </p:cNvPr>
            <p:cNvSpPr/>
            <p:nvPr/>
          </p:nvSpPr>
          <p:spPr>
            <a:xfrm>
              <a:off x="5231904" y="1124744"/>
              <a:ext cx="5904656" cy="3672408"/>
            </a:xfrm>
            <a:prstGeom prst="cloudCallout">
              <a:avLst>
                <a:gd name="adj1" fmla="val -59684"/>
                <a:gd name="adj2" fmla="val 55074"/>
              </a:avLst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3">
            <a:extLst>
              <a:ext uri="{FF2B5EF4-FFF2-40B4-BE49-F238E27FC236}">
                <a16:creationId xmlns:a16="http://schemas.microsoft.com/office/drawing/2014/main" xmlns="" id="{07F8710D-A778-4EEE-BB9D-5F6A740FDECF}"/>
              </a:ext>
            </a:extLst>
          </p:cNvPr>
          <p:cNvGrpSpPr/>
          <p:nvPr/>
        </p:nvGrpSpPr>
        <p:grpSpPr>
          <a:xfrm>
            <a:off x="1736307" y="2934374"/>
            <a:ext cx="3415008" cy="3370463"/>
            <a:chOff x="4302787" y="2458126"/>
            <a:chExt cx="3912077" cy="3861048"/>
          </a:xfrm>
        </p:grpSpPr>
        <p:sp>
          <p:nvSpPr>
            <p:cNvPr id="19" name="椭圆 12">
              <a:extLst>
                <a:ext uri="{FF2B5EF4-FFF2-40B4-BE49-F238E27FC236}">
                  <a16:creationId xmlns:a16="http://schemas.microsoft.com/office/drawing/2014/main" xmlns="" id="{0F6E0A0E-6815-491F-AB66-B8D35927EA07}"/>
                </a:ext>
              </a:extLst>
            </p:cNvPr>
            <p:cNvSpPr/>
            <p:nvPr/>
          </p:nvSpPr>
          <p:spPr>
            <a:xfrm>
              <a:off x="4302787" y="3462373"/>
              <a:ext cx="2808312" cy="2808312"/>
            </a:xfrm>
            <a:prstGeom prst="ellipse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xmlns="" id="{87087BE0-3357-4EEE-9252-7B75DFFB9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816" y="2458126"/>
              <a:ext cx="3861048" cy="3861048"/>
            </a:xfrm>
            <a:prstGeom prst="rect">
              <a:avLst/>
            </a:prstGeom>
          </p:spPr>
        </p:pic>
      </p:grpSp>
      <p:pic>
        <p:nvPicPr>
          <p:cNvPr id="22" name="图片 31">
            <a:extLst>
              <a:ext uri="{FF2B5EF4-FFF2-40B4-BE49-F238E27FC236}">
                <a16:creationId xmlns:a16="http://schemas.microsoft.com/office/drawing/2014/main" xmlns="" id="{1A914BEE-1D9D-417A-A0DB-CD4129647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 Box 36">
            <a:extLst>
              <a:ext uri="{FF2B5EF4-FFF2-40B4-BE49-F238E27FC236}">
                <a16:creationId xmlns:a16="http://schemas.microsoft.com/office/drawing/2014/main" xmlns="" id="{E5BC2737-21FB-44E5-8F24-58ABB2751F13}"/>
              </a:ext>
            </a:extLst>
          </p:cNvPr>
          <p:cNvSpPr txBox="1"/>
          <p:nvPr/>
        </p:nvSpPr>
        <p:spPr>
          <a:xfrm>
            <a:off x="5810711" y="1977975"/>
            <a:ext cx="4173721" cy="14931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61963" algn="just">
              <a:spcBef>
                <a:spcPct val="50000"/>
              </a:spcBef>
            </a:pP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xmlns="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xmlns="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xmlns="" id="{527070E8-DE56-4FD2-A271-48B6EDB9A0F8}"/>
              </a:ext>
            </a:extLst>
          </p:cNvPr>
          <p:cNvSpPr txBox="1"/>
          <p:nvPr/>
        </p:nvSpPr>
        <p:spPr>
          <a:xfrm>
            <a:off x="767254" y="7931580"/>
            <a:ext cx="11060101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câu tục ngữ trên, tiếng </a:t>
            </a: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đủ 3 bộ phận như tiếng </a:t>
            </a:r>
            <a:r>
              <a:rPr lang="en-US" altLang="en-US" sz="284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Bầu.</a:t>
            </a: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图片 31">
            <a:extLst>
              <a:ext uri="{FF2B5EF4-FFF2-40B4-BE49-F238E27FC236}">
                <a16:creationId xmlns:a16="http://schemas.microsoft.com/office/drawing/2014/main" xmlns="" id="{1A914BEE-1D9D-417A-A0DB-CD4129647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 Box 36">
            <a:extLst>
              <a:ext uri="{FF2B5EF4-FFF2-40B4-BE49-F238E27FC236}">
                <a16:creationId xmlns:a16="http://schemas.microsoft.com/office/drawing/2014/main" xmlns="" id="{0030D7B8-9DBC-458B-B807-B429CFBB9FC3}"/>
              </a:ext>
            </a:extLst>
          </p:cNvPr>
          <p:cNvSpPr txBox="1"/>
          <p:nvPr/>
        </p:nvSpPr>
        <p:spPr>
          <a:xfrm>
            <a:off x="2063552" y="4183245"/>
            <a:ext cx="9177042" cy="10261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en-US" sz="3034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cũng phải có vần v</a:t>
            </a:r>
            <a:r>
              <a:rPr lang="en-US" altLang="en-US" sz="3034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thanh. Có tiếng không có âm đầu.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xmlns="" id="{511CED70-9E43-4D11-B1D5-A44734A78167}"/>
              </a:ext>
            </a:extLst>
          </p:cNvPr>
          <p:cNvSpPr txBox="1"/>
          <p:nvPr/>
        </p:nvSpPr>
        <p:spPr>
          <a:xfrm>
            <a:off x="2063552" y="2074254"/>
            <a:ext cx="5217786" cy="559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tiếng gồm 3 bộ phận: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3617242-9A3A-4149-8A11-7451BE761BDB}"/>
              </a:ext>
            </a:extLst>
          </p:cNvPr>
          <p:cNvSpPr/>
          <p:nvPr/>
        </p:nvSpPr>
        <p:spPr>
          <a:xfrm>
            <a:off x="4299500" y="996033"/>
            <a:ext cx="3956739" cy="966443"/>
          </a:xfrm>
          <a:custGeom>
            <a:avLst/>
            <a:gdLst>
              <a:gd name="connsiteX0" fmla="*/ 0 w 3956739"/>
              <a:gd name="connsiteY0" fmla="*/ 161077 h 966443"/>
              <a:gd name="connsiteX1" fmla="*/ 161077 w 3956739"/>
              <a:gd name="connsiteY1" fmla="*/ 0 h 966443"/>
              <a:gd name="connsiteX2" fmla="*/ 716649 w 3956739"/>
              <a:gd name="connsiteY2" fmla="*/ 0 h 966443"/>
              <a:gd name="connsiteX3" fmla="*/ 1308567 w 3956739"/>
              <a:gd name="connsiteY3" fmla="*/ 0 h 966443"/>
              <a:gd name="connsiteX4" fmla="*/ 1755102 w 3956739"/>
              <a:gd name="connsiteY4" fmla="*/ 0 h 966443"/>
              <a:gd name="connsiteX5" fmla="*/ 2347020 w 3956739"/>
              <a:gd name="connsiteY5" fmla="*/ 0 h 966443"/>
              <a:gd name="connsiteX6" fmla="*/ 2938938 w 3956739"/>
              <a:gd name="connsiteY6" fmla="*/ 0 h 966443"/>
              <a:gd name="connsiteX7" fmla="*/ 3795662 w 3956739"/>
              <a:gd name="connsiteY7" fmla="*/ 0 h 966443"/>
              <a:gd name="connsiteX8" fmla="*/ 3956739 w 3956739"/>
              <a:gd name="connsiteY8" fmla="*/ 161077 h 966443"/>
              <a:gd name="connsiteX9" fmla="*/ 3956739 w 3956739"/>
              <a:gd name="connsiteY9" fmla="*/ 489664 h 966443"/>
              <a:gd name="connsiteX10" fmla="*/ 3956739 w 3956739"/>
              <a:gd name="connsiteY10" fmla="*/ 805366 h 966443"/>
              <a:gd name="connsiteX11" fmla="*/ 3795662 w 3956739"/>
              <a:gd name="connsiteY11" fmla="*/ 966443 h 966443"/>
              <a:gd name="connsiteX12" fmla="*/ 3276436 w 3956739"/>
              <a:gd name="connsiteY12" fmla="*/ 966443 h 966443"/>
              <a:gd name="connsiteX13" fmla="*/ 2829901 w 3956739"/>
              <a:gd name="connsiteY13" fmla="*/ 966443 h 966443"/>
              <a:gd name="connsiteX14" fmla="*/ 2274329 w 3956739"/>
              <a:gd name="connsiteY14" fmla="*/ 966443 h 966443"/>
              <a:gd name="connsiteX15" fmla="*/ 1682410 w 3956739"/>
              <a:gd name="connsiteY15" fmla="*/ 966443 h 966443"/>
              <a:gd name="connsiteX16" fmla="*/ 1199530 w 3956739"/>
              <a:gd name="connsiteY16" fmla="*/ 966443 h 966443"/>
              <a:gd name="connsiteX17" fmla="*/ 752995 w 3956739"/>
              <a:gd name="connsiteY17" fmla="*/ 966443 h 966443"/>
              <a:gd name="connsiteX18" fmla="*/ 161077 w 3956739"/>
              <a:gd name="connsiteY18" fmla="*/ 966443 h 966443"/>
              <a:gd name="connsiteX19" fmla="*/ 0 w 3956739"/>
              <a:gd name="connsiteY19" fmla="*/ 805366 h 966443"/>
              <a:gd name="connsiteX20" fmla="*/ 0 w 3956739"/>
              <a:gd name="connsiteY20" fmla="*/ 470336 h 966443"/>
              <a:gd name="connsiteX21" fmla="*/ 0 w 3956739"/>
              <a:gd name="connsiteY21" fmla="*/ 161077 h 9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56739" h="966443" fill="none" extrusionOk="0">
                <a:moveTo>
                  <a:pt x="0" y="161077"/>
                </a:moveTo>
                <a:cubicBezTo>
                  <a:pt x="-4852" y="78202"/>
                  <a:pt x="72459" y="-8440"/>
                  <a:pt x="161077" y="0"/>
                </a:cubicBezTo>
                <a:cubicBezTo>
                  <a:pt x="400862" y="-39061"/>
                  <a:pt x="487885" y="63925"/>
                  <a:pt x="716649" y="0"/>
                </a:cubicBezTo>
                <a:cubicBezTo>
                  <a:pt x="945413" y="-63925"/>
                  <a:pt x="1034721" y="9977"/>
                  <a:pt x="1308567" y="0"/>
                </a:cubicBezTo>
                <a:cubicBezTo>
                  <a:pt x="1582413" y="-9977"/>
                  <a:pt x="1638280" y="34541"/>
                  <a:pt x="1755102" y="0"/>
                </a:cubicBezTo>
                <a:cubicBezTo>
                  <a:pt x="1871925" y="-34541"/>
                  <a:pt x="2075170" y="760"/>
                  <a:pt x="2347020" y="0"/>
                </a:cubicBezTo>
                <a:cubicBezTo>
                  <a:pt x="2618870" y="-760"/>
                  <a:pt x="2651149" y="36458"/>
                  <a:pt x="2938938" y="0"/>
                </a:cubicBezTo>
                <a:cubicBezTo>
                  <a:pt x="3226727" y="-36458"/>
                  <a:pt x="3552834" y="47267"/>
                  <a:pt x="3795662" y="0"/>
                </a:cubicBezTo>
                <a:cubicBezTo>
                  <a:pt x="3906409" y="-2578"/>
                  <a:pt x="3950365" y="58691"/>
                  <a:pt x="3956739" y="161077"/>
                </a:cubicBezTo>
                <a:cubicBezTo>
                  <a:pt x="3985720" y="268040"/>
                  <a:pt x="3948777" y="410258"/>
                  <a:pt x="3956739" y="489664"/>
                </a:cubicBezTo>
                <a:cubicBezTo>
                  <a:pt x="3964701" y="569070"/>
                  <a:pt x="3922068" y="657942"/>
                  <a:pt x="3956739" y="805366"/>
                </a:cubicBezTo>
                <a:cubicBezTo>
                  <a:pt x="3956621" y="911859"/>
                  <a:pt x="3905838" y="960643"/>
                  <a:pt x="3795662" y="966443"/>
                </a:cubicBezTo>
                <a:cubicBezTo>
                  <a:pt x="3648781" y="1018746"/>
                  <a:pt x="3429977" y="935572"/>
                  <a:pt x="3276436" y="966443"/>
                </a:cubicBezTo>
                <a:cubicBezTo>
                  <a:pt x="3122895" y="997314"/>
                  <a:pt x="3052307" y="927732"/>
                  <a:pt x="2829901" y="966443"/>
                </a:cubicBezTo>
                <a:cubicBezTo>
                  <a:pt x="2607496" y="1005154"/>
                  <a:pt x="2424182" y="958769"/>
                  <a:pt x="2274329" y="966443"/>
                </a:cubicBezTo>
                <a:cubicBezTo>
                  <a:pt x="2124476" y="974117"/>
                  <a:pt x="1919017" y="919544"/>
                  <a:pt x="1682410" y="966443"/>
                </a:cubicBezTo>
                <a:cubicBezTo>
                  <a:pt x="1445803" y="1013342"/>
                  <a:pt x="1411997" y="922462"/>
                  <a:pt x="1199530" y="966443"/>
                </a:cubicBezTo>
                <a:cubicBezTo>
                  <a:pt x="987063" y="1010424"/>
                  <a:pt x="952187" y="948822"/>
                  <a:pt x="752995" y="966443"/>
                </a:cubicBezTo>
                <a:cubicBezTo>
                  <a:pt x="553803" y="984064"/>
                  <a:pt x="435558" y="952502"/>
                  <a:pt x="161077" y="966443"/>
                </a:cubicBezTo>
                <a:cubicBezTo>
                  <a:pt x="73831" y="969804"/>
                  <a:pt x="-4584" y="883788"/>
                  <a:pt x="0" y="805366"/>
                </a:cubicBezTo>
                <a:cubicBezTo>
                  <a:pt x="-26276" y="671858"/>
                  <a:pt x="33541" y="545728"/>
                  <a:pt x="0" y="470336"/>
                </a:cubicBezTo>
                <a:cubicBezTo>
                  <a:pt x="-33541" y="394944"/>
                  <a:pt x="17351" y="241083"/>
                  <a:pt x="0" y="161077"/>
                </a:cubicBezTo>
                <a:close/>
              </a:path>
              <a:path w="3956739" h="966443" stroke="0" extrusionOk="0">
                <a:moveTo>
                  <a:pt x="0" y="161077"/>
                </a:moveTo>
                <a:cubicBezTo>
                  <a:pt x="5020" y="63481"/>
                  <a:pt x="94482" y="12173"/>
                  <a:pt x="161077" y="0"/>
                </a:cubicBezTo>
                <a:cubicBezTo>
                  <a:pt x="320418" y="-26017"/>
                  <a:pt x="462135" y="23005"/>
                  <a:pt x="643958" y="0"/>
                </a:cubicBezTo>
                <a:cubicBezTo>
                  <a:pt x="825781" y="-23005"/>
                  <a:pt x="947512" y="23327"/>
                  <a:pt x="1126838" y="0"/>
                </a:cubicBezTo>
                <a:cubicBezTo>
                  <a:pt x="1306164" y="-23327"/>
                  <a:pt x="1448671" y="49073"/>
                  <a:pt x="1718756" y="0"/>
                </a:cubicBezTo>
                <a:cubicBezTo>
                  <a:pt x="1988841" y="-49073"/>
                  <a:pt x="2112013" y="21096"/>
                  <a:pt x="2237983" y="0"/>
                </a:cubicBezTo>
                <a:cubicBezTo>
                  <a:pt x="2363953" y="-21096"/>
                  <a:pt x="2600617" y="45891"/>
                  <a:pt x="2757209" y="0"/>
                </a:cubicBezTo>
                <a:cubicBezTo>
                  <a:pt x="2913801" y="-45891"/>
                  <a:pt x="3093056" y="39511"/>
                  <a:pt x="3203744" y="0"/>
                </a:cubicBezTo>
                <a:cubicBezTo>
                  <a:pt x="3314433" y="-39511"/>
                  <a:pt x="3603788" y="43650"/>
                  <a:pt x="3795662" y="0"/>
                </a:cubicBezTo>
                <a:cubicBezTo>
                  <a:pt x="3868049" y="18621"/>
                  <a:pt x="3943015" y="76221"/>
                  <a:pt x="3956739" y="161077"/>
                </a:cubicBezTo>
                <a:cubicBezTo>
                  <a:pt x="3967506" y="273226"/>
                  <a:pt x="3923297" y="339165"/>
                  <a:pt x="3956739" y="483222"/>
                </a:cubicBezTo>
                <a:cubicBezTo>
                  <a:pt x="3990181" y="627280"/>
                  <a:pt x="3929791" y="657440"/>
                  <a:pt x="3956739" y="805366"/>
                </a:cubicBezTo>
                <a:cubicBezTo>
                  <a:pt x="3950858" y="885160"/>
                  <a:pt x="3871894" y="970345"/>
                  <a:pt x="3795662" y="966443"/>
                </a:cubicBezTo>
                <a:cubicBezTo>
                  <a:pt x="3536759" y="978352"/>
                  <a:pt x="3459726" y="959844"/>
                  <a:pt x="3276436" y="966443"/>
                </a:cubicBezTo>
                <a:cubicBezTo>
                  <a:pt x="3093146" y="973042"/>
                  <a:pt x="2963431" y="957903"/>
                  <a:pt x="2793555" y="966443"/>
                </a:cubicBezTo>
                <a:cubicBezTo>
                  <a:pt x="2623679" y="974983"/>
                  <a:pt x="2581882" y="922681"/>
                  <a:pt x="2383366" y="966443"/>
                </a:cubicBezTo>
                <a:cubicBezTo>
                  <a:pt x="2184850" y="1010205"/>
                  <a:pt x="2030012" y="955765"/>
                  <a:pt x="1936831" y="966443"/>
                </a:cubicBezTo>
                <a:cubicBezTo>
                  <a:pt x="1843650" y="977121"/>
                  <a:pt x="1558024" y="929453"/>
                  <a:pt x="1453951" y="966443"/>
                </a:cubicBezTo>
                <a:cubicBezTo>
                  <a:pt x="1349878" y="1003433"/>
                  <a:pt x="1189939" y="938068"/>
                  <a:pt x="1043762" y="966443"/>
                </a:cubicBezTo>
                <a:cubicBezTo>
                  <a:pt x="897585" y="994818"/>
                  <a:pt x="738947" y="918248"/>
                  <a:pt x="633573" y="966443"/>
                </a:cubicBezTo>
                <a:cubicBezTo>
                  <a:pt x="528199" y="1014638"/>
                  <a:pt x="362959" y="964010"/>
                  <a:pt x="161077" y="966443"/>
                </a:cubicBezTo>
                <a:cubicBezTo>
                  <a:pt x="70521" y="986443"/>
                  <a:pt x="11008" y="913727"/>
                  <a:pt x="0" y="805366"/>
                </a:cubicBezTo>
                <a:cubicBezTo>
                  <a:pt x="-886" y="658844"/>
                  <a:pt x="36349" y="618675"/>
                  <a:pt x="0" y="470336"/>
                </a:cubicBezTo>
                <a:cubicBezTo>
                  <a:pt x="-36349" y="321997"/>
                  <a:pt x="31802" y="306382"/>
                  <a:pt x="0" y="16107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7881280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Ghi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nhớ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merican Sans" panose="02040603050506020204" pitchFamily="18" charset="0"/>
            </a:endParaRPr>
          </a:p>
        </p:txBody>
      </p:sp>
      <p:graphicFrame>
        <p:nvGraphicFramePr>
          <p:cNvPr id="27" name="Group 39">
            <a:extLst>
              <a:ext uri="{FF2B5EF4-FFF2-40B4-BE49-F238E27FC236}">
                <a16:creationId xmlns:a16="http://schemas.microsoft.com/office/drawing/2014/main" xmlns="" id="{EA5E6292-90D1-48BB-964B-D5EEC2E751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275416"/>
              </p:ext>
            </p:extLst>
          </p:nvPr>
        </p:nvGraphicFramePr>
        <p:xfrm>
          <a:off x="4541444" y="2745288"/>
          <a:ext cx="3829192" cy="10912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14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4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638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Thanh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Âm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đầu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vần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03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16" grpId="0"/>
      <p:bldP spid="2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Rectangle: Rounded Corners 24">
            <a:extLst>
              <a:ext uri="{FF2B5EF4-FFF2-40B4-BE49-F238E27FC236}">
                <a16:creationId xmlns:a16="http://schemas.microsoft.com/office/drawing/2014/main" xmlns="" id="{D3617242-9A3A-4149-8A11-7451BE761BDB}"/>
              </a:ext>
            </a:extLst>
          </p:cNvPr>
          <p:cNvSpPr/>
          <p:nvPr/>
        </p:nvSpPr>
        <p:spPr>
          <a:xfrm>
            <a:off x="4223792" y="692696"/>
            <a:ext cx="3956739" cy="966443"/>
          </a:xfrm>
          <a:custGeom>
            <a:avLst/>
            <a:gdLst>
              <a:gd name="connsiteX0" fmla="*/ 0 w 3956739"/>
              <a:gd name="connsiteY0" fmla="*/ 161077 h 966443"/>
              <a:gd name="connsiteX1" fmla="*/ 161077 w 3956739"/>
              <a:gd name="connsiteY1" fmla="*/ 0 h 966443"/>
              <a:gd name="connsiteX2" fmla="*/ 716649 w 3956739"/>
              <a:gd name="connsiteY2" fmla="*/ 0 h 966443"/>
              <a:gd name="connsiteX3" fmla="*/ 1308567 w 3956739"/>
              <a:gd name="connsiteY3" fmla="*/ 0 h 966443"/>
              <a:gd name="connsiteX4" fmla="*/ 1755102 w 3956739"/>
              <a:gd name="connsiteY4" fmla="*/ 0 h 966443"/>
              <a:gd name="connsiteX5" fmla="*/ 2347020 w 3956739"/>
              <a:gd name="connsiteY5" fmla="*/ 0 h 966443"/>
              <a:gd name="connsiteX6" fmla="*/ 2938938 w 3956739"/>
              <a:gd name="connsiteY6" fmla="*/ 0 h 966443"/>
              <a:gd name="connsiteX7" fmla="*/ 3795662 w 3956739"/>
              <a:gd name="connsiteY7" fmla="*/ 0 h 966443"/>
              <a:gd name="connsiteX8" fmla="*/ 3956739 w 3956739"/>
              <a:gd name="connsiteY8" fmla="*/ 161077 h 966443"/>
              <a:gd name="connsiteX9" fmla="*/ 3956739 w 3956739"/>
              <a:gd name="connsiteY9" fmla="*/ 489664 h 966443"/>
              <a:gd name="connsiteX10" fmla="*/ 3956739 w 3956739"/>
              <a:gd name="connsiteY10" fmla="*/ 805366 h 966443"/>
              <a:gd name="connsiteX11" fmla="*/ 3795662 w 3956739"/>
              <a:gd name="connsiteY11" fmla="*/ 966443 h 966443"/>
              <a:gd name="connsiteX12" fmla="*/ 3276436 w 3956739"/>
              <a:gd name="connsiteY12" fmla="*/ 966443 h 966443"/>
              <a:gd name="connsiteX13" fmla="*/ 2829901 w 3956739"/>
              <a:gd name="connsiteY13" fmla="*/ 966443 h 966443"/>
              <a:gd name="connsiteX14" fmla="*/ 2274329 w 3956739"/>
              <a:gd name="connsiteY14" fmla="*/ 966443 h 966443"/>
              <a:gd name="connsiteX15" fmla="*/ 1682410 w 3956739"/>
              <a:gd name="connsiteY15" fmla="*/ 966443 h 966443"/>
              <a:gd name="connsiteX16" fmla="*/ 1199530 w 3956739"/>
              <a:gd name="connsiteY16" fmla="*/ 966443 h 966443"/>
              <a:gd name="connsiteX17" fmla="*/ 752995 w 3956739"/>
              <a:gd name="connsiteY17" fmla="*/ 966443 h 966443"/>
              <a:gd name="connsiteX18" fmla="*/ 161077 w 3956739"/>
              <a:gd name="connsiteY18" fmla="*/ 966443 h 966443"/>
              <a:gd name="connsiteX19" fmla="*/ 0 w 3956739"/>
              <a:gd name="connsiteY19" fmla="*/ 805366 h 966443"/>
              <a:gd name="connsiteX20" fmla="*/ 0 w 3956739"/>
              <a:gd name="connsiteY20" fmla="*/ 470336 h 966443"/>
              <a:gd name="connsiteX21" fmla="*/ 0 w 3956739"/>
              <a:gd name="connsiteY21" fmla="*/ 161077 h 9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56739" h="966443" fill="none" extrusionOk="0">
                <a:moveTo>
                  <a:pt x="0" y="161077"/>
                </a:moveTo>
                <a:cubicBezTo>
                  <a:pt x="-4852" y="78202"/>
                  <a:pt x="72459" y="-8440"/>
                  <a:pt x="161077" y="0"/>
                </a:cubicBezTo>
                <a:cubicBezTo>
                  <a:pt x="400862" y="-39061"/>
                  <a:pt x="487885" y="63925"/>
                  <a:pt x="716649" y="0"/>
                </a:cubicBezTo>
                <a:cubicBezTo>
                  <a:pt x="945413" y="-63925"/>
                  <a:pt x="1034721" y="9977"/>
                  <a:pt x="1308567" y="0"/>
                </a:cubicBezTo>
                <a:cubicBezTo>
                  <a:pt x="1582413" y="-9977"/>
                  <a:pt x="1638280" y="34541"/>
                  <a:pt x="1755102" y="0"/>
                </a:cubicBezTo>
                <a:cubicBezTo>
                  <a:pt x="1871925" y="-34541"/>
                  <a:pt x="2075170" y="760"/>
                  <a:pt x="2347020" y="0"/>
                </a:cubicBezTo>
                <a:cubicBezTo>
                  <a:pt x="2618870" y="-760"/>
                  <a:pt x="2651149" y="36458"/>
                  <a:pt x="2938938" y="0"/>
                </a:cubicBezTo>
                <a:cubicBezTo>
                  <a:pt x="3226727" y="-36458"/>
                  <a:pt x="3552834" y="47267"/>
                  <a:pt x="3795662" y="0"/>
                </a:cubicBezTo>
                <a:cubicBezTo>
                  <a:pt x="3906409" y="-2578"/>
                  <a:pt x="3950365" y="58691"/>
                  <a:pt x="3956739" y="161077"/>
                </a:cubicBezTo>
                <a:cubicBezTo>
                  <a:pt x="3985720" y="268040"/>
                  <a:pt x="3948777" y="410258"/>
                  <a:pt x="3956739" y="489664"/>
                </a:cubicBezTo>
                <a:cubicBezTo>
                  <a:pt x="3964701" y="569070"/>
                  <a:pt x="3922068" y="657942"/>
                  <a:pt x="3956739" y="805366"/>
                </a:cubicBezTo>
                <a:cubicBezTo>
                  <a:pt x="3956621" y="911859"/>
                  <a:pt x="3905838" y="960643"/>
                  <a:pt x="3795662" y="966443"/>
                </a:cubicBezTo>
                <a:cubicBezTo>
                  <a:pt x="3648781" y="1018746"/>
                  <a:pt x="3429977" y="935572"/>
                  <a:pt x="3276436" y="966443"/>
                </a:cubicBezTo>
                <a:cubicBezTo>
                  <a:pt x="3122895" y="997314"/>
                  <a:pt x="3052307" y="927732"/>
                  <a:pt x="2829901" y="966443"/>
                </a:cubicBezTo>
                <a:cubicBezTo>
                  <a:pt x="2607496" y="1005154"/>
                  <a:pt x="2424182" y="958769"/>
                  <a:pt x="2274329" y="966443"/>
                </a:cubicBezTo>
                <a:cubicBezTo>
                  <a:pt x="2124476" y="974117"/>
                  <a:pt x="1919017" y="919544"/>
                  <a:pt x="1682410" y="966443"/>
                </a:cubicBezTo>
                <a:cubicBezTo>
                  <a:pt x="1445803" y="1013342"/>
                  <a:pt x="1411997" y="922462"/>
                  <a:pt x="1199530" y="966443"/>
                </a:cubicBezTo>
                <a:cubicBezTo>
                  <a:pt x="987063" y="1010424"/>
                  <a:pt x="952187" y="948822"/>
                  <a:pt x="752995" y="966443"/>
                </a:cubicBezTo>
                <a:cubicBezTo>
                  <a:pt x="553803" y="984064"/>
                  <a:pt x="435558" y="952502"/>
                  <a:pt x="161077" y="966443"/>
                </a:cubicBezTo>
                <a:cubicBezTo>
                  <a:pt x="73831" y="969804"/>
                  <a:pt x="-4584" y="883788"/>
                  <a:pt x="0" y="805366"/>
                </a:cubicBezTo>
                <a:cubicBezTo>
                  <a:pt x="-26276" y="671858"/>
                  <a:pt x="33541" y="545728"/>
                  <a:pt x="0" y="470336"/>
                </a:cubicBezTo>
                <a:cubicBezTo>
                  <a:pt x="-33541" y="394944"/>
                  <a:pt x="17351" y="241083"/>
                  <a:pt x="0" y="161077"/>
                </a:cubicBezTo>
                <a:close/>
              </a:path>
              <a:path w="3956739" h="966443" stroke="0" extrusionOk="0">
                <a:moveTo>
                  <a:pt x="0" y="161077"/>
                </a:moveTo>
                <a:cubicBezTo>
                  <a:pt x="5020" y="63481"/>
                  <a:pt x="94482" y="12173"/>
                  <a:pt x="161077" y="0"/>
                </a:cubicBezTo>
                <a:cubicBezTo>
                  <a:pt x="320418" y="-26017"/>
                  <a:pt x="462135" y="23005"/>
                  <a:pt x="643958" y="0"/>
                </a:cubicBezTo>
                <a:cubicBezTo>
                  <a:pt x="825781" y="-23005"/>
                  <a:pt x="947512" y="23327"/>
                  <a:pt x="1126838" y="0"/>
                </a:cubicBezTo>
                <a:cubicBezTo>
                  <a:pt x="1306164" y="-23327"/>
                  <a:pt x="1448671" y="49073"/>
                  <a:pt x="1718756" y="0"/>
                </a:cubicBezTo>
                <a:cubicBezTo>
                  <a:pt x="1988841" y="-49073"/>
                  <a:pt x="2112013" y="21096"/>
                  <a:pt x="2237983" y="0"/>
                </a:cubicBezTo>
                <a:cubicBezTo>
                  <a:pt x="2363953" y="-21096"/>
                  <a:pt x="2600617" y="45891"/>
                  <a:pt x="2757209" y="0"/>
                </a:cubicBezTo>
                <a:cubicBezTo>
                  <a:pt x="2913801" y="-45891"/>
                  <a:pt x="3093056" y="39511"/>
                  <a:pt x="3203744" y="0"/>
                </a:cubicBezTo>
                <a:cubicBezTo>
                  <a:pt x="3314433" y="-39511"/>
                  <a:pt x="3603788" y="43650"/>
                  <a:pt x="3795662" y="0"/>
                </a:cubicBezTo>
                <a:cubicBezTo>
                  <a:pt x="3868049" y="18621"/>
                  <a:pt x="3943015" y="76221"/>
                  <a:pt x="3956739" y="161077"/>
                </a:cubicBezTo>
                <a:cubicBezTo>
                  <a:pt x="3967506" y="273226"/>
                  <a:pt x="3923297" y="339165"/>
                  <a:pt x="3956739" y="483222"/>
                </a:cubicBezTo>
                <a:cubicBezTo>
                  <a:pt x="3990181" y="627280"/>
                  <a:pt x="3929791" y="657440"/>
                  <a:pt x="3956739" y="805366"/>
                </a:cubicBezTo>
                <a:cubicBezTo>
                  <a:pt x="3950858" y="885160"/>
                  <a:pt x="3871894" y="970345"/>
                  <a:pt x="3795662" y="966443"/>
                </a:cubicBezTo>
                <a:cubicBezTo>
                  <a:pt x="3536759" y="978352"/>
                  <a:pt x="3459726" y="959844"/>
                  <a:pt x="3276436" y="966443"/>
                </a:cubicBezTo>
                <a:cubicBezTo>
                  <a:pt x="3093146" y="973042"/>
                  <a:pt x="2963431" y="957903"/>
                  <a:pt x="2793555" y="966443"/>
                </a:cubicBezTo>
                <a:cubicBezTo>
                  <a:pt x="2623679" y="974983"/>
                  <a:pt x="2581882" y="922681"/>
                  <a:pt x="2383366" y="966443"/>
                </a:cubicBezTo>
                <a:cubicBezTo>
                  <a:pt x="2184850" y="1010205"/>
                  <a:pt x="2030012" y="955765"/>
                  <a:pt x="1936831" y="966443"/>
                </a:cubicBezTo>
                <a:cubicBezTo>
                  <a:pt x="1843650" y="977121"/>
                  <a:pt x="1558024" y="929453"/>
                  <a:pt x="1453951" y="966443"/>
                </a:cubicBezTo>
                <a:cubicBezTo>
                  <a:pt x="1349878" y="1003433"/>
                  <a:pt x="1189939" y="938068"/>
                  <a:pt x="1043762" y="966443"/>
                </a:cubicBezTo>
                <a:cubicBezTo>
                  <a:pt x="897585" y="994818"/>
                  <a:pt x="738947" y="918248"/>
                  <a:pt x="633573" y="966443"/>
                </a:cubicBezTo>
                <a:cubicBezTo>
                  <a:pt x="528199" y="1014638"/>
                  <a:pt x="362959" y="964010"/>
                  <a:pt x="161077" y="966443"/>
                </a:cubicBezTo>
                <a:cubicBezTo>
                  <a:pt x="70521" y="986443"/>
                  <a:pt x="11008" y="913727"/>
                  <a:pt x="0" y="805366"/>
                </a:cubicBezTo>
                <a:cubicBezTo>
                  <a:pt x="-886" y="658844"/>
                  <a:pt x="36349" y="618675"/>
                  <a:pt x="0" y="470336"/>
                </a:cubicBezTo>
                <a:cubicBezTo>
                  <a:pt x="-36349" y="321997"/>
                  <a:pt x="31802" y="306382"/>
                  <a:pt x="0" y="16107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7881280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III. </a:t>
            </a:r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Luyện</a:t>
            </a:r>
            <a:r>
              <a:rPr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tập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merican Sans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87488" y="2122718"/>
            <a:ext cx="9793088" cy="2880320"/>
          </a:xfrm>
          <a:prstGeom prst="roundRect">
            <a:avLst/>
          </a:prstGeom>
          <a:solidFill>
            <a:srgbClr val="F6D7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31">
            <a:extLst>
              <a:ext uri="{FF2B5EF4-FFF2-40B4-BE49-F238E27FC236}">
                <a16:creationId xmlns:a16="http://schemas.microsoft.com/office/drawing/2014/main" xmlns="" id="{1A914BEE-1D9D-417A-A0DB-CD4129647F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9D11B374-0536-4C38-BA89-7AEBD814B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32" y="4581127"/>
            <a:ext cx="2444679" cy="2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8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28096" y="-4644"/>
            <a:ext cx="12219709" cy="7073061"/>
            <a:chOff x="0" y="15350"/>
            <a:chExt cx="9164782" cy="5304796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350"/>
              <a:ext cx="9144000" cy="3553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Content Placeholder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7" b="33084"/>
            <a:stretch/>
          </p:blipFill>
          <p:spPr>
            <a:xfrm>
              <a:off x="0" y="2963556"/>
              <a:ext cx="9164782" cy="2356590"/>
            </a:xfrm>
            <a:prstGeom prst="rect">
              <a:avLst/>
            </a:prstGeom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472930"/>
              </p:ext>
            </p:extLst>
          </p:nvPr>
        </p:nvGraphicFramePr>
        <p:xfrm>
          <a:off x="812077" y="1556791"/>
          <a:ext cx="10511653" cy="3940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781"/>
                <a:gridCol w="2593046"/>
                <a:gridCol w="2548376"/>
                <a:gridCol w="2707450"/>
              </a:tblGrid>
              <a:tr h="78811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</a:tr>
              <a:tr h="7881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nhiễu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iêu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</a:tr>
              <a:tr h="7881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điều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iêu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</a:tr>
              <a:tr h="7881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</a:tr>
              <a:tr h="7881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lấy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ây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190" y="318944"/>
            <a:ext cx="9443208" cy="78482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300" b="1" dirty="0" err="1" smtClean="0">
                <a:latin typeface="HP001 4 hàng" panose="020B0603050302020204" pitchFamily="34" charset="0"/>
                <a:cs typeface="HP001 5H" pitchFamily="34" charset="0"/>
              </a:rPr>
              <a:t>Bài</a:t>
            </a:r>
            <a:r>
              <a:rPr lang="en-US" sz="4300" b="1" dirty="0" smtClean="0">
                <a:latin typeface="HP001 4 hàng" panose="020B0603050302020204" pitchFamily="34" charset="0"/>
                <a:cs typeface="HP001 5H" pitchFamily="34" charset="0"/>
              </a:rPr>
              <a:t> 1</a:t>
            </a:r>
            <a:endParaRPr lang="en-GB" sz="4300" b="1" dirty="0">
              <a:latin typeface="HP001 4 hàng" panose="020B0603050302020204" pitchFamily="34" charset="0"/>
              <a:cs typeface="HP001 5H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9616" y="318944"/>
            <a:ext cx="3168352" cy="452959"/>
          </a:xfrm>
          <a:prstGeom prst="rect">
            <a:avLst/>
          </a:prstGeom>
          <a:solidFill>
            <a:srgbClr val="FFD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971985"/>
              </p:ext>
            </p:extLst>
          </p:nvPr>
        </p:nvGraphicFramePr>
        <p:xfrm>
          <a:off x="812077" y="5497357"/>
          <a:ext cx="10511653" cy="1533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781"/>
                <a:gridCol w="2593046"/>
                <a:gridCol w="2548376"/>
                <a:gridCol w="2707450"/>
              </a:tblGrid>
              <a:tr h="76693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</a:tr>
              <a:tr h="76693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..…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8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>
            <a:extLst>
              <a:ext uri="{FF2B5EF4-FFF2-40B4-BE49-F238E27FC236}">
                <a16:creationId xmlns:a16="http://schemas.microsoft.com/office/drawing/2014/main" xmlns="" id="{310E1C57-9840-44FF-81C7-01051471C9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46">
            <a:extLst>
              <a:ext uri="{FF2B5EF4-FFF2-40B4-BE49-F238E27FC236}">
                <a16:creationId xmlns:a16="http://schemas.microsoft.com/office/drawing/2014/main" xmlns="" id="{F72D883C-FD5D-4E3F-B72D-73C0458EDBEA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507" name="Table 21506"/>
          <p:cNvGraphicFramePr/>
          <p:nvPr>
            <p:extLst>
              <p:ext uri="{D42A27DB-BD31-4B8C-83A1-F6EECF244321}">
                <p14:modId xmlns:p14="http://schemas.microsoft.com/office/powerpoint/2010/main" val="1242663389"/>
              </p:ext>
            </p:extLst>
          </p:nvPr>
        </p:nvGraphicFramePr>
        <p:xfrm>
          <a:off x="1568400" y="203205"/>
          <a:ext cx="8128000" cy="6360150"/>
        </p:xfrm>
        <a:graphic>
          <a:graphicData uri="http://schemas.openxmlformats.org/drawingml/2006/table">
            <a:tbl>
              <a:tblPr/>
              <a:tblGrid>
                <a:gridCol w="1469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49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4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kumimoji="0" lang="en-US" altLang="en-US" sz="2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kumimoji="0" lang="en-US" altLang="en-US" sz="2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6699" marR="86699" marT="43349" marB="43349" horzOverflow="overflow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kumimoji="0" lang="en-US" altLang="en-US" sz="2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Nhiễu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iêu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5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iêu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ây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vi-V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45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ươi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4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ôt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4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ươc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altLang="x-none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45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vi-V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4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C8858537-2329-4071-95D7-C683A450D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528" y="4263451"/>
            <a:ext cx="2391343" cy="2391343"/>
          </a:xfrm>
          <a:prstGeom prst="rect">
            <a:avLst/>
          </a:pr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xmlns="" id="{31C64A82-0D63-4958-8F67-494C832205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3580" y="21125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4.07407E-6 L 0.20924 0.34444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xmlns="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xmlns="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xmlns="" id="{527070E8-DE56-4FD2-A271-48B6EDB9A0F8}"/>
              </a:ext>
            </a:extLst>
          </p:cNvPr>
          <p:cNvSpPr txBox="1"/>
          <p:nvPr/>
        </p:nvSpPr>
        <p:spPr>
          <a:xfrm>
            <a:off x="767254" y="7931580"/>
            <a:ext cx="11060101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câu tục ngữ trên, tiếng </a:t>
            </a: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đủ 3 bộ phận như tiếng </a:t>
            </a:r>
            <a:r>
              <a:rPr lang="en-US" altLang="en-US" sz="284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Bầu.</a:t>
            </a: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图片 31">
            <a:extLst>
              <a:ext uri="{FF2B5EF4-FFF2-40B4-BE49-F238E27FC236}">
                <a16:creationId xmlns:a16="http://schemas.microsoft.com/office/drawing/2014/main" xmlns="" id="{1A914BEE-1D9D-417A-A0DB-CD4129647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3617242-9A3A-4149-8A11-7451BE761BDB}"/>
              </a:ext>
            </a:extLst>
          </p:cNvPr>
          <p:cNvSpPr/>
          <p:nvPr/>
        </p:nvSpPr>
        <p:spPr>
          <a:xfrm>
            <a:off x="4318934" y="158934"/>
            <a:ext cx="3956739" cy="966443"/>
          </a:xfrm>
          <a:custGeom>
            <a:avLst/>
            <a:gdLst>
              <a:gd name="connsiteX0" fmla="*/ 0 w 3956739"/>
              <a:gd name="connsiteY0" fmla="*/ 161077 h 966443"/>
              <a:gd name="connsiteX1" fmla="*/ 161077 w 3956739"/>
              <a:gd name="connsiteY1" fmla="*/ 0 h 966443"/>
              <a:gd name="connsiteX2" fmla="*/ 716649 w 3956739"/>
              <a:gd name="connsiteY2" fmla="*/ 0 h 966443"/>
              <a:gd name="connsiteX3" fmla="*/ 1308567 w 3956739"/>
              <a:gd name="connsiteY3" fmla="*/ 0 h 966443"/>
              <a:gd name="connsiteX4" fmla="*/ 1755102 w 3956739"/>
              <a:gd name="connsiteY4" fmla="*/ 0 h 966443"/>
              <a:gd name="connsiteX5" fmla="*/ 2347020 w 3956739"/>
              <a:gd name="connsiteY5" fmla="*/ 0 h 966443"/>
              <a:gd name="connsiteX6" fmla="*/ 2938938 w 3956739"/>
              <a:gd name="connsiteY6" fmla="*/ 0 h 966443"/>
              <a:gd name="connsiteX7" fmla="*/ 3795662 w 3956739"/>
              <a:gd name="connsiteY7" fmla="*/ 0 h 966443"/>
              <a:gd name="connsiteX8" fmla="*/ 3956739 w 3956739"/>
              <a:gd name="connsiteY8" fmla="*/ 161077 h 966443"/>
              <a:gd name="connsiteX9" fmla="*/ 3956739 w 3956739"/>
              <a:gd name="connsiteY9" fmla="*/ 489664 h 966443"/>
              <a:gd name="connsiteX10" fmla="*/ 3956739 w 3956739"/>
              <a:gd name="connsiteY10" fmla="*/ 805366 h 966443"/>
              <a:gd name="connsiteX11" fmla="*/ 3795662 w 3956739"/>
              <a:gd name="connsiteY11" fmla="*/ 966443 h 966443"/>
              <a:gd name="connsiteX12" fmla="*/ 3276436 w 3956739"/>
              <a:gd name="connsiteY12" fmla="*/ 966443 h 966443"/>
              <a:gd name="connsiteX13" fmla="*/ 2829901 w 3956739"/>
              <a:gd name="connsiteY13" fmla="*/ 966443 h 966443"/>
              <a:gd name="connsiteX14" fmla="*/ 2274329 w 3956739"/>
              <a:gd name="connsiteY14" fmla="*/ 966443 h 966443"/>
              <a:gd name="connsiteX15" fmla="*/ 1682410 w 3956739"/>
              <a:gd name="connsiteY15" fmla="*/ 966443 h 966443"/>
              <a:gd name="connsiteX16" fmla="*/ 1199530 w 3956739"/>
              <a:gd name="connsiteY16" fmla="*/ 966443 h 966443"/>
              <a:gd name="connsiteX17" fmla="*/ 752995 w 3956739"/>
              <a:gd name="connsiteY17" fmla="*/ 966443 h 966443"/>
              <a:gd name="connsiteX18" fmla="*/ 161077 w 3956739"/>
              <a:gd name="connsiteY18" fmla="*/ 966443 h 966443"/>
              <a:gd name="connsiteX19" fmla="*/ 0 w 3956739"/>
              <a:gd name="connsiteY19" fmla="*/ 805366 h 966443"/>
              <a:gd name="connsiteX20" fmla="*/ 0 w 3956739"/>
              <a:gd name="connsiteY20" fmla="*/ 470336 h 966443"/>
              <a:gd name="connsiteX21" fmla="*/ 0 w 3956739"/>
              <a:gd name="connsiteY21" fmla="*/ 161077 h 9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56739" h="966443" fill="none" extrusionOk="0">
                <a:moveTo>
                  <a:pt x="0" y="161077"/>
                </a:moveTo>
                <a:cubicBezTo>
                  <a:pt x="-4852" y="78202"/>
                  <a:pt x="72459" y="-8440"/>
                  <a:pt x="161077" y="0"/>
                </a:cubicBezTo>
                <a:cubicBezTo>
                  <a:pt x="400862" y="-39061"/>
                  <a:pt x="487885" y="63925"/>
                  <a:pt x="716649" y="0"/>
                </a:cubicBezTo>
                <a:cubicBezTo>
                  <a:pt x="945413" y="-63925"/>
                  <a:pt x="1034721" y="9977"/>
                  <a:pt x="1308567" y="0"/>
                </a:cubicBezTo>
                <a:cubicBezTo>
                  <a:pt x="1582413" y="-9977"/>
                  <a:pt x="1638280" y="34541"/>
                  <a:pt x="1755102" y="0"/>
                </a:cubicBezTo>
                <a:cubicBezTo>
                  <a:pt x="1871925" y="-34541"/>
                  <a:pt x="2075170" y="760"/>
                  <a:pt x="2347020" y="0"/>
                </a:cubicBezTo>
                <a:cubicBezTo>
                  <a:pt x="2618870" y="-760"/>
                  <a:pt x="2651149" y="36458"/>
                  <a:pt x="2938938" y="0"/>
                </a:cubicBezTo>
                <a:cubicBezTo>
                  <a:pt x="3226727" y="-36458"/>
                  <a:pt x="3552834" y="47267"/>
                  <a:pt x="3795662" y="0"/>
                </a:cubicBezTo>
                <a:cubicBezTo>
                  <a:pt x="3906409" y="-2578"/>
                  <a:pt x="3950365" y="58691"/>
                  <a:pt x="3956739" y="161077"/>
                </a:cubicBezTo>
                <a:cubicBezTo>
                  <a:pt x="3985720" y="268040"/>
                  <a:pt x="3948777" y="410258"/>
                  <a:pt x="3956739" y="489664"/>
                </a:cubicBezTo>
                <a:cubicBezTo>
                  <a:pt x="3964701" y="569070"/>
                  <a:pt x="3922068" y="657942"/>
                  <a:pt x="3956739" y="805366"/>
                </a:cubicBezTo>
                <a:cubicBezTo>
                  <a:pt x="3956621" y="911859"/>
                  <a:pt x="3905838" y="960643"/>
                  <a:pt x="3795662" y="966443"/>
                </a:cubicBezTo>
                <a:cubicBezTo>
                  <a:pt x="3648781" y="1018746"/>
                  <a:pt x="3429977" y="935572"/>
                  <a:pt x="3276436" y="966443"/>
                </a:cubicBezTo>
                <a:cubicBezTo>
                  <a:pt x="3122895" y="997314"/>
                  <a:pt x="3052307" y="927732"/>
                  <a:pt x="2829901" y="966443"/>
                </a:cubicBezTo>
                <a:cubicBezTo>
                  <a:pt x="2607496" y="1005154"/>
                  <a:pt x="2424182" y="958769"/>
                  <a:pt x="2274329" y="966443"/>
                </a:cubicBezTo>
                <a:cubicBezTo>
                  <a:pt x="2124476" y="974117"/>
                  <a:pt x="1919017" y="919544"/>
                  <a:pt x="1682410" y="966443"/>
                </a:cubicBezTo>
                <a:cubicBezTo>
                  <a:pt x="1445803" y="1013342"/>
                  <a:pt x="1411997" y="922462"/>
                  <a:pt x="1199530" y="966443"/>
                </a:cubicBezTo>
                <a:cubicBezTo>
                  <a:pt x="987063" y="1010424"/>
                  <a:pt x="952187" y="948822"/>
                  <a:pt x="752995" y="966443"/>
                </a:cubicBezTo>
                <a:cubicBezTo>
                  <a:pt x="553803" y="984064"/>
                  <a:pt x="435558" y="952502"/>
                  <a:pt x="161077" y="966443"/>
                </a:cubicBezTo>
                <a:cubicBezTo>
                  <a:pt x="73831" y="969804"/>
                  <a:pt x="-4584" y="883788"/>
                  <a:pt x="0" y="805366"/>
                </a:cubicBezTo>
                <a:cubicBezTo>
                  <a:pt x="-26276" y="671858"/>
                  <a:pt x="33541" y="545728"/>
                  <a:pt x="0" y="470336"/>
                </a:cubicBezTo>
                <a:cubicBezTo>
                  <a:pt x="-33541" y="394944"/>
                  <a:pt x="17351" y="241083"/>
                  <a:pt x="0" y="161077"/>
                </a:cubicBezTo>
                <a:close/>
              </a:path>
              <a:path w="3956739" h="966443" stroke="0" extrusionOk="0">
                <a:moveTo>
                  <a:pt x="0" y="161077"/>
                </a:moveTo>
                <a:cubicBezTo>
                  <a:pt x="5020" y="63481"/>
                  <a:pt x="94482" y="12173"/>
                  <a:pt x="161077" y="0"/>
                </a:cubicBezTo>
                <a:cubicBezTo>
                  <a:pt x="320418" y="-26017"/>
                  <a:pt x="462135" y="23005"/>
                  <a:pt x="643958" y="0"/>
                </a:cubicBezTo>
                <a:cubicBezTo>
                  <a:pt x="825781" y="-23005"/>
                  <a:pt x="947512" y="23327"/>
                  <a:pt x="1126838" y="0"/>
                </a:cubicBezTo>
                <a:cubicBezTo>
                  <a:pt x="1306164" y="-23327"/>
                  <a:pt x="1448671" y="49073"/>
                  <a:pt x="1718756" y="0"/>
                </a:cubicBezTo>
                <a:cubicBezTo>
                  <a:pt x="1988841" y="-49073"/>
                  <a:pt x="2112013" y="21096"/>
                  <a:pt x="2237983" y="0"/>
                </a:cubicBezTo>
                <a:cubicBezTo>
                  <a:pt x="2363953" y="-21096"/>
                  <a:pt x="2600617" y="45891"/>
                  <a:pt x="2757209" y="0"/>
                </a:cubicBezTo>
                <a:cubicBezTo>
                  <a:pt x="2913801" y="-45891"/>
                  <a:pt x="3093056" y="39511"/>
                  <a:pt x="3203744" y="0"/>
                </a:cubicBezTo>
                <a:cubicBezTo>
                  <a:pt x="3314433" y="-39511"/>
                  <a:pt x="3603788" y="43650"/>
                  <a:pt x="3795662" y="0"/>
                </a:cubicBezTo>
                <a:cubicBezTo>
                  <a:pt x="3868049" y="18621"/>
                  <a:pt x="3943015" y="76221"/>
                  <a:pt x="3956739" y="161077"/>
                </a:cubicBezTo>
                <a:cubicBezTo>
                  <a:pt x="3967506" y="273226"/>
                  <a:pt x="3923297" y="339165"/>
                  <a:pt x="3956739" y="483222"/>
                </a:cubicBezTo>
                <a:cubicBezTo>
                  <a:pt x="3990181" y="627280"/>
                  <a:pt x="3929791" y="657440"/>
                  <a:pt x="3956739" y="805366"/>
                </a:cubicBezTo>
                <a:cubicBezTo>
                  <a:pt x="3950858" y="885160"/>
                  <a:pt x="3871894" y="970345"/>
                  <a:pt x="3795662" y="966443"/>
                </a:cubicBezTo>
                <a:cubicBezTo>
                  <a:pt x="3536759" y="978352"/>
                  <a:pt x="3459726" y="959844"/>
                  <a:pt x="3276436" y="966443"/>
                </a:cubicBezTo>
                <a:cubicBezTo>
                  <a:pt x="3093146" y="973042"/>
                  <a:pt x="2963431" y="957903"/>
                  <a:pt x="2793555" y="966443"/>
                </a:cubicBezTo>
                <a:cubicBezTo>
                  <a:pt x="2623679" y="974983"/>
                  <a:pt x="2581882" y="922681"/>
                  <a:pt x="2383366" y="966443"/>
                </a:cubicBezTo>
                <a:cubicBezTo>
                  <a:pt x="2184850" y="1010205"/>
                  <a:pt x="2030012" y="955765"/>
                  <a:pt x="1936831" y="966443"/>
                </a:cubicBezTo>
                <a:cubicBezTo>
                  <a:pt x="1843650" y="977121"/>
                  <a:pt x="1558024" y="929453"/>
                  <a:pt x="1453951" y="966443"/>
                </a:cubicBezTo>
                <a:cubicBezTo>
                  <a:pt x="1349878" y="1003433"/>
                  <a:pt x="1189939" y="938068"/>
                  <a:pt x="1043762" y="966443"/>
                </a:cubicBezTo>
                <a:cubicBezTo>
                  <a:pt x="897585" y="994818"/>
                  <a:pt x="738947" y="918248"/>
                  <a:pt x="633573" y="966443"/>
                </a:cubicBezTo>
                <a:cubicBezTo>
                  <a:pt x="528199" y="1014638"/>
                  <a:pt x="362959" y="964010"/>
                  <a:pt x="161077" y="966443"/>
                </a:cubicBezTo>
                <a:cubicBezTo>
                  <a:pt x="70521" y="986443"/>
                  <a:pt x="11008" y="913727"/>
                  <a:pt x="0" y="805366"/>
                </a:cubicBezTo>
                <a:cubicBezTo>
                  <a:pt x="-886" y="658844"/>
                  <a:pt x="36349" y="618675"/>
                  <a:pt x="0" y="470336"/>
                </a:cubicBezTo>
                <a:cubicBezTo>
                  <a:pt x="-36349" y="321997"/>
                  <a:pt x="31802" y="306382"/>
                  <a:pt x="0" y="16107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7881280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Luyện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tập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merican Sans" panose="02040603050506020204" pitchFamily="18" charset="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9BC31693-9CC4-4AA0-AE7A-81A68B738DD3}"/>
              </a:ext>
            </a:extLst>
          </p:cNvPr>
          <p:cNvSpPr txBox="1"/>
          <p:nvPr/>
        </p:nvSpPr>
        <p:spPr>
          <a:xfrm>
            <a:off x="4624985" y="1495078"/>
            <a:ext cx="3126824" cy="523220"/>
          </a:xfrm>
          <a:prstGeom prst="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75C5025-341F-4867-B334-350F921185EF}"/>
              </a:ext>
            </a:extLst>
          </p:cNvPr>
          <p:cNvGrpSpPr/>
          <p:nvPr/>
        </p:nvGrpSpPr>
        <p:grpSpPr>
          <a:xfrm>
            <a:off x="1620181" y="980681"/>
            <a:ext cx="2406744" cy="1028793"/>
            <a:chOff x="1745040" y="990701"/>
            <a:chExt cx="2406744" cy="1028793"/>
          </a:xfrm>
        </p:grpSpPr>
        <p:sp>
          <p:nvSpPr>
            <p:cNvPr id="15" name="Text Box 5">
              <a:extLst>
                <a:ext uri="{FF2B5EF4-FFF2-40B4-BE49-F238E27FC236}">
                  <a16:creationId xmlns:a16="http://schemas.microsoft.com/office/drawing/2014/main" xmlns="" id="{EC57045A-4E23-425D-9E32-2AFF35605C8A}"/>
                </a:ext>
              </a:extLst>
            </p:cNvPr>
            <p:cNvSpPr txBox="1"/>
            <p:nvPr/>
          </p:nvSpPr>
          <p:spPr>
            <a:xfrm>
              <a:off x="2335111" y="1453223"/>
              <a:ext cx="1816673" cy="530017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indent="341313">
                <a:spcBef>
                  <a:spcPct val="50000"/>
                </a:spcBef>
              </a:pPr>
              <a:r>
                <a:rPr lang="en-US" altLang="en-US" sz="2844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2844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844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844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  <a:endParaRPr lang="en-US" altLang="en-US" sz="2844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xmlns="" id="{80BFBF00-C00A-4C67-BEC4-A46C8F54D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40" y="990701"/>
              <a:ext cx="1028793" cy="1028793"/>
            </a:xfrm>
            <a:prstGeom prst="rect">
              <a:avLst/>
            </a:prstGeom>
          </p:spPr>
        </p:pic>
      </p:grpSp>
      <p:sp>
        <p:nvSpPr>
          <p:cNvPr id="16" name="Text Box 6">
            <a:extLst>
              <a:ext uri="{FF2B5EF4-FFF2-40B4-BE49-F238E27FC236}">
                <a16:creationId xmlns:a16="http://schemas.microsoft.com/office/drawing/2014/main" xmlns="" id="{C5196398-B846-45C5-8A47-B95DCC7A430A}"/>
              </a:ext>
            </a:extLst>
          </p:cNvPr>
          <p:cNvSpPr txBox="1"/>
          <p:nvPr/>
        </p:nvSpPr>
        <p:spPr>
          <a:xfrm>
            <a:off x="2797914" y="2095466"/>
            <a:ext cx="5274169" cy="5592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nguyên, lấp lánh trên trời</a:t>
            </a:r>
            <a:endParaRPr lang="en-US" altLang="en-US" sz="303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xmlns="" id="{CB1BA54A-C465-4A4E-8564-DA78B9382E98}"/>
              </a:ext>
            </a:extLst>
          </p:cNvPr>
          <p:cNvSpPr txBox="1"/>
          <p:nvPr/>
        </p:nvSpPr>
        <p:spPr>
          <a:xfrm>
            <a:off x="2248522" y="2608735"/>
            <a:ext cx="5843129" cy="5592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Bớt đầu, th</a:t>
            </a:r>
            <a:r>
              <a:rPr lang="en-US" altLang="en-US" sz="30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chỗ cá bơi h</a:t>
            </a:r>
            <a:r>
              <a:rPr lang="en-US" altLang="en-US" sz="30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ng</a:t>
            </a:r>
            <a:r>
              <a:rPr lang="en-US" altLang="en-US" sz="30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en-US" sz="303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xmlns="" id="{D11006FF-E1C3-41DC-A6CA-7D48559BDB9C}"/>
              </a:ext>
            </a:extLst>
          </p:cNvPr>
          <p:cNvSpPr txBox="1"/>
          <p:nvPr/>
        </p:nvSpPr>
        <p:spPr>
          <a:xfrm>
            <a:off x="6199632" y="3122003"/>
            <a:ext cx="3106702" cy="5592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</a:t>
            </a:r>
            <a:r>
              <a:rPr lang="en-US" altLang="en-US" sz="3034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chữ gì?)</a:t>
            </a:r>
            <a:endParaRPr lang="en-US" altLang="en-US" sz="3034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xmlns="" id="{9FD0945C-F30F-44F1-A09B-D80556346240}"/>
              </a:ext>
            </a:extLst>
          </p:cNvPr>
          <p:cNvSpPr txBox="1"/>
          <p:nvPr/>
        </p:nvSpPr>
        <p:spPr>
          <a:xfrm>
            <a:off x="3974109" y="5898613"/>
            <a:ext cx="3702887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án: chữ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848B9D6-243E-4263-BAA4-0EF70FD72E7A}"/>
              </a:ext>
            </a:extLst>
          </p:cNvPr>
          <p:cNvSpPr/>
          <p:nvPr/>
        </p:nvSpPr>
        <p:spPr>
          <a:xfrm>
            <a:off x="9949049" y="2060848"/>
            <a:ext cx="827471" cy="58849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2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altLang="en-US" sz="3224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C39C29A-02C3-4C17-8432-47A98ED552CF}"/>
              </a:ext>
            </a:extLst>
          </p:cNvPr>
          <p:cNvSpPr/>
          <p:nvPr/>
        </p:nvSpPr>
        <p:spPr>
          <a:xfrm>
            <a:off x="9929481" y="2614756"/>
            <a:ext cx="700833" cy="58849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2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</a:t>
            </a:r>
            <a:endParaRPr lang="en-US" altLang="en-US" sz="3224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" name="图片 5">
            <a:extLst>
              <a:ext uri="{FF2B5EF4-FFF2-40B4-BE49-F238E27FC236}">
                <a16:creationId xmlns:a16="http://schemas.microsoft.com/office/drawing/2014/main" xmlns="" id="{9D11B374-0536-4C38-BA89-7AEBD814B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32" y="4581127"/>
            <a:ext cx="2444679" cy="2444679"/>
          </a:xfrm>
          <a:prstGeom prst="rect">
            <a:avLst/>
          </a:prstGeom>
        </p:spPr>
      </p:pic>
      <p:pic>
        <p:nvPicPr>
          <p:cNvPr id="4" name="Picture 3" descr="A picture containing text, vector graphics, sign&#10;&#10;Description automatically generated">
            <a:extLst>
              <a:ext uri="{FF2B5EF4-FFF2-40B4-BE49-F238E27FC236}">
                <a16:creationId xmlns:a16="http://schemas.microsoft.com/office/drawing/2014/main" xmlns="" id="{5E87C783-B364-481F-BEC1-B2EDE5047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54" y="3588227"/>
            <a:ext cx="2959707" cy="2025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B160176-1979-44F9-AB81-990AF6F0AE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20279" r="8899"/>
          <a:stretch/>
        </p:blipFill>
        <p:spPr>
          <a:xfrm>
            <a:off x="6140984" y="3566561"/>
            <a:ext cx="2959707" cy="2184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60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11" grpId="0" animBg="1"/>
      <p:bldP spid="16" grpId="0"/>
      <p:bldP spid="17" grpId="0"/>
      <p:bldP spid="21" grpId="0"/>
      <p:bldP spid="24" grpId="0" animBg="1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xmlns="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xmlns="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xmlns="" id="{527070E8-DE56-4FD2-A271-48B6EDB9A0F8}"/>
              </a:ext>
            </a:extLst>
          </p:cNvPr>
          <p:cNvSpPr txBox="1"/>
          <p:nvPr/>
        </p:nvSpPr>
        <p:spPr>
          <a:xfrm>
            <a:off x="767254" y="7931580"/>
            <a:ext cx="11060101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câu tục ngữ trên, tiếng </a:t>
            </a: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đủ 3 bộ phận như tiếng </a:t>
            </a:r>
            <a:r>
              <a:rPr lang="en-US" altLang="en-US" sz="284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Bầu.</a:t>
            </a: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图片 31">
            <a:extLst>
              <a:ext uri="{FF2B5EF4-FFF2-40B4-BE49-F238E27FC236}">
                <a16:creationId xmlns:a16="http://schemas.microsoft.com/office/drawing/2014/main" xmlns="" id="{1A914BEE-1D9D-417A-A0DB-CD4129647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3617242-9A3A-4149-8A11-7451BE761BDB}"/>
              </a:ext>
            </a:extLst>
          </p:cNvPr>
          <p:cNvSpPr/>
          <p:nvPr/>
        </p:nvSpPr>
        <p:spPr>
          <a:xfrm>
            <a:off x="4299500" y="996033"/>
            <a:ext cx="3956739" cy="966443"/>
          </a:xfrm>
          <a:custGeom>
            <a:avLst/>
            <a:gdLst>
              <a:gd name="connsiteX0" fmla="*/ 0 w 3956739"/>
              <a:gd name="connsiteY0" fmla="*/ 161077 h 966443"/>
              <a:gd name="connsiteX1" fmla="*/ 161077 w 3956739"/>
              <a:gd name="connsiteY1" fmla="*/ 0 h 966443"/>
              <a:gd name="connsiteX2" fmla="*/ 716649 w 3956739"/>
              <a:gd name="connsiteY2" fmla="*/ 0 h 966443"/>
              <a:gd name="connsiteX3" fmla="*/ 1308567 w 3956739"/>
              <a:gd name="connsiteY3" fmla="*/ 0 h 966443"/>
              <a:gd name="connsiteX4" fmla="*/ 1755102 w 3956739"/>
              <a:gd name="connsiteY4" fmla="*/ 0 h 966443"/>
              <a:gd name="connsiteX5" fmla="*/ 2347020 w 3956739"/>
              <a:gd name="connsiteY5" fmla="*/ 0 h 966443"/>
              <a:gd name="connsiteX6" fmla="*/ 2938938 w 3956739"/>
              <a:gd name="connsiteY6" fmla="*/ 0 h 966443"/>
              <a:gd name="connsiteX7" fmla="*/ 3795662 w 3956739"/>
              <a:gd name="connsiteY7" fmla="*/ 0 h 966443"/>
              <a:gd name="connsiteX8" fmla="*/ 3956739 w 3956739"/>
              <a:gd name="connsiteY8" fmla="*/ 161077 h 966443"/>
              <a:gd name="connsiteX9" fmla="*/ 3956739 w 3956739"/>
              <a:gd name="connsiteY9" fmla="*/ 489664 h 966443"/>
              <a:gd name="connsiteX10" fmla="*/ 3956739 w 3956739"/>
              <a:gd name="connsiteY10" fmla="*/ 805366 h 966443"/>
              <a:gd name="connsiteX11" fmla="*/ 3795662 w 3956739"/>
              <a:gd name="connsiteY11" fmla="*/ 966443 h 966443"/>
              <a:gd name="connsiteX12" fmla="*/ 3276436 w 3956739"/>
              <a:gd name="connsiteY12" fmla="*/ 966443 h 966443"/>
              <a:gd name="connsiteX13" fmla="*/ 2829901 w 3956739"/>
              <a:gd name="connsiteY13" fmla="*/ 966443 h 966443"/>
              <a:gd name="connsiteX14" fmla="*/ 2274329 w 3956739"/>
              <a:gd name="connsiteY14" fmla="*/ 966443 h 966443"/>
              <a:gd name="connsiteX15" fmla="*/ 1682410 w 3956739"/>
              <a:gd name="connsiteY15" fmla="*/ 966443 h 966443"/>
              <a:gd name="connsiteX16" fmla="*/ 1199530 w 3956739"/>
              <a:gd name="connsiteY16" fmla="*/ 966443 h 966443"/>
              <a:gd name="connsiteX17" fmla="*/ 752995 w 3956739"/>
              <a:gd name="connsiteY17" fmla="*/ 966443 h 966443"/>
              <a:gd name="connsiteX18" fmla="*/ 161077 w 3956739"/>
              <a:gd name="connsiteY18" fmla="*/ 966443 h 966443"/>
              <a:gd name="connsiteX19" fmla="*/ 0 w 3956739"/>
              <a:gd name="connsiteY19" fmla="*/ 805366 h 966443"/>
              <a:gd name="connsiteX20" fmla="*/ 0 w 3956739"/>
              <a:gd name="connsiteY20" fmla="*/ 470336 h 966443"/>
              <a:gd name="connsiteX21" fmla="*/ 0 w 3956739"/>
              <a:gd name="connsiteY21" fmla="*/ 161077 h 9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56739" h="966443" fill="none" extrusionOk="0">
                <a:moveTo>
                  <a:pt x="0" y="161077"/>
                </a:moveTo>
                <a:cubicBezTo>
                  <a:pt x="-4852" y="78202"/>
                  <a:pt x="72459" y="-8440"/>
                  <a:pt x="161077" y="0"/>
                </a:cubicBezTo>
                <a:cubicBezTo>
                  <a:pt x="400862" y="-39061"/>
                  <a:pt x="487885" y="63925"/>
                  <a:pt x="716649" y="0"/>
                </a:cubicBezTo>
                <a:cubicBezTo>
                  <a:pt x="945413" y="-63925"/>
                  <a:pt x="1034721" y="9977"/>
                  <a:pt x="1308567" y="0"/>
                </a:cubicBezTo>
                <a:cubicBezTo>
                  <a:pt x="1582413" y="-9977"/>
                  <a:pt x="1638280" y="34541"/>
                  <a:pt x="1755102" y="0"/>
                </a:cubicBezTo>
                <a:cubicBezTo>
                  <a:pt x="1871925" y="-34541"/>
                  <a:pt x="2075170" y="760"/>
                  <a:pt x="2347020" y="0"/>
                </a:cubicBezTo>
                <a:cubicBezTo>
                  <a:pt x="2618870" y="-760"/>
                  <a:pt x="2651149" y="36458"/>
                  <a:pt x="2938938" y="0"/>
                </a:cubicBezTo>
                <a:cubicBezTo>
                  <a:pt x="3226727" y="-36458"/>
                  <a:pt x="3552834" y="47267"/>
                  <a:pt x="3795662" y="0"/>
                </a:cubicBezTo>
                <a:cubicBezTo>
                  <a:pt x="3906409" y="-2578"/>
                  <a:pt x="3950365" y="58691"/>
                  <a:pt x="3956739" y="161077"/>
                </a:cubicBezTo>
                <a:cubicBezTo>
                  <a:pt x="3985720" y="268040"/>
                  <a:pt x="3948777" y="410258"/>
                  <a:pt x="3956739" y="489664"/>
                </a:cubicBezTo>
                <a:cubicBezTo>
                  <a:pt x="3964701" y="569070"/>
                  <a:pt x="3922068" y="657942"/>
                  <a:pt x="3956739" y="805366"/>
                </a:cubicBezTo>
                <a:cubicBezTo>
                  <a:pt x="3956621" y="911859"/>
                  <a:pt x="3905838" y="960643"/>
                  <a:pt x="3795662" y="966443"/>
                </a:cubicBezTo>
                <a:cubicBezTo>
                  <a:pt x="3648781" y="1018746"/>
                  <a:pt x="3429977" y="935572"/>
                  <a:pt x="3276436" y="966443"/>
                </a:cubicBezTo>
                <a:cubicBezTo>
                  <a:pt x="3122895" y="997314"/>
                  <a:pt x="3052307" y="927732"/>
                  <a:pt x="2829901" y="966443"/>
                </a:cubicBezTo>
                <a:cubicBezTo>
                  <a:pt x="2607496" y="1005154"/>
                  <a:pt x="2424182" y="958769"/>
                  <a:pt x="2274329" y="966443"/>
                </a:cubicBezTo>
                <a:cubicBezTo>
                  <a:pt x="2124476" y="974117"/>
                  <a:pt x="1919017" y="919544"/>
                  <a:pt x="1682410" y="966443"/>
                </a:cubicBezTo>
                <a:cubicBezTo>
                  <a:pt x="1445803" y="1013342"/>
                  <a:pt x="1411997" y="922462"/>
                  <a:pt x="1199530" y="966443"/>
                </a:cubicBezTo>
                <a:cubicBezTo>
                  <a:pt x="987063" y="1010424"/>
                  <a:pt x="952187" y="948822"/>
                  <a:pt x="752995" y="966443"/>
                </a:cubicBezTo>
                <a:cubicBezTo>
                  <a:pt x="553803" y="984064"/>
                  <a:pt x="435558" y="952502"/>
                  <a:pt x="161077" y="966443"/>
                </a:cubicBezTo>
                <a:cubicBezTo>
                  <a:pt x="73831" y="969804"/>
                  <a:pt x="-4584" y="883788"/>
                  <a:pt x="0" y="805366"/>
                </a:cubicBezTo>
                <a:cubicBezTo>
                  <a:pt x="-26276" y="671858"/>
                  <a:pt x="33541" y="545728"/>
                  <a:pt x="0" y="470336"/>
                </a:cubicBezTo>
                <a:cubicBezTo>
                  <a:pt x="-33541" y="394944"/>
                  <a:pt x="17351" y="241083"/>
                  <a:pt x="0" y="161077"/>
                </a:cubicBezTo>
                <a:close/>
              </a:path>
              <a:path w="3956739" h="966443" stroke="0" extrusionOk="0">
                <a:moveTo>
                  <a:pt x="0" y="161077"/>
                </a:moveTo>
                <a:cubicBezTo>
                  <a:pt x="5020" y="63481"/>
                  <a:pt x="94482" y="12173"/>
                  <a:pt x="161077" y="0"/>
                </a:cubicBezTo>
                <a:cubicBezTo>
                  <a:pt x="320418" y="-26017"/>
                  <a:pt x="462135" y="23005"/>
                  <a:pt x="643958" y="0"/>
                </a:cubicBezTo>
                <a:cubicBezTo>
                  <a:pt x="825781" y="-23005"/>
                  <a:pt x="947512" y="23327"/>
                  <a:pt x="1126838" y="0"/>
                </a:cubicBezTo>
                <a:cubicBezTo>
                  <a:pt x="1306164" y="-23327"/>
                  <a:pt x="1448671" y="49073"/>
                  <a:pt x="1718756" y="0"/>
                </a:cubicBezTo>
                <a:cubicBezTo>
                  <a:pt x="1988841" y="-49073"/>
                  <a:pt x="2112013" y="21096"/>
                  <a:pt x="2237983" y="0"/>
                </a:cubicBezTo>
                <a:cubicBezTo>
                  <a:pt x="2363953" y="-21096"/>
                  <a:pt x="2600617" y="45891"/>
                  <a:pt x="2757209" y="0"/>
                </a:cubicBezTo>
                <a:cubicBezTo>
                  <a:pt x="2913801" y="-45891"/>
                  <a:pt x="3093056" y="39511"/>
                  <a:pt x="3203744" y="0"/>
                </a:cubicBezTo>
                <a:cubicBezTo>
                  <a:pt x="3314433" y="-39511"/>
                  <a:pt x="3603788" y="43650"/>
                  <a:pt x="3795662" y="0"/>
                </a:cubicBezTo>
                <a:cubicBezTo>
                  <a:pt x="3868049" y="18621"/>
                  <a:pt x="3943015" y="76221"/>
                  <a:pt x="3956739" y="161077"/>
                </a:cubicBezTo>
                <a:cubicBezTo>
                  <a:pt x="3967506" y="273226"/>
                  <a:pt x="3923297" y="339165"/>
                  <a:pt x="3956739" y="483222"/>
                </a:cubicBezTo>
                <a:cubicBezTo>
                  <a:pt x="3990181" y="627280"/>
                  <a:pt x="3929791" y="657440"/>
                  <a:pt x="3956739" y="805366"/>
                </a:cubicBezTo>
                <a:cubicBezTo>
                  <a:pt x="3950858" y="885160"/>
                  <a:pt x="3871894" y="970345"/>
                  <a:pt x="3795662" y="966443"/>
                </a:cubicBezTo>
                <a:cubicBezTo>
                  <a:pt x="3536759" y="978352"/>
                  <a:pt x="3459726" y="959844"/>
                  <a:pt x="3276436" y="966443"/>
                </a:cubicBezTo>
                <a:cubicBezTo>
                  <a:pt x="3093146" y="973042"/>
                  <a:pt x="2963431" y="957903"/>
                  <a:pt x="2793555" y="966443"/>
                </a:cubicBezTo>
                <a:cubicBezTo>
                  <a:pt x="2623679" y="974983"/>
                  <a:pt x="2581882" y="922681"/>
                  <a:pt x="2383366" y="966443"/>
                </a:cubicBezTo>
                <a:cubicBezTo>
                  <a:pt x="2184850" y="1010205"/>
                  <a:pt x="2030012" y="955765"/>
                  <a:pt x="1936831" y="966443"/>
                </a:cubicBezTo>
                <a:cubicBezTo>
                  <a:pt x="1843650" y="977121"/>
                  <a:pt x="1558024" y="929453"/>
                  <a:pt x="1453951" y="966443"/>
                </a:cubicBezTo>
                <a:cubicBezTo>
                  <a:pt x="1349878" y="1003433"/>
                  <a:pt x="1189939" y="938068"/>
                  <a:pt x="1043762" y="966443"/>
                </a:cubicBezTo>
                <a:cubicBezTo>
                  <a:pt x="897585" y="994818"/>
                  <a:pt x="738947" y="918248"/>
                  <a:pt x="633573" y="966443"/>
                </a:cubicBezTo>
                <a:cubicBezTo>
                  <a:pt x="528199" y="1014638"/>
                  <a:pt x="362959" y="964010"/>
                  <a:pt x="161077" y="966443"/>
                </a:cubicBezTo>
                <a:cubicBezTo>
                  <a:pt x="70521" y="986443"/>
                  <a:pt x="11008" y="913727"/>
                  <a:pt x="0" y="805366"/>
                </a:cubicBezTo>
                <a:cubicBezTo>
                  <a:pt x="-886" y="658844"/>
                  <a:pt x="36349" y="618675"/>
                  <a:pt x="0" y="470336"/>
                </a:cubicBezTo>
                <a:cubicBezTo>
                  <a:pt x="-36349" y="321997"/>
                  <a:pt x="31802" y="306382"/>
                  <a:pt x="0" y="16107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7881280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Củng</a:t>
            </a:r>
            <a:r>
              <a:rPr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cố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merican Sans" panose="02040603050506020204" pitchFamily="18" charset="0"/>
            </a:endParaRPr>
          </a:p>
        </p:txBody>
      </p:sp>
      <p:pic>
        <p:nvPicPr>
          <p:cNvPr id="11" name="Picture 11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269" y="3332499"/>
            <a:ext cx="3042804" cy="127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660" y="2879382"/>
            <a:ext cx="2582278" cy="8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417" y="2217358"/>
            <a:ext cx="2397934" cy="154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66" y="1855948"/>
            <a:ext cx="4026333" cy="254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17" y="3575906"/>
            <a:ext cx="1298575" cy="91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80" y="2556204"/>
            <a:ext cx="1437469" cy="147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10" y="3137223"/>
            <a:ext cx="3648075" cy="141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3270251"/>
            <a:ext cx="2538412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283232" y="4445022"/>
            <a:ext cx="4455213" cy="729400"/>
          </a:xfrm>
          <a:prstGeom prst="roundRect">
            <a:avLst/>
          </a:prstGeom>
          <a:solidFill>
            <a:srgbClr val="F6D7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VD: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phong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tùng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bóng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,…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50461" y="4379566"/>
            <a:ext cx="2982066" cy="729400"/>
          </a:xfrm>
          <a:prstGeom prst="roundRect">
            <a:avLst/>
          </a:prstGeom>
          <a:solidFill>
            <a:srgbClr val="89B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VD: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ăn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ong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1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>
            <a:extLst>
              <a:ext uri="{FF2B5EF4-FFF2-40B4-BE49-F238E27FC236}">
                <a16:creationId xmlns:a16="http://schemas.microsoft.com/office/drawing/2014/main" xmlns="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xmlns="" id="{F5B5E67E-6FD8-40DC-A620-B3B89179322E}"/>
              </a:ext>
            </a:extLst>
          </p:cNvPr>
          <p:cNvSpPr/>
          <p:nvPr/>
        </p:nvSpPr>
        <p:spPr>
          <a:xfrm>
            <a:off x="47329" y="39635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/>
              <a:t>Không huyền, vị của hạt tiêu</a:t>
            </a:r>
          </a:p>
          <a:p>
            <a:r>
              <a:rPr lang="vi-VN" dirty="0"/>
              <a:t>Có huyền, công việc sớm chiều nhà nông</a:t>
            </a:r>
          </a:p>
          <a:p>
            <a:r>
              <a:rPr lang="vi-VN" dirty="0"/>
              <a:t>Mất đuôi, ăn có ngon không</a:t>
            </a:r>
          </a:p>
          <a:p>
            <a:r>
              <a:rPr lang="vi-VN" dirty="0"/>
              <a:t>Dầm tương, dân chúng ruộng đồng dùng quen</a:t>
            </a:r>
          </a:p>
        </p:txBody>
      </p:sp>
      <p:sp>
        <p:nvSpPr>
          <p:cNvPr id="2" name="Rectangle 1"/>
          <p:cNvSpPr/>
          <p:nvPr/>
        </p:nvSpPr>
        <p:spPr>
          <a:xfrm>
            <a:off x="911424" y="476672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Tôi là con vật đồng xanh</a:t>
            </a:r>
          </a:p>
          <a:p>
            <a:pPr algn="ctr"/>
            <a:r>
              <a:rPr lang="vi-VN" sz="2800" dirty="0">
                <a:latin typeface="+mj-lt"/>
              </a:rPr>
              <a:t>giúp người làm ruộng, quẩn quanh cấy cày</a:t>
            </a:r>
          </a:p>
          <a:p>
            <a:pPr algn="ctr"/>
            <a:r>
              <a:rPr lang="vi-VN" sz="2800" dirty="0">
                <a:latin typeface="+mj-lt"/>
              </a:rPr>
              <a:t>Nửa mình trên chặt thẳng tay,</a:t>
            </a:r>
          </a:p>
          <a:p>
            <a:pPr algn="ctr"/>
            <a:r>
              <a:rPr lang="vi-VN" sz="2800" dirty="0">
                <a:latin typeface="+mj-lt"/>
              </a:rPr>
              <a:t>Một châu xuất hiện ở ngay bản đồ </a:t>
            </a:r>
            <a:endParaRPr lang="en-US" sz="2800" dirty="0" smtClean="0">
              <a:latin typeface="+mj-lt"/>
            </a:endParaRPr>
          </a:p>
          <a:p>
            <a:pPr algn="ctr"/>
            <a:r>
              <a:rPr lang="vi-VN" sz="2800" dirty="0" smtClean="0">
                <a:latin typeface="+mj-lt"/>
              </a:rPr>
              <a:t>– </a:t>
            </a:r>
            <a:r>
              <a:rPr lang="vi-VN" sz="2800" dirty="0">
                <a:latin typeface="+mj-lt"/>
              </a:rPr>
              <a:t>Là chữ gì?</a:t>
            </a:r>
          </a:p>
        </p:txBody>
      </p:sp>
      <p:sp>
        <p:nvSpPr>
          <p:cNvPr id="8" name="Rectangle 7"/>
          <p:cNvSpPr/>
          <p:nvPr/>
        </p:nvSpPr>
        <p:spPr>
          <a:xfrm>
            <a:off x="4223792" y="3925156"/>
            <a:ext cx="68140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      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Không 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huyền, vị của hạt tiêu</a:t>
            </a:r>
          </a:p>
          <a:p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Có huyền, công việc sớm chiều nhà nông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     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Mất 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đuôi, ăn có ngon không</a:t>
            </a:r>
          </a:p>
          <a:p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Dầm tương, dân chúng ruộng đồng dùng 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quen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vi-VN" sz="2800" dirty="0">
                <a:latin typeface="+mj-lt"/>
              </a:rPr>
              <a:t>– Là chữ gì?</a:t>
            </a:r>
          </a:p>
          <a:p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402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47" y="-998984"/>
            <a:ext cx="12395200" cy="8001000"/>
          </a:xfrm>
          <a:prstGeom prst="rect">
            <a:avLst/>
          </a:prstGeom>
        </p:spPr>
      </p:pic>
      <p:sp>
        <p:nvSpPr>
          <p:cNvPr id="3" name="矩形 1">
            <a:extLst>
              <a:ext uri="{FF2B5EF4-FFF2-40B4-BE49-F238E27FC236}">
                <a16:creationId xmlns:a16="http://schemas.microsoft.com/office/drawing/2014/main" xmlns="" id="{30C4A564-394B-4FBC-961B-81ADCD85447C}"/>
              </a:ext>
            </a:extLst>
          </p:cNvPr>
          <p:cNvSpPr/>
          <p:nvPr/>
        </p:nvSpPr>
        <p:spPr>
          <a:xfrm>
            <a:off x="-30147" y="-998984"/>
            <a:ext cx="12192000" cy="8001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任意多边形: 形状 2">
            <a:extLst>
              <a:ext uri="{FF2B5EF4-FFF2-40B4-BE49-F238E27FC236}">
                <a16:creationId xmlns:a16="http://schemas.microsoft.com/office/drawing/2014/main" xmlns="" id="{F5B5E67E-6FD8-40DC-A620-B3B89179322E}"/>
              </a:ext>
            </a:extLst>
          </p:cNvPr>
          <p:cNvSpPr/>
          <p:nvPr/>
        </p:nvSpPr>
        <p:spPr>
          <a:xfrm>
            <a:off x="17182" y="-448099"/>
            <a:ext cx="10873207" cy="6919315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87035" y="5158715"/>
            <a:ext cx="2160240" cy="1008112"/>
          </a:xfrm>
          <a:prstGeom prst="ellipse">
            <a:avLst/>
          </a:prstGeom>
          <a:solidFill>
            <a:srgbClr val="F6D7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10066" y="3253029"/>
            <a:ext cx="2160240" cy="1008112"/>
          </a:xfrm>
          <a:prstGeom prst="ellipse">
            <a:avLst/>
          </a:prstGeom>
          <a:solidFill>
            <a:srgbClr val="D99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55440" y="5157192"/>
            <a:ext cx="2160240" cy="1008112"/>
          </a:xfrm>
          <a:prstGeom prst="ellipse">
            <a:avLst/>
          </a:prstGeom>
          <a:solidFill>
            <a:srgbClr val="318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927647" y="-448099"/>
            <a:ext cx="5370303" cy="158334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749496" y="1133732"/>
            <a:ext cx="4536504" cy="158334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914255" y="2911579"/>
            <a:ext cx="5383695" cy="158334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51968" y="5224448"/>
            <a:ext cx="2160240" cy="10081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16902" y="5291438"/>
            <a:ext cx="2160240" cy="1008112"/>
          </a:xfrm>
          <a:prstGeom prst="ellipse">
            <a:avLst/>
          </a:prstGeom>
          <a:solidFill>
            <a:srgbClr val="FA4B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93099" y="1380043"/>
            <a:ext cx="2880320" cy="1008112"/>
          </a:xfrm>
          <a:prstGeom prst="ellipse">
            <a:avLst/>
          </a:prstGeom>
          <a:solidFill>
            <a:srgbClr val="FFD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08893" y="-198100"/>
            <a:ext cx="2160240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5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20467"/>
            <a:ext cx="12219709" cy="7073061"/>
            <a:chOff x="0" y="15350"/>
            <a:chExt cx="9164782" cy="5304796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350"/>
              <a:ext cx="9144000" cy="3553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Content Placeholder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7" b="33084"/>
            <a:stretch/>
          </p:blipFill>
          <p:spPr>
            <a:xfrm>
              <a:off x="0" y="2963556"/>
              <a:ext cx="9164782" cy="235659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68924" y="305899"/>
            <a:ext cx="9656619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GB" sz="4300" b="1" dirty="0" err="1">
                <a:latin typeface="HP001 4 hàng" panose="020B0603050302020204" pitchFamily="34" charset="0"/>
                <a:cs typeface="HP001 5H" pitchFamily="34" charset="0"/>
              </a:rPr>
              <a:t>Thứ</a:t>
            </a:r>
            <a:r>
              <a:rPr lang="en-GB" sz="4300" b="1" dirty="0">
                <a:latin typeface="HP001 4 hàng" panose="020B0603050302020204" pitchFamily="34" charset="0"/>
                <a:cs typeface="HP001 5H" pitchFamily="34" charset="0"/>
              </a:rPr>
              <a:t> </a:t>
            </a:r>
            <a:r>
              <a:rPr lang="en-US" sz="4300" b="1" dirty="0" err="1" smtClean="0">
                <a:latin typeface="HP001 4 hàng" panose="020B0603050302020204" pitchFamily="34" charset="0"/>
                <a:cs typeface="HP001 5H" pitchFamily="34" charset="0"/>
              </a:rPr>
              <a:t>ba</a:t>
            </a:r>
            <a:r>
              <a:rPr lang="en-GB" sz="4300" b="1" dirty="0" smtClean="0">
                <a:latin typeface="HP001 4 hàng" panose="020B0603050302020204" pitchFamily="34" charset="0"/>
                <a:cs typeface="HP001 5H" pitchFamily="34" charset="0"/>
              </a:rPr>
              <a:t> </a:t>
            </a:r>
            <a:r>
              <a:rPr lang="en-GB" sz="4300" b="1" dirty="0" err="1">
                <a:latin typeface="HP001 4 hàng" panose="020B0603050302020204" pitchFamily="34" charset="0"/>
                <a:cs typeface="HP001 5H" pitchFamily="34" charset="0"/>
              </a:rPr>
              <a:t>ngày</a:t>
            </a:r>
            <a:r>
              <a:rPr lang="en-GB" sz="4300" b="1" dirty="0">
                <a:latin typeface="HP001 4 hàng" panose="020B0603050302020204" pitchFamily="34" charset="0"/>
                <a:cs typeface="HP001 5H" pitchFamily="34" charset="0"/>
              </a:rPr>
              <a:t> </a:t>
            </a:r>
            <a:r>
              <a:rPr lang="en-US" sz="4300" b="1" dirty="0" smtClean="0">
                <a:latin typeface="HP001 4 hàng" panose="020B0603050302020204" pitchFamily="34" charset="0"/>
                <a:cs typeface="HP001 5H" pitchFamily="34" charset="0"/>
              </a:rPr>
              <a:t>7</a:t>
            </a:r>
            <a:r>
              <a:rPr lang="en-GB" sz="4300" b="1" dirty="0" smtClean="0">
                <a:latin typeface="HP001 4 hàng" panose="020B0603050302020204" pitchFamily="34" charset="0"/>
                <a:cs typeface="HP001 5H" pitchFamily="34" charset="0"/>
              </a:rPr>
              <a:t> </a:t>
            </a:r>
            <a:r>
              <a:rPr lang="en-GB" sz="4300" b="1" dirty="0" err="1">
                <a:latin typeface="HP001 4 hàng" panose="020B0603050302020204" pitchFamily="34" charset="0"/>
                <a:cs typeface="HP001 5H" pitchFamily="34" charset="0"/>
              </a:rPr>
              <a:t>tháng</a:t>
            </a:r>
            <a:r>
              <a:rPr lang="en-GB" sz="4300" b="1" dirty="0">
                <a:latin typeface="HP001 4 hàng" panose="020B0603050302020204" pitchFamily="34" charset="0"/>
                <a:cs typeface="HP001 5H" pitchFamily="34" charset="0"/>
              </a:rPr>
              <a:t> 9 </a:t>
            </a:r>
            <a:r>
              <a:rPr lang="en-GB" sz="4300" b="1" dirty="0" err="1">
                <a:latin typeface="HP001 4 hàng" panose="020B0603050302020204" pitchFamily="34" charset="0"/>
                <a:cs typeface="HP001 5H" pitchFamily="34" charset="0"/>
              </a:rPr>
              <a:t>năm</a:t>
            </a:r>
            <a:r>
              <a:rPr lang="en-GB" sz="4300" b="1" dirty="0">
                <a:latin typeface="HP001 4 hàng" panose="020B0603050302020204" pitchFamily="34" charset="0"/>
                <a:cs typeface="HP001 5H" pitchFamily="34" charset="0"/>
              </a:rPr>
              <a:t> 2021</a:t>
            </a:r>
            <a:endParaRPr lang="en-US" sz="4300" b="1" dirty="0">
              <a:latin typeface="HP001 4 hàng" panose="020B0603050302020204" pitchFamily="34" charset="0"/>
              <a:cs typeface="HP001 5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8683" y="1061351"/>
            <a:ext cx="7716983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4300" b="1" dirty="0" smtClean="0">
                <a:latin typeface="HP001 4 hàng" panose="020B0603050302020204" pitchFamily="34" charset="0"/>
                <a:cs typeface="HP001 5H" pitchFamily="34" charset="0"/>
              </a:rPr>
              <a:t>Luyện từ và câu</a:t>
            </a:r>
            <a:endParaRPr lang="en-US" sz="4300" b="1" dirty="0">
              <a:latin typeface="HP001 4 hàng" panose="020B0603050302020204" pitchFamily="34" charset="0"/>
              <a:cs typeface="HP001 5H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7688" y="1884924"/>
            <a:ext cx="9443208" cy="78482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300" b="1" dirty="0">
                <a:latin typeface="HP001 4 hàng" panose="020B0603050302020204" pitchFamily="34" charset="0"/>
                <a:cs typeface="HP001 5H" pitchFamily="34" charset="0"/>
              </a:rPr>
              <a:t>C</a:t>
            </a:r>
            <a:r>
              <a:rPr lang="vi-VN" sz="4300" b="1" dirty="0" smtClean="0">
                <a:latin typeface="HP001 4 hàng" panose="020B0603050302020204" pitchFamily="34" charset="0"/>
                <a:cs typeface="HP001 5H" pitchFamily="34" charset="0"/>
              </a:rPr>
              <a:t>ấu tạo của </a:t>
            </a:r>
            <a:r>
              <a:rPr lang="vi-VN" sz="4300" b="1" dirty="0" smtClean="0">
                <a:latin typeface="HP001 4 hàng" panose="020B0603050302020204" pitchFamily="34" charset="0"/>
                <a:cs typeface="HP001 5H" pitchFamily="34" charset="0"/>
              </a:rPr>
              <a:t>tiếng</a:t>
            </a:r>
            <a:r>
              <a:rPr lang="en-US" sz="4300" b="1" dirty="0" smtClean="0">
                <a:latin typeface="HP001 4 hàng" panose="020B0603050302020204" pitchFamily="34" charset="0"/>
                <a:cs typeface="HP001 5H" pitchFamily="34" charset="0"/>
              </a:rPr>
              <a:t> (tr.6)</a:t>
            </a:r>
            <a:endParaRPr lang="en-GB" sz="4300" b="1" dirty="0">
              <a:latin typeface="HP001 4 hàng" panose="020B0603050302020204" pitchFamily="34" charset="0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457066" y="548680"/>
            <a:ext cx="10967831" cy="5930841"/>
            <a:chOff x="564772" y="463579"/>
            <a:chExt cx="10967831" cy="5930841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7" name="任意多边形: 形状 46"/>
            <p:cNvSpPr/>
            <p:nvPr/>
          </p:nvSpPr>
          <p:spPr>
            <a:xfrm>
              <a:off x="659396" y="463579"/>
              <a:ext cx="10873207" cy="5930841"/>
            </a:xfrm>
            <a:custGeom>
              <a:avLst/>
              <a:gdLst>
                <a:gd name="connsiteX0" fmla="*/ 565211 w 10873207"/>
                <a:gd name="connsiteY0" fmla="*/ 4761492 h 5930841"/>
                <a:gd name="connsiteX1" fmla="*/ 252027 w 10873207"/>
                <a:gd name="connsiteY1" fmla="*/ 5074676 h 5930841"/>
                <a:gd name="connsiteX2" fmla="*/ 565211 w 10873207"/>
                <a:gd name="connsiteY2" fmla="*/ 5387860 h 5930841"/>
                <a:gd name="connsiteX3" fmla="*/ 878395 w 10873207"/>
                <a:gd name="connsiteY3" fmla="*/ 5074676 h 5930841"/>
                <a:gd name="connsiteX4" fmla="*/ 565211 w 10873207"/>
                <a:gd name="connsiteY4" fmla="*/ 4761492 h 5930841"/>
                <a:gd name="connsiteX5" fmla="*/ 565211 w 10873207"/>
                <a:gd name="connsiteY5" fmla="*/ 3736411 h 5930841"/>
                <a:gd name="connsiteX6" fmla="*/ 252027 w 10873207"/>
                <a:gd name="connsiteY6" fmla="*/ 4049595 h 5930841"/>
                <a:gd name="connsiteX7" fmla="*/ 565211 w 10873207"/>
                <a:gd name="connsiteY7" fmla="*/ 4362779 h 5930841"/>
                <a:gd name="connsiteX8" fmla="*/ 878395 w 10873207"/>
                <a:gd name="connsiteY8" fmla="*/ 4049595 h 5930841"/>
                <a:gd name="connsiteX9" fmla="*/ 565211 w 10873207"/>
                <a:gd name="connsiteY9" fmla="*/ 3736411 h 5930841"/>
                <a:gd name="connsiteX10" fmla="*/ 565212 w 10873207"/>
                <a:gd name="connsiteY10" fmla="*/ 2711330 h 5930841"/>
                <a:gd name="connsiteX11" fmla="*/ 252028 w 10873207"/>
                <a:gd name="connsiteY11" fmla="*/ 3024513 h 5930841"/>
                <a:gd name="connsiteX12" fmla="*/ 565212 w 10873207"/>
                <a:gd name="connsiteY12" fmla="*/ 3337697 h 5930841"/>
                <a:gd name="connsiteX13" fmla="*/ 878396 w 10873207"/>
                <a:gd name="connsiteY13" fmla="*/ 3024513 h 5930841"/>
                <a:gd name="connsiteX14" fmla="*/ 565212 w 10873207"/>
                <a:gd name="connsiteY14" fmla="*/ 2711330 h 5930841"/>
                <a:gd name="connsiteX15" fmla="*/ 565212 w 10873207"/>
                <a:gd name="connsiteY15" fmla="*/ 1686247 h 5930841"/>
                <a:gd name="connsiteX16" fmla="*/ 252028 w 10873207"/>
                <a:gd name="connsiteY16" fmla="*/ 1999431 h 5930841"/>
                <a:gd name="connsiteX17" fmla="*/ 565212 w 10873207"/>
                <a:gd name="connsiteY17" fmla="*/ 2312615 h 5930841"/>
                <a:gd name="connsiteX18" fmla="*/ 878396 w 10873207"/>
                <a:gd name="connsiteY18" fmla="*/ 1999431 h 5930841"/>
                <a:gd name="connsiteX19" fmla="*/ 565212 w 10873207"/>
                <a:gd name="connsiteY19" fmla="*/ 1686247 h 5930841"/>
                <a:gd name="connsiteX20" fmla="*/ 565212 w 10873207"/>
                <a:gd name="connsiteY20" fmla="*/ 661165 h 5930841"/>
                <a:gd name="connsiteX21" fmla="*/ 252028 w 10873207"/>
                <a:gd name="connsiteY21" fmla="*/ 974350 h 5930841"/>
                <a:gd name="connsiteX22" fmla="*/ 565212 w 10873207"/>
                <a:gd name="connsiteY22" fmla="*/ 1287534 h 5930841"/>
                <a:gd name="connsiteX23" fmla="*/ 878396 w 10873207"/>
                <a:gd name="connsiteY23" fmla="*/ 974350 h 5930841"/>
                <a:gd name="connsiteX24" fmla="*/ 565212 w 10873207"/>
                <a:gd name="connsiteY24" fmla="*/ 661165 h 5930841"/>
                <a:gd name="connsiteX25" fmla="*/ 573394 w 10873207"/>
                <a:gd name="connsiteY25" fmla="*/ 0 h 5930841"/>
                <a:gd name="connsiteX26" fmla="*/ 10299813 w 10873207"/>
                <a:gd name="connsiteY26" fmla="*/ 0 h 5930841"/>
                <a:gd name="connsiteX27" fmla="*/ 10873207 w 10873207"/>
                <a:gd name="connsiteY27" fmla="*/ 573394 h 5930841"/>
                <a:gd name="connsiteX28" fmla="*/ 10873207 w 10873207"/>
                <a:gd name="connsiteY28" fmla="*/ 5357447 h 5930841"/>
                <a:gd name="connsiteX29" fmla="*/ 10299813 w 10873207"/>
                <a:gd name="connsiteY29" fmla="*/ 5930841 h 5930841"/>
                <a:gd name="connsiteX30" fmla="*/ 573394 w 10873207"/>
                <a:gd name="connsiteY30" fmla="*/ 5930841 h 5930841"/>
                <a:gd name="connsiteX31" fmla="*/ 0 w 10873207"/>
                <a:gd name="connsiteY31" fmla="*/ 5357447 h 5930841"/>
                <a:gd name="connsiteX32" fmla="*/ 0 w 10873207"/>
                <a:gd name="connsiteY32" fmla="*/ 573394 h 5930841"/>
                <a:gd name="connsiteX33" fmla="*/ 573394 w 10873207"/>
                <a:gd name="connsiteY33" fmla="*/ 0 h 59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873207" h="5930841">
                  <a:moveTo>
                    <a:pt x="565211" y="4761492"/>
                  </a:moveTo>
                  <a:cubicBezTo>
                    <a:pt x="392244" y="4761492"/>
                    <a:pt x="252027" y="4901709"/>
                    <a:pt x="252027" y="5074676"/>
                  </a:cubicBezTo>
                  <a:cubicBezTo>
                    <a:pt x="252027" y="5247643"/>
                    <a:pt x="392244" y="5387860"/>
                    <a:pt x="565211" y="5387860"/>
                  </a:cubicBezTo>
                  <a:cubicBezTo>
                    <a:pt x="738178" y="5387860"/>
                    <a:pt x="878395" y="5247643"/>
                    <a:pt x="878395" y="5074676"/>
                  </a:cubicBezTo>
                  <a:cubicBezTo>
                    <a:pt x="878395" y="4901709"/>
                    <a:pt x="738178" y="4761492"/>
                    <a:pt x="565211" y="4761492"/>
                  </a:cubicBezTo>
                  <a:close/>
                  <a:moveTo>
                    <a:pt x="565211" y="3736411"/>
                  </a:moveTo>
                  <a:cubicBezTo>
                    <a:pt x="392244" y="3736411"/>
                    <a:pt x="252027" y="3876628"/>
                    <a:pt x="252027" y="4049595"/>
                  </a:cubicBezTo>
                  <a:cubicBezTo>
                    <a:pt x="252027" y="4222562"/>
                    <a:pt x="392244" y="4362779"/>
                    <a:pt x="565211" y="4362779"/>
                  </a:cubicBezTo>
                  <a:cubicBezTo>
                    <a:pt x="738178" y="4362779"/>
                    <a:pt x="878395" y="4222562"/>
                    <a:pt x="878395" y="4049595"/>
                  </a:cubicBezTo>
                  <a:cubicBezTo>
                    <a:pt x="878395" y="3876628"/>
                    <a:pt x="738178" y="3736411"/>
                    <a:pt x="565211" y="3736411"/>
                  </a:cubicBezTo>
                  <a:close/>
                  <a:moveTo>
                    <a:pt x="565212" y="2711330"/>
                  </a:moveTo>
                  <a:cubicBezTo>
                    <a:pt x="392245" y="2711330"/>
                    <a:pt x="252028" y="2851546"/>
                    <a:pt x="252028" y="3024513"/>
                  </a:cubicBezTo>
                  <a:cubicBezTo>
                    <a:pt x="252028" y="3197480"/>
                    <a:pt x="392245" y="3337697"/>
                    <a:pt x="565212" y="3337697"/>
                  </a:cubicBezTo>
                  <a:cubicBezTo>
                    <a:pt x="738178" y="3337697"/>
                    <a:pt x="878396" y="3197480"/>
                    <a:pt x="878396" y="3024513"/>
                  </a:cubicBezTo>
                  <a:cubicBezTo>
                    <a:pt x="878396" y="2851546"/>
                    <a:pt x="738178" y="2711330"/>
                    <a:pt x="565212" y="2711330"/>
                  </a:cubicBezTo>
                  <a:close/>
                  <a:moveTo>
                    <a:pt x="565212" y="1686247"/>
                  </a:moveTo>
                  <a:cubicBezTo>
                    <a:pt x="392245" y="1686247"/>
                    <a:pt x="252028" y="1826464"/>
                    <a:pt x="252028" y="1999431"/>
                  </a:cubicBezTo>
                  <a:cubicBezTo>
                    <a:pt x="252028" y="2172398"/>
                    <a:pt x="392245" y="2312615"/>
                    <a:pt x="565212" y="2312615"/>
                  </a:cubicBezTo>
                  <a:cubicBezTo>
                    <a:pt x="738179" y="2312615"/>
                    <a:pt x="878396" y="2172398"/>
                    <a:pt x="878396" y="1999431"/>
                  </a:cubicBezTo>
                  <a:cubicBezTo>
                    <a:pt x="878396" y="1826464"/>
                    <a:pt x="738179" y="1686247"/>
                    <a:pt x="565212" y="1686247"/>
                  </a:cubicBezTo>
                  <a:close/>
                  <a:moveTo>
                    <a:pt x="565212" y="661165"/>
                  </a:moveTo>
                  <a:cubicBezTo>
                    <a:pt x="392245" y="661165"/>
                    <a:pt x="252028" y="801383"/>
                    <a:pt x="252028" y="974350"/>
                  </a:cubicBezTo>
                  <a:cubicBezTo>
                    <a:pt x="252028" y="1147316"/>
                    <a:pt x="392245" y="1287534"/>
                    <a:pt x="565212" y="1287534"/>
                  </a:cubicBezTo>
                  <a:cubicBezTo>
                    <a:pt x="738179" y="1287534"/>
                    <a:pt x="878396" y="1147316"/>
                    <a:pt x="878396" y="974350"/>
                  </a:cubicBezTo>
                  <a:cubicBezTo>
                    <a:pt x="878396" y="801383"/>
                    <a:pt x="738179" y="661165"/>
                    <a:pt x="565212" y="661165"/>
                  </a:cubicBezTo>
                  <a:close/>
                  <a:moveTo>
                    <a:pt x="573394" y="0"/>
                  </a:moveTo>
                  <a:lnTo>
                    <a:pt x="10299813" y="0"/>
                  </a:lnTo>
                  <a:cubicBezTo>
                    <a:pt x="10616490" y="0"/>
                    <a:pt x="10873207" y="256717"/>
                    <a:pt x="10873207" y="573394"/>
                  </a:cubicBezTo>
                  <a:lnTo>
                    <a:pt x="10873207" y="5357447"/>
                  </a:lnTo>
                  <a:cubicBezTo>
                    <a:pt x="10873207" y="5674124"/>
                    <a:pt x="10616490" y="5930841"/>
                    <a:pt x="10299813" y="5930841"/>
                  </a:cubicBezTo>
                  <a:lnTo>
                    <a:pt x="573394" y="5930841"/>
                  </a:lnTo>
                  <a:cubicBezTo>
                    <a:pt x="256717" y="5930841"/>
                    <a:pt x="0" y="5674124"/>
                    <a:pt x="0" y="5357447"/>
                  </a:cubicBezTo>
                  <a:lnTo>
                    <a:pt x="0" y="573394"/>
                  </a:lnTo>
                  <a:cubicBezTo>
                    <a:pt x="0" y="256717"/>
                    <a:pt x="256717" y="0"/>
                    <a:pt x="5733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564772" y="1303525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: 圆角 38"/>
            <p:cNvSpPr/>
            <p:nvPr/>
          </p:nvSpPr>
          <p:spPr>
            <a:xfrm>
              <a:off x="564772" y="2324730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/>
            <p:cNvSpPr/>
            <p:nvPr/>
          </p:nvSpPr>
          <p:spPr>
            <a:xfrm>
              <a:off x="564772" y="335133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42"/>
            <p:cNvSpPr/>
            <p:nvPr/>
          </p:nvSpPr>
          <p:spPr>
            <a:xfrm>
              <a:off x="564772" y="443452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64772" y="5399137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42" y="2922747"/>
            <a:ext cx="4179937" cy="417993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9EEB710-7041-44AF-8721-E9F180F72BDB}"/>
              </a:ext>
            </a:extLst>
          </p:cNvPr>
          <p:cNvGrpSpPr/>
          <p:nvPr/>
        </p:nvGrpSpPr>
        <p:grpSpPr>
          <a:xfrm>
            <a:off x="2814679" y="2120645"/>
            <a:ext cx="7759813" cy="1493836"/>
            <a:chOff x="1901160" y="1425769"/>
            <a:chExt cx="6326121" cy="1493836"/>
          </a:xfrm>
        </p:grpSpPr>
        <p:sp>
          <p:nvSpPr>
            <p:cNvPr id="16" name="文本框 15"/>
            <p:cNvSpPr txBox="1"/>
            <p:nvPr/>
          </p:nvSpPr>
          <p:spPr>
            <a:xfrm>
              <a:off x="1901160" y="1442367"/>
              <a:ext cx="1593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ln w="38100" cmpd="tri">
                    <a:solidFill>
                      <a:srgbClr val="FFD33F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Chúc</a:t>
              </a:r>
              <a:endParaRPr lang="zh-CN" altLang="en-US" sz="4800" dirty="0">
                <a:ln w="38100" cmpd="tri">
                  <a:solidFill>
                    <a:srgbClr val="FFD33F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15">
              <a:extLst>
                <a:ext uri="{FF2B5EF4-FFF2-40B4-BE49-F238E27FC236}">
                  <a16:creationId xmlns:a16="http://schemas.microsoft.com/office/drawing/2014/main" xmlns="" id="{490DDBED-06DF-4949-BAF8-DFEFC7B24622}"/>
                </a:ext>
              </a:extLst>
            </p:cNvPr>
            <p:cNvSpPr txBox="1"/>
            <p:nvPr/>
          </p:nvSpPr>
          <p:spPr>
            <a:xfrm>
              <a:off x="3350115" y="1435437"/>
              <a:ext cx="1593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ln w="38100" cmpd="tri">
                    <a:solidFill>
                      <a:srgbClr val="D99694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các</a:t>
              </a:r>
              <a:endParaRPr lang="zh-CN" altLang="en-US" sz="4800" dirty="0">
                <a:ln w="38100" cmpd="tri">
                  <a:solidFill>
                    <a:srgbClr val="D99694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15">
              <a:extLst>
                <a:ext uri="{FF2B5EF4-FFF2-40B4-BE49-F238E27FC236}">
                  <a16:creationId xmlns:a16="http://schemas.microsoft.com/office/drawing/2014/main" xmlns="" id="{01A0F82B-0A06-48C3-8785-8E16A1FA0444}"/>
                </a:ext>
              </a:extLst>
            </p:cNvPr>
            <p:cNvSpPr txBox="1"/>
            <p:nvPr/>
          </p:nvSpPr>
          <p:spPr>
            <a:xfrm>
              <a:off x="4413734" y="1425769"/>
              <a:ext cx="1593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ln w="38100" cmpd="tri">
                    <a:solidFill>
                      <a:srgbClr val="31859C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con</a:t>
              </a:r>
              <a:endParaRPr lang="zh-CN" altLang="en-US" sz="4800" dirty="0">
                <a:ln w="38100" cmpd="tri">
                  <a:solidFill>
                    <a:srgbClr val="31859C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15">
              <a:extLst>
                <a:ext uri="{FF2B5EF4-FFF2-40B4-BE49-F238E27FC236}">
                  <a16:creationId xmlns:a16="http://schemas.microsoft.com/office/drawing/2014/main" xmlns="" id="{143F0BB7-6D1A-4C78-857E-74ADF0FE99ED}"/>
                </a:ext>
              </a:extLst>
            </p:cNvPr>
            <p:cNvSpPr txBox="1"/>
            <p:nvPr/>
          </p:nvSpPr>
          <p:spPr>
            <a:xfrm>
              <a:off x="4999711" y="2030507"/>
              <a:ext cx="2066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ln w="38100" cmpd="tri">
                    <a:solidFill>
                      <a:srgbClr val="E34800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học</a:t>
              </a:r>
              <a:endParaRPr lang="zh-CN" altLang="en-US" sz="4800" dirty="0">
                <a:ln w="38100" cmpd="tri">
                  <a:solidFill>
                    <a:srgbClr val="E348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5">
              <a:extLst>
                <a:ext uri="{FF2B5EF4-FFF2-40B4-BE49-F238E27FC236}">
                  <a16:creationId xmlns:a16="http://schemas.microsoft.com/office/drawing/2014/main" xmlns="" id="{300457A0-4763-41CE-AA4D-23819F40940E}"/>
                </a:ext>
              </a:extLst>
            </p:cNvPr>
            <p:cNvSpPr txBox="1"/>
            <p:nvPr/>
          </p:nvSpPr>
          <p:spPr>
            <a:xfrm>
              <a:off x="6160378" y="2088608"/>
              <a:ext cx="2066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ln w="38100" cmpd="tri">
                    <a:solidFill>
                      <a:srgbClr val="00B050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tốt</a:t>
              </a:r>
              <a:r>
                <a:rPr lang="en-US" altLang="zh-CN" sz="4800" dirty="0">
                  <a:ln w="38100" cmpd="tri">
                    <a:solidFill>
                      <a:srgbClr val="00B050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!</a:t>
              </a:r>
              <a:endParaRPr lang="zh-CN" altLang="en-US" sz="4800" dirty="0">
                <a:ln w="38100" cmpd="tri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 descr="A picture containing clipart, doll&#10;&#10;Description automatically generated">
            <a:extLst>
              <a:ext uri="{FF2B5EF4-FFF2-40B4-BE49-F238E27FC236}">
                <a16:creationId xmlns:a16="http://schemas.microsoft.com/office/drawing/2014/main" xmlns="" id="{0D99BB37-8988-4C23-82B5-6D67CD832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55" y="3550777"/>
            <a:ext cx="5119043" cy="307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2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任意多边形: 形状 2"/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Horizontal Scroll 3"/>
          <p:cNvSpPr/>
          <p:nvPr/>
        </p:nvSpPr>
        <p:spPr>
          <a:xfrm>
            <a:off x="2207568" y="1196752"/>
            <a:ext cx="8136904" cy="3096344"/>
          </a:xfrm>
          <a:prstGeom prst="horizontalScroll">
            <a:avLst/>
          </a:prstGeom>
          <a:solidFill>
            <a:srgbClr val="FFFF00"/>
          </a:solidFill>
          <a:ln w="28575">
            <a:prstDash val="lgDashDot"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8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任意多边形: 形状 2"/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2B12B6-547E-41A1-A2F6-5172E30FB5DD}"/>
              </a:ext>
            </a:extLst>
          </p:cNvPr>
          <p:cNvSpPr txBox="1"/>
          <p:nvPr/>
        </p:nvSpPr>
        <p:spPr>
          <a:xfrm>
            <a:off x="1513198" y="1707300"/>
            <a:ext cx="91913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CCFF66"/>
                </a:solidFill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D30FF4D-AB90-4B3A-B8EA-3F0F9E08E121}"/>
              </a:ext>
            </a:extLst>
          </p:cNvPr>
          <p:cNvGrpSpPr/>
          <p:nvPr/>
        </p:nvGrpSpPr>
        <p:grpSpPr>
          <a:xfrm>
            <a:off x="8090351" y="3228795"/>
            <a:ext cx="4583516" cy="4583516"/>
            <a:chOff x="7938183" y="3068223"/>
            <a:chExt cx="4583516" cy="45835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4641ABB-12E6-4BEC-8FE9-D768135ACF5C}"/>
                </a:ext>
              </a:extLst>
            </p:cNvPr>
            <p:cNvGrpSpPr/>
            <p:nvPr/>
          </p:nvGrpSpPr>
          <p:grpSpPr>
            <a:xfrm>
              <a:off x="7938183" y="3068223"/>
              <a:ext cx="4583516" cy="4583516"/>
              <a:chOff x="7938183" y="3068223"/>
              <a:chExt cx="4583516" cy="4583516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8183" y="3068223"/>
                <a:ext cx="4583516" cy="4583516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A270AB62-8478-4379-83A9-BDE43EFCBBC7}"/>
                  </a:ext>
                </a:extLst>
              </p:cNvPr>
              <p:cNvSpPr/>
              <p:nvPr/>
            </p:nvSpPr>
            <p:spPr>
              <a:xfrm>
                <a:off x="10416480" y="5085184"/>
                <a:ext cx="750225" cy="661490"/>
              </a:xfrm>
              <a:custGeom>
                <a:avLst/>
                <a:gdLst>
                  <a:gd name="connsiteX0" fmla="*/ 0 w 720080"/>
                  <a:gd name="connsiteY0" fmla="*/ 0 h 360040"/>
                  <a:gd name="connsiteX1" fmla="*/ 720080 w 720080"/>
                  <a:gd name="connsiteY1" fmla="*/ 0 h 360040"/>
                  <a:gd name="connsiteX2" fmla="*/ 720080 w 720080"/>
                  <a:gd name="connsiteY2" fmla="*/ 360040 h 360040"/>
                  <a:gd name="connsiteX3" fmla="*/ 0 w 720080"/>
                  <a:gd name="connsiteY3" fmla="*/ 360040 h 360040"/>
                  <a:gd name="connsiteX4" fmla="*/ 0 w 720080"/>
                  <a:gd name="connsiteY4" fmla="*/ 0 h 360040"/>
                  <a:gd name="connsiteX0" fmla="*/ 30145 w 720080"/>
                  <a:gd name="connsiteY0" fmla="*/ 0 h 360040"/>
                  <a:gd name="connsiteX1" fmla="*/ 720080 w 720080"/>
                  <a:gd name="connsiteY1" fmla="*/ 0 h 360040"/>
                  <a:gd name="connsiteX2" fmla="*/ 720080 w 720080"/>
                  <a:gd name="connsiteY2" fmla="*/ 360040 h 360040"/>
                  <a:gd name="connsiteX3" fmla="*/ 0 w 720080"/>
                  <a:gd name="connsiteY3" fmla="*/ 360040 h 360040"/>
                  <a:gd name="connsiteX4" fmla="*/ 30145 w 720080"/>
                  <a:gd name="connsiteY4" fmla="*/ 0 h 360040"/>
                  <a:gd name="connsiteX0" fmla="*/ 30145 w 720080"/>
                  <a:gd name="connsiteY0" fmla="*/ 200967 h 561007"/>
                  <a:gd name="connsiteX1" fmla="*/ 619596 w 720080"/>
                  <a:gd name="connsiteY1" fmla="*/ 0 h 561007"/>
                  <a:gd name="connsiteX2" fmla="*/ 720080 w 720080"/>
                  <a:gd name="connsiteY2" fmla="*/ 561007 h 561007"/>
                  <a:gd name="connsiteX3" fmla="*/ 0 w 720080"/>
                  <a:gd name="connsiteY3" fmla="*/ 561007 h 561007"/>
                  <a:gd name="connsiteX4" fmla="*/ 30145 w 720080"/>
                  <a:gd name="connsiteY4" fmla="*/ 200967 h 561007"/>
                  <a:gd name="connsiteX0" fmla="*/ 30145 w 800466"/>
                  <a:gd name="connsiteY0" fmla="*/ 200967 h 561007"/>
                  <a:gd name="connsiteX1" fmla="*/ 619596 w 800466"/>
                  <a:gd name="connsiteY1" fmla="*/ 0 h 561007"/>
                  <a:gd name="connsiteX2" fmla="*/ 800466 w 800466"/>
                  <a:gd name="connsiteY2" fmla="*/ 440427 h 561007"/>
                  <a:gd name="connsiteX3" fmla="*/ 0 w 800466"/>
                  <a:gd name="connsiteY3" fmla="*/ 561007 h 561007"/>
                  <a:gd name="connsiteX4" fmla="*/ 30145 w 800466"/>
                  <a:gd name="connsiteY4" fmla="*/ 200967 h 561007"/>
                  <a:gd name="connsiteX0" fmla="*/ 0 w 770321"/>
                  <a:gd name="connsiteY0" fmla="*/ 200967 h 711732"/>
                  <a:gd name="connsiteX1" fmla="*/ 589451 w 770321"/>
                  <a:gd name="connsiteY1" fmla="*/ 0 h 711732"/>
                  <a:gd name="connsiteX2" fmla="*/ 770321 w 770321"/>
                  <a:gd name="connsiteY2" fmla="*/ 440427 h 711732"/>
                  <a:gd name="connsiteX3" fmla="*/ 70339 w 770321"/>
                  <a:gd name="connsiteY3" fmla="*/ 711732 h 711732"/>
                  <a:gd name="connsiteX4" fmla="*/ 0 w 770321"/>
                  <a:gd name="connsiteY4" fmla="*/ 200967 h 711732"/>
                  <a:gd name="connsiteX0" fmla="*/ 0 w 750225"/>
                  <a:gd name="connsiteY0" fmla="*/ 200967 h 711732"/>
                  <a:gd name="connsiteX1" fmla="*/ 589451 w 750225"/>
                  <a:gd name="connsiteY1" fmla="*/ 0 h 711732"/>
                  <a:gd name="connsiteX2" fmla="*/ 750225 w 750225"/>
                  <a:gd name="connsiteY2" fmla="*/ 420330 h 711732"/>
                  <a:gd name="connsiteX3" fmla="*/ 70339 w 750225"/>
                  <a:gd name="connsiteY3" fmla="*/ 711732 h 711732"/>
                  <a:gd name="connsiteX4" fmla="*/ 0 w 750225"/>
                  <a:gd name="connsiteY4" fmla="*/ 200967 h 711732"/>
                  <a:gd name="connsiteX0" fmla="*/ 0 w 750225"/>
                  <a:gd name="connsiteY0" fmla="*/ 200967 h 661490"/>
                  <a:gd name="connsiteX1" fmla="*/ 589451 w 750225"/>
                  <a:gd name="connsiteY1" fmla="*/ 0 h 661490"/>
                  <a:gd name="connsiteX2" fmla="*/ 750225 w 750225"/>
                  <a:gd name="connsiteY2" fmla="*/ 420330 h 661490"/>
                  <a:gd name="connsiteX3" fmla="*/ 70339 w 750225"/>
                  <a:gd name="connsiteY3" fmla="*/ 661490 h 661490"/>
                  <a:gd name="connsiteX4" fmla="*/ 0 w 750225"/>
                  <a:gd name="connsiteY4" fmla="*/ 200967 h 66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225" h="661490">
                    <a:moveTo>
                      <a:pt x="0" y="200967"/>
                    </a:moveTo>
                    <a:lnTo>
                      <a:pt x="589451" y="0"/>
                    </a:lnTo>
                    <a:lnTo>
                      <a:pt x="750225" y="420330"/>
                    </a:lnTo>
                    <a:lnTo>
                      <a:pt x="70339" y="661490"/>
                    </a:lnTo>
                    <a:lnTo>
                      <a:pt x="0" y="200967"/>
                    </a:lnTo>
                    <a:close/>
                  </a:path>
                </a:pathLst>
              </a:custGeom>
              <a:solidFill>
                <a:srgbClr val="F4C154"/>
              </a:solidFill>
              <a:ln>
                <a:solidFill>
                  <a:srgbClr val="F4C1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AA4141C-6173-4160-A4D9-2E3AAA14460D}"/>
                </a:ext>
              </a:extLst>
            </p:cNvPr>
            <p:cNvSpPr/>
            <p:nvPr/>
          </p:nvSpPr>
          <p:spPr>
            <a:xfrm>
              <a:off x="8674868" y="5688021"/>
              <a:ext cx="2965747" cy="1033280"/>
            </a:xfrm>
            <a:custGeom>
              <a:avLst/>
              <a:gdLst>
                <a:gd name="connsiteX0" fmla="*/ 0 w 2664296"/>
                <a:gd name="connsiteY0" fmla="*/ 0 h 661490"/>
                <a:gd name="connsiteX1" fmla="*/ 2664296 w 2664296"/>
                <a:gd name="connsiteY1" fmla="*/ 0 h 661490"/>
                <a:gd name="connsiteX2" fmla="*/ 2664296 w 2664296"/>
                <a:gd name="connsiteY2" fmla="*/ 661490 h 661490"/>
                <a:gd name="connsiteX3" fmla="*/ 0 w 2664296"/>
                <a:gd name="connsiteY3" fmla="*/ 661490 h 661490"/>
                <a:gd name="connsiteX4" fmla="*/ 0 w 2664296"/>
                <a:gd name="connsiteY4" fmla="*/ 0 h 661490"/>
                <a:gd name="connsiteX0" fmla="*/ 301451 w 2965747"/>
                <a:gd name="connsiteY0" fmla="*/ 0 h 772022"/>
                <a:gd name="connsiteX1" fmla="*/ 2965747 w 2965747"/>
                <a:gd name="connsiteY1" fmla="*/ 0 h 772022"/>
                <a:gd name="connsiteX2" fmla="*/ 2965747 w 2965747"/>
                <a:gd name="connsiteY2" fmla="*/ 661490 h 772022"/>
                <a:gd name="connsiteX3" fmla="*/ 0 w 2965747"/>
                <a:gd name="connsiteY3" fmla="*/ 772022 h 772022"/>
                <a:gd name="connsiteX4" fmla="*/ 301451 w 2965747"/>
                <a:gd name="connsiteY4" fmla="*/ 0 h 772022"/>
                <a:gd name="connsiteX0" fmla="*/ 221064 w 2965747"/>
                <a:gd name="connsiteY0" fmla="*/ 0 h 792119"/>
                <a:gd name="connsiteX1" fmla="*/ 2965747 w 2965747"/>
                <a:gd name="connsiteY1" fmla="*/ 20097 h 792119"/>
                <a:gd name="connsiteX2" fmla="*/ 2965747 w 2965747"/>
                <a:gd name="connsiteY2" fmla="*/ 681587 h 792119"/>
                <a:gd name="connsiteX3" fmla="*/ 0 w 2965747"/>
                <a:gd name="connsiteY3" fmla="*/ 792119 h 792119"/>
                <a:gd name="connsiteX4" fmla="*/ 221064 w 2965747"/>
                <a:gd name="connsiteY4" fmla="*/ 0 h 792119"/>
                <a:gd name="connsiteX0" fmla="*/ 221064 w 2975795"/>
                <a:gd name="connsiteY0" fmla="*/ 0 h 792119"/>
                <a:gd name="connsiteX1" fmla="*/ 2975795 w 2975795"/>
                <a:gd name="connsiteY1" fmla="*/ 40193 h 792119"/>
                <a:gd name="connsiteX2" fmla="*/ 2965747 w 2975795"/>
                <a:gd name="connsiteY2" fmla="*/ 681587 h 792119"/>
                <a:gd name="connsiteX3" fmla="*/ 0 w 2975795"/>
                <a:gd name="connsiteY3" fmla="*/ 792119 h 792119"/>
                <a:gd name="connsiteX4" fmla="*/ 221064 w 2975795"/>
                <a:gd name="connsiteY4" fmla="*/ 0 h 792119"/>
                <a:gd name="connsiteX0" fmla="*/ 221064 w 2975795"/>
                <a:gd name="connsiteY0" fmla="*/ 0 h 792119"/>
                <a:gd name="connsiteX1" fmla="*/ 2428561 w 2975795"/>
                <a:gd name="connsiteY1" fmla="*/ 9394 h 792119"/>
                <a:gd name="connsiteX2" fmla="*/ 2975795 w 2975795"/>
                <a:gd name="connsiteY2" fmla="*/ 40193 h 792119"/>
                <a:gd name="connsiteX3" fmla="*/ 2965747 w 2975795"/>
                <a:gd name="connsiteY3" fmla="*/ 681587 h 792119"/>
                <a:gd name="connsiteX4" fmla="*/ 0 w 2975795"/>
                <a:gd name="connsiteY4" fmla="*/ 792119 h 792119"/>
                <a:gd name="connsiteX5" fmla="*/ 221064 w 2975795"/>
                <a:gd name="connsiteY5" fmla="*/ 0 h 792119"/>
                <a:gd name="connsiteX0" fmla="*/ 221064 w 2975795"/>
                <a:gd name="connsiteY0" fmla="*/ 0 h 792119"/>
                <a:gd name="connsiteX1" fmla="*/ 2287884 w 2975795"/>
                <a:gd name="connsiteY1" fmla="*/ 69684 h 792119"/>
                <a:gd name="connsiteX2" fmla="*/ 2975795 w 2975795"/>
                <a:gd name="connsiteY2" fmla="*/ 40193 h 792119"/>
                <a:gd name="connsiteX3" fmla="*/ 2965747 w 2975795"/>
                <a:gd name="connsiteY3" fmla="*/ 681587 h 792119"/>
                <a:gd name="connsiteX4" fmla="*/ 0 w 2975795"/>
                <a:gd name="connsiteY4" fmla="*/ 792119 h 792119"/>
                <a:gd name="connsiteX5" fmla="*/ 221064 w 2975795"/>
                <a:gd name="connsiteY5" fmla="*/ 0 h 792119"/>
                <a:gd name="connsiteX0" fmla="*/ 221064 w 2975795"/>
                <a:gd name="connsiteY0" fmla="*/ 0 h 792119"/>
                <a:gd name="connsiteX1" fmla="*/ 2257739 w 2975795"/>
                <a:gd name="connsiteY1" fmla="*/ 19442 h 792119"/>
                <a:gd name="connsiteX2" fmla="*/ 2975795 w 2975795"/>
                <a:gd name="connsiteY2" fmla="*/ 40193 h 792119"/>
                <a:gd name="connsiteX3" fmla="*/ 2965747 w 2975795"/>
                <a:gd name="connsiteY3" fmla="*/ 681587 h 792119"/>
                <a:gd name="connsiteX4" fmla="*/ 0 w 2975795"/>
                <a:gd name="connsiteY4" fmla="*/ 792119 h 792119"/>
                <a:gd name="connsiteX5" fmla="*/ 221064 w 2975795"/>
                <a:gd name="connsiteY5" fmla="*/ 0 h 792119"/>
                <a:gd name="connsiteX0" fmla="*/ 221064 w 2965747"/>
                <a:gd name="connsiteY0" fmla="*/ 241161 h 1033280"/>
                <a:gd name="connsiteX1" fmla="*/ 2257739 w 2965747"/>
                <a:gd name="connsiteY1" fmla="*/ 260603 h 1033280"/>
                <a:gd name="connsiteX2" fmla="*/ 2815022 w 2965747"/>
                <a:gd name="connsiteY2" fmla="*/ 0 h 1033280"/>
                <a:gd name="connsiteX3" fmla="*/ 2965747 w 2965747"/>
                <a:gd name="connsiteY3" fmla="*/ 922748 h 1033280"/>
                <a:gd name="connsiteX4" fmla="*/ 0 w 2965747"/>
                <a:gd name="connsiteY4" fmla="*/ 1033280 h 1033280"/>
                <a:gd name="connsiteX5" fmla="*/ 221064 w 2965747"/>
                <a:gd name="connsiteY5" fmla="*/ 241161 h 103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5747" h="1033280">
                  <a:moveTo>
                    <a:pt x="221064" y="241161"/>
                  </a:moveTo>
                  <a:lnTo>
                    <a:pt x="2257739" y="260603"/>
                  </a:lnTo>
                  <a:lnTo>
                    <a:pt x="2815022" y="0"/>
                  </a:lnTo>
                  <a:lnTo>
                    <a:pt x="2965747" y="922748"/>
                  </a:lnTo>
                  <a:lnTo>
                    <a:pt x="0" y="1033280"/>
                  </a:lnTo>
                  <a:lnTo>
                    <a:pt x="221064" y="241161"/>
                  </a:lnTo>
                  <a:close/>
                </a:path>
              </a:pathLst>
            </a:custGeom>
            <a:solidFill>
              <a:srgbClr val="FCD8C0"/>
            </a:solidFill>
            <a:ln>
              <a:solidFill>
                <a:srgbClr val="F6D7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Box 8">
            <a:extLst>
              <a:ext uri="{FF2B5EF4-FFF2-40B4-BE49-F238E27FC236}">
                <a16:creationId xmlns:a16="http://schemas.microsoft.com/office/drawing/2014/main" xmlns="" id="{224B7C74-5859-4AC4-9A4D-F8ABC30C482D}"/>
              </a:ext>
            </a:extLst>
          </p:cNvPr>
          <p:cNvSpPr txBox="1"/>
          <p:nvPr/>
        </p:nvSpPr>
        <p:spPr>
          <a:xfrm>
            <a:off x="1975391" y="807216"/>
            <a:ext cx="7288962" cy="6187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tục ngữ dưới đây có bao nhiêu tiếng?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Picture 29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xmlns="" id="{0DFA346C-8AEC-4CE8-9921-79F8148B1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79" y="3428999"/>
            <a:ext cx="4581536" cy="2402034"/>
          </a:xfrm>
          <a:custGeom>
            <a:avLst/>
            <a:gdLst>
              <a:gd name="connsiteX0" fmla="*/ 0 w 4925144"/>
              <a:gd name="connsiteY0" fmla="*/ 0 h 2582183"/>
              <a:gd name="connsiteX1" fmla="*/ 399484 w 4925144"/>
              <a:gd name="connsiteY1" fmla="*/ 0 h 2582183"/>
              <a:gd name="connsiteX2" fmla="*/ 1045225 w 4925144"/>
              <a:gd name="connsiteY2" fmla="*/ 0 h 2582183"/>
              <a:gd name="connsiteX3" fmla="*/ 1690966 w 4925144"/>
              <a:gd name="connsiteY3" fmla="*/ 0 h 2582183"/>
              <a:gd name="connsiteX4" fmla="*/ 2287456 w 4925144"/>
              <a:gd name="connsiteY4" fmla="*/ 0 h 2582183"/>
              <a:gd name="connsiteX5" fmla="*/ 2834694 w 4925144"/>
              <a:gd name="connsiteY5" fmla="*/ 0 h 2582183"/>
              <a:gd name="connsiteX6" fmla="*/ 3283429 w 4925144"/>
              <a:gd name="connsiteY6" fmla="*/ 0 h 2582183"/>
              <a:gd name="connsiteX7" fmla="*/ 3781416 w 4925144"/>
              <a:gd name="connsiteY7" fmla="*/ 0 h 2582183"/>
              <a:gd name="connsiteX8" fmla="*/ 4230151 w 4925144"/>
              <a:gd name="connsiteY8" fmla="*/ 0 h 2582183"/>
              <a:gd name="connsiteX9" fmla="*/ 4925144 w 4925144"/>
              <a:gd name="connsiteY9" fmla="*/ 0 h 2582183"/>
              <a:gd name="connsiteX10" fmla="*/ 4925144 w 4925144"/>
              <a:gd name="connsiteY10" fmla="*/ 464793 h 2582183"/>
              <a:gd name="connsiteX11" fmla="*/ 4925144 w 4925144"/>
              <a:gd name="connsiteY11" fmla="*/ 981230 h 2582183"/>
              <a:gd name="connsiteX12" fmla="*/ 4925144 w 4925144"/>
              <a:gd name="connsiteY12" fmla="*/ 1471844 h 2582183"/>
              <a:gd name="connsiteX13" fmla="*/ 4925144 w 4925144"/>
              <a:gd name="connsiteY13" fmla="*/ 1962459 h 2582183"/>
              <a:gd name="connsiteX14" fmla="*/ 4925144 w 4925144"/>
              <a:gd name="connsiteY14" fmla="*/ 2582183 h 2582183"/>
              <a:gd name="connsiteX15" fmla="*/ 4525660 w 4925144"/>
              <a:gd name="connsiteY15" fmla="*/ 2582183 h 2582183"/>
              <a:gd name="connsiteX16" fmla="*/ 4076925 w 4925144"/>
              <a:gd name="connsiteY16" fmla="*/ 2582183 h 2582183"/>
              <a:gd name="connsiteX17" fmla="*/ 3480435 w 4925144"/>
              <a:gd name="connsiteY17" fmla="*/ 2582183 h 2582183"/>
              <a:gd name="connsiteX18" fmla="*/ 3080951 w 4925144"/>
              <a:gd name="connsiteY18" fmla="*/ 2582183 h 2582183"/>
              <a:gd name="connsiteX19" fmla="*/ 2533713 w 4925144"/>
              <a:gd name="connsiteY19" fmla="*/ 2582183 h 2582183"/>
              <a:gd name="connsiteX20" fmla="*/ 1887972 w 4925144"/>
              <a:gd name="connsiteY20" fmla="*/ 2582183 h 2582183"/>
              <a:gd name="connsiteX21" fmla="*/ 1291482 w 4925144"/>
              <a:gd name="connsiteY21" fmla="*/ 2582183 h 2582183"/>
              <a:gd name="connsiteX22" fmla="*/ 842747 w 4925144"/>
              <a:gd name="connsiteY22" fmla="*/ 2582183 h 2582183"/>
              <a:gd name="connsiteX23" fmla="*/ 0 w 4925144"/>
              <a:gd name="connsiteY23" fmla="*/ 2582183 h 2582183"/>
              <a:gd name="connsiteX24" fmla="*/ 0 w 4925144"/>
              <a:gd name="connsiteY24" fmla="*/ 2091568 h 2582183"/>
              <a:gd name="connsiteX25" fmla="*/ 0 w 4925144"/>
              <a:gd name="connsiteY25" fmla="*/ 1626775 h 2582183"/>
              <a:gd name="connsiteX26" fmla="*/ 0 w 4925144"/>
              <a:gd name="connsiteY26" fmla="*/ 1110339 h 2582183"/>
              <a:gd name="connsiteX27" fmla="*/ 0 w 4925144"/>
              <a:gd name="connsiteY27" fmla="*/ 542258 h 2582183"/>
              <a:gd name="connsiteX28" fmla="*/ 0 w 4925144"/>
              <a:gd name="connsiteY28" fmla="*/ 0 h 258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925144" h="2582183" fill="none" extrusionOk="0">
                <a:moveTo>
                  <a:pt x="0" y="0"/>
                </a:moveTo>
                <a:cubicBezTo>
                  <a:pt x="83294" y="-17210"/>
                  <a:pt x="232291" y="35203"/>
                  <a:pt x="399484" y="0"/>
                </a:cubicBezTo>
                <a:cubicBezTo>
                  <a:pt x="566677" y="-35203"/>
                  <a:pt x="769189" y="14360"/>
                  <a:pt x="1045225" y="0"/>
                </a:cubicBezTo>
                <a:cubicBezTo>
                  <a:pt x="1321261" y="-14360"/>
                  <a:pt x="1522100" y="40337"/>
                  <a:pt x="1690966" y="0"/>
                </a:cubicBezTo>
                <a:cubicBezTo>
                  <a:pt x="1859832" y="-40337"/>
                  <a:pt x="2094950" y="11815"/>
                  <a:pt x="2287456" y="0"/>
                </a:cubicBezTo>
                <a:cubicBezTo>
                  <a:pt x="2479962" y="-11815"/>
                  <a:pt x="2566867" y="6621"/>
                  <a:pt x="2834694" y="0"/>
                </a:cubicBezTo>
                <a:cubicBezTo>
                  <a:pt x="3102521" y="-6621"/>
                  <a:pt x="3144656" y="2496"/>
                  <a:pt x="3283429" y="0"/>
                </a:cubicBezTo>
                <a:cubicBezTo>
                  <a:pt x="3422202" y="-2496"/>
                  <a:pt x="3655790" y="31210"/>
                  <a:pt x="3781416" y="0"/>
                </a:cubicBezTo>
                <a:cubicBezTo>
                  <a:pt x="3907042" y="-31210"/>
                  <a:pt x="4035500" y="17338"/>
                  <a:pt x="4230151" y="0"/>
                </a:cubicBezTo>
                <a:cubicBezTo>
                  <a:pt x="4424802" y="-17338"/>
                  <a:pt x="4580239" y="68265"/>
                  <a:pt x="4925144" y="0"/>
                </a:cubicBezTo>
                <a:cubicBezTo>
                  <a:pt x="4932713" y="116994"/>
                  <a:pt x="4890005" y="318140"/>
                  <a:pt x="4925144" y="464793"/>
                </a:cubicBezTo>
                <a:cubicBezTo>
                  <a:pt x="4960283" y="611446"/>
                  <a:pt x="4882252" y="726513"/>
                  <a:pt x="4925144" y="981230"/>
                </a:cubicBezTo>
                <a:cubicBezTo>
                  <a:pt x="4968036" y="1235947"/>
                  <a:pt x="4907627" y="1256844"/>
                  <a:pt x="4925144" y="1471844"/>
                </a:cubicBezTo>
                <a:cubicBezTo>
                  <a:pt x="4942661" y="1686844"/>
                  <a:pt x="4866320" y="1825693"/>
                  <a:pt x="4925144" y="1962459"/>
                </a:cubicBezTo>
                <a:cubicBezTo>
                  <a:pt x="4983968" y="2099225"/>
                  <a:pt x="4893429" y="2363797"/>
                  <a:pt x="4925144" y="2582183"/>
                </a:cubicBezTo>
                <a:cubicBezTo>
                  <a:pt x="4773276" y="2608257"/>
                  <a:pt x="4693538" y="2541696"/>
                  <a:pt x="4525660" y="2582183"/>
                </a:cubicBezTo>
                <a:cubicBezTo>
                  <a:pt x="4357782" y="2622670"/>
                  <a:pt x="4252111" y="2574749"/>
                  <a:pt x="4076925" y="2582183"/>
                </a:cubicBezTo>
                <a:cubicBezTo>
                  <a:pt x="3901739" y="2589617"/>
                  <a:pt x="3702920" y="2550134"/>
                  <a:pt x="3480435" y="2582183"/>
                </a:cubicBezTo>
                <a:cubicBezTo>
                  <a:pt x="3257950" y="2614232"/>
                  <a:pt x="3228499" y="2538264"/>
                  <a:pt x="3080951" y="2582183"/>
                </a:cubicBezTo>
                <a:cubicBezTo>
                  <a:pt x="2933403" y="2626102"/>
                  <a:pt x="2774688" y="2523063"/>
                  <a:pt x="2533713" y="2582183"/>
                </a:cubicBezTo>
                <a:cubicBezTo>
                  <a:pt x="2292738" y="2641303"/>
                  <a:pt x="2039226" y="2548963"/>
                  <a:pt x="1887972" y="2582183"/>
                </a:cubicBezTo>
                <a:cubicBezTo>
                  <a:pt x="1736718" y="2615403"/>
                  <a:pt x="1513901" y="2527949"/>
                  <a:pt x="1291482" y="2582183"/>
                </a:cubicBezTo>
                <a:cubicBezTo>
                  <a:pt x="1069063" y="2636417"/>
                  <a:pt x="1008932" y="2537674"/>
                  <a:pt x="842747" y="2582183"/>
                </a:cubicBezTo>
                <a:cubicBezTo>
                  <a:pt x="676563" y="2626692"/>
                  <a:pt x="225820" y="2483110"/>
                  <a:pt x="0" y="2582183"/>
                </a:cubicBezTo>
                <a:cubicBezTo>
                  <a:pt x="-16834" y="2413524"/>
                  <a:pt x="9294" y="2228817"/>
                  <a:pt x="0" y="2091568"/>
                </a:cubicBezTo>
                <a:cubicBezTo>
                  <a:pt x="-9294" y="1954320"/>
                  <a:pt x="9783" y="1851018"/>
                  <a:pt x="0" y="1626775"/>
                </a:cubicBezTo>
                <a:cubicBezTo>
                  <a:pt x="-9783" y="1402532"/>
                  <a:pt x="29340" y="1318127"/>
                  <a:pt x="0" y="1110339"/>
                </a:cubicBezTo>
                <a:cubicBezTo>
                  <a:pt x="-29340" y="902551"/>
                  <a:pt x="10616" y="771853"/>
                  <a:pt x="0" y="542258"/>
                </a:cubicBezTo>
                <a:cubicBezTo>
                  <a:pt x="-10616" y="312663"/>
                  <a:pt x="45667" y="122847"/>
                  <a:pt x="0" y="0"/>
                </a:cubicBezTo>
                <a:close/>
              </a:path>
              <a:path w="4925144" h="2582183" stroke="0" extrusionOk="0">
                <a:moveTo>
                  <a:pt x="0" y="0"/>
                </a:moveTo>
                <a:cubicBezTo>
                  <a:pt x="191974" y="-24571"/>
                  <a:pt x="310929" y="3817"/>
                  <a:pt x="497987" y="0"/>
                </a:cubicBezTo>
                <a:cubicBezTo>
                  <a:pt x="685045" y="-3817"/>
                  <a:pt x="842334" y="11098"/>
                  <a:pt x="946722" y="0"/>
                </a:cubicBezTo>
                <a:cubicBezTo>
                  <a:pt x="1051110" y="-11098"/>
                  <a:pt x="1360472" y="60210"/>
                  <a:pt x="1543212" y="0"/>
                </a:cubicBezTo>
                <a:cubicBezTo>
                  <a:pt x="1725952" y="-60210"/>
                  <a:pt x="1967762" y="63944"/>
                  <a:pt x="2090450" y="0"/>
                </a:cubicBezTo>
                <a:cubicBezTo>
                  <a:pt x="2213138" y="-63944"/>
                  <a:pt x="2390820" y="47229"/>
                  <a:pt x="2489934" y="0"/>
                </a:cubicBezTo>
                <a:cubicBezTo>
                  <a:pt x="2589048" y="-47229"/>
                  <a:pt x="2772897" y="8508"/>
                  <a:pt x="2889418" y="0"/>
                </a:cubicBezTo>
                <a:cubicBezTo>
                  <a:pt x="3005939" y="-8508"/>
                  <a:pt x="3241244" y="72372"/>
                  <a:pt x="3535159" y="0"/>
                </a:cubicBezTo>
                <a:cubicBezTo>
                  <a:pt x="3829074" y="-72372"/>
                  <a:pt x="3826730" y="21576"/>
                  <a:pt x="3934643" y="0"/>
                </a:cubicBezTo>
                <a:cubicBezTo>
                  <a:pt x="4042556" y="-21576"/>
                  <a:pt x="4331903" y="29501"/>
                  <a:pt x="4432630" y="0"/>
                </a:cubicBezTo>
                <a:cubicBezTo>
                  <a:pt x="4533357" y="-29501"/>
                  <a:pt x="4728755" y="19460"/>
                  <a:pt x="4925144" y="0"/>
                </a:cubicBezTo>
                <a:cubicBezTo>
                  <a:pt x="4981091" y="138259"/>
                  <a:pt x="4900477" y="352795"/>
                  <a:pt x="4925144" y="490615"/>
                </a:cubicBezTo>
                <a:cubicBezTo>
                  <a:pt x="4949811" y="628436"/>
                  <a:pt x="4885755" y="870750"/>
                  <a:pt x="4925144" y="1032873"/>
                </a:cubicBezTo>
                <a:cubicBezTo>
                  <a:pt x="4964533" y="1194996"/>
                  <a:pt x="4909340" y="1317182"/>
                  <a:pt x="4925144" y="1549310"/>
                </a:cubicBezTo>
                <a:cubicBezTo>
                  <a:pt x="4940948" y="1781438"/>
                  <a:pt x="4885081" y="1938318"/>
                  <a:pt x="4925144" y="2091568"/>
                </a:cubicBezTo>
                <a:cubicBezTo>
                  <a:pt x="4965207" y="2244818"/>
                  <a:pt x="4912900" y="2472784"/>
                  <a:pt x="4925144" y="2582183"/>
                </a:cubicBezTo>
                <a:cubicBezTo>
                  <a:pt x="4792644" y="2609076"/>
                  <a:pt x="4445840" y="2546504"/>
                  <a:pt x="4279403" y="2582183"/>
                </a:cubicBezTo>
                <a:cubicBezTo>
                  <a:pt x="4112966" y="2617862"/>
                  <a:pt x="3932059" y="2572970"/>
                  <a:pt x="3781416" y="2582183"/>
                </a:cubicBezTo>
                <a:cubicBezTo>
                  <a:pt x="3630773" y="2591396"/>
                  <a:pt x="3427569" y="2581631"/>
                  <a:pt x="3135675" y="2582183"/>
                </a:cubicBezTo>
                <a:cubicBezTo>
                  <a:pt x="2843781" y="2582735"/>
                  <a:pt x="2796628" y="2548179"/>
                  <a:pt x="2539185" y="2582183"/>
                </a:cubicBezTo>
                <a:cubicBezTo>
                  <a:pt x="2281742" y="2616187"/>
                  <a:pt x="2187945" y="2550217"/>
                  <a:pt x="1991947" y="2582183"/>
                </a:cubicBezTo>
                <a:cubicBezTo>
                  <a:pt x="1795949" y="2614149"/>
                  <a:pt x="1547219" y="2516969"/>
                  <a:pt x="1395457" y="2582183"/>
                </a:cubicBezTo>
                <a:cubicBezTo>
                  <a:pt x="1243695" y="2647397"/>
                  <a:pt x="1073625" y="2543191"/>
                  <a:pt x="946722" y="2582183"/>
                </a:cubicBezTo>
                <a:cubicBezTo>
                  <a:pt x="819820" y="2621175"/>
                  <a:pt x="315051" y="2487135"/>
                  <a:pt x="0" y="2582183"/>
                </a:cubicBezTo>
                <a:cubicBezTo>
                  <a:pt x="-53370" y="2360731"/>
                  <a:pt x="33132" y="2220099"/>
                  <a:pt x="0" y="2039925"/>
                </a:cubicBezTo>
                <a:cubicBezTo>
                  <a:pt x="-33132" y="1859751"/>
                  <a:pt x="13938" y="1710928"/>
                  <a:pt x="0" y="1600953"/>
                </a:cubicBezTo>
                <a:cubicBezTo>
                  <a:pt x="-13938" y="1490978"/>
                  <a:pt x="37165" y="1288375"/>
                  <a:pt x="0" y="1136161"/>
                </a:cubicBezTo>
                <a:cubicBezTo>
                  <a:pt x="-37165" y="983947"/>
                  <a:pt x="11977" y="834608"/>
                  <a:pt x="0" y="619724"/>
                </a:cubicBezTo>
                <a:cubicBezTo>
                  <a:pt x="-11977" y="404840"/>
                  <a:pt x="24915" y="25615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3114011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CB91AA4-7043-41AC-ADCD-C8E039F289DA}"/>
              </a:ext>
            </a:extLst>
          </p:cNvPr>
          <p:cNvGrpSpPr/>
          <p:nvPr/>
        </p:nvGrpSpPr>
        <p:grpSpPr>
          <a:xfrm>
            <a:off x="2370332" y="1700808"/>
            <a:ext cx="7927995" cy="1382859"/>
            <a:chOff x="2370332" y="1700808"/>
            <a:chExt cx="7927995" cy="138285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D46892F6-F116-44FB-BBD7-42D2E7F016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4483" y="1707300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DDF7D4AF-2A6D-4AD0-B312-82538BFB1A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8539" y="1733139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365EC873-9053-4826-8BC6-56B489BC46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0707" y="1717349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F2D1835-B041-46EB-9F1D-26ABABB05A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0789" y="1707300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0F4127DD-A27A-46C3-9F48-BECEBD9E3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7554" y="1700808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3637167D-1B23-43E4-9B8B-2E274E6328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1004" y="1746794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4F64317D-C68C-4C00-8616-EA2A5A0136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0332" y="2559282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F4063B9E-0C1F-4C28-A568-5176B19FF1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8191" y="2543838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5DFC0E89-8457-437C-B0DE-B950FEBE21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96245" y="2543837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C63065A0-4E24-4A8D-8177-72324F9D08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1557" y="2515277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3B64596A-D04C-477A-B049-7FCA84E5D9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1269" y="2543837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DA377140-DF32-4A1B-9B8C-4661E45BDD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8056" y="2547312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32F951DD-ADC3-46E1-8CD5-0733FF9E2F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1683" y="2538318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B6BE3F55-46E6-4A3F-95E5-6860F35690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26319" y="2547312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Box 8">
            <a:extLst>
              <a:ext uri="{FF2B5EF4-FFF2-40B4-BE49-F238E27FC236}">
                <a16:creationId xmlns:a16="http://schemas.microsoft.com/office/drawing/2014/main" xmlns="" id="{16F96F1C-C570-4056-B15C-EE06927340BF}"/>
              </a:ext>
            </a:extLst>
          </p:cNvPr>
          <p:cNvSpPr txBox="1"/>
          <p:nvPr/>
        </p:nvSpPr>
        <p:spPr>
          <a:xfrm>
            <a:off x="8746876" y="1730998"/>
            <a:ext cx="1551451" cy="6187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 Box 8">
            <a:extLst>
              <a:ext uri="{FF2B5EF4-FFF2-40B4-BE49-F238E27FC236}">
                <a16:creationId xmlns:a16="http://schemas.microsoft.com/office/drawing/2014/main" xmlns="" id="{57AEEB31-48BF-45D9-B933-71E51BB63D35}"/>
              </a:ext>
            </a:extLst>
          </p:cNvPr>
          <p:cNvSpPr txBox="1"/>
          <p:nvPr/>
        </p:nvSpPr>
        <p:spPr>
          <a:xfrm>
            <a:off x="10484175" y="2535195"/>
            <a:ext cx="1551451" cy="6187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23460" y="3376022"/>
            <a:ext cx="2228255" cy="6814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5783" tIns="47891" rIns="95783" bIns="47891">
            <a:spAutoFit/>
          </a:bodyPr>
          <a:lstStyle/>
          <a:p>
            <a:pPr>
              <a:defRPr/>
            </a:pPr>
            <a:r>
              <a:rPr lang="en-US" sz="3800" dirty="0">
                <a:solidFill>
                  <a:srgbClr val="0000FF"/>
                </a:solidFill>
                <a:latin typeface="Cambria" panose="02040503050406030204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14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tiếng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7" grpId="0" animBg="1"/>
      <p:bldP spid="42" grpId="0" animBg="1"/>
      <p:bldP spid="4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Picture 3" descr="5402_14642064_591814434341965_824984236204053282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815" y="360806"/>
            <a:ext cx="4419600" cy="4176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5532_15032773_601229480067127_1521092278799593381_n.jpg"/>
          <p:cNvPicPr>
            <a:picLocks noChangeAspect="1"/>
          </p:cNvPicPr>
          <p:nvPr/>
        </p:nvPicPr>
        <p:blipFill>
          <a:blip r:embed="rId3"/>
          <a:srcRect l="8333" t="1250" r="27500" b="20000"/>
          <a:stretch>
            <a:fillRect/>
          </a:stretch>
        </p:blipFill>
        <p:spPr>
          <a:xfrm>
            <a:off x="804647" y="327955"/>
            <a:ext cx="4572001" cy="4296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hoto-1-1471519060204-22-0-1199-1600-crop-14715637439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142" y="4325914"/>
            <a:ext cx="2554357" cy="206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Lagenaria_siceraria_Clavata_Group2SHSU.jpg"/>
          <p:cNvPicPr>
            <a:picLocks noChangeAspect="1"/>
          </p:cNvPicPr>
          <p:nvPr/>
        </p:nvPicPr>
        <p:blipFill>
          <a:blip r:embed="rId5"/>
          <a:srcRect t="-2721" r="11667"/>
          <a:stretch>
            <a:fillRect/>
          </a:stretch>
        </p:blipFill>
        <p:spPr>
          <a:xfrm>
            <a:off x="803563" y="4348066"/>
            <a:ext cx="2377108" cy="2227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036301" y="5461878"/>
            <a:ext cx="1828800" cy="6048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783" tIns="47891" rIns="95783" bIns="47891">
            <a:spAutoFit/>
          </a:bodyPr>
          <a:lstStyle/>
          <a:p>
            <a:pPr algn="ctr">
              <a:defRPr/>
            </a:pPr>
            <a:r>
              <a:rPr lang="en-US" sz="33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Cây</a:t>
            </a:r>
            <a:r>
              <a:rPr lang="en-US" sz="33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bầu</a:t>
            </a:r>
            <a:endParaRPr lang="en-US" sz="33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7839" y="5461877"/>
            <a:ext cx="1828800" cy="6048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783" tIns="47891" rIns="95783" bIns="47891">
            <a:spAutoFit/>
          </a:bodyPr>
          <a:lstStyle/>
          <a:p>
            <a:pPr algn="ctr">
              <a:defRPr/>
            </a:pPr>
            <a:r>
              <a:rPr lang="en-US" sz="33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Cây</a:t>
            </a:r>
            <a:r>
              <a:rPr lang="en-US" sz="33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bí</a:t>
            </a:r>
            <a:endParaRPr lang="en-US" sz="33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Line Callout 3 (Accent Bar) 9"/>
          <p:cNvSpPr/>
          <p:nvPr/>
        </p:nvSpPr>
        <p:spPr>
          <a:xfrm>
            <a:off x="4692814" y="3531654"/>
            <a:ext cx="2806369" cy="130205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7553"/>
              <a:gd name="adj8" fmla="val 13551"/>
            </a:avLst>
          </a:prstGeom>
          <a:solidFill>
            <a:srgbClr val="FFC000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tục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 Box 8">
            <a:extLst>
              <a:ext uri="{FF2B5EF4-FFF2-40B4-BE49-F238E27FC236}">
                <a16:creationId xmlns:a16="http://schemas.microsoft.com/office/drawing/2014/main" xmlns="" id="{1CBF4011-1CE9-4BFB-9CE0-1A47A2AACFDE}"/>
              </a:ext>
            </a:extLst>
          </p:cNvPr>
          <p:cNvSpPr txBox="1"/>
          <p:nvPr/>
        </p:nvSpPr>
        <p:spPr>
          <a:xfrm>
            <a:off x="2135560" y="1628800"/>
            <a:ext cx="773090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huyền – </a:t>
            </a:r>
            <a:r>
              <a:rPr lang="en-US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en-US" altLang="en-US" sz="4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xmlns="" id="{16A2580A-C208-422B-BAB3-9C9C9DFCA4C1}"/>
              </a:ext>
            </a:extLst>
          </p:cNvPr>
          <p:cNvSpPr txBox="1"/>
          <p:nvPr/>
        </p:nvSpPr>
        <p:spPr>
          <a:xfrm>
            <a:off x="1691705" y="711065"/>
            <a:ext cx="8419323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Đánh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vần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tiếng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bầu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cách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đánh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vần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2" name="Group 39">
            <a:extLst>
              <a:ext uri="{FF2B5EF4-FFF2-40B4-BE49-F238E27FC236}">
                <a16:creationId xmlns:a16="http://schemas.microsoft.com/office/drawing/2014/main" xmlns="" id="{C58746F8-4E8E-49EB-B137-34CEADC3D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995807"/>
              </p:ext>
            </p:extLst>
          </p:nvPr>
        </p:nvGraphicFramePr>
        <p:xfrm>
          <a:off x="1967158" y="2672996"/>
          <a:ext cx="3829192" cy="10912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14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4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638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huyền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âu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3" name="Group 39">
            <a:extLst>
              <a:ext uri="{FF2B5EF4-FFF2-40B4-BE49-F238E27FC236}">
                <a16:creationId xmlns:a16="http://schemas.microsoft.com/office/drawing/2014/main" xmlns="" id="{9A8F2FB3-DCA8-4BA0-A09E-BDA7CA822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879165"/>
              </p:ext>
            </p:extLst>
          </p:nvPr>
        </p:nvGraphicFramePr>
        <p:xfrm>
          <a:off x="7104112" y="2636912"/>
          <a:ext cx="3829192" cy="10912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14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4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638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Thanh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Âm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đầu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vần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4" name="图片 2">
            <a:extLst>
              <a:ext uri="{FF2B5EF4-FFF2-40B4-BE49-F238E27FC236}">
                <a16:creationId xmlns:a16="http://schemas.microsoft.com/office/drawing/2014/main" xmlns="" id="{00899DC6-B6BC-4678-BE79-D2D17EEC3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818" y="4395595"/>
            <a:ext cx="2650046" cy="265004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4E410847-AEAE-454B-94EC-DB73DD66F13D}"/>
              </a:ext>
            </a:extLst>
          </p:cNvPr>
          <p:cNvSpPr/>
          <p:nvPr/>
        </p:nvSpPr>
        <p:spPr>
          <a:xfrm>
            <a:off x="6026085" y="2930345"/>
            <a:ext cx="789995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1">
            <a:extLst>
              <a:ext uri="{FF2B5EF4-FFF2-40B4-BE49-F238E27FC236}">
                <a16:creationId xmlns:a16="http://schemas.microsoft.com/office/drawing/2014/main" xmlns="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">
            <a:extLst>
              <a:ext uri="{FF2B5EF4-FFF2-40B4-BE49-F238E27FC236}">
                <a16:creationId xmlns:a16="http://schemas.microsoft.com/office/drawing/2014/main" xmlns="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783632" y="764704"/>
            <a:ext cx="718026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711" tIns="37355" rIns="74711" bIns="37355"/>
          <a:lstStyle/>
          <a:p>
            <a:pPr marL="280164" indent="-280164">
              <a:spcBef>
                <a:spcPct val="20000"/>
              </a:spcBef>
              <a:defRPr/>
            </a:pPr>
            <a:endParaRPr lang="en-US" sz="2500" b="1" i="0" dirty="0">
              <a:latin typeface="Cambria" panose="02040503050406030204" pitchFamily="18" charset="0"/>
              <a:cs typeface="Arial" charset="0"/>
            </a:endParaRPr>
          </a:p>
        </p:txBody>
      </p:sp>
      <p:graphicFrame>
        <p:nvGraphicFramePr>
          <p:cNvPr id="30" name="Table 29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648067"/>
              </p:ext>
            </p:extLst>
          </p:nvPr>
        </p:nvGraphicFramePr>
        <p:xfrm>
          <a:off x="4022926" y="2493684"/>
          <a:ext cx="3771900" cy="16684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2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1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58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634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23229" marB="232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791" marR="41791" marT="23229" marB="232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791" marR="41791" marT="23229" marB="232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791" marR="41791" marT="23229" marB="232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2116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3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23229" marB="232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41791" marR="41791" marT="23229" marB="232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791" marR="41791" marT="23229" marB="232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23229" marB="232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973839" y="2504796"/>
            <a:ext cx="102393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Âm đầu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37476" y="2504796"/>
            <a:ext cx="10239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Vần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912176" y="2525434"/>
            <a:ext cx="102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Thanh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280226" y="3509684"/>
            <a:ext cx="400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137476" y="3506509"/>
            <a:ext cx="5715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âu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912176" y="3506509"/>
            <a:ext cx="8382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37" name="Oval 36">
            <a:extLst/>
          </p:cNvPr>
          <p:cNvSpPr/>
          <p:nvPr/>
        </p:nvSpPr>
        <p:spPr>
          <a:xfrm>
            <a:off x="4884939" y="2196821"/>
            <a:ext cx="2962275" cy="1001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9" name="Rounded Rectangle 37">
            <a:extLst/>
          </p:cNvPr>
          <p:cNvSpPr/>
          <p:nvPr/>
        </p:nvSpPr>
        <p:spPr>
          <a:xfrm>
            <a:off x="4815089" y="4479646"/>
            <a:ext cx="2627312" cy="4651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323" tIns="35662" rIns="71323" bIns="356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Cấu</a:t>
            </a: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endParaRPr lang="en-US" sz="2200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>
            <a:extLst/>
          </p:cNvPr>
          <p:cNvCxnSpPr>
            <a:stCxn id="39" idx="2"/>
          </p:cNvCxnSpPr>
          <p:nvPr/>
        </p:nvCxnSpPr>
        <p:spPr>
          <a:xfrm flipH="1">
            <a:off x="3556201" y="4944784"/>
            <a:ext cx="2573338" cy="804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/>
          </p:cNvPr>
          <p:cNvCxnSpPr>
            <a:stCxn id="39" idx="2"/>
          </p:cNvCxnSpPr>
          <p:nvPr/>
        </p:nvCxnSpPr>
        <p:spPr>
          <a:xfrm flipH="1">
            <a:off x="6127951" y="4944784"/>
            <a:ext cx="1588" cy="931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/>
          </p:cNvPr>
          <p:cNvCxnSpPr>
            <a:stCxn id="39" idx="2"/>
          </p:cNvCxnSpPr>
          <p:nvPr/>
        </p:nvCxnSpPr>
        <p:spPr>
          <a:xfrm>
            <a:off x="6129539" y="4944784"/>
            <a:ext cx="2170112" cy="868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37">
            <a:extLst/>
          </p:cNvPr>
          <p:cNvSpPr/>
          <p:nvPr/>
        </p:nvSpPr>
        <p:spPr>
          <a:xfrm>
            <a:off x="2251276" y="5813146"/>
            <a:ext cx="1706563" cy="4651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323" tIns="35662" rIns="71323" bIns="356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endParaRPr lang="en-US" sz="2200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37">
            <a:extLst/>
          </p:cNvPr>
          <p:cNvSpPr/>
          <p:nvPr/>
        </p:nvSpPr>
        <p:spPr>
          <a:xfrm>
            <a:off x="5156401" y="5887759"/>
            <a:ext cx="1704975" cy="4635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323" tIns="35662" rIns="71323" bIns="356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Vần</a:t>
            </a:r>
            <a:endParaRPr lang="en-US" sz="2200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>
            <a:extLst/>
          </p:cNvPr>
          <p:cNvSpPr/>
          <p:nvPr/>
        </p:nvSpPr>
        <p:spPr>
          <a:xfrm>
            <a:off x="7613851" y="5840134"/>
            <a:ext cx="1704975" cy="4635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323" tIns="35662" rIns="71323" bIns="356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Thanh</a:t>
            </a: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xmlns="" id="{9C45D7BA-11D9-48E3-B994-0FB562969C68}"/>
              </a:ext>
            </a:extLst>
          </p:cNvPr>
          <p:cNvSpPr txBox="1"/>
          <p:nvPr/>
        </p:nvSpPr>
        <p:spPr>
          <a:xfrm>
            <a:off x="2126557" y="1290087"/>
            <a:ext cx="8593338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9" grpId="0" animBg="1"/>
      <p:bldP spid="43" grpId="0" animBg="1"/>
      <p:bldP spid="44" grpId="0" animBg="1"/>
      <p:bldP spid="45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xmlns="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xmlns="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 Box 16"/>
          <p:cNvSpPr txBox="1"/>
          <p:nvPr/>
        </p:nvSpPr>
        <p:spPr>
          <a:xfrm>
            <a:off x="498217" y="2426547"/>
            <a:ext cx="10569410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7AF7D9-3023-48B4-ABD1-453532CAA49F}"/>
              </a:ext>
            </a:extLst>
          </p:cNvPr>
          <p:cNvSpPr txBox="1"/>
          <p:nvPr/>
        </p:nvSpPr>
        <p:spPr>
          <a:xfrm>
            <a:off x="2354147" y="549609"/>
            <a:ext cx="919131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CCFF66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xmlns="" id="{29D5BDBB-373A-4B43-AFD6-8AB0C6749241}"/>
              </a:ext>
            </a:extLst>
          </p:cNvPr>
          <p:cNvSpPr txBox="1"/>
          <p:nvPr/>
        </p:nvSpPr>
        <p:spPr>
          <a:xfrm>
            <a:off x="1799330" y="2063999"/>
            <a:ext cx="9557694" cy="11918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xmlns="" id="{9BC1838C-A72A-4941-B6A6-ED486FBB0C81}"/>
              </a:ext>
            </a:extLst>
          </p:cNvPr>
          <p:cNvSpPr txBox="1"/>
          <p:nvPr/>
        </p:nvSpPr>
        <p:spPr>
          <a:xfrm>
            <a:off x="1799330" y="3429000"/>
            <a:ext cx="9557694" cy="119181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xmlns="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xmlns="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 Box 16"/>
          <p:cNvSpPr txBox="1"/>
          <p:nvPr/>
        </p:nvSpPr>
        <p:spPr>
          <a:xfrm>
            <a:off x="498217" y="2426547"/>
            <a:ext cx="10569410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7AF7D9-3023-48B4-ABD1-453532CAA49F}"/>
              </a:ext>
            </a:extLst>
          </p:cNvPr>
          <p:cNvSpPr txBox="1"/>
          <p:nvPr/>
        </p:nvSpPr>
        <p:spPr>
          <a:xfrm>
            <a:off x="2354147" y="549609"/>
            <a:ext cx="919131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CCFF66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xmlns="" id="{BDFC6B97-3EB8-439F-8C0F-4C41A30AAB63}"/>
              </a:ext>
            </a:extLst>
          </p:cNvPr>
          <p:cNvSpPr txBox="1"/>
          <p:nvPr/>
        </p:nvSpPr>
        <p:spPr>
          <a:xfrm>
            <a:off x="1839632" y="2279744"/>
            <a:ext cx="9557694" cy="11918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xmlns="" id="{3139BA07-1599-4FEC-AC6D-821A9FEF363E}"/>
              </a:ext>
            </a:extLst>
          </p:cNvPr>
          <p:cNvSpPr txBox="1"/>
          <p:nvPr/>
        </p:nvSpPr>
        <p:spPr>
          <a:xfrm>
            <a:off x="5848568" y="3643047"/>
            <a:ext cx="696933" cy="64698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0A2234C3-9E5D-451F-8216-FD4486685A69}"/>
              </a:ext>
            </a:extLst>
          </p:cNvPr>
          <p:cNvSpPr txBox="1"/>
          <p:nvPr/>
        </p:nvSpPr>
        <p:spPr>
          <a:xfrm>
            <a:off x="1837641" y="4537604"/>
            <a:ext cx="9557694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36">
            <a:extLst>
              <a:ext uri="{FF2B5EF4-FFF2-40B4-BE49-F238E27FC236}">
                <a16:creationId xmlns:a16="http://schemas.microsoft.com/office/drawing/2014/main" xmlns="" id="{0F6BBCED-1429-4120-934E-41ABF17DED9B}"/>
              </a:ext>
            </a:extLst>
          </p:cNvPr>
          <p:cNvSpPr txBox="1"/>
          <p:nvPr/>
        </p:nvSpPr>
        <p:spPr>
          <a:xfrm>
            <a:off x="2639616" y="5311817"/>
            <a:ext cx="7758501" cy="559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vần 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âm đầu.</a:t>
            </a:r>
            <a:endParaRPr lang="en-US" altLang="en-US" sz="3034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browser_156816">
            <a:extLst>
              <a:ext uri="{FF2B5EF4-FFF2-40B4-BE49-F238E27FC236}">
                <a16:creationId xmlns:a16="http://schemas.microsoft.com/office/drawing/2014/main" xmlns="" id="{27E299AD-6666-42A0-8235-5A8EB5CC2553}"/>
              </a:ext>
            </a:extLst>
          </p:cNvPr>
          <p:cNvSpPr>
            <a:spLocks noChangeAspect="1"/>
          </p:cNvSpPr>
          <p:nvPr/>
        </p:nvSpPr>
        <p:spPr bwMode="auto">
          <a:xfrm>
            <a:off x="1949341" y="5344160"/>
            <a:ext cx="609685" cy="494570"/>
          </a:xfrm>
          <a:custGeom>
            <a:avLst/>
            <a:gdLst>
              <a:gd name="connsiteX0" fmla="*/ 315313 w 606580"/>
              <a:gd name="connsiteY0" fmla="*/ 183936 h 492052"/>
              <a:gd name="connsiteX1" fmla="*/ 301944 w 606580"/>
              <a:gd name="connsiteY1" fmla="*/ 197379 h 492052"/>
              <a:gd name="connsiteX2" fmla="*/ 341216 w 606580"/>
              <a:gd name="connsiteY2" fmla="*/ 236596 h 492052"/>
              <a:gd name="connsiteX3" fmla="*/ 228598 w 606580"/>
              <a:gd name="connsiteY3" fmla="*/ 236596 h 492052"/>
              <a:gd name="connsiteX4" fmla="*/ 228598 w 606580"/>
              <a:gd name="connsiteY4" fmla="*/ 255509 h 492052"/>
              <a:gd name="connsiteX5" fmla="*/ 342238 w 606580"/>
              <a:gd name="connsiteY5" fmla="*/ 255509 h 492052"/>
              <a:gd name="connsiteX6" fmla="*/ 301944 w 606580"/>
              <a:gd name="connsiteY6" fmla="*/ 295653 h 492052"/>
              <a:gd name="connsiteX7" fmla="*/ 315313 w 606580"/>
              <a:gd name="connsiteY7" fmla="*/ 309097 h 492052"/>
              <a:gd name="connsiteX8" fmla="*/ 377982 w 606580"/>
              <a:gd name="connsiteY8" fmla="*/ 246516 h 492052"/>
              <a:gd name="connsiteX9" fmla="*/ 303336 w 606580"/>
              <a:gd name="connsiteY9" fmla="*/ 104296 h 492052"/>
              <a:gd name="connsiteX10" fmla="*/ 445479 w 606580"/>
              <a:gd name="connsiteY10" fmla="*/ 246238 h 492052"/>
              <a:gd name="connsiteX11" fmla="*/ 303336 w 606580"/>
              <a:gd name="connsiteY11" fmla="*/ 388180 h 492052"/>
              <a:gd name="connsiteX12" fmla="*/ 161101 w 606580"/>
              <a:gd name="connsiteY12" fmla="*/ 246238 h 492052"/>
              <a:gd name="connsiteX13" fmla="*/ 303336 w 606580"/>
              <a:gd name="connsiteY13" fmla="*/ 104296 h 492052"/>
              <a:gd name="connsiteX14" fmla="*/ 18941 w 606580"/>
              <a:gd name="connsiteY14" fmla="*/ 18911 h 492052"/>
              <a:gd name="connsiteX15" fmla="*/ 18941 w 606580"/>
              <a:gd name="connsiteY15" fmla="*/ 473141 h 492052"/>
              <a:gd name="connsiteX16" fmla="*/ 587639 w 606580"/>
              <a:gd name="connsiteY16" fmla="*/ 473141 h 492052"/>
              <a:gd name="connsiteX17" fmla="*/ 587639 w 606580"/>
              <a:gd name="connsiteY17" fmla="*/ 18911 h 492052"/>
              <a:gd name="connsiteX18" fmla="*/ 0 w 606580"/>
              <a:gd name="connsiteY18" fmla="*/ 0 h 492052"/>
              <a:gd name="connsiteX19" fmla="*/ 606580 w 606580"/>
              <a:gd name="connsiteY19" fmla="*/ 0 h 492052"/>
              <a:gd name="connsiteX20" fmla="*/ 606580 w 606580"/>
              <a:gd name="connsiteY20" fmla="*/ 492052 h 492052"/>
              <a:gd name="connsiteX21" fmla="*/ 0 w 606580"/>
              <a:gd name="connsiteY21" fmla="*/ 492052 h 49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6580" h="492052">
                <a:moveTo>
                  <a:pt x="315313" y="183936"/>
                </a:moveTo>
                <a:lnTo>
                  <a:pt x="301944" y="197379"/>
                </a:lnTo>
                <a:lnTo>
                  <a:pt x="341216" y="236596"/>
                </a:lnTo>
                <a:lnTo>
                  <a:pt x="228598" y="236596"/>
                </a:lnTo>
                <a:lnTo>
                  <a:pt x="228598" y="255509"/>
                </a:lnTo>
                <a:lnTo>
                  <a:pt x="342238" y="255509"/>
                </a:lnTo>
                <a:lnTo>
                  <a:pt x="301944" y="295653"/>
                </a:lnTo>
                <a:lnTo>
                  <a:pt x="315313" y="309097"/>
                </a:lnTo>
                <a:lnTo>
                  <a:pt x="377982" y="246516"/>
                </a:lnTo>
                <a:close/>
                <a:moveTo>
                  <a:pt x="303336" y="104296"/>
                </a:moveTo>
                <a:cubicBezTo>
                  <a:pt x="381789" y="104296"/>
                  <a:pt x="445479" y="167804"/>
                  <a:pt x="445479" y="246238"/>
                </a:cubicBezTo>
                <a:cubicBezTo>
                  <a:pt x="445479" y="324580"/>
                  <a:pt x="381789" y="388180"/>
                  <a:pt x="303336" y="388180"/>
                </a:cubicBezTo>
                <a:cubicBezTo>
                  <a:pt x="224791" y="388180"/>
                  <a:pt x="161101" y="324580"/>
                  <a:pt x="161101" y="246238"/>
                </a:cubicBezTo>
                <a:cubicBezTo>
                  <a:pt x="161101" y="167804"/>
                  <a:pt x="224791" y="104296"/>
                  <a:pt x="303336" y="104296"/>
                </a:cubicBezTo>
                <a:close/>
                <a:moveTo>
                  <a:pt x="18941" y="18911"/>
                </a:moveTo>
                <a:lnTo>
                  <a:pt x="18941" y="473141"/>
                </a:lnTo>
                <a:lnTo>
                  <a:pt x="587639" y="473141"/>
                </a:lnTo>
                <a:lnTo>
                  <a:pt x="587639" y="18911"/>
                </a:lnTo>
                <a:close/>
                <a:moveTo>
                  <a:pt x="0" y="0"/>
                </a:moveTo>
                <a:lnTo>
                  <a:pt x="606580" y="0"/>
                </a:lnTo>
                <a:lnTo>
                  <a:pt x="606580" y="492052"/>
                </a:lnTo>
                <a:lnTo>
                  <a:pt x="0" y="492052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19" name="browser_156816">
            <a:extLst>
              <a:ext uri="{FF2B5EF4-FFF2-40B4-BE49-F238E27FC236}">
                <a16:creationId xmlns:a16="http://schemas.microsoft.com/office/drawing/2014/main" xmlns="" id="{7642FF37-7B30-4F3D-B5B5-AD75D0599B2D}"/>
              </a:ext>
            </a:extLst>
          </p:cNvPr>
          <p:cNvSpPr>
            <a:spLocks noChangeAspect="1"/>
          </p:cNvSpPr>
          <p:nvPr/>
        </p:nvSpPr>
        <p:spPr bwMode="auto">
          <a:xfrm>
            <a:off x="1949341" y="3753529"/>
            <a:ext cx="609685" cy="494570"/>
          </a:xfrm>
          <a:custGeom>
            <a:avLst/>
            <a:gdLst>
              <a:gd name="connsiteX0" fmla="*/ 315313 w 606580"/>
              <a:gd name="connsiteY0" fmla="*/ 183936 h 492052"/>
              <a:gd name="connsiteX1" fmla="*/ 301944 w 606580"/>
              <a:gd name="connsiteY1" fmla="*/ 197379 h 492052"/>
              <a:gd name="connsiteX2" fmla="*/ 341216 w 606580"/>
              <a:gd name="connsiteY2" fmla="*/ 236596 h 492052"/>
              <a:gd name="connsiteX3" fmla="*/ 228598 w 606580"/>
              <a:gd name="connsiteY3" fmla="*/ 236596 h 492052"/>
              <a:gd name="connsiteX4" fmla="*/ 228598 w 606580"/>
              <a:gd name="connsiteY4" fmla="*/ 255509 h 492052"/>
              <a:gd name="connsiteX5" fmla="*/ 342238 w 606580"/>
              <a:gd name="connsiteY5" fmla="*/ 255509 h 492052"/>
              <a:gd name="connsiteX6" fmla="*/ 301944 w 606580"/>
              <a:gd name="connsiteY6" fmla="*/ 295653 h 492052"/>
              <a:gd name="connsiteX7" fmla="*/ 315313 w 606580"/>
              <a:gd name="connsiteY7" fmla="*/ 309097 h 492052"/>
              <a:gd name="connsiteX8" fmla="*/ 377982 w 606580"/>
              <a:gd name="connsiteY8" fmla="*/ 246516 h 492052"/>
              <a:gd name="connsiteX9" fmla="*/ 303336 w 606580"/>
              <a:gd name="connsiteY9" fmla="*/ 104296 h 492052"/>
              <a:gd name="connsiteX10" fmla="*/ 445479 w 606580"/>
              <a:gd name="connsiteY10" fmla="*/ 246238 h 492052"/>
              <a:gd name="connsiteX11" fmla="*/ 303336 w 606580"/>
              <a:gd name="connsiteY11" fmla="*/ 388180 h 492052"/>
              <a:gd name="connsiteX12" fmla="*/ 161101 w 606580"/>
              <a:gd name="connsiteY12" fmla="*/ 246238 h 492052"/>
              <a:gd name="connsiteX13" fmla="*/ 303336 w 606580"/>
              <a:gd name="connsiteY13" fmla="*/ 104296 h 492052"/>
              <a:gd name="connsiteX14" fmla="*/ 18941 w 606580"/>
              <a:gd name="connsiteY14" fmla="*/ 18911 h 492052"/>
              <a:gd name="connsiteX15" fmla="*/ 18941 w 606580"/>
              <a:gd name="connsiteY15" fmla="*/ 473141 h 492052"/>
              <a:gd name="connsiteX16" fmla="*/ 587639 w 606580"/>
              <a:gd name="connsiteY16" fmla="*/ 473141 h 492052"/>
              <a:gd name="connsiteX17" fmla="*/ 587639 w 606580"/>
              <a:gd name="connsiteY17" fmla="*/ 18911 h 492052"/>
              <a:gd name="connsiteX18" fmla="*/ 0 w 606580"/>
              <a:gd name="connsiteY18" fmla="*/ 0 h 492052"/>
              <a:gd name="connsiteX19" fmla="*/ 606580 w 606580"/>
              <a:gd name="connsiteY19" fmla="*/ 0 h 492052"/>
              <a:gd name="connsiteX20" fmla="*/ 606580 w 606580"/>
              <a:gd name="connsiteY20" fmla="*/ 492052 h 492052"/>
              <a:gd name="connsiteX21" fmla="*/ 0 w 606580"/>
              <a:gd name="connsiteY21" fmla="*/ 492052 h 49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6580" h="492052">
                <a:moveTo>
                  <a:pt x="315313" y="183936"/>
                </a:moveTo>
                <a:lnTo>
                  <a:pt x="301944" y="197379"/>
                </a:lnTo>
                <a:lnTo>
                  <a:pt x="341216" y="236596"/>
                </a:lnTo>
                <a:lnTo>
                  <a:pt x="228598" y="236596"/>
                </a:lnTo>
                <a:lnTo>
                  <a:pt x="228598" y="255509"/>
                </a:lnTo>
                <a:lnTo>
                  <a:pt x="342238" y="255509"/>
                </a:lnTo>
                <a:lnTo>
                  <a:pt x="301944" y="295653"/>
                </a:lnTo>
                <a:lnTo>
                  <a:pt x="315313" y="309097"/>
                </a:lnTo>
                <a:lnTo>
                  <a:pt x="377982" y="246516"/>
                </a:lnTo>
                <a:close/>
                <a:moveTo>
                  <a:pt x="303336" y="104296"/>
                </a:moveTo>
                <a:cubicBezTo>
                  <a:pt x="381789" y="104296"/>
                  <a:pt x="445479" y="167804"/>
                  <a:pt x="445479" y="246238"/>
                </a:cubicBezTo>
                <a:cubicBezTo>
                  <a:pt x="445479" y="324580"/>
                  <a:pt x="381789" y="388180"/>
                  <a:pt x="303336" y="388180"/>
                </a:cubicBezTo>
                <a:cubicBezTo>
                  <a:pt x="224791" y="388180"/>
                  <a:pt x="161101" y="324580"/>
                  <a:pt x="161101" y="246238"/>
                </a:cubicBezTo>
                <a:cubicBezTo>
                  <a:pt x="161101" y="167804"/>
                  <a:pt x="224791" y="104296"/>
                  <a:pt x="303336" y="104296"/>
                </a:cubicBezTo>
                <a:close/>
                <a:moveTo>
                  <a:pt x="18941" y="18911"/>
                </a:moveTo>
                <a:lnTo>
                  <a:pt x="18941" y="473141"/>
                </a:lnTo>
                <a:lnTo>
                  <a:pt x="587639" y="473141"/>
                </a:lnTo>
                <a:lnTo>
                  <a:pt x="587639" y="18911"/>
                </a:lnTo>
                <a:close/>
                <a:moveTo>
                  <a:pt x="0" y="0"/>
                </a:moveTo>
                <a:lnTo>
                  <a:pt x="606580" y="0"/>
                </a:lnTo>
                <a:lnTo>
                  <a:pt x="606580" y="492052"/>
                </a:lnTo>
                <a:lnTo>
                  <a:pt x="0" y="492052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380617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4" grpId="0" animBg="1"/>
      <p:bldP spid="25" grpId="0" animBg="1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780</Words>
  <Application>Microsoft Office PowerPoint</Application>
  <PresentationFormat>Widescreen</PresentationFormat>
  <Paragraphs>215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SimSun</vt:lpstr>
      <vt:lpstr>字体视界-遇见字体</vt:lpstr>
      <vt:lpstr>等线</vt:lpstr>
      <vt:lpstr>UTM Bell</vt:lpstr>
      <vt:lpstr>HP001 5H</vt:lpstr>
      <vt:lpstr>HP001 4 hàng</vt:lpstr>
      <vt:lpstr>Cambria</vt:lpstr>
      <vt:lpstr>Arial</vt:lpstr>
      <vt:lpstr>UTM American Sans</vt:lpstr>
      <vt:lpstr>Tahoma</vt:lpstr>
      <vt:lpstr>Calibri</vt:lpstr>
      <vt:lpstr>Microsoft YaHei</vt:lpstr>
      <vt:lpstr>Times New Roman</vt:lpstr>
      <vt:lpstr>SimSun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PC ADMIN</cp:lastModifiedBy>
  <cp:revision>120</cp:revision>
  <dcterms:created xsi:type="dcterms:W3CDTF">2020-02-01T02:54:00Z</dcterms:created>
  <dcterms:modified xsi:type="dcterms:W3CDTF">2021-09-07T03:37:22Z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5175C5D85D0B47E888013DEAAE1834D6</vt:lpwstr>
  </property>
  <property fmtid="{D5CDD505-2E9C-101B-9397-08002B2CF9AE}" pid="3" name="KSOProductBuildVer">
    <vt:lpwstr>1033-11.2.0.10258</vt:lpwstr>
  </property>
</Properties>
</file>