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98" r:id="rId4"/>
    <p:sldMasterId id="2147483700" r:id="rId5"/>
    <p:sldMasterId id="2147483724" r:id="rId6"/>
  </p:sldMasterIdLst>
  <p:notesMasterIdLst>
    <p:notesMasterId r:id="rId16"/>
  </p:notesMasterIdLst>
  <p:sldIdLst>
    <p:sldId id="265" r:id="rId7"/>
    <p:sldId id="292" r:id="rId8"/>
    <p:sldId id="303" r:id="rId9"/>
    <p:sldId id="307" r:id="rId10"/>
    <p:sldId id="304" r:id="rId11"/>
    <p:sldId id="295" r:id="rId12"/>
    <p:sldId id="305" r:id="rId13"/>
    <p:sldId id="306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1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77838" y="258283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69013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295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4295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95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4295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95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en-US" sz="4295" b="1" dirty="0" smtClean="0">
                <a:solidFill>
                  <a:srgbClr val="0086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08718" y="1556684"/>
              <a:ext cx="1277944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5 + 6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CA67DC-A34B-47D9-AB46-31E6CC28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66C7E2F-F1DE-4B50-87A3-1D59ECB6F881}"/>
              </a:ext>
            </a:extLst>
          </p:cNvPr>
          <p:cNvSpPr txBox="1"/>
          <p:nvPr/>
        </p:nvSpPr>
        <p:spPr>
          <a:xfrm>
            <a:off x="1334135" y="789940"/>
            <a:ext cx="100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nl-N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Nói về các hoạt động của bạn nhỏ trong tranh</a:t>
            </a:r>
            <a:r>
              <a:rPr lang="nl-NL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vi-VN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075BCBC-178F-47D8-8F71-BE8869BC76D2}"/>
              </a:ext>
            </a:extLst>
          </p:cNvPr>
          <p:cNvSpPr/>
          <p:nvPr/>
        </p:nvSpPr>
        <p:spPr>
          <a:xfrm>
            <a:off x="3208227" y="2977039"/>
            <a:ext cx="5994400" cy="20485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7" y="1734228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27" y="1734228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09" y="393881"/>
            <a:ext cx="5009832" cy="49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47544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E0C3ED40-E253-4DF8-A09E-E913B56F5883}"/>
              </a:ext>
            </a:extLst>
          </p:cNvPr>
          <p:cNvSpPr txBox="1"/>
          <p:nvPr/>
        </p:nvSpPr>
        <p:spPr>
          <a:xfrm>
            <a:off x="1714500" y="344805"/>
            <a:ext cx="100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3 - 4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1409065" y="1612901"/>
            <a:ext cx="9717405" cy="3139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bữa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i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i="1" dirty="0" smtClean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i="1" dirty="0">
              <a:solidFill>
                <a:srgbClr val="0070C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2D1AD964-D445-435A-8482-AAF7F2DD156F}"/>
              </a:ext>
            </a:extLst>
          </p:cNvPr>
          <p:cNvSpPr txBox="1"/>
          <p:nvPr/>
        </p:nvSpPr>
        <p:spPr>
          <a:xfrm>
            <a:off x="1714500" y="527685"/>
            <a:ext cx="100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1.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Tìm đọc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một bài thơ hoặc một câu chuyện về trẻ em làm việc nhà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1604903"/>
            <a:ext cx="10006884" cy="49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5430622-D8E0-4234-A4FD-1E14883884D9}"/>
              </a:ext>
            </a:extLst>
          </p:cNvPr>
          <p:cNvSpPr txBox="1"/>
          <p:nvPr/>
        </p:nvSpPr>
        <p:spPr>
          <a:xfrm>
            <a:off x="851615" y="366742"/>
            <a:ext cx="100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74" name="Picture 2" descr="C:\Users\hika2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1481069"/>
            <a:ext cx="11062951" cy="47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96</Words>
  <Application>Microsoft Office PowerPoint</Application>
  <PresentationFormat>Custom</PresentationFormat>
  <Paragraphs>15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1_Office Theme</vt:lpstr>
      <vt:lpstr>2_Office Theme</vt:lpstr>
      <vt:lpstr>3_Office Theme</vt:lpstr>
      <vt:lpstr>4_Office Theme</vt:lpstr>
      <vt:lpstr>5_Office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SKY</cp:lastModifiedBy>
  <cp:revision>16</cp:revision>
  <dcterms:created xsi:type="dcterms:W3CDTF">2021-05-27T04:03:00Z</dcterms:created>
  <dcterms:modified xsi:type="dcterms:W3CDTF">2022-09-22T08:29:02Z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