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305" r:id="rId3"/>
    <p:sldId id="284" r:id="rId4"/>
    <p:sldId id="302" r:id="rId5"/>
    <p:sldId id="303" r:id="rId6"/>
    <p:sldId id="304" r:id="rId7"/>
    <p:sldId id="289" r:id="rId8"/>
    <p:sldId id="290" r:id="rId9"/>
    <p:sldId id="306" r:id="rId10"/>
    <p:sldId id="292" r:id="rId11"/>
    <p:sldId id="258" r:id="rId12"/>
    <p:sldId id="307" r:id="rId13"/>
    <p:sldId id="293" r:id="rId14"/>
    <p:sldId id="297" r:id="rId15"/>
    <p:sldId id="298" r:id="rId16"/>
    <p:sldId id="301" r:id="rId17"/>
    <p:sldId id="308" r:id="rId18"/>
    <p:sldId id="309" r:id="rId19"/>
    <p:sldId id="267" r:id="rId20"/>
    <p:sldId id="280" r:id="rId21"/>
  </p:sldIdLst>
  <p:sldSz cx="12192000" cy="6858000"/>
  <p:notesSz cx="6858000" cy="9144000"/>
  <p:embeddedFontLst>
    <p:embeddedFont>
      <p:font typeface="HP001 4 hàng" panose="020B0603050302020204" pitchFamily="34" charset="0"/>
      <p:regular r:id="rId23"/>
    </p:embeddedFont>
    <p:embeddedFont>
      <p:font typeface="微软雅黑" panose="020B0503020204020204" pitchFamily="34" charset="-122"/>
      <p:regular r:id="rId24"/>
      <p:bold r:id="rId25"/>
    </p:embeddedFont>
    <p:embeddedFont>
      <p:font typeface="等线 Light" panose="020B0604020202020204" charset="-122"/>
      <p:regular r:id="rId26"/>
    </p:embeddedFont>
    <p:embeddedFont>
      <p:font typeface="等线" panose="020B0604020202020204" charset="-122"/>
      <p:regular r:id="rId27"/>
      <p:bold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E7E2"/>
    <a:srgbClr val="FFD03B"/>
    <a:srgbClr val="FFA100"/>
    <a:srgbClr val="F0587D"/>
    <a:srgbClr val="FF7C61"/>
    <a:srgbClr val="E6E300"/>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60"/>
  </p:normalViewPr>
  <p:slideViewPr>
    <p:cSldViewPr snapToGrid="0" showGuides="1">
      <p:cViewPr varScale="1">
        <p:scale>
          <a:sx n="68" d="100"/>
          <a:sy n="68" d="100"/>
        </p:scale>
        <p:origin x="966" y="84"/>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3</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extLst>
      <p:ext uri="{BB962C8B-B14F-4D97-AF65-F5344CB8AC3E}">
        <p14:creationId xmlns:p14="http://schemas.microsoft.com/office/powerpoint/2010/main" val="191287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8</a:t>
            </a:fld>
            <a:endParaRPr lang="zh-CN" altLang="en-US"/>
          </a:p>
        </p:txBody>
      </p:sp>
    </p:spTree>
    <p:extLst>
      <p:ext uri="{BB962C8B-B14F-4D97-AF65-F5344CB8AC3E}">
        <p14:creationId xmlns:p14="http://schemas.microsoft.com/office/powerpoint/2010/main" val="55312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14</a:t>
            </a:fld>
            <a:endParaRPr lang="zh-CN" altLang="en-US"/>
          </a:p>
        </p:txBody>
      </p:sp>
    </p:spTree>
    <p:extLst>
      <p:ext uri="{BB962C8B-B14F-4D97-AF65-F5344CB8AC3E}">
        <p14:creationId xmlns:p14="http://schemas.microsoft.com/office/powerpoint/2010/main" val="252428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15</a:t>
            </a:fld>
            <a:endParaRPr lang="zh-CN" altLang="en-US"/>
          </a:p>
        </p:txBody>
      </p:sp>
    </p:spTree>
    <p:extLst>
      <p:ext uri="{BB962C8B-B14F-4D97-AF65-F5344CB8AC3E}">
        <p14:creationId xmlns:p14="http://schemas.microsoft.com/office/powerpoint/2010/main" val="75167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19</a:t>
            </a:fld>
            <a:endParaRPr lang="zh-CN" altLang="en-US"/>
          </a:p>
        </p:txBody>
      </p:sp>
    </p:spTree>
    <p:extLst>
      <p:ext uri="{BB962C8B-B14F-4D97-AF65-F5344CB8AC3E}">
        <p14:creationId xmlns:p14="http://schemas.microsoft.com/office/powerpoint/2010/main" val="225118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20</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5607312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5760656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43656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1849831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687930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523090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8015653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166521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5305724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0129725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9223156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22740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1543386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009780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3241947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6786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56326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511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67392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370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62670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7523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64055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4708338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97692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27114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31806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818539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3167831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6603815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535790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2022/3/19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xmlns="" id="{1ECBC08F-0EF0-4728-AF5A-E41644309784}"/>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3444765" y="2396836"/>
            <a:ext cx="2389573" cy="2064327"/>
          </a:xfrm>
          <a:prstGeom prst="rect">
            <a:avLst/>
          </a:prstGeom>
        </p:spPr>
      </p:pic>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88" r:id="rId3"/>
    <p:sldLayoutId id="2147483669" r:id="rId4"/>
    <p:sldLayoutId id="2147483667" r:id="rId5"/>
    <p:sldLayoutId id="2147483650" r:id="rId6"/>
    <p:sldLayoutId id="2147483689" r:id="rId7"/>
    <p:sldLayoutId id="2147483687" r:id="rId8"/>
    <p:sldLayoutId id="2147483680" r:id="rId9"/>
    <p:sldLayoutId id="2147483679" r:id="rId10"/>
    <p:sldLayoutId id="2147483677" r:id="rId11"/>
    <p:sldLayoutId id="2147483675" r:id="rId12"/>
    <p:sldLayoutId id="2147483671" r:id="rId13"/>
    <p:sldLayoutId id="2147483665" r:id="rId14"/>
    <p:sldLayoutId id="2147483651" r:id="rId15"/>
    <p:sldLayoutId id="2147483652" r:id="rId16"/>
    <p:sldLayoutId id="2147483653" r:id="rId17"/>
    <p:sldLayoutId id="2147483654" r:id="rId18"/>
    <p:sldLayoutId id="2147483655" r:id="rId19"/>
    <p:sldLayoutId id="2147483676" r:id="rId20"/>
    <p:sldLayoutId id="2147483673" r:id="rId21"/>
    <p:sldLayoutId id="2147483672" r:id="rId22"/>
    <p:sldLayoutId id="2147483670" r:id="rId23"/>
    <p:sldLayoutId id="2147483668" r:id="rId24"/>
    <p:sldLayoutId id="2147483666" r:id="rId25"/>
    <p:sldLayoutId id="2147483656" r:id="rId26"/>
    <p:sldLayoutId id="2147483657" r:id="rId27"/>
    <p:sldLayoutId id="2147483658" r:id="rId28"/>
    <p:sldLayoutId id="2147483659" r:id="rId29"/>
    <p:sldLayoutId id="2147483660" r:id="rId30"/>
    <p:sldLayoutId id="2147483674" r:id="rId31"/>
    <p:sldLayoutId id="2147483661" r:id="rId32"/>
    <p:sldLayoutId id="2147483678" r:id="rId33"/>
    <p:sldLayoutId id="2147483662" r:id="rId34"/>
    <p:sldLayoutId id="2147483686" r:id="rId35"/>
    <p:sldLayoutId id="2147483685" r:id="rId36"/>
    <p:sldLayoutId id="2147483684" r:id="rId37"/>
    <p:sldLayoutId id="2147483683" r:id="rId38"/>
    <p:sldLayoutId id="2147483682" r:id="rId39"/>
    <p:sldLayoutId id="2147483681" r:id="rId40"/>
    <p:sldLayoutId id="2147483664" r:id="rId41"/>
    <p:sldLayoutId id="214748366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0.emf"/><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4.emf"/><Relationship Id="rId4" Type="http://schemas.openxmlformats.org/officeDocument/2006/relationships/image" Target="../media/image21.emf"/><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4.png"/><Relationship Id="rId7"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4.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4.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9.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任意多边形: 形状 29">
            <a:extLst>
              <a:ext uri="{FF2B5EF4-FFF2-40B4-BE49-F238E27FC236}">
                <a16:creationId xmlns="" xmlns:a16="http://schemas.microsoft.com/office/drawing/2014/main" id="{CC7C8D56-1F83-4F7B-B7A4-8960EC7C5918}"/>
              </a:ext>
            </a:extLst>
          </p:cNvPr>
          <p:cNvSpPr/>
          <p:nvPr/>
        </p:nvSpPr>
        <p:spPr>
          <a:xfrm>
            <a:off x="2685172" y="-23117"/>
            <a:ext cx="6048647" cy="150564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48"/>
          <p:cNvGrpSpPr/>
          <p:nvPr/>
        </p:nvGrpSpPr>
        <p:grpSpPr>
          <a:xfrm>
            <a:off x="7314008" y="3225689"/>
            <a:ext cx="4877992" cy="2685453"/>
            <a:chOff x="5033963" y="5529263"/>
            <a:chExt cx="2778125" cy="1331912"/>
          </a:xfrm>
        </p:grpSpPr>
        <p:sp>
          <p:nvSpPr>
            <p:cNvPr id="13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 name="组合 129"/>
          <p:cNvGrpSpPr/>
          <p:nvPr/>
        </p:nvGrpSpPr>
        <p:grpSpPr>
          <a:xfrm>
            <a:off x="9039134" y="31080"/>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8398114" y="206456"/>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10569362" y="283084"/>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7532433" y="156449"/>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7624129" y="164079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10646966" y="1422524"/>
            <a:ext cx="745175" cy="449263"/>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42274" y="4378775"/>
            <a:ext cx="10604692" cy="233163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926175" y="156852"/>
            <a:ext cx="10117536" cy="954107"/>
          </a:xfrm>
          <a:prstGeom prst="rect">
            <a:avLst/>
          </a:prstGeom>
          <a:noFill/>
        </p:spPr>
        <p:txBody>
          <a:bodyPr wrap="square" rtlCol="0">
            <a:spAutoFit/>
          </a:bodyPr>
          <a:lstStyle/>
          <a:p>
            <a:pPr algn="ctr"/>
            <a:r>
              <a:rPr lang="en-US" altLang="zh-CN" sz="2800" b="1" spc="300" dirty="0" err="1"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Kế</a:t>
            </a:r>
            <a:r>
              <a:rPr lang="en-US" altLang="zh-CN" sz="2800" b="1" spc="300" dirty="0"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2800" b="1" spc="300" dirty="0" err="1"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hoạch</a:t>
            </a:r>
            <a:r>
              <a:rPr lang="en-US" altLang="zh-CN" sz="2800" b="1" spc="300" dirty="0"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2800" b="1" spc="300" dirty="0" err="1"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học</a:t>
            </a:r>
            <a:r>
              <a:rPr lang="en-US" altLang="zh-CN" sz="2800" b="1" spc="300" dirty="0"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2800" b="1" spc="300" dirty="0" err="1"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tập</a:t>
            </a:r>
            <a:endParaRPr lang="en-US" altLang="zh-CN" sz="2800" b="1" spc="300" dirty="0"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endParaRPr>
          </a:p>
          <a:p>
            <a:pPr algn="ctr"/>
            <a:r>
              <a:rPr lang="en-US" altLang="zh-CN" sz="2800" b="1" spc="300" dirty="0" err="1"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Tuần</a:t>
            </a:r>
            <a:r>
              <a:rPr lang="en-US" altLang="zh-CN" sz="2800" b="1" spc="300" dirty="0" smtClean="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27 (21/3-25/3)</a:t>
            </a:r>
            <a:endParaRPr lang="zh-CN" altLang="en-US" sz="2800" b="1" spc="300" dirty="0">
              <a:ln w="28575">
                <a:solidFill>
                  <a:schemeClr val="bg1"/>
                </a:solidFill>
              </a:ln>
              <a:solidFill>
                <a:srgbClr val="002060"/>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endParaRPr>
          </a:p>
        </p:txBody>
      </p:sp>
      <p:pic>
        <p:nvPicPr>
          <p:cNvPr id="126"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073841" y="752319"/>
            <a:ext cx="1671496" cy="1572058"/>
          </a:xfrm>
          <a:prstGeom prst="rect">
            <a:avLst/>
          </a:prstGeom>
        </p:spPr>
      </p:pic>
      <p:sp>
        <p:nvSpPr>
          <p:cNvPr id="125" name="任意多边形: 形状 29">
            <a:extLst>
              <a:ext uri="{FF2B5EF4-FFF2-40B4-BE49-F238E27FC236}">
                <a16:creationId xmlns="" xmlns:a16="http://schemas.microsoft.com/office/drawing/2014/main" id="{CC7C8D56-1F83-4F7B-B7A4-8960EC7C5918}"/>
              </a:ext>
            </a:extLst>
          </p:cNvPr>
          <p:cNvSpPr/>
          <p:nvPr/>
        </p:nvSpPr>
        <p:spPr>
          <a:xfrm>
            <a:off x="1298477" y="2321886"/>
            <a:ext cx="4618187" cy="815341"/>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A4E7E2"/>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v"/>
            </a:pPr>
            <a:r>
              <a:rPr lang="en-US" altLang="zh-CN" sz="2000" b="1" u="sng" dirty="0" err="1" smtClean="0">
                <a:ln w="0"/>
                <a:solidFill>
                  <a:schemeClr val="tx1"/>
                </a:solidFill>
                <a:effectLst>
                  <a:outerShdw blurRad="38100" dist="19050" dir="2700000" algn="tl" rotWithShape="0">
                    <a:schemeClr val="dk1">
                      <a:alpha val="40000"/>
                    </a:schemeClr>
                  </a:outerShdw>
                </a:effectLst>
                <a:latin typeface="UTM Androgyne"/>
              </a:rPr>
              <a:t>Toán</a:t>
            </a:r>
            <a:r>
              <a:rPr lang="en-US" altLang="zh-CN" sz="2000" b="1" u="sng" dirty="0" smtClean="0">
                <a:ln w="0"/>
                <a:solidFill>
                  <a:schemeClr val="tx1"/>
                </a:solidFill>
                <a:effectLst>
                  <a:outerShdw blurRad="38100" dist="19050" dir="2700000" algn="tl" rotWithShape="0">
                    <a:schemeClr val="dk1">
                      <a:alpha val="40000"/>
                    </a:schemeClr>
                  </a:outerShdw>
                </a:effectLst>
                <a:latin typeface="UTM Androgyne"/>
              </a:rPr>
              <a:t>:</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Hình</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thoi</a:t>
            </a:r>
            <a:endParaRPr lang="en-US" altLang="zh-CN" sz="2000" dirty="0" smtClean="0">
              <a:ln w="0"/>
              <a:solidFill>
                <a:schemeClr val="tx1"/>
              </a:solidFill>
              <a:effectLst>
                <a:outerShdw blurRad="38100" dist="19050" dir="2700000" algn="tl" rotWithShape="0">
                  <a:schemeClr val="dk1">
                    <a:alpha val="40000"/>
                  </a:schemeClr>
                </a:outerShdw>
              </a:effectLst>
              <a:latin typeface="UTM Androgyne"/>
            </a:endParaRPr>
          </a:p>
        </p:txBody>
      </p:sp>
      <p:sp>
        <p:nvSpPr>
          <p:cNvPr id="127" name="任意多边形: 形状 29">
            <a:extLst>
              <a:ext uri="{FF2B5EF4-FFF2-40B4-BE49-F238E27FC236}">
                <a16:creationId xmlns="" xmlns:a16="http://schemas.microsoft.com/office/drawing/2014/main" id="{CC7C8D56-1F83-4F7B-B7A4-8960EC7C5918}"/>
              </a:ext>
            </a:extLst>
          </p:cNvPr>
          <p:cNvSpPr/>
          <p:nvPr/>
        </p:nvSpPr>
        <p:spPr>
          <a:xfrm>
            <a:off x="2312837" y="3237545"/>
            <a:ext cx="4618187" cy="100920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A4E7E2"/>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v"/>
            </a:pPr>
            <a:r>
              <a:rPr lang="en-US" altLang="zh-CN" sz="2000" b="1" u="sng" dirty="0" smtClean="0">
                <a:ln w="0"/>
                <a:solidFill>
                  <a:schemeClr val="tx1"/>
                </a:solidFill>
                <a:effectLst>
                  <a:outerShdw blurRad="38100" dist="19050" dir="2700000" algn="tl" rotWithShape="0">
                    <a:schemeClr val="dk1">
                      <a:alpha val="40000"/>
                    </a:schemeClr>
                  </a:outerShdw>
                </a:effectLst>
                <a:latin typeface="UTM Androgyne"/>
              </a:rPr>
              <a:t>LTVC</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Câu</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khiến</a:t>
            </a:r>
            <a:endParaRPr lang="en-US" altLang="zh-CN" sz="2000" dirty="0" smtClean="0">
              <a:ln w="0"/>
              <a:solidFill>
                <a:schemeClr val="tx1"/>
              </a:solidFill>
              <a:effectLst>
                <a:outerShdw blurRad="38100" dist="19050" dir="2700000" algn="tl" rotWithShape="0">
                  <a:schemeClr val="dk1">
                    <a:alpha val="40000"/>
                  </a:schemeClr>
                </a:outerShdw>
              </a:effectLst>
              <a:latin typeface="UTM Androgyne"/>
            </a:endParaRPr>
          </a:p>
          <a:p>
            <a:pPr marL="285750" indent="-285750" algn="ctr">
              <a:lnSpc>
                <a:spcPct val="150000"/>
              </a:lnSpc>
              <a:buFont typeface="Wingdings" panose="05000000000000000000" pitchFamily="2" charset="2"/>
              <a:buChar char="v"/>
            </a:pPr>
            <a:r>
              <a:rPr lang="en-US" altLang="zh-CN" sz="2000" b="1" u="sng" dirty="0" err="1" smtClean="0">
                <a:ln w="0"/>
                <a:solidFill>
                  <a:schemeClr val="tx1"/>
                </a:solidFill>
                <a:effectLst>
                  <a:outerShdw blurRad="38100" dist="19050" dir="2700000" algn="tl" rotWithShape="0">
                    <a:schemeClr val="dk1">
                      <a:alpha val="40000"/>
                    </a:schemeClr>
                  </a:outerShdw>
                </a:effectLst>
                <a:latin typeface="UTM Androgyne"/>
              </a:rPr>
              <a:t>Âm</a:t>
            </a:r>
            <a:r>
              <a:rPr lang="en-US" altLang="zh-CN" sz="2000" b="1" u="sng"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b="1" u="sng" dirty="0" err="1" smtClean="0">
                <a:ln w="0"/>
                <a:solidFill>
                  <a:schemeClr val="tx1"/>
                </a:solidFill>
                <a:effectLst>
                  <a:outerShdw blurRad="38100" dist="19050" dir="2700000" algn="tl" rotWithShape="0">
                    <a:schemeClr val="dk1">
                      <a:alpha val="40000"/>
                    </a:schemeClr>
                  </a:outerShdw>
                </a:effectLst>
                <a:latin typeface="UTM Androgyne"/>
              </a:rPr>
              <a:t>nhạc</a:t>
            </a:r>
            <a:r>
              <a:rPr lang="en-US" altLang="zh-CN" sz="2000" b="1" u="sng"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(9h30-10h10)</a:t>
            </a:r>
            <a:endParaRPr lang="zh-CN" altLang="en-US" sz="2000" dirty="0">
              <a:ln w="0"/>
              <a:solidFill>
                <a:schemeClr val="tx1"/>
              </a:solidFill>
              <a:effectLst>
                <a:outerShdw blurRad="38100" dist="19050" dir="2700000" algn="tl" rotWithShape="0">
                  <a:schemeClr val="dk1">
                    <a:alpha val="40000"/>
                  </a:schemeClr>
                </a:outerShdw>
              </a:effectLst>
              <a:latin typeface="UTM Androgyne"/>
            </a:endParaRPr>
          </a:p>
        </p:txBody>
      </p:sp>
      <p:sp>
        <p:nvSpPr>
          <p:cNvPr id="134" name="任意多边形: 形状 29">
            <a:extLst>
              <a:ext uri="{FF2B5EF4-FFF2-40B4-BE49-F238E27FC236}">
                <a16:creationId xmlns="" xmlns:a16="http://schemas.microsoft.com/office/drawing/2014/main" id="{CC7C8D56-1F83-4F7B-B7A4-8960EC7C5918}"/>
              </a:ext>
            </a:extLst>
          </p:cNvPr>
          <p:cNvSpPr/>
          <p:nvPr/>
        </p:nvSpPr>
        <p:spPr>
          <a:xfrm>
            <a:off x="4132816" y="4324678"/>
            <a:ext cx="4618187" cy="894840"/>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A4E7E2"/>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v"/>
            </a:pPr>
            <a:endParaRPr lang="en-US" altLang="zh-CN" sz="2000" dirty="0" smtClean="0">
              <a:ln w="0"/>
              <a:solidFill>
                <a:schemeClr val="tx1"/>
              </a:solidFill>
              <a:effectLst>
                <a:outerShdw blurRad="38100" dist="19050" dir="2700000" algn="tl" rotWithShape="0">
                  <a:schemeClr val="dk1">
                    <a:alpha val="40000"/>
                  </a:schemeClr>
                </a:outerShdw>
              </a:effectLst>
              <a:latin typeface="UTM Androgyne"/>
            </a:endParaRPr>
          </a:p>
          <a:p>
            <a:pPr marL="285750" indent="-285750" algn="ctr">
              <a:lnSpc>
                <a:spcPct val="150000"/>
              </a:lnSpc>
              <a:buFont typeface="Wingdings" panose="05000000000000000000" pitchFamily="2" charset="2"/>
              <a:buChar char="v"/>
            </a:pPr>
            <a:r>
              <a:rPr lang="en-US" altLang="zh-CN" sz="2000" b="1" u="sng" dirty="0" err="1" smtClean="0">
                <a:ln w="0"/>
                <a:solidFill>
                  <a:schemeClr val="tx1"/>
                </a:solidFill>
                <a:effectLst>
                  <a:outerShdw blurRad="38100" dist="19050" dir="2700000" algn="tl" rotWithShape="0">
                    <a:schemeClr val="dk1">
                      <a:alpha val="40000"/>
                    </a:schemeClr>
                  </a:outerShdw>
                </a:effectLst>
                <a:latin typeface="UTM Androgyne"/>
              </a:rPr>
              <a:t>Toán</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Diện</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tích</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hình</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thoi</a:t>
            </a:r>
            <a:endParaRPr lang="en-US" altLang="zh-CN" sz="2000" dirty="0" smtClean="0">
              <a:ln w="0"/>
              <a:solidFill>
                <a:schemeClr val="tx1"/>
              </a:solidFill>
              <a:effectLst>
                <a:outerShdw blurRad="38100" dist="19050" dir="2700000" algn="tl" rotWithShape="0">
                  <a:schemeClr val="dk1">
                    <a:alpha val="40000"/>
                  </a:schemeClr>
                </a:outerShdw>
              </a:effectLst>
              <a:latin typeface="UTM Androgyne"/>
            </a:endParaRPr>
          </a:p>
          <a:p>
            <a:pPr algn="ctr">
              <a:lnSpc>
                <a:spcPct val="150000"/>
              </a:lnSpc>
            </a:pPr>
            <a:endParaRPr lang="zh-CN" altLang="en-US" sz="2000" dirty="0">
              <a:ln w="0"/>
              <a:solidFill>
                <a:schemeClr val="tx1"/>
              </a:solidFill>
              <a:effectLst>
                <a:outerShdw blurRad="38100" dist="19050" dir="2700000" algn="tl" rotWithShape="0">
                  <a:schemeClr val="dk1">
                    <a:alpha val="40000"/>
                  </a:schemeClr>
                </a:outerShdw>
              </a:effectLst>
              <a:latin typeface="UTM Androgyne"/>
            </a:endParaRPr>
          </a:p>
        </p:txBody>
      </p:sp>
      <p:sp>
        <p:nvSpPr>
          <p:cNvPr id="135" name="任意多边形: 形状 29">
            <a:extLst>
              <a:ext uri="{FF2B5EF4-FFF2-40B4-BE49-F238E27FC236}">
                <a16:creationId xmlns="" xmlns:a16="http://schemas.microsoft.com/office/drawing/2014/main" id="{CC7C8D56-1F83-4F7B-B7A4-8960EC7C5918}"/>
              </a:ext>
            </a:extLst>
          </p:cNvPr>
          <p:cNvSpPr/>
          <p:nvPr/>
        </p:nvSpPr>
        <p:spPr>
          <a:xfrm>
            <a:off x="6117794" y="5322617"/>
            <a:ext cx="4618187" cy="100920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A4E7E2"/>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v"/>
            </a:pPr>
            <a:r>
              <a:rPr lang="en-US" altLang="zh-CN" sz="2000" b="1" u="sng" dirty="0" smtClean="0">
                <a:ln w="0"/>
                <a:solidFill>
                  <a:schemeClr val="tx1"/>
                </a:solidFill>
                <a:effectLst>
                  <a:outerShdw blurRad="38100" dist="19050" dir="2700000" algn="tl" rotWithShape="0">
                    <a:schemeClr val="dk1">
                      <a:alpha val="40000"/>
                    </a:schemeClr>
                  </a:outerShdw>
                </a:effectLst>
                <a:latin typeface="UTM Androgyne"/>
              </a:rPr>
              <a:t>LTVC</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a:ln w="0"/>
                <a:solidFill>
                  <a:schemeClr val="tx1"/>
                </a:solidFill>
                <a:effectLst>
                  <a:outerShdw blurRad="38100" dist="19050" dir="2700000" algn="tl" rotWithShape="0">
                    <a:schemeClr val="dk1">
                      <a:alpha val="40000"/>
                    </a:schemeClr>
                  </a:outerShdw>
                </a:effectLst>
                <a:latin typeface="UTM Androgyne"/>
              </a:rPr>
              <a:t>C</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ách</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đặ</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t</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câu</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khiến</a:t>
            </a:r>
            <a:endParaRPr lang="en-US" altLang="zh-CN" sz="2000" dirty="0" smtClean="0">
              <a:ln w="0"/>
              <a:solidFill>
                <a:schemeClr val="tx1"/>
              </a:solidFill>
              <a:effectLst>
                <a:outerShdw blurRad="38100" dist="19050" dir="2700000" algn="tl" rotWithShape="0">
                  <a:schemeClr val="dk1">
                    <a:alpha val="40000"/>
                  </a:schemeClr>
                </a:outerShdw>
              </a:effectLst>
              <a:latin typeface="UTM Androgyne"/>
            </a:endParaRPr>
          </a:p>
        </p:txBody>
      </p:sp>
      <p:sp>
        <p:nvSpPr>
          <p:cNvPr id="169" name="任意多边形: 形状 29">
            <a:extLst>
              <a:ext uri="{FF2B5EF4-FFF2-40B4-BE49-F238E27FC236}">
                <a16:creationId xmlns="" xmlns:a16="http://schemas.microsoft.com/office/drawing/2014/main" id="{CC7C8D56-1F83-4F7B-B7A4-8960EC7C5918}"/>
              </a:ext>
            </a:extLst>
          </p:cNvPr>
          <p:cNvSpPr/>
          <p:nvPr/>
        </p:nvSpPr>
        <p:spPr>
          <a:xfrm>
            <a:off x="420691" y="1190328"/>
            <a:ext cx="4618187" cy="100920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A4E7E2"/>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v"/>
            </a:pPr>
            <a:r>
              <a:rPr lang="en-US" altLang="zh-CN" sz="2000" b="1" u="sng" dirty="0" err="1" smtClean="0">
                <a:ln w="0"/>
                <a:solidFill>
                  <a:schemeClr val="tx1"/>
                </a:solidFill>
                <a:effectLst>
                  <a:outerShdw blurRad="38100" dist="19050" dir="2700000" algn="tl" rotWithShape="0">
                    <a:schemeClr val="dk1">
                      <a:alpha val="40000"/>
                    </a:schemeClr>
                  </a:outerShdw>
                </a:effectLst>
                <a:latin typeface="UTM Androgyne"/>
              </a:rPr>
              <a:t>Toán</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Luyện</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tập</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err="1" smtClean="0">
                <a:ln w="0"/>
                <a:solidFill>
                  <a:schemeClr val="tx1"/>
                </a:solidFill>
                <a:effectLst>
                  <a:outerShdw blurRad="38100" dist="19050" dir="2700000" algn="tl" rotWithShape="0">
                    <a:schemeClr val="dk1">
                      <a:alpha val="40000"/>
                    </a:schemeClr>
                  </a:outerShdw>
                </a:effectLst>
                <a:latin typeface="UTM Androgyne"/>
              </a:rPr>
              <a:t>chung</a:t>
            </a:r>
            <a:endParaRPr lang="en-US" altLang="zh-CN" sz="2000" dirty="0" smtClean="0">
              <a:ln w="0"/>
              <a:solidFill>
                <a:schemeClr val="tx1"/>
              </a:solidFill>
              <a:effectLst>
                <a:outerShdw blurRad="38100" dist="19050" dir="2700000" algn="tl" rotWithShape="0">
                  <a:schemeClr val="dk1">
                    <a:alpha val="40000"/>
                  </a:schemeClr>
                </a:outerShdw>
              </a:effectLst>
              <a:latin typeface="UTM Androgyne"/>
            </a:endParaRPr>
          </a:p>
          <a:p>
            <a:pPr marL="285750" indent="-285750" algn="ctr">
              <a:lnSpc>
                <a:spcPct val="150000"/>
              </a:lnSpc>
              <a:buFont typeface="Wingdings" panose="05000000000000000000" pitchFamily="2" charset="2"/>
              <a:buChar char="v"/>
            </a:pPr>
            <a:r>
              <a:rPr lang="en-US" altLang="zh-CN" sz="2000" b="1" u="sng" dirty="0" err="1" smtClean="0">
                <a:ln w="0"/>
                <a:solidFill>
                  <a:schemeClr val="tx1"/>
                </a:solidFill>
                <a:effectLst>
                  <a:outerShdw blurRad="38100" dist="19050" dir="2700000" algn="tl" rotWithShape="0">
                    <a:schemeClr val="dk1">
                      <a:alpha val="40000"/>
                    </a:schemeClr>
                  </a:outerShdw>
                </a:effectLst>
                <a:latin typeface="UTM Androgyne"/>
              </a:rPr>
              <a:t>Tiếng</a:t>
            </a:r>
            <a:r>
              <a:rPr lang="en-US" altLang="zh-CN" sz="2000" b="1" u="sng"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b="1" u="sng" dirty="0" err="1" smtClean="0">
                <a:ln w="0"/>
                <a:solidFill>
                  <a:schemeClr val="tx1"/>
                </a:solidFill>
                <a:effectLst>
                  <a:outerShdw blurRad="38100" dist="19050" dir="2700000" algn="tl" rotWithShape="0">
                    <a:schemeClr val="dk1">
                      <a:alpha val="40000"/>
                    </a:schemeClr>
                  </a:outerShdw>
                </a:effectLst>
                <a:latin typeface="UTM Androgyne"/>
              </a:rPr>
              <a:t>Anh</a:t>
            </a:r>
            <a:r>
              <a:rPr lang="en-US" altLang="zh-CN" sz="2000" b="1" u="sng" dirty="0" smtClean="0">
                <a:ln w="0"/>
                <a:solidFill>
                  <a:schemeClr val="tx1"/>
                </a:solidFill>
                <a:effectLst>
                  <a:outerShdw blurRad="38100" dist="19050" dir="2700000" algn="tl" rotWithShape="0">
                    <a:schemeClr val="dk1">
                      <a:alpha val="40000"/>
                    </a:schemeClr>
                  </a:outerShdw>
                </a:effectLst>
                <a:latin typeface="UTM Androgyne"/>
              </a:rPr>
              <a:t> </a:t>
            </a:r>
            <a:r>
              <a:rPr lang="en-US" altLang="zh-CN" sz="2000" dirty="0" smtClean="0">
                <a:ln w="0"/>
                <a:solidFill>
                  <a:schemeClr val="tx1"/>
                </a:solidFill>
                <a:effectLst>
                  <a:outerShdw blurRad="38100" dist="19050" dir="2700000" algn="tl" rotWithShape="0">
                    <a:schemeClr val="dk1">
                      <a:alpha val="40000"/>
                    </a:schemeClr>
                  </a:outerShdw>
                </a:effectLst>
                <a:latin typeface="UTM Androgyne"/>
              </a:rPr>
              <a:t>(14h-14h40)</a:t>
            </a:r>
            <a:endParaRPr lang="zh-CN" altLang="en-US" sz="2000" dirty="0">
              <a:ln w="0"/>
              <a:solidFill>
                <a:schemeClr val="tx1"/>
              </a:solidFill>
              <a:effectLst>
                <a:outerShdw blurRad="38100" dist="19050" dir="2700000" algn="tl" rotWithShape="0">
                  <a:schemeClr val="dk1">
                    <a:alpha val="40000"/>
                  </a:schemeClr>
                </a:outerShdw>
              </a:effectLst>
              <a:latin typeface="UTM Androgyne"/>
            </a:endParaRPr>
          </a:p>
        </p:txBody>
      </p:sp>
      <p:grpSp>
        <p:nvGrpSpPr>
          <p:cNvPr id="129" name="组合 128"/>
          <p:cNvGrpSpPr/>
          <p:nvPr/>
        </p:nvGrpSpPr>
        <p:grpSpPr>
          <a:xfrm>
            <a:off x="-76497" y="-68148"/>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Oval 1"/>
          <p:cNvSpPr/>
          <p:nvPr/>
        </p:nvSpPr>
        <p:spPr>
          <a:xfrm>
            <a:off x="479200" y="1371941"/>
            <a:ext cx="750166" cy="6360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a:t>
            </a:r>
            <a:endParaRPr lang="en-US" sz="2000" b="1" dirty="0">
              <a:solidFill>
                <a:schemeClr val="tx1"/>
              </a:solidFill>
            </a:endParaRPr>
          </a:p>
        </p:txBody>
      </p:sp>
      <p:sp>
        <p:nvSpPr>
          <p:cNvPr id="171" name="Oval 170"/>
          <p:cNvSpPr/>
          <p:nvPr/>
        </p:nvSpPr>
        <p:spPr>
          <a:xfrm>
            <a:off x="1334719" y="2369435"/>
            <a:ext cx="750166" cy="6360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a:t>
            </a:r>
            <a:endParaRPr lang="en-US" sz="2000" b="1" dirty="0">
              <a:solidFill>
                <a:schemeClr val="tx1"/>
              </a:solidFill>
            </a:endParaRPr>
          </a:p>
        </p:txBody>
      </p:sp>
      <p:sp>
        <p:nvSpPr>
          <p:cNvPr id="172" name="Oval 171"/>
          <p:cNvSpPr/>
          <p:nvPr/>
        </p:nvSpPr>
        <p:spPr>
          <a:xfrm>
            <a:off x="2354701" y="3423981"/>
            <a:ext cx="750166" cy="6360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4</a:t>
            </a:r>
            <a:endParaRPr lang="en-US" sz="2000" b="1" dirty="0">
              <a:solidFill>
                <a:schemeClr val="tx1"/>
              </a:solidFill>
            </a:endParaRPr>
          </a:p>
        </p:txBody>
      </p:sp>
      <p:sp>
        <p:nvSpPr>
          <p:cNvPr id="173" name="Oval 172"/>
          <p:cNvSpPr/>
          <p:nvPr/>
        </p:nvSpPr>
        <p:spPr>
          <a:xfrm>
            <a:off x="4120076" y="4451550"/>
            <a:ext cx="750166" cy="6360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5</a:t>
            </a:r>
            <a:endParaRPr lang="en-US" sz="2000" b="1" dirty="0">
              <a:solidFill>
                <a:schemeClr val="tx1"/>
              </a:solidFill>
            </a:endParaRPr>
          </a:p>
        </p:txBody>
      </p:sp>
      <p:sp>
        <p:nvSpPr>
          <p:cNvPr id="174" name="Oval 173"/>
          <p:cNvSpPr/>
          <p:nvPr/>
        </p:nvSpPr>
        <p:spPr>
          <a:xfrm>
            <a:off x="6076119" y="5549260"/>
            <a:ext cx="750166" cy="6360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6</a:t>
            </a:r>
            <a:endParaRPr lang="en-US" sz="2000" b="1" dirty="0">
              <a:solidFill>
                <a:schemeClr val="tx1"/>
              </a:solidFill>
            </a:endParaRPr>
          </a:p>
        </p:txBody>
      </p:sp>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anim calcmode="lin" valueType="num">
                                      <p:cBhvr>
                                        <p:cTn id="21" dur="1000" fill="hold"/>
                                        <p:tgtEl>
                                          <p:spTgt spid="62"/>
                                        </p:tgtEl>
                                        <p:attrNameLst>
                                          <p:attrName>ppt_x</p:attrName>
                                        </p:attrNameLst>
                                      </p:cBhvr>
                                      <p:tavLst>
                                        <p:tav tm="0">
                                          <p:val>
                                            <p:strVal val="#ppt_x"/>
                                          </p:val>
                                        </p:tav>
                                        <p:tav tm="100000">
                                          <p:val>
                                            <p:strVal val="#ppt_x"/>
                                          </p:val>
                                        </p:tav>
                                      </p:tavLst>
                                    </p:anim>
                                    <p:anim calcmode="lin" valueType="num">
                                      <p:cBhvr>
                                        <p:cTn id="22" dur="1000" fill="hold"/>
                                        <p:tgtEl>
                                          <p:spTgt spid="6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1000" fill="hold"/>
                                        <p:tgtEl>
                                          <p:spTgt spid="6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1000" fill="hold"/>
                                        <p:tgtEl>
                                          <p:spTgt spid="109"/>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0"/>
                                  </p:stCondLst>
                                  <p:childTnLst>
                                    <p:animRot by="21600000">
                                      <p:cBhvr>
                                        <p:cTn id="49" dur="8000" fill="hold"/>
                                        <p:tgtEl>
                                          <p:spTgt spid="12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down)">
                                      <p:cBhvr>
                                        <p:cTn id="54" dur="580">
                                          <p:stCondLst>
                                            <p:cond delay="0"/>
                                          </p:stCondLst>
                                        </p:cTn>
                                        <p:tgtEl>
                                          <p:spTgt spid="131"/>
                                        </p:tgtEl>
                                      </p:cBhvr>
                                    </p:animEffect>
                                    <p:anim calcmode="lin" valueType="num">
                                      <p:cBhvr>
                                        <p:cTn id="55"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0" dur="26">
                                          <p:stCondLst>
                                            <p:cond delay="650"/>
                                          </p:stCondLst>
                                        </p:cTn>
                                        <p:tgtEl>
                                          <p:spTgt spid="131"/>
                                        </p:tgtEl>
                                      </p:cBhvr>
                                      <p:to x="100000" y="60000"/>
                                    </p:animScale>
                                    <p:animScale>
                                      <p:cBhvr>
                                        <p:cTn id="61" dur="166" decel="50000">
                                          <p:stCondLst>
                                            <p:cond delay="676"/>
                                          </p:stCondLst>
                                        </p:cTn>
                                        <p:tgtEl>
                                          <p:spTgt spid="131"/>
                                        </p:tgtEl>
                                      </p:cBhvr>
                                      <p:to x="100000" y="100000"/>
                                    </p:animScale>
                                    <p:animScale>
                                      <p:cBhvr>
                                        <p:cTn id="62" dur="26">
                                          <p:stCondLst>
                                            <p:cond delay="1312"/>
                                          </p:stCondLst>
                                        </p:cTn>
                                        <p:tgtEl>
                                          <p:spTgt spid="131"/>
                                        </p:tgtEl>
                                      </p:cBhvr>
                                      <p:to x="100000" y="80000"/>
                                    </p:animScale>
                                    <p:animScale>
                                      <p:cBhvr>
                                        <p:cTn id="63" dur="166" decel="50000">
                                          <p:stCondLst>
                                            <p:cond delay="1338"/>
                                          </p:stCondLst>
                                        </p:cTn>
                                        <p:tgtEl>
                                          <p:spTgt spid="131"/>
                                        </p:tgtEl>
                                      </p:cBhvr>
                                      <p:to x="100000" y="100000"/>
                                    </p:animScale>
                                    <p:animScale>
                                      <p:cBhvr>
                                        <p:cTn id="64" dur="26">
                                          <p:stCondLst>
                                            <p:cond delay="1642"/>
                                          </p:stCondLst>
                                        </p:cTn>
                                        <p:tgtEl>
                                          <p:spTgt spid="131"/>
                                        </p:tgtEl>
                                      </p:cBhvr>
                                      <p:to x="100000" y="90000"/>
                                    </p:animScale>
                                    <p:animScale>
                                      <p:cBhvr>
                                        <p:cTn id="65" dur="166" decel="50000">
                                          <p:stCondLst>
                                            <p:cond delay="1668"/>
                                          </p:stCondLst>
                                        </p:cTn>
                                        <p:tgtEl>
                                          <p:spTgt spid="131"/>
                                        </p:tgtEl>
                                      </p:cBhvr>
                                      <p:to x="100000" y="100000"/>
                                    </p:animScale>
                                    <p:animScale>
                                      <p:cBhvr>
                                        <p:cTn id="66" dur="26">
                                          <p:stCondLst>
                                            <p:cond delay="1808"/>
                                          </p:stCondLst>
                                        </p:cTn>
                                        <p:tgtEl>
                                          <p:spTgt spid="131"/>
                                        </p:tgtEl>
                                      </p:cBhvr>
                                      <p:to x="100000" y="95000"/>
                                    </p:animScale>
                                    <p:animScale>
                                      <p:cBhvr>
                                        <p:cTn id="67" dur="166" decel="50000">
                                          <p:stCondLst>
                                            <p:cond delay="1834"/>
                                          </p:stCondLst>
                                        </p:cTn>
                                        <p:tgtEl>
                                          <p:spTgt spid="13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3"/>
                                        </p:tgtEl>
                                        <p:attrNameLst>
                                          <p:attrName>style.visibility</p:attrName>
                                        </p:attrNameLst>
                                      </p:cBhvr>
                                      <p:to>
                                        <p:strVal val="visible"/>
                                      </p:to>
                                    </p:set>
                                    <p:animEffect transition="in" filter="fade">
                                      <p:cBhvr>
                                        <p:cTn id="72" dur="500"/>
                                        <p:tgtEl>
                                          <p:spTgt spid="133"/>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animEffect transition="in" filter="fade">
                                      <p:cBhvr>
                                        <p:cTn id="78" dur="500"/>
                                        <p:tgtEl>
                                          <p:spTgt spid="125"/>
                                        </p:tgtEl>
                                      </p:cBhvr>
                                    </p:animEffect>
                                  </p:childTnLst>
                                </p:cTn>
                              </p:par>
                            </p:childTnLst>
                          </p:cTn>
                        </p:par>
                        <p:par>
                          <p:cTn id="79" fill="hold">
                            <p:stCondLst>
                              <p:cond delay="1000"/>
                            </p:stCondLst>
                            <p:childTnLst>
                              <p:par>
                                <p:cTn id="80" presetID="53" presetClass="entr" presetSubtype="16" fill="hold" grpId="0" nodeType="afterEffect">
                                  <p:stCondLst>
                                    <p:cond delay="0"/>
                                  </p:stCondLst>
                                  <p:childTnLst>
                                    <p:set>
                                      <p:cBhvr>
                                        <p:cTn id="81" dur="1" fill="hold">
                                          <p:stCondLst>
                                            <p:cond delay="0"/>
                                          </p:stCondLst>
                                        </p:cTn>
                                        <p:tgtEl>
                                          <p:spTgt spid="127"/>
                                        </p:tgtEl>
                                        <p:attrNameLst>
                                          <p:attrName>style.visibility</p:attrName>
                                        </p:attrNameLst>
                                      </p:cBhvr>
                                      <p:to>
                                        <p:strVal val="visible"/>
                                      </p:to>
                                    </p:set>
                                    <p:anim calcmode="lin" valueType="num">
                                      <p:cBhvr>
                                        <p:cTn id="82" dur="500" fill="hold"/>
                                        <p:tgtEl>
                                          <p:spTgt spid="127"/>
                                        </p:tgtEl>
                                        <p:attrNameLst>
                                          <p:attrName>ppt_w</p:attrName>
                                        </p:attrNameLst>
                                      </p:cBhvr>
                                      <p:tavLst>
                                        <p:tav tm="0">
                                          <p:val>
                                            <p:fltVal val="0"/>
                                          </p:val>
                                        </p:tav>
                                        <p:tav tm="100000">
                                          <p:val>
                                            <p:strVal val="#ppt_w"/>
                                          </p:val>
                                        </p:tav>
                                      </p:tavLst>
                                    </p:anim>
                                    <p:anim calcmode="lin" valueType="num">
                                      <p:cBhvr>
                                        <p:cTn id="83" dur="500" fill="hold"/>
                                        <p:tgtEl>
                                          <p:spTgt spid="127"/>
                                        </p:tgtEl>
                                        <p:attrNameLst>
                                          <p:attrName>ppt_h</p:attrName>
                                        </p:attrNameLst>
                                      </p:cBhvr>
                                      <p:tavLst>
                                        <p:tav tm="0">
                                          <p:val>
                                            <p:fltVal val="0"/>
                                          </p:val>
                                        </p:tav>
                                        <p:tav tm="100000">
                                          <p:val>
                                            <p:strVal val="#ppt_h"/>
                                          </p:val>
                                        </p:tav>
                                      </p:tavLst>
                                    </p:anim>
                                    <p:animEffect transition="in" filter="fade">
                                      <p:cBhvr>
                                        <p:cTn id="84" dur="500"/>
                                        <p:tgtEl>
                                          <p:spTgt spid="127"/>
                                        </p:tgtEl>
                                      </p:cBhvr>
                                    </p:animEffect>
                                  </p:childTnLst>
                                </p:cTn>
                              </p:par>
                            </p:childTnLst>
                          </p:cTn>
                        </p:par>
                        <p:par>
                          <p:cTn id="85" fill="hold">
                            <p:stCondLst>
                              <p:cond delay="1500"/>
                            </p:stCondLst>
                            <p:childTnLst>
                              <p:par>
                                <p:cTn id="86" presetID="53" presetClass="entr" presetSubtype="16" fill="hold" grpId="0" nodeType="afterEffect">
                                  <p:stCondLst>
                                    <p:cond delay="0"/>
                                  </p:stCondLst>
                                  <p:childTnLst>
                                    <p:set>
                                      <p:cBhvr>
                                        <p:cTn id="87" dur="1" fill="hold">
                                          <p:stCondLst>
                                            <p:cond delay="0"/>
                                          </p:stCondLst>
                                        </p:cTn>
                                        <p:tgtEl>
                                          <p:spTgt spid="134"/>
                                        </p:tgtEl>
                                        <p:attrNameLst>
                                          <p:attrName>style.visibility</p:attrName>
                                        </p:attrNameLst>
                                      </p:cBhvr>
                                      <p:to>
                                        <p:strVal val="visible"/>
                                      </p:to>
                                    </p:set>
                                    <p:anim calcmode="lin" valueType="num">
                                      <p:cBhvr>
                                        <p:cTn id="88" dur="500" fill="hold"/>
                                        <p:tgtEl>
                                          <p:spTgt spid="134"/>
                                        </p:tgtEl>
                                        <p:attrNameLst>
                                          <p:attrName>ppt_w</p:attrName>
                                        </p:attrNameLst>
                                      </p:cBhvr>
                                      <p:tavLst>
                                        <p:tav tm="0">
                                          <p:val>
                                            <p:fltVal val="0"/>
                                          </p:val>
                                        </p:tav>
                                        <p:tav tm="100000">
                                          <p:val>
                                            <p:strVal val="#ppt_w"/>
                                          </p:val>
                                        </p:tav>
                                      </p:tavLst>
                                    </p:anim>
                                    <p:anim calcmode="lin" valueType="num">
                                      <p:cBhvr>
                                        <p:cTn id="89" dur="500" fill="hold"/>
                                        <p:tgtEl>
                                          <p:spTgt spid="134"/>
                                        </p:tgtEl>
                                        <p:attrNameLst>
                                          <p:attrName>ppt_h</p:attrName>
                                        </p:attrNameLst>
                                      </p:cBhvr>
                                      <p:tavLst>
                                        <p:tav tm="0">
                                          <p:val>
                                            <p:fltVal val="0"/>
                                          </p:val>
                                        </p:tav>
                                        <p:tav tm="100000">
                                          <p:val>
                                            <p:strVal val="#ppt_h"/>
                                          </p:val>
                                        </p:tav>
                                      </p:tavLst>
                                    </p:anim>
                                    <p:animEffect transition="in" filter="fade">
                                      <p:cBhvr>
                                        <p:cTn id="90" dur="500"/>
                                        <p:tgtEl>
                                          <p:spTgt spid="134"/>
                                        </p:tgtEl>
                                      </p:cBhvr>
                                    </p:animEffect>
                                  </p:childTnLst>
                                </p:cTn>
                              </p:par>
                            </p:childTnLst>
                          </p:cTn>
                        </p:par>
                        <p:par>
                          <p:cTn id="91" fill="hold">
                            <p:stCondLst>
                              <p:cond delay="2000"/>
                            </p:stCondLst>
                            <p:childTnLst>
                              <p:par>
                                <p:cTn id="92" presetID="53" presetClass="entr" presetSubtype="16"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childTnLst>
                          </p:cTn>
                        </p:par>
                        <p:par>
                          <p:cTn id="97" fill="hold">
                            <p:stCondLst>
                              <p:cond delay="2500"/>
                            </p:stCondLst>
                            <p:childTnLst>
                              <p:par>
                                <p:cTn id="98" presetID="53" presetClass="entr" presetSubtype="16" fill="hold" grpId="0" nodeType="afterEffect">
                                  <p:stCondLst>
                                    <p:cond delay="0"/>
                                  </p:stCondLst>
                                  <p:childTnLst>
                                    <p:set>
                                      <p:cBhvr>
                                        <p:cTn id="99" dur="1" fill="hold">
                                          <p:stCondLst>
                                            <p:cond delay="0"/>
                                          </p:stCondLst>
                                        </p:cTn>
                                        <p:tgtEl>
                                          <p:spTgt spid="169"/>
                                        </p:tgtEl>
                                        <p:attrNameLst>
                                          <p:attrName>style.visibility</p:attrName>
                                        </p:attrNameLst>
                                      </p:cBhvr>
                                      <p:to>
                                        <p:strVal val="visible"/>
                                      </p:to>
                                    </p:set>
                                    <p:anim calcmode="lin" valueType="num">
                                      <p:cBhvr>
                                        <p:cTn id="100" dur="500" fill="hold"/>
                                        <p:tgtEl>
                                          <p:spTgt spid="169"/>
                                        </p:tgtEl>
                                        <p:attrNameLst>
                                          <p:attrName>ppt_w</p:attrName>
                                        </p:attrNameLst>
                                      </p:cBhvr>
                                      <p:tavLst>
                                        <p:tav tm="0">
                                          <p:val>
                                            <p:fltVal val="0"/>
                                          </p:val>
                                        </p:tav>
                                        <p:tav tm="100000">
                                          <p:val>
                                            <p:strVal val="#ppt_w"/>
                                          </p:val>
                                        </p:tav>
                                      </p:tavLst>
                                    </p:anim>
                                    <p:anim calcmode="lin" valueType="num">
                                      <p:cBhvr>
                                        <p:cTn id="101" dur="500" fill="hold"/>
                                        <p:tgtEl>
                                          <p:spTgt spid="169"/>
                                        </p:tgtEl>
                                        <p:attrNameLst>
                                          <p:attrName>ppt_h</p:attrName>
                                        </p:attrNameLst>
                                      </p:cBhvr>
                                      <p:tavLst>
                                        <p:tav tm="0">
                                          <p:val>
                                            <p:fltVal val="0"/>
                                          </p:val>
                                        </p:tav>
                                        <p:tav tm="100000">
                                          <p:val>
                                            <p:strVal val="#ppt_h"/>
                                          </p:val>
                                        </p:tav>
                                      </p:tavLst>
                                    </p:anim>
                                    <p:animEffect transition="in" filter="fade">
                                      <p:cBhvr>
                                        <p:cTn id="102" dur="500"/>
                                        <p:tgtEl>
                                          <p:spTgt spid="169"/>
                                        </p:tgtEl>
                                      </p:cBhvr>
                                    </p:animEffect>
                                  </p:childTnLst>
                                </p:cTn>
                              </p:par>
                            </p:childTnLst>
                          </p:cTn>
                        </p:par>
                        <p:par>
                          <p:cTn id="103" fill="hold">
                            <p:stCondLst>
                              <p:cond delay="3000"/>
                            </p:stCondLst>
                            <p:childTnLst>
                              <p:par>
                                <p:cTn id="104" presetID="53" presetClass="entr" presetSubtype="16" fill="hold" grpId="0" nodeType="afterEffect">
                                  <p:stCondLst>
                                    <p:cond delay="0"/>
                                  </p:stCondLst>
                                  <p:childTnLst>
                                    <p:set>
                                      <p:cBhvr>
                                        <p:cTn id="105" dur="1" fill="hold">
                                          <p:stCondLst>
                                            <p:cond delay="0"/>
                                          </p:stCondLst>
                                        </p:cTn>
                                        <p:tgtEl>
                                          <p:spTgt spid="170"/>
                                        </p:tgtEl>
                                        <p:attrNameLst>
                                          <p:attrName>style.visibility</p:attrName>
                                        </p:attrNameLst>
                                      </p:cBhvr>
                                      <p:to>
                                        <p:strVal val="visible"/>
                                      </p:to>
                                    </p:set>
                                    <p:anim calcmode="lin" valueType="num">
                                      <p:cBhvr>
                                        <p:cTn id="106" dur="500" fill="hold"/>
                                        <p:tgtEl>
                                          <p:spTgt spid="170"/>
                                        </p:tgtEl>
                                        <p:attrNameLst>
                                          <p:attrName>ppt_w</p:attrName>
                                        </p:attrNameLst>
                                      </p:cBhvr>
                                      <p:tavLst>
                                        <p:tav tm="0">
                                          <p:val>
                                            <p:fltVal val="0"/>
                                          </p:val>
                                        </p:tav>
                                        <p:tav tm="100000">
                                          <p:val>
                                            <p:strVal val="#ppt_w"/>
                                          </p:val>
                                        </p:tav>
                                      </p:tavLst>
                                    </p:anim>
                                    <p:anim calcmode="lin" valueType="num">
                                      <p:cBhvr>
                                        <p:cTn id="107" dur="500" fill="hold"/>
                                        <p:tgtEl>
                                          <p:spTgt spid="170"/>
                                        </p:tgtEl>
                                        <p:attrNameLst>
                                          <p:attrName>ppt_h</p:attrName>
                                        </p:attrNameLst>
                                      </p:cBhvr>
                                      <p:tavLst>
                                        <p:tav tm="0">
                                          <p:val>
                                            <p:fltVal val="0"/>
                                          </p:val>
                                        </p:tav>
                                        <p:tav tm="100000">
                                          <p:val>
                                            <p:strVal val="#ppt_h"/>
                                          </p:val>
                                        </p:tav>
                                      </p:tavLst>
                                    </p:anim>
                                    <p:animEffect transition="in" filter="fade">
                                      <p:cBhvr>
                                        <p:cTn id="10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61" grpId="0" animBg="1"/>
      <p:bldP spid="62" grpId="0" animBg="1"/>
      <p:bldP spid="63" grpId="0" animBg="1"/>
      <p:bldP spid="64" grpId="0" animBg="1"/>
      <p:bldP spid="65" grpId="0" animBg="1"/>
      <p:bldP spid="66" grpId="0" animBg="1"/>
      <p:bldP spid="109" grpId="0" animBg="1"/>
      <p:bldP spid="131" grpId="0"/>
      <p:bldP spid="125" grpId="0" animBg="1"/>
      <p:bldP spid="127" grpId="0" animBg="1"/>
      <p:bldP spid="134" grpId="0" animBg="1"/>
      <p:bldP spid="135" grpId="0" animBg="1"/>
      <p:bldP spid="1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5000"/>
          </a:schemeClr>
        </a:solidFill>
        <a:effectLst/>
      </p:bgPr>
    </p:bg>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xmlns="" id="{BF9CAB77-253B-4E68-9CD5-2F483C38E33B}"/>
              </a:ext>
            </a:extLst>
          </p:cNvPr>
          <p:cNvSpPr/>
          <p:nvPr/>
        </p:nvSpPr>
        <p:spPr>
          <a:xfrm>
            <a:off x="658530" y="1299100"/>
            <a:ext cx="11090584" cy="3917435"/>
          </a:xfrm>
          <a:custGeom>
            <a:avLst/>
            <a:gdLst>
              <a:gd name="connsiteX0" fmla="*/ 0 w 11090584"/>
              <a:gd name="connsiteY0" fmla="*/ 652919 h 3917435"/>
              <a:gd name="connsiteX1" fmla="*/ 652919 w 11090584"/>
              <a:gd name="connsiteY1" fmla="*/ 0 h 3917435"/>
              <a:gd name="connsiteX2" fmla="*/ 1130645 w 11090584"/>
              <a:gd name="connsiteY2" fmla="*/ 0 h 3917435"/>
              <a:gd name="connsiteX3" fmla="*/ 1608371 w 11090584"/>
              <a:gd name="connsiteY3" fmla="*/ 0 h 3917435"/>
              <a:gd name="connsiteX4" fmla="*/ 2086097 w 11090584"/>
              <a:gd name="connsiteY4" fmla="*/ 0 h 3917435"/>
              <a:gd name="connsiteX5" fmla="*/ 2368127 w 11090584"/>
              <a:gd name="connsiteY5" fmla="*/ 0 h 3917435"/>
              <a:gd name="connsiteX6" fmla="*/ 3041548 w 11090584"/>
              <a:gd name="connsiteY6" fmla="*/ 0 h 3917435"/>
              <a:gd name="connsiteX7" fmla="*/ 3714969 w 11090584"/>
              <a:gd name="connsiteY7" fmla="*/ 0 h 3917435"/>
              <a:gd name="connsiteX8" fmla="*/ 4388390 w 11090584"/>
              <a:gd name="connsiteY8" fmla="*/ 0 h 3917435"/>
              <a:gd name="connsiteX9" fmla="*/ 5061810 w 11090584"/>
              <a:gd name="connsiteY9" fmla="*/ 0 h 3917435"/>
              <a:gd name="connsiteX10" fmla="*/ 5637384 w 11090584"/>
              <a:gd name="connsiteY10" fmla="*/ 0 h 3917435"/>
              <a:gd name="connsiteX11" fmla="*/ 6017262 w 11090584"/>
              <a:gd name="connsiteY11" fmla="*/ 0 h 3917435"/>
              <a:gd name="connsiteX12" fmla="*/ 6494988 w 11090584"/>
              <a:gd name="connsiteY12" fmla="*/ 0 h 3917435"/>
              <a:gd name="connsiteX13" fmla="*/ 7168409 w 11090584"/>
              <a:gd name="connsiteY13" fmla="*/ 0 h 3917435"/>
              <a:gd name="connsiteX14" fmla="*/ 7939677 w 11090584"/>
              <a:gd name="connsiteY14" fmla="*/ 0 h 3917435"/>
              <a:gd name="connsiteX15" fmla="*/ 8319555 w 11090584"/>
              <a:gd name="connsiteY15" fmla="*/ 0 h 3917435"/>
              <a:gd name="connsiteX16" fmla="*/ 8699434 w 11090584"/>
              <a:gd name="connsiteY16" fmla="*/ 0 h 3917435"/>
              <a:gd name="connsiteX17" fmla="*/ 8981465 w 11090584"/>
              <a:gd name="connsiteY17" fmla="*/ 0 h 3917435"/>
              <a:gd name="connsiteX18" fmla="*/ 9752733 w 11090584"/>
              <a:gd name="connsiteY18" fmla="*/ 0 h 3917435"/>
              <a:gd name="connsiteX19" fmla="*/ 10437665 w 11090584"/>
              <a:gd name="connsiteY19" fmla="*/ 0 h 3917435"/>
              <a:gd name="connsiteX20" fmla="*/ 11090584 w 11090584"/>
              <a:gd name="connsiteY20" fmla="*/ 652919 h 3917435"/>
              <a:gd name="connsiteX21" fmla="*/ 11090584 w 11090584"/>
              <a:gd name="connsiteY21" fmla="*/ 1201354 h 3917435"/>
              <a:gd name="connsiteX22" fmla="*/ 11090584 w 11090584"/>
              <a:gd name="connsiteY22" fmla="*/ 1671442 h 3917435"/>
              <a:gd name="connsiteX23" fmla="*/ 11090584 w 11090584"/>
              <a:gd name="connsiteY23" fmla="*/ 2141529 h 3917435"/>
              <a:gd name="connsiteX24" fmla="*/ 11090584 w 11090584"/>
              <a:gd name="connsiteY24" fmla="*/ 2716081 h 3917435"/>
              <a:gd name="connsiteX25" fmla="*/ 11090584 w 11090584"/>
              <a:gd name="connsiteY25" fmla="*/ 3264516 h 3917435"/>
              <a:gd name="connsiteX26" fmla="*/ 10437665 w 11090584"/>
              <a:gd name="connsiteY26" fmla="*/ 3917435 h 3917435"/>
              <a:gd name="connsiteX27" fmla="*/ 9666397 w 11090584"/>
              <a:gd name="connsiteY27" fmla="*/ 3917435 h 3917435"/>
              <a:gd name="connsiteX28" fmla="*/ 8992976 w 11090584"/>
              <a:gd name="connsiteY28" fmla="*/ 3917435 h 3917435"/>
              <a:gd name="connsiteX29" fmla="*/ 8710945 w 11090584"/>
              <a:gd name="connsiteY29" fmla="*/ 3917435 h 3917435"/>
              <a:gd name="connsiteX30" fmla="*/ 8428914 w 11090584"/>
              <a:gd name="connsiteY30" fmla="*/ 3917435 h 3917435"/>
              <a:gd name="connsiteX31" fmla="*/ 7657646 w 11090584"/>
              <a:gd name="connsiteY31" fmla="*/ 3917435 h 3917435"/>
              <a:gd name="connsiteX32" fmla="*/ 7179920 w 11090584"/>
              <a:gd name="connsiteY32" fmla="*/ 3917435 h 3917435"/>
              <a:gd name="connsiteX33" fmla="*/ 6897889 w 11090584"/>
              <a:gd name="connsiteY33" fmla="*/ 3917435 h 3917435"/>
              <a:gd name="connsiteX34" fmla="*/ 6224468 w 11090584"/>
              <a:gd name="connsiteY34" fmla="*/ 3917435 h 3917435"/>
              <a:gd name="connsiteX35" fmla="*/ 5648895 w 11090584"/>
              <a:gd name="connsiteY35" fmla="*/ 3917435 h 3917435"/>
              <a:gd name="connsiteX36" fmla="*/ 5366864 w 11090584"/>
              <a:gd name="connsiteY36" fmla="*/ 3917435 h 3917435"/>
              <a:gd name="connsiteX37" fmla="*/ 5084833 w 11090584"/>
              <a:gd name="connsiteY37" fmla="*/ 3917435 h 3917435"/>
              <a:gd name="connsiteX38" fmla="*/ 4411413 w 11090584"/>
              <a:gd name="connsiteY38" fmla="*/ 3917435 h 3917435"/>
              <a:gd name="connsiteX39" fmla="*/ 3640144 w 11090584"/>
              <a:gd name="connsiteY39" fmla="*/ 3917435 h 3917435"/>
              <a:gd name="connsiteX40" fmla="*/ 3260266 w 11090584"/>
              <a:gd name="connsiteY40" fmla="*/ 3917435 h 3917435"/>
              <a:gd name="connsiteX41" fmla="*/ 2782540 w 11090584"/>
              <a:gd name="connsiteY41" fmla="*/ 3917435 h 3917435"/>
              <a:gd name="connsiteX42" fmla="*/ 2109119 w 11090584"/>
              <a:gd name="connsiteY42" fmla="*/ 3917435 h 3917435"/>
              <a:gd name="connsiteX43" fmla="*/ 1729241 w 11090584"/>
              <a:gd name="connsiteY43" fmla="*/ 3917435 h 3917435"/>
              <a:gd name="connsiteX44" fmla="*/ 1447210 w 11090584"/>
              <a:gd name="connsiteY44" fmla="*/ 3917435 h 3917435"/>
              <a:gd name="connsiteX45" fmla="*/ 652919 w 11090584"/>
              <a:gd name="connsiteY45" fmla="*/ 3917435 h 3917435"/>
              <a:gd name="connsiteX46" fmla="*/ 0 w 11090584"/>
              <a:gd name="connsiteY46" fmla="*/ 3264516 h 3917435"/>
              <a:gd name="connsiteX47" fmla="*/ 0 w 11090584"/>
              <a:gd name="connsiteY47" fmla="*/ 2742197 h 3917435"/>
              <a:gd name="connsiteX48" fmla="*/ 0 w 11090584"/>
              <a:gd name="connsiteY48" fmla="*/ 2193761 h 3917435"/>
              <a:gd name="connsiteX49" fmla="*/ 0 w 11090584"/>
              <a:gd name="connsiteY49" fmla="*/ 1645326 h 3917435"/>
              <a:gd name="connsiteX50" fmla="*/ 0 w 11090584"/>
              <a:gd name="connsiteY50" fmla="*/ 1123006 h 3917435"/>
              <a:gd name="connsiteX51" fmla="*/ 0 w 11090584"/>
              <a:gd name="connsiteY51" fmla="*/ 652919 h 39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090584" h="3917435" fill="none" extrusionOk="0">
                <a:moveTo>
                  <a:pt x="0" y="652919"/>
                </a:moveTo>
                <a:cubicBezTo>
                  <a:pt x="-5741" y="321341"/>
                  <a:pt x="378773" y="60764"/>
                  <a:pt x="652919" y="0"/>
                </a:cubicBezTo>
                <a:cubicBezTo>
                  <a:pt x="757928" y="-51503"/>
                  <a:pt x="1014168" y="13859"/>
                  <a:pt x="1130645" y="0"/>
                </a:cubicBezTo>
                <a:cubicBezTo>
                  <a:pt x="1247122" y="-13859"/>
                  <a:pt x="1503662" y="744"/>
                  <a:pt x="1608371" y="0"/>
                </a:cubicBezTo>
                <a:cubicBezTo>
                  <a:pt x="1713080" y="-744"/>
                  <a:pt x="1961642" y="13662"/>
                  <a:pt x="2086097" y="0"/>
                </a:cubicBezTo>
                <a:cubicBezTo>
                  <a:pt x="2210552" y="-13662"/>
                  <a:pt x="2255268" y="12169"/>
                  <a:pt x="2368127" y="0"/>
                </a:cubicBezTo>
                <a:cubicBezTo>
                  <a:pt x="2480986" y="-12169"/>
                  <a:pt x="2901931" y="44617"/>
                  <a:pt x="3041548" y="0"/>
                </a:cubicBezTo>
                <a:cubicBezTo>
                  <a:pt x="3181165" y="-44617"/>
                  <a:pt x="3382639" y="2749"/>
                  <a:pt x="3714969" y="0"/>
                </a:cubicBezTo>
                <a:cubicBezTo>
                  <a:pt x="4047299" y="-2749"/>
                  <a:pt x="4124787" y="35243"/>
                  <a:pt x="4388390" y="0"/>
                </a:cubicBezTo>
                <a:cubicBezTo>
                  <a:pt x="4651993" y="-35243"/>
                  <a:pt x="4748841" y="54841"/>
                  <a:pt x="5061810" y="0"/>
                </a:cubicBezTo>
                <a:cubicBezTo>
                  <a:pt x="5374779" y="-54841"/>
                  <a:pt x="5407807" y="54743"/>
                  <a:pt x="5637384" y="0"/>
                </a:cubicBezTo>
                <a:cubicBezTo>
                  <a:pt x="5866961" y="-54743"/>
                  <a:pt x="5922386" y="23993"/>
                  <a:pt x="6017262" y="0"/>
                </a:cubicBezTo>
                <a:cubicBezTo>
                  <a:pt x="6112138" y="-23993"/>
                  <a:pt x="6387036" y="30414"/>
                  <a:pt x="6494988" y="0"/>
                </a:cubicBezTo>
                <a:cubicBezTo>
                  <a:pt x="6602940" y="-30414"/>
                  <a:pt x="7000945" y="57200"/>
                  <a:pt x="7168409" y="0"/>
                </a:cubicBezTo>
                <a:cubicBezTo>
                  <a:pt x="7335873" y="-57200"/>
                  <a:pt x="7683033" y="52936"/>
                  <a:pt x="7939677" y="0"/>
                </a:cubicBezTo>
                <a:cubicBezTo>
                  <a:pt x="8196321" y="-52936"/>
                  <a:pt x="8232040" y="5937"/>
                  <a:pt x="8319555" y="0"/>
                </a:cubicBezTo>
                <a:cubicBezTo>
                  <a:pt x="8407070" y="-5937"/>
                  <a:pt x="8537137" y="16247"/>
                  <a:pt x="8699434" y="0"/>
                </a:cubicBezTo>
                <a:cubicBezTo>
                  <a:pt x="8861731" y="-16247"/>
                  <a:pt x="8858856" y="12718"/>
                  <a:pt x="8981465" y="0"/>
                </a:cubicBezTo>
                <a:cubicBezTo>
                  <a:pt x="9104074" y="-12718"/>
                  <a:pt x="9559439" y="8329"/>
                  <a:pt x="9752733" y="0"/>
                </a:cubicBezTo>
                <a:cubicBezTo>
                  <a:pt x="9946027" y="-8329"/>
                  <a:pt x="10136941" y="48229"/>
                  <a:pt x="10437665" y="0"/>
                </a:cubicBezTo>
                <a:cubicBezTo>
                  <a:pt x="10813331" y="9950"/>
                  <a:pt x="11075190" y="268644"/>
                  <a:pt x="11090584" y="652919"/>
                </a:cubicBezTo>
                <a:cubicBezTo>
                  <a:pt x="11149992" y="779565"/>
                  <a:pt x="11027602" y="1006706"/>
                  <a:pt x="11090584" y="1201354"/>
                </a:cubicBezTo>
                <a:cubicBezTo>
                  <a:pt x="11153566" y="1396002"/>
                  <a:pt x="11073862" y="1529828"/>
                  <a:pt x="11090584" y="1671442"/>
                </a:cubicBezTo>
                <a:cubicBezTo>
                  <a:pt x="11107306" y="1813056"/>
                  <a:pt x="11055294" y="2019978"/>
                  <a:pt x="11090584" y="2141529"/>
                </a:cubicBezTo>
                <a:cubicBezTo>
                  <a:pt x="11125874" y="2263080"/>
                  <a:pt x="11085080" y="2543908"/>
                  <a:pt x="11090584" y="2716081"/>
                </a:cubicBezTo>
                <a:cubicBezTo>
                  <a:pt x="11096088" y="2888254"/>
                  <a:pt x="11082831" y="3080437"/>
                  <a:pt x="11090584" y="3264516"/>
                </a:cubicBezTo>
                <a:cubicBezTo>
                  <a:pt x="11105946" y="3636034"/>
                  <a:pt x="10824714" y="3929459"/>
                  <a:pt x="10437665" y="3917435"/>
                </a:cubicBezTo>
                <a:cubicBezTo>
                  <a:pt x="10088505" y="3944600"/>
                  <a:pt x="9910401" y="3857116"/>
                  <a:pt x="9666397" y="3917435"/>
                </a:cubicBezTo>
                <a:cubicBezTo>
                  <a:pt x="9422393" y="3977754"/>
                  <a:pt x="9198788" y="3857396"/>
                  <a:pt x="8992976" y="3917435"/>
                </a:cubicBezTo>
                <a:cubicBezTo>
                  <a:pt x="8787164" y="3977474"/>
                  <a:pt x="8789914" y="3884649"/>
                  <a:pt x="8710945" y="3917435"/>
                </a:cubicBezTo>
                <a:cubicBezTo>
                  <a:pt x="8631976" y="3950221"/>
                  <a:pt x="8485336" y="3915668"/>
                  <a:pt x="8428914" y="3917435"/>
                </a:cubicBezTo>
                <a:cubicBezTo>
                  <a:pt x="8372492" y="3919202"/>
                  <a:pt x="7947852" y="3907802"/>
                  <a:pt x="7657646" y="3917435"/>
                </a:cubicBezTo>
                <a:cubicBezTo>
                  <a:pt x="7367440" y="3927068"/>
                  <a:pt x="7404281" y="3875561"/>
                  <a:pt x="7179920" y="3917435"/>
                </a:cubicBezTo>
                <a:cubicBezTo>
                  <a:pt x="6955559" y="3959309"/>
                  <a:pt x="6999154" y="3912036"/>
                  <a:pt x="6897889" y="3917435"/>
                </a:cubicBezTo>
                <a:cubicBezTo>
                  <a:pt x="6796624" y="3922834"/>
                  <a:pt x="6384562" y="3888474"/>
                  <a:pt x="6224468" y="3917435"/>
                </a:cubicBezTo>
                <a:cubicBezTo>
                  <a:pt x="6064374" y="3946396"/>
                  <a:pt x="5781941" y="3902653"/>
                  <a:pt x="5648895" y="3917435"/>
                </a:cubicBezTo>
                <a:cubicBezTo>
                  <a:pt x="5515849" y="3932217"/>
                  <a:pt x="5453798" y="3916972"/>
                  <a:pt x="5366864" y="3917435"/>
                </a:cubicBezTo>
                <a:cubicBezTo>
                  <a:pt x="5279930" y="3917898"/>
                  <a:pt x="5171791" y="3896268"/>
                  <a:pt x="5084833" y="3917435"/>
                </a:cubicBezTo>
                <a:cubicBezTo>
                  <a:pt x="4997875" y="3938602"/>
                  <a:pt x="4553711" y="3891688"/>
                  <a:pt x="4411413" y="3917435"/>
                </a:cubicBezTo>
                <a:cubicBezTo>
                  <a:pt x="4269115" y="3943182"/>
                  <a:pt x="3906589" y="3843415"/>
                  <a:pt x="3640144" y="3917435"/>
                </a:cubicBezTo>
                <a:cubicBezTo>
                  <a:pt x="3373699" y="3991455"/>
                  <a:pt x="3450074" y="3874362"/>
                  <a:pt x="3260266" y="3917435"/>
                </a:cubicBezTo>
                <a:cubicBezTo>
                  <a:pt x="3070458" y="3960508"/>
                  <a:pt x="2982385" y="3865290"/>
                  <a:pt x="2782540" y="3917435"/>
                </a:cubicBezTo>
                <a:cubicBezTo>
                  <a:pt x="2582695" y="3969580"/>
                  <a:pt x="2284568" y="3888073"/>
                  <a:pt x="2109119" y="3917435"/>
                </a:cubicBezTo>
                <a:cubicBezTo>
                  <a:pt x="1933670" y="3946797"/>
                  <a:pt x="1853846" y="3874831"/>
                  <a:pt x="1729241" y="3917435"/>
                </a:cubicBezTo>
                <a:cubicBezTo>
                  <a:pt x="1604636" y="3960039"/>
                  <a:pt x="1543927" y="3889489"/>
                  <a:pt x="1447210" y="3917435"/>
                </a:cubicBezTo>
                <a:cubicBezTo>
                  <a:pt x="1350493" y="3945381"/>
                  <a:pt x="973923" y="3831751"/>
                  <a:pt x="652919" y="3917435"/>
                </a:cubicBezTo>
                <a:cubicBezTo>
                  <a:pt x="339437" y="3868428"/>
                  <a:pt x="-54280" y="3683957"/>
                  <a:pt x="0" y="3264516"/>
                </a:cubicBezTo>
                <a:cubicBezTo>
                  <a:pt x="-21210" y="3134217"/>
                  <a:pt x="12425" y="2991946"/>
                  <a:pt x="0" y="2742197"/>
                </a:cubicBezTo>
                <a:cubicBezTo>
                  <a:pt x="-12425" y="2492448"/>
                  <a:pt x="34959" y="2382299"/>
                  <a:pt x="0" y="2193761"/>
                </a:cubicBezTo>
                <a:cubicBezTo>
                  <a:pt x="-34959" y="2005223"/>
                  <a:pt x="2530" y="1780195"/>
                  <a:pt x="0" y="1645326"/>
                </a:cubicBezTo>
                <a:cubicBezTo>
                  <a:pt x="-2530" y="1510458"/>
                  <a:pt x="18454" y="1287723"/>
                  <a:pt x="0" y="1123006"/>
                </a:cubicBezTo>
                <a:cubicBezTo>
                  <a:pt x="-18454" y="958289"/>
                  <a:pt x="29626" y="862931"/>
                  <a:pt x="0" y="652919"/>
                </a:cubicBezTo>
                <a:close/>
              </a:path>
              <a:path w="11090584" h="3917435" stroke="0" extrusionOk="0">
                <a:moveTo>
                  <a:pt x="0" y="652919"/>
                </a:moveTo>
                <a:cubicBezTo>
                  <a:pt x="-12255" y="314888"/>
                  <a:pt x="353764" y="45325"/>
                  <a:pt x="652919" y="0"/>
                </a:cubicBezTo>
                <a:cubicBezTo>
                  <a:pt x="890754" y="-59757"/>
                  <a:pt x="1101463" y="60823"/>
                  <a:pt x="1228492" y="0"/>
                </a:cubicBezTo>
                <a:cubicBezTo>
                  <a:pt x="1355521" y="-60823"/>
                  <a:pt x="1464924" y="16241"/>
                  <a:pt x="1608371" y="0"/>
                </a:cubicBezTo>
                <a:cubicBezTo>
                  <a:pt x="1751818" y="-16241"/>
                  <a:pt x="1970948" y="44345"/>
                  <a:pt x="2086097" y="0"/>
                </a:cubicBezTo>
                <a:cubicBezTo>
                  <a:pt x="2201246" y="-44345"/>
                  <a:pt x="2230025" y="28386"/>
                  <a:pt x="2368127" y="0"/>
                </a:cubicBezTo>
                <a:cubicBezTo>
                  <a:pt x="2506229" y="-28386"/>
                  <a:pt x="2796720" y="15827"/>
                  <a:pt x="3139396" y="0"/>
                </a:cubicBezTo>
                <a:cubicBezTo>
                  <a:pt x="3482072" y="-15827"/>
                  <a:pt x="3308501" y="18771"/>
                  <a:pt x="3421427" y="0"/>
                </a:cubicBezTo>
                <a:cubicBezTo>
                  <a:pt x="3534353" y="-18771"/>
                  <a:pt x="3630880" y="11814"/>
                  <a:pt x="3801305" y="0"/>
                </a:cubicBezTo>
                <a:cubicBezTo>
                  <a:pt x="3971730" y="-11814"/>
                  <a:pt x="4244901" y="49938"/>
                  <a:pt x="4376878" y="0"/>
                </a:cubicBezTo>
                <a:cubicBezTo>
                  <a:pt x="4508855" y="-49938"/>
                  <a:pt x="4554686" y="527"/>
                  <a:pt x="4658909" y="0"/>
                </a:cubicBezTo>
                <a:cubicBezTo>
                  <a:pt x="4763132" y="-527"/>
                  <a:pt x="5182509" y="23807"/>
                  <a:pt x="5430177" y="0"/>
                </a:cubicBezTo>
                <a:cubicBezTo>
                  <a:pt x="5677845" y="-23807"/>
                  <a:pt x="5575315" y="14139"/>
                  <a:pt x="5712208" y="0"/>
                </a:cubicBezTo>
                <a:cubicBezTo>
                  <a:pt x="5849101" y="-14139"/>
                  <a:pt x="6061014" y="13222"/>
                  <a:pt x="6287782" y="0"/>
                </a:cubicBezTo>
                <a:cubicBezTo>
                  <a:pt x="6514550" y="-13222"/>
                  <a:pt x="6530660" y="56412"/>
                  <a:pt x="6765507" y="0"/>
                </a:cubicBezTo>
                <a:cubicBezTo>
                  <a:pt x="7000354" y="-56412"/>
                  <a:pt x="6955196" y="24854"/>
                  <a:pt x="7047538" y="0"/>
                </a:cubicBezTo>
                <a:cubicBezTo>
                  <a:pt x="7139880" y="-24854"/>
                  <a:pt x="7269724" y="27512"/>
                  <a:pt x="7427417" y="0"/>
                </a:cubicBezTo>
                <a:cubicBezTo>
                  <a:pt x="7585110" y="-27512"/>
                  <a:pt x="7684954" y="42345"/>
                  <a:pt x="7807295" y="0"/>
                </a:cubicBezTo>
                <a:cubicBezTo>
                  <a:pt x="7929636" y="-42345"/>
                  <a:pt x="8034229" y="20443"/>
                  <a:pt x="8187173" y="0"/>
                </a:cubicBezTo>
                <a:cubicBezTo>
                  <a:pt x="8340117" y="-20443"/>
                  <a:pt x="8341664" y="2142"/>
                  <a:pt x="8469204" y="0"/>
                </a:cubicBezTo>
                <a:cubicBezTo>
                  <a:pt x="8596744" y="-2142"/>
                  <a:pt x="8825757" y="79816"/>
                  <a:pt x="9142625" y="0"/>
                </a:cubicBezTo>
                <a:cubicBezTo>
                  <a:pt x="9459493" y="-79816"/>
                  <a:pt x="9503750" y="23355"/>
                  <a:pt x="9620351" y="0"/>
                </a:cubicBezTo>
                <a:cubicBezTo>
                  <a:pt x="9736952" y="-23355"/>
                  <a:pt x="10061439" y="29886"/>
                  <a:pt x="10437665" y="0"/>
                </a:cubicBezTo>
                <a:cubicBezTo>
                  <a:pt x="10826546" y="-62322"/>
                  <a:pt x="11108847" y="285521"/>
                  <a:pt x="11090584" y="652919"/>
                </a:cubicBezTo>
                <a:cubicBezTo>
                  <a:pt x="11117736" y="883336"/>
                  <a:pt x="11066099" y="991705"/>
                  <a:pt x="11090584" y="1227470"/>
                </a:cubicBezTo>
                <a:cubicBezTo>
                  <a:pt x="11115069" y="1463235"/>
                  <a:pt x="11045853" y="1557708"/>
                  <a:pt x="11090584" y="1775906"/>
                </a:cubicBezTo>
                <a:cubicBezTo>
                  <a:pt x="11135315" y="1994104"/>
                  <a:pt x="11086513" y="2044718"/>
                  <a:pt x="11090584" y="2245993"/>
                </a:cubicBezTo>
                <a:cubicBezTo>
                  <a:pt x="11094655" y="2447268"/>
                  <a:pt x="11048664" y="2551897"/>
                  <a:pt x="11090584" y="2768313"/>
                </a:cubicBezTo>
                <a:cubicBezTo>
                  <a:pt x="11132504" y="2984729"/>
                  <a:pt x="11082403" y="3101013"/>
                  <a:pt x="11090584" y="3264516"/>
                </a:cubicBezTo>
                <a:cubicBezTo>
                  <a:pt x="11106581" y="3677865"/>
                  <a:pt x="10810843" y="3919105"/>
                  <a:pt x="10437665" y="3917435"/>
                </a:cubicBezTo>
                <a:cubicBezTo>
                  <a:pt x="10130866" y="3978936"/>
                  <a:pt x="9886391" y="3895836"/>
                  <a:pt x="9666397" y="3917435"/>
                </a:cubicBezTo>
                <a:cubicBezTo>
                  <a:pt x="9446403" y="3939034"/>
                  <a:pt x="9324671" y="3861885"/>
                  <a:pt x="8992976" y="3917435"/>
                </a:cubicBezTo>
                <a:cubicBezTo>
                  <a:pt x="8661281" y="3972985"/>
                  <a:pt x="8488639" y="3899793"/>
                  <a:pt x="8319555" y="3917435"/>
                </a:cubicBezTo>
                <a:cubicBezTo>
                  <a:pt x="8150471" y="3935077"/>
                  <a:pt x="7893421" y="3832186"/>
                  <a:pt x="7548287" y="3917435"/>
                </a:cubicBezTo>
                <a:cubicBezTo>
                  <a:pt x="7203153" y="4002684"/>
                  <a:pt x="7062885" y="3835312"/>
                  <a:pt x="6777019" y="3917435"/>
                </a:cubicBezTo>
                <a:cubicBezTo>
                  <a:pt x="6491153" y="3999558"/>
                  <a:pt x="6166470" y="3879055"/>
                  <a:pt x="6005751" y="3917435"/>
                </a:cubicBezTo>
                <a:cubicBezTo>
                  <a:pt x="5845032" y="3955815"/>
                  <a:pt x="5801768" y="3914454"/>
                  <a:pt x="5723720" y="3917435"/>
                </a:cubicBezTo>
                <a:cubicBezTo>
                  <a:pt x="5645672" y="3920416"/>
                  <a:pt x="5520023" y="3911650"/>
                  <a:pt x="5441689" y="3917435"/>
                </a:cubicBezTo>
                <a:cubicBezTo>
                  <a:pt x="5363355" y="3923220"/>
                  <a:pt x="5147164" y="3912190"/>
                  <a:pt x="4963963" y="3917435"/>
                </a:cubicBezTo>
                <a:cubicBezTo>
                  <a:pt x="4780762" y="3922680"/>
                  <a:pt x="4613596" y="3886404"/>
                  <a:pt x="4388390" y="3917435"/>
                </a:cubicBezTo>
                <a:cubicBezTo>
                  <a:pt x="4163184" y="3948466"/>
                  <a:pt x="3873505" y="3914120"/>
                  <a:pt x="3714969" y="3917435"/>
                </a:cubicBezTo>
                <a:cubicBezTo>
                  <a:pt x="3556433" y="3920750"/>
                  <a:pt x="3517060" y="3875376"/>
                  <a:pt x="3335091" y="3917435"/>
                </a:cubicBezTo>
                <a:cubicBezTo>
                  <a:pt x="3153122" y="3959494"/>
                  <a:pt x="2971643" y="3890159"/>
                  <a:pt x="2759517" y="3917435"/>
                </a:cubicBezTo>
                <a:cubicBezTo>
                  <a:pt x="2547391" y="3944711"/>
                  <a:pt x="2147842" y="3845219"/>
                  <a:pt x="1988249" y="3917435"/>
                </a:cubicBezTo>
                <a:cubicBezTo>
                  <a:pt x="1828656" y="3989651"/>
                  <a:pt x="1564220" y="3843450"/>
                  <a:pt x="1314828" y="3917435"/>
                </a:cubicBezTo>
                <a:cubicBezTo>
                  <a:pt x="1065436" y="3991420"/>
                  <a:pt x="877470" y="3851265"/>
                  <a:pt x="652919" y="3917435"/>
                </a:cubicBezTo>
                <a:cubicBezTo>
                  <a:pt x="233656" y="3835077"/>
                  <a:pt x="18684" y="3607822"/>
                  <a:pt x="0" y="3264516"/>
                </a:cubicBezTo>
                <a:cubicBezTo>
                  <a:pt x="-6060" y="3052652"/>
                  <a:pt x="20403" y="2968434"/>
                  <a:pt x="0" y="2794429"/>
                </a:cubicBezTo>
                <a:cubicBezTo>
                  <a:pt x="-20403" y="2620424"/>
                  <a:pt x="30946" y="2507171"/>
                  <a:pt x="0" y="2245993"/>
                </a:cubicBezTo>
                <a:cubicBezTo>
                  <a:pt x="-30946" y="1984815"/>
                  <a:pt x="21049" y="1918090"/>
                  <a:pt x="0" y="1749790"/>
                </a:cubicBezTo>
                <a:cubicBezTo>
                  <a:pt x="-21049" y="1581490"/>
                  <a:pt x="48677" y="1409874"/>
                  <a:pt x="0" y="1227470"/>
                </a:cubicBezTo>
                <a:cubicBezTo>
                  <a:pt x="-48677" y="1045066"/>
                  <a:pt x="13142" y="928963"/>
                  <a:pt x="0" y="652919"/>
                </a:cubicBezTo>
                <a:close/>
              </a:path>
            </a:pathLst>
          </a:custGeom>
          <a:ln w="28575">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góp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hấp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a:t>
            </a:r>
          </a:p>
        </p:txBody>
      </p:sp>
      <p:sp>
        <p:nvSpPr>
          <p:cNvPr id="2" name="Slide Number Placeholder 1">
            <a:extLst>
              <a:ext uri="{FF2B5EF4-FFF2-40B4-BE49-F238E27FC236}">
                <a16:creationId xmlns:a16="http://schemas.microsoft.com/office/drawing/2014/main" xmlns="" id="{83C8D181-2B14-44F9-AFE0-BE84AB51564C}"/>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10</a:t>
            </a:fld>
            <a:endParaRPr lang="en-US" dirty="0">
              <a:solidFill>
                <a:prstClr val="black">
                  <a:tint val="75000"/>
                </a:prstClr>
              </a:solidFill>
            </a:endParaRPr>
          </a:p>
        </p:txBody>
      </p:sp>
      <p:sp>
        <p:nvSpPr>
          <p:cNvPr id="41" name="Freeform 122"/>
          <p:cNvSpPr>
            <a:spLocks/>
          </p:cNvSpPr>
          <p:nvPr/>
        </p:nvSpPr>
        <p:spPr bwMode="auto">
          <a:xfrm>
            <a:off x="-153988" y="658517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4" name="图片 22">
            <a:extLst>
              <a:ext uri="{FF2B5EF4-FFF2-40B4-BE49-F238E27FC236}">
                <a16:creationId xmlns:a16="http://schemas.microsoft.com/office/drawing/2014/main" xmlns="" id="{C2BBFA0E-8463-4E45-984A-0073AB8B90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1137" y="376924"/>
            <a:ext cx="761016" cy="983645"/>
          </a:xfrm>
          <a:prstGeom prst="rect">
            <a:avLst/>
          </a:prstGeom>
        </p:spPr>
      </p:pic>
      <p:pic>
        <p:nvPicPr>
          <p:cNvPr id="45" name="图片 23">
            <a:extLst>
              <a:ext uri="{FF2B5EF4-FFF2-40B4-BE49-F238E27FC236}">
                <a16:creationId xmlns:a16="http://schemas.microsoft.com/office/drawing/2014/main" xmlns="" id="{8D7D3878-005E-4983-9F1F-9AE9C5204A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592" y="0"/>
            <a:ext cx="1046980" cy="1302371"/>
          </a:xfrm>
          <a:prstGeom prst="rect">
            <a:avLst/>
          </a:prstGeom>
        </p:spPr>
      </p:pic>
      <p:pic>
        <p:nvPicPr>
          <p:cNvPr id="46" name="图片 17">
            <a:extLst>
              <a:ext uri="{FF2B5EF4-FFF2-40B4-BE49-F238E27FC236}">
                <a16:creationId xmlns:a16="http://schemas.microsoft.com/office/drawing/2014/main" xmlns="" id="{8B2354D7-D243-425C-A855-E29D9387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8189" y="148473"/>
            <a:ext cx="2231461" cy="1005423"/>
          </a:xfrm>
          <a:prstGeom prst="rect">
            <a:avLst/>
          </a:prstGeom>
        </p:spPr>
      </p:pic>
      <p:pic>
        <p:nvPicPr>
          <p:cNvPr id="47" name="图片 17">
            <a:extLst>
              <a:ext uri="{FF2B5EF4-FFF2-40B4-BE49-F238E27FC236}">
                <a16:creationId xmlns:a16="http://schemas.microsoft.com/office/drawing/2014/main" xmlns="" id="{75962F62-3A30-4A2C-8CE8-3507BE390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1723" y="376924"/>
            <a:ext cx="3010277" cy="1356332"/>
          </a:xfrm>
          <a:prstGeom prst="rect">
            <a:avLst/>
          </a:prstGeom>
        </p:spPr>
      </p:pic>
      <p:sp>
        <p:nvSpPr>
          <p:cNvPr id="5" name="Rectangle 4"/>
          <p:cNvSpPr/>
          <p:nvPr/>
        </p:nvSpPr>
        <p:spPr>
          <a:xfrm>
            <a:off x="4322537" y="87862"/>
            <a:ext cx="3762569" cy="1107996"/>
          </a:xfrm>
          <a:prstGeom prst="rect">
            <a:avLst/>
          </a:prstGeom>
        </p:spPr>
        <p:txBody>
          <a:bodyPr wrap="none">
            <a:spAutoFit/>
          </a:bodyPr>
          <a:lstStyle/>
          <a:p>
            <a:pPr lvl="0" algn="ct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Ghi</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nhớ</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a:t>
            </a:r>
            <a:endPar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ea typeface="Times New Roman" panose="02020603050405020304" pitchFamily="18" charset="0"/>
            </a:endParaRPr>
          </a:p>
        </p:txBody>
      </p:sp>
      <p:grpSp>
        <p:nvGrpSpPr>
          <p:cNvPr id="42" name="Group 41"/>
          <p:cNvGrpSpPr/>
          <p:nvPr/>
        </p:nvGrpSpPr>
        <p:grpSpPr>
          <a:xfrm>
            <a:off x="7252372" y="4852877"/>
            <a:ext cx="4917585" cy="1837405"/>
            <a:chOff x="1614184" y="4729289"/>
            <a:chExt cx="4917585" cy="1837405"/>
          </a:xfrm>
        </p:grpSpPr>
        <p:grpSp>
          <p:nvGrpSpPr>
            <p:cNvPr id="43" name="组合 45"/>
            <p:cNvGrpSpPr/>
            <p:nvPr/>
          </p:nvGrpSpPr>
          <p:grpSpPr>
            <a:xfrm>
              <a:off x="3275408" y="4729289"/>
              <a:ext cx="1165227" cy="1738980"/>
              <a:chOff x="6040438" y="5422900"/>
              <a:chExt cx="835025" cy="1246188"/>
            </a:xfrm>
          </p:grpSpPr>
          <p:sp>
            <p:nvSpPr>
              <p:cNvPr id="76"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4"/>
            <p:cNvGrpSpPr/>
            <p:nvPr/>
          </p:nvGrpSpPr>
          <p:grpSpPr>
            <a:xfrm>
              <a:off x="2299891" y="5621337"/>
              <a:ext cx="554037" cy="930275"/>
              <a:chOff x="5067301" y="5932488"/>
              <a:chExt cx="554037" cy="930275"/>
            </a:xfrm>
          </p:grpSpPr>
          <p:sp>
            <p:nvSpPr>
              <p:cNvPr id="72"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67"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3"/>
            <p:cNvGrpSpPr/>
            <p:nvPr/>
          </p:nvGrpSpPr>
          <p:grpSpPr>
            <a:xfrm>
              <a:off x="4356497" y="5110956"/>
              <a:ext cx="1230313" cy="1411288"/>
              <a:chOff x="5938838" y="-787400"/>
              <a:chExt cx="1230313" cy="1411288"/>
            </a:xfrm>
          </p:grpSpPr>
          <p:sp>
            <p:nvSpPr>
              <p:cNvPr id="59"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49"/>
            <p:cNvGrpSpPr/>
            <p:nvPr/>
          </p:nvGrpSpPr>
          <p:grpSpPr>
            <a:xfrm>
              <a:off x="2817813" y="4741195"/>
              <a:ext cx="1165227" cy="1738980"/>
              <a:chOff x="6040438" y="5422900"/>
              <a:chExt cx="835025" cy="1246188"/>
            </a:xfrm>
          </p:grpSpPr>
          <p:sp>
            <p:nvSpPr>
              <p:cNvPr id="5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2"/>
            <p:cNvGrpSpPr/>
            <p:nvPr/>
          </p:nvGrpSpPr>
          <p:grpSpPr>
            <a:xfrm>
              <a:off x="1614184" y="5586413"/>
              <a:ext cx="554037" cy="930275"/>
              <a:chOff x="5067301" y="5932488"/>
              <a:chExt cx="554037" cy="930275"/>
            </a:xfrm>
          </p:grpSpPr>
          <p:sp>
            <p:nvSpPr>
              <p:cNvPr id="53"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6468785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anim calcmode="lin" valueType="num">
                                      <p:cBhvr>
                                        <p:cTn id="20" dur="750" fill="hold"/>
                                        <p:tgtEl>
                                          <p:spTgt spid="46"/>
                                        </p:tgtEl>
                                        <p:attrNameLst>
                                          <p:attrName>ppt_x</p:attrName>
                                        </p:attrNameLst>
                                      </p:cBhvr>
                                      <p:tavLst>
                                        <p:tav tm="0">
                                          <p:val>
                                            <p:strVal val="#ppt_x"/>
                                          </p:val>
                                        </p:tav>
                                        <p:tav tm="100000">
                                          <p:val>
                                            <p:strVal val="#ppt_x"/>
                                          </p:val>
                                        </p:tav>
                                      </p:tavLst>
                                    </p:anim>
                                    <p:anim calcmode="lin" valueType="num">
                                      <p:cBhvr>
                                        <p:cTn id="21" dur="75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anim calcmode="lin" valueType="num">
                                      <p:cBhvr>
                                        <p:cTn id="26" dur="750" fill="hold"/>
                                        <p:tgtEl>
                                          <p:spTgt spid="47"/>
                                        </p:tgtEl>
                                        <p:attrNameLst>
                                          <p:attrName>ppt_x</p:attrName>
                                        </p:attrNameLst>
                                      </p:cBhvr>
                                      <p:tavLst>
                                        <p:tav tm="0">
                                          <p:val>
                                            <p:strVal val="#ppt_x"/>
                                          </p:val>
                                        </p:tav>
                                        <p:tav tm="100000">
                                          <p:val>
                                            <p:strVal val="#ppt_x"/>
                                          </p:val>
                                        </p:tav>
                                      </p:tavLst>
                                    </p:anim>
                                    <p:anim calcmode="lin" valueType="num">
                                      <p:cBhvr>
                                        <p:cTn id="27" dur="75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ppt_x</p:attrName>
                                        </p:attrNameLst>
                                      </p:cBhvr>
                                      <p:tavLst>
                                        <p:tav tm="0">
                                          <p:val>
                                            <p:strVal val="#ppt_x"/>
                                          </p:val>
                                        </p:tav>
                                        <p:tav tm="100000">
                                          <p:val>
                                            <p:strVal val="#ppt_x"/>
                                          </p:val>
                                        </p:tav>
                                      </p:tavLst>
                                    </p:anim>
                                    <p:anim calcmode="lin" valueType="num">
                                      <p:cBhvr>
                                        <p:cTn id="3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4">
            <a:clrChange>
              <a:clrFrom>
                <a:srgbClr val="FFFFFF"/>
              </a:clrFrom>
              <a:clrTo>
                <a:srgbClr val="FFFFFF">
                  <a:alpha val="0"/>
                </a:srgbClr>
              </a:clrTo>
            </a:clrChange>
          </a:blip>
          <a:stretch>
            <a:fillRect/>
          </a:stretch>
        </p:blipFill>
        <p:spPr>
          <a:xfrm>
            <a:off x="1915893" y="2871246"/>
            <a:ext cx="8378271" cy="696609"/>
          </a:xfrm>
          <a:prstGeom prst="rect">
            <a:avLst/>
          </a:prstGeom>
        </p:spPr>
      </p:pic>
      <p:sp>
        <p:nvSpPr>
          <p:cNvPr id="62" name="Freeform 40"/>
          <p:cNvSpPr>
            <a:spLocks/>
          </p:cNvSpPr>
          <p:nvPr/>
        </p:nvSpPr>
        <p:spPr bwMode="auto">
          <a:xfrm>
            <a:off x="4514574" y="1322442"/>
            <a:ext cx="2233942" cy="1022043"/>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988988" y="1750895"/>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740899" y="2636628"/>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5767948" y="4211886"/>
            <a:ext cx="4877992" cy="2685453"/>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155298" y="1564777"/>
            <a:ext cx="1144073" cy="2647109"/>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Freeform 40"/>
          <p:cNvSpPr>
            <a:spLocks/>
          </p:cNvSpPr>
          <p:nvPr/>
        </p:nvSpPr>
        <p:spPr bwMode="auto">
          <a:xfrm>
            <a:off x="5325706" y="1548587"/>
            <a:ext cx="3092725" cy="1304426"/>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文本框 59"/>
          <p:cNvSpPr txBox="1"/>
          <p:nvPr/>
        </p:nvSpPr>
        <p:spPr>
          <a:xfrm>
            <a:off x="2349667" y="2830275"/>
            <a:ext cx="7492666" cy="1569660"/>
          </a:xfrm>
          <a:prstGeom prst="rect">
            <a:avLst/>
          </a:prstGeom>
          <a:noFill/>
        </p:spPr>
        <p:txBody>
          <a:bodyPr wrap="square" rtlCol="0">
            <a:spAutoFit/>
            <a:scene3d>
              <a:camera prst="orthographicFront"/>
              <a:lightRig rig="threePt" dir="t"/>
            </a:scene3d>
            <a:sp3d extrusionH="57150">
              <a:bevelT w="50800" h="38100" prst="riblet"/>
            </a:sp3d>
          </a:bodyPr>
          <a:lstStyle/>
          <a:p>
            <a:pPr algn="ct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Luyện</a:t>
            </a:r>
            <a:r>
              <a:rPr lang="en-US" altLang="zh-CN"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a:t>
            </a: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tập</a:t>
            </a:r>
            <a:endParaRPr lang="zh-CN" altLang="en-US"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pic>
        <p:nvPicPr>
          <p:cNvPr id="65" name="PA_图片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7636" y="54726"/>
            <a:ext cx="1803456" cy="1696169"/>
          </a:xfrm>
          <a:prstGeom prst="rect">
            <a:avLst/>
          </a:prstGeom>
        </p:spPr>
      </p:pic>
      <p:pic>
        <p:nvPicPr>
          <p:cNvPr id="5" name="Picture 4" descr="A picture containing vector graphics&#10;&#10;Description automatically generated">
            <a:extLst>
              <a:ext uri="{FF2B5EF4-FFF2-40B4-BE49-F238E27FC236}">
                <a16:creationId xmlns:a16="http://schemas.microsoft.com/office/drawing/2014/main" xmlns="" id="{6AD76624-79D2-413E-AD53-0733F7F6C49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127" y="3250029"/>
            <a:ext cx="3812207" cy="3812207"/>
          </a:xfrm>
          <a:prstGeom prst="rect">
            <a:avLst/>
          </a:prstGeom>
        </p:spPr>
      </p:pic>
      <p:sp>
        <p:nvSpPr>
          <p:cNvPr id="61" name="Freeform 20">
            <a:extLst>
              <a:ext uri="{FF2B5EF4-FFF2-40B4-BE49-F238E27FC236}">
                <a16:creationId xmlns:a16="http://schemas.microsoft.com/office/drawing/2014/main" xmlns="" id="{E5F81A27-1655-4A1E-8508-FA9F0F6BBD6A}"/>
              </a:ext>
            </a:extLst>
          </p:cNvPr>
          <p:cNvSpPr>
            <a:spLocks/>
          </p:cNvSpPr>
          <p:nvPr/>
        </p:nvSpPr>
        <p:spPr bwMode="auto">
          <a:xfrm>
            <a:off x="427661" y="2091804"/>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1">
            <a:extLst>
              <a:ext uri="{FF2B5EF4-FFF2-40B4-BE49-F238E27FC236}">
                <a16:creationId xmlns:a16="http://schemas.microsoft.com/office/drawing/2014/main" xmlns="" id="{35ED1C57-471D-431B-9C5E-26057055ABF0}"/>
              </a:ext>
            </a:extLst>
          </p:cNvPr>
          <p:cNvSpPr>
            <a:spLocks/>
          </p:cNvSpPr>
          <p:nvPr/>
        </p:nvSpPr>
        <p:spPr bwMode="auto">
          <a:xfrm rot="18938547">
            <a:off x="9580754" y="865789"/>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500" fill="hold"/>
                                        <p:tgtEl>
                                          <p:spTgt spid="60"/>
                                        </p:tgtEl>
                                        <p:attrNameLst>
                                          <p:attrName>ppt_x</p:attrName>
                                        </p:attrNameLst>
                                      </p:cBhvr>
                                      <p:tavLst>
                                        <p:tav tm="0">
                                          <p:val>
                                            <p:strVal val="#ppt_x"/>
                                          </p:val>
                                        </p:tav>
                                        <p:tav tm="100000">
                                          <p:val>
                                            <p:strVal val="#ppt_x"/>
                                          </p:val>
                                        </p:tav>
                                      </p:tavLst>
                                    </p:anim>
                                    <p:anim calcmode="lin" valueType="num">
                                      <p:cBhvr additive="base">
                                        <p:cTn id="12" dur="1500" fill="hold"/>
                                        <p:tgtEl>
                                          <p:spTgt spid="6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par>
                                <p:cTn id="18" presetID="8" presetClass="emph" presetSubtype="0" fill="hold" nodeType="withEffect">
                                  <p:stCondLst>
                                    <p:cond delay="1500"/>
                                  </p:stCondLst>
                                  <p:childTnLst>
                                    <p:animRot by="21600000">
                                      <p:cBhvr>
                                        <p:cTn id="19" dur="8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p:cNvSpPr txBox="1"/>
          <p:nvPr/>
        </p:nvSpPr>
        <p:spPr>
          <a:xfrm>
            <a:off x="543338" y="355419"/>
            <a:ext cx="10535479" cy="4401205"/>
          </a:xfrm>
          <a:prstGeom prst="rect">
            <a:avLst/>
          </a:prstGeom>
          <a:noFill/>
        </p:spPr>
        <p:txBody>
          <a:bodyPr wrap="square" rtlCol="0">
            <a:spAutoFit/>
          </a:bodyPr>
          <a:lstStyle/>
          <a:p>
            <a:pPr algn="ctr"/>
            <a:r>
              <a:rPr lang="en-US" sz="4000" b="1" dirty="0" err="1" smtClean="0">
                <a:solidFill>
                  <a:schemeClr val="bg1"/>
                </a:solidFill>
                <a:latin typeface="HP001 4 hàng" panose="020B0603050302020204" pitchFamily="34" charset="0"/>
              </a:rPr>
              <a:t>Thứ</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sáu</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ngày</a:t>
            </a:r>
            <a:r>
              <a:rPr lang="en-US" sz="4000" b="1" dirty="0" smtClean="0">
                <a:solidFill>
                  <a:schemeClr val="bg1"/>
                </a:solidFill>
                <a:latin typeface="HP001 4 hàng" panose="020B0603050302020204" pitchFamily="34" charset="0"/>
              </a:rPr>
              <a:t> 17 </a:t>
            </a:r>
            <a:r>
              <a:rPr lang="en-US" sz="4000" b="1" dirty="0" err="1" smtClean="0">
                <a:solidFill>
                  <a:schemeClr val="bg1"/>
                </a:solidFill>
                <a:latin typeface="HP001 4 hàng" panose="020B0603050302020204" pitchFamily="34" charset="0"/>
              </a:rPr>
              <a:t>tháng</a:t>
            </a:r>
            <a:r>
              <a:rPr lang="en-US" sz="4000" b="1" dirty="0" smtClean="0">
                <a:solidFill>
                  <a:schemeClr val="bg1"/>
                </a:solidFill>
                <a:latin typeface="HP001 4 hàng" panose="020B0603050302020204" pitchFamily="34" charset="0"/>
              </a:rPr>
              <a:t> 9 </a:t>
            </a:r>
            <a:r>
              <a:rPr lang="en-US" sz="4000" b="1" dirty="0" err="1" smtClean="0">
                <a:solidFill>
                  <a:schemeClr val="bg1"/>
                </a:solidFill>
                <a:latin typeface="HP001 4 hàng" panose="020B0603050302020204" pitchFamily="34" charset="0"/>
              </a:rPr>
              <a:t>năm</a:t>
            </a:r>
            <a:r>
              <a:rPr lang="en-US" sz="4000" b="1" dirty="0" smtClean="0">
                <a:solidFill>
                  <a:schemeClr val="bg1"/>
                </a:solidFill>
                <a:latin typeface="HP001 4 hàng" panose="020B0603050302020204" pitchFamily="34" charset="0"/>
              </a:rPr>
              <a:t> 2021</a:t>
            </a:r>
          </a:p>
          <a:p>
            <a:pPr algn="ctr"/>
            <a:r>
              <a:rPr lang="en-US" sz="4000" b="1" dirty="0" err="1" smtClean="0">
                <a:solidFill>
                  <a:schemeClr val="bg1"/>
                </a:solidFill>
                <a:latin typeface="HP001 4 hàng" panose="020B0603050302020204" pitchFamily="34" charset="0"/>
              </a:rPr>
              <a:t>Tập</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làm</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văn</a:t>
            </a:r>
            <a:endParaRPr lang="en-US" sz="4000" b="1" dirty="0" smtClean="0">
              <a:solidFill>
                <a:schemeClr val="bg1"/>
              </a:solidFill>
              <a:latin typeface="HP001 4 hàng" panose="020B0603050302020204" pitchFamily="34" charset="0"/>
            </a:endParaRPr>
          </a:p>
          <a:p>
            <a:pPr algn="ctr"/>
            <a:r>
              <a:rPr lang="en-US" sz="4000" b="1" dirty="0" err="1" smtClean="0">
                <a:solidFill>
                  <a:schemeClr val="bg1"/>
                </a:solidFill>
                <a:latin typeface="HP001 4 hàng" panose="020B0603050302020204" pitchFamily="34" charset="0"/>
              </a:rPr>
              <a:t>Tả</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ngoại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hình</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của</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nhân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vật</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trong</a:t>
            </a:r>
            <a:r>
              <a:rPr lang="en-US" sz="4000" b="1" dirty="0" smtClean="0">
                <a:solidFill>
                  <a:schemeClr val="bg1"/>
                </a:solidFill>
                <a:latin typeface="HP001 4 hàng" panose="020B0603050302020204" pitchFamily="34" charset="0"/>
              </a:rPr>
              <a:t> </a:t>
            </a:r>
          </a:p>
          <a:p>
            <a:pPr algn="ctr"/>
            <a:r>
              <a:rPr lang="en-US" sz="4000" b="1" dirty="0" err="1" smtClean="0">
                <a:solidFill>
                  <a:schemeClr val="bg1"/>
                </a:solidFill>
                <a:latin typeface="HP001 4 hàng" panose="020B0603050302020204" pitchFamily="34" charset="0"/>
              </a:rPr>
              <a:t>bài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văn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kể</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chuyện</a:t>
            </a:r>
            <a:endParaRPr lang="en-US" sz="4000" b="1" dirty="0" smtClean="0">
              <a:solidFill>
                <a:schemeClr val="bg1"/>
              </a:solidFill>
              <a:latin typeface="HP001 4 hàng" panose="020B0603050302020204" pitchFamily="34" charset="0"/>
            </a:endParaRPr>
          </a:p>
          <a:p>
            <a:r>
              <a:rPr lang="en-US" sz="4000" b="1" dirty="0" smtClean="0">
                <a:solidFill>
                  <a:schemeClr val="bg1"/>
                </a:solidFill>
                <a:latin typeface="Times New Roman" panose="02020603050405020304" pitchFamily="18" charset="0"/>
                <a:cs typeface="Times New Roman" panose="02020603050405020304" pitchFamily="18" charset="0"/>
              </a:rPr>
              <a:t>I. </a:t>
            </a:r>
            <a:r>
              <a:rPr lang="en-US" sz="4000" b="1" dirty="0" err="1" smtClean="0">
                <a:solidFill>
                  <a:schemeClr val="bg1"/>
                </a:solidFill>
                <a:latin typeface="HP001 4 hàng" panose="020B0603050302020204" pitchFamily="34" charset="0"/>
                <a:cs typeface="Times New Roman" panose="02020603050405020304" pitchFamily="18" charset="0"/>
              </a:rPr>
              <a:t>Nhận</a:t>
            </a:r>
            <a:r>
              <a:rPr lang="en-US" sz="4000" b="1" dirty="0" smtClean="0">
                <a:solidFill>
                  <a:schemeClr val="bg1"/>
                </a:solidFill>
                <a:latin typeface="HP001 4 hàng" panose="020B0603050302020204" pitchFamily="34" charset="0"/>
                <a:cs typeface="Times New Roman" panose="02020603050405020304" pitchFamily="18" charset="0"/>
              </a:rPr>
              <a:t> </a:t>
            </a:r>
            <a:r>
              <a:rPr lang="en-US" sz="4000" b="1" dirty="0" err="1" smtClean="0">
                <a:solidFill>
                  <a:schemeClr val="bg1"/>
                </a:solidFill>
                <a:latin typeface="HP001 4 hàng" panose="020B0603050302020204" pitchFamily="34" charset="0"/>
                <a:cs typeface="Times New Roman" panose="02020603050405020304" pitchFamily="18" charset="0"/>
              </a:rPr>
              <a:t>xét</a:t>
            </a:r>
            <a:endParaRPr lang="en-US" sz="4000" b="1" dirty="0" smtClean="0">
              <a:solidFill>
                <a:schemeClr val="bg1"/>
              </a:solidFill>
              <a:latin typeface="HP001 4 hàng" panose="020B0603050302020204" pitchFamily="34" charset="0"/>
              <a:cs typeface="Times New Roman" panose="02020603050405020304" pitchFamily="18" charset="0"/>
            </a:endParaRPr>
          </a:p>
          <a:p>
            <a:r>
              <a:rPr lang="en-US" sz="4000" b="1" dirty="0" smtClean="0">
                <a:solidFill>
                  <a:schemeClr val="bg1"/>
                </a:solidFill>
                <a:latin typeface="Times New Roman" panose="02020603050405020304" pitchFamily="18" charset="0"/>
                <a:cs typeface="Times New Roman" panose="02020603050405020304" pitchFamily="18" charset="0"/>
              </a:rPr>
              <a:t>II. </a:t>
            </a:r>
            <a:r>
              <a:rPr lang="en-US" sz="4000" b="1" dirty="0" err="1" smtClean="0">
                <a:solidFill>
                  <a:schemeClr val="bg1"/>
                </a:solidFill>
                <a:latin typeface="HP001 4 hàng" panose="020B0603050302020204" pitchFamily="34" charset="0"/>
                <a:cs typeface="Times New Roman" panose="02020603050405020304" pitchFamily="18" charset="0"/>
              </a:rPr>
              <a:t>Ghi</a:t>
            </a:r>
            <a:r>
              <a:rPr lang="en-US" sz="4000" b="1" dirty="0" smtClean="0">
                <a:solidFill>
                  <a:schemeClr val="bg1"/>
                </a:solidFill>
                <a:latin typeface="HP001 4 hàng" panose="020B0603050302020204" pitchFamily="34" charset="0"/>
                <a:cs typeface="Times New Roman" panose="02020603050405020304" pitchFamily="18" charset="0"/>
              </a:rPr>
              <a:t> </a:t>
            </a:r>
            <a:r>
              <a:rPr lang="en-US" sz="4000" b="1" dirty="0" err="1" smtClean="0">
                <a:solidFill>
                  <a:schemeClr val="bg1"/>
                </a:solidFill>
                <a:latin typeface="HP001 4 hàng" panose="020B0603050302020204" pitchFamily="34" charset="0"/>
                <a:cs typeface="Times New Roman" panose="02020603050405020304" pitchFamily="18" charset="0"/>
              </a:rPr>
              <a:t>nhớ</a:t>
            </a:r>
            <a:endParaRPr lang="en-US" sz="4000" b="1" dirty="0" smtClean="0">
              <a:solidFill>
                <a:schemeClr val="bg1"/>
              </a:solidFill>
              <a:latin typeface="HP001 4 hàng" panose="020B0603050302020204" pitchFamily="34" charset="0"/>
              <a:cs typeface="Times New Roman" panose="02020603050405020304" pitchFamily="18" charset="0"/>
            </a:endParaRPr>
          </a:p>
          <a:p>
            <a:r>
              <a:rPr lang="en-US" sz="4000" b="1" dirty="0" smtClean="0">
                <a:solidFill>
                  <a:schemeClr val="bg1"/>
                </a:solidFill>
                <a:latin typeface="Times New Roman" panose="02020603050405020304" pitchFamily="18" charset="0"/>
                <a:cs typeface="Times New Roman" panose="02020603050405020304" pitchFamily="18" charset="0"/>
              </a:rPr>
              <a:t>III. </a:t>
            </a:r>
            <a:r>
              <a:rPr lang="en-US" sz="4000" b="1" dirty="0" err="1" smtClean="0">
                <a:solidFill>
                  <a:schemeClr val="bg1"/>
                </a:solidFill>
                <a:latin typeface="HP001 4 hàng" panose="020B0603050302020204" pitchFamily="34" charset="0"/>
              </a:rPr>
              <a:t>Luyện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tập</a:t>
            </a:r>
            <a:endParaRPr lang="en-US" sz="40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163934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a:fillRect/>
          </a:stretch>
        </p:blipFill>
        <p:spPr>
          <a:xfrm>
            <a:off x="-1" y="-180842"/>
            <a:ext cx="12430187" cy="7038842"/>
          </a:xfrm>
          <a:prstGeom prst="rect">
            <a:avLst/>
          </a:prstGeom>
          <a:solidFill>
            <a:srgbClr val="FFEAE7"/>
          </a:solidFill>
        </p:spPr>
      </p:pic>
      <p:sp>
        <p:nvSpPr>
          <p:cNvPr id="6" name="Rectangle: Rounded Corners 3">
            <a:extLst>
              <a:ext uri="{FF2B5EF4-FFF2-40B4-BE49-F238E27FC236}">
                <a16:creationId xmlns:a16="http://schemas.microsoft.com/office/drawing/2014/main" xmlns="" id="{63EA716C-8267-4752-91E8-482650CE654A}"/>
              </a:ext>
            </a:extLst>
          </p:cNvPr>
          <p:cNvSpPr/>
          <p:nvPr/>
        </p:nvSpPr>
        <p:spPr>
          <a:xfrm>
            <a:off x="351737" y="2859314"/>
            <a:ext cx="11480731" cy="3863808"/>
          </a:xfrm>
          <a:custGeom>
            <a:avLst/>
            <a:gdLst>
              <a:gd name="connsiteX0" fmla="*/ 0 w 11480731"/>
              <a:gd name="connsiteY0" fmla="*/ 643981 h 3863808"/>
              <a:gd name="connsiteX1" fmla="*/ 643981 w 11480731"/>
              <a:gd name="connsiteY1" fmla="*/ 0 h 3863808"/>
              <a:gd name="connsiteX2" fmla="*/ 1141628 w 11480731"/>
              <a:gd name="connsiteY2" fmla="*/ 0 h 3863808"/>
              <a:gd name="connsiteX3" fmla="*/ 1639275 w 11480731"/>
              <a:gd name="connsiteY3" fmla="*/ 0 h 3863808"/>
              <a:gd name="connsiteX4" fmla="*/ 2136922 w 11480731"/>
              <a:gd name="connsiteY4" fmla="*/ 0 h 3863808"/>
              <a:gd name="connsiteX5" fmla="*/ 2430713 w 11480731"/>
              <a:gd name="connsiteY5" fmla="*/ 0 h 3863808"/>
              <a:gd name="connsiteX6" fmla="*/ 3132216 w 11480731"/>
              <a:gd name="connsiteY6" fmla="*/ 0 h 3863808"/>
              <a:gd name="connsiteX7" fmla="*/ 3833718 w 11480731"/>
              <a:gd name="connsiteY7" fmla="*/ 0 h 3863808"/>
              <a:gd name="connsiteX8" fmla="*/ 4535220 w 11480731"/>
              <a:gd name="connsiteY8" fmla="*/ 0 h 3863808"/>
              <a:gd name="connsiteX9" fmla="*/ 5236723 w 11480731"/>
              <a:gd name="connsiteY9" fmla="*/ 0 h 3863808"/>
              <a:gd name="connsiteX10" fmla="*/ 5836297 w 11480731"/>
              <a:gd name="connsiteY10" fmla="*/ 0 h 3863808"/>
              <a:gd name="connsiteX11" fmla="*/ 6232017 w 11480731"/>
              <a:gd name="connsiteY11" fmla="*/ 0 h 3863808"/>
              <a:gd name="connsiteX12" fmla="*/ 6729664 w 11480731"/>
              <a:gd name="connsiteY12" fmla="*/ 0 h 3863808"/>
              <a:gd name="connsiteX13" fmla="*/ 7431166 w 11480731"/>
              <a:gd name="connsiteY13" fmla="*/ 0 h 3863808"/>
              <a:gd name="connsiteX14" fmla="*/ 8234596 w 11480731"/>
              <a:gd name="connsiteY14" fmla="*/ 0 h 3863808"/>
              <a:gd name="connsiteX15" fmla="*/ 8630315 w 11480731"/>
              <a:gd name="connsiteY15" fmla="*/ 0 h 3863808"/>
              <a:gd name="connsiteX16" fmla="*/ 9026035 w 11480731"/>
              <a:gd name="connsiteY16" fmla="*/ 0 h 3863808"/>
              <a:gd name="connsiteX17" fmla="*/ 9319826 w 11480731"/>
              <a:gd name="connsiteY17" fmla="*/ 0 h 3863808"/>
              <a:gd name="connsiteX18" fmla="*/ 10123256 w 11480731"/>
              <a:gd name="connsiteY18" fmla="*/ 0 h 3863808"/>
              <a:gd name="connsiteX19" fmla="*/ 10836750 w 11480731"/>
              <a:gd name="connsiteY19" fmla="*/ 0 h 3863808"/>
              <a:gd name="connsiteX20" fmla="*/ 11480731 w 11480731"/>
              <a:gd name="connsiteY20" fmla="*/ 643981 h 3863808"/>
              <a:gd name="connsiteX21" fmla="*/ 11480731 w 11480731"/>
              <a:gd name="connsiteY21" fmla="*/ 1184909 h 3863808"/>
              <a:gd name="connsiteX22" fmla="*/ 11480731 w 11480731"/>
              <a:gd name="connsiteY22" fmla="*/ 1648561 h 3863808"/>
              <a:gd name="connsiteX23" fmla="*/ 11480731 w 11480731"/>
              <a:gd name="connsiteY23" fmla="*/ 2112213 h 3863808"/>
              <a:gd name="connsiteX24" fmla="*/ 11480731 w 11480731"/>
              <a:gd name="connsiteY24" fmla="*/ 2678899 h 3863808"/>
              <a:gd name="connsiteX25" fmla="*/ 11480731 w 11480731"/>
              <a:gd name="connsiteY25" fmla="*/ 3219827 h 3863808"/>
              <a:gd name="connsiteX26" fmla="*/ 10836750 w 11480731"/>
              <a:gd name="connsiteY26" fmla="*/ 3863808 h 3863808"/>
              <a:gd name="connsiteX27" fmla="*/ 10033320 w 11480731"/>
              <a:gd name="connsiteY27" fmla="*/ 3863808 h 3863808"/>
              <a:gd name="connsiteX28" fmla="*/ 9331818 w 11480731"/>
              <a:gd name="connsiteY28" fmla="*/ 3863808 h 3863808"/>
              <a:gd name="connsiteX29" fmla="*/ 9038026 w 11480731"/>
              <a:gd name="connsiteY29" fmla="*/ 3863808 h 3863808"/>
              <a:gd name="connsiteX30" fmla="*/ 8744234 w 11480731"/>
              <a:gd name="connsiteY30" fmla="*/ 3863808 h 3863808"/>
              <a:gd name="connsiteX31" fmla="*/ 7940804 w 11480731"/>
              <a:gd name="connsiteY31" fmla="*/ 3863808 h 3863808"/>
              <a:gd name="connsiteX32" fmla="*/ 7443157 w 11480731"/>
              <a:gd name="connsiteY32" fmla="*/ 3863808 h 3863808"/>
              <a:gd name="connsiteX33" fmla="*/ 7149366 w 11480731"/>
              <a:gd name="connsiteY33" fmla="*/ 3863808 h 3863808"/>
              <a:gd name="connsiteX34" fmla="*/ 6447864 w 11480731"/>
              <a:gd name="connsiteY34" fmla="*/ 3863808 h 3863808"/>
              <a:gd name="connsiteX35" fmla="*/ 5848289 w 11480731"/>
              <a:gd name="connsiteY35" fmla="*/ 3863808 h 3863808"/>
              <a:gd name="connsiteX36" fmla="*/ 5554497 w 11480731"/>
              <a:gd name="connsiteY36" fmla="*/ 3863808 h 3863808"/>
              <a:gd name="connsiteX37" fmla="*/ 5260706 w 11480731"/>
              <a:gd name="connsiteY37" fmla="*/ 3863808 h 3863808"/>
              <a:gd name="connsiteX38" fmla="*/ 4559203 w 11480731"/>
              <a:gd name="connsiteY38" fmla="*/ 3863808 h 3863808"/>
              <a:gd name="connsiteX39" fmla="*/ 3755773 w 11480731"/>
              <a:gd name="connsiteY39" fmla="*/ 3863808 h 3863808"/>
              <a:gd name="connsiteX40" fmla="*/ 3360054 w 11480731"/>
              <a:gd name="connsiteY40" fmla="*/ 3863808 h 3863808"/>
              <a:gd name="connsiteX41" fmla="*/ 2862407 w 11480731"/>
              <a:gd name="connsiteY41" fmla="*/ 3863808 h 3863808"/>
              <a:gd name="connsiteX42" fmla="*/ 2160905 w 11480731"/>
              <a:gd name="connsiteY42" fmla="*/ 3863808 h 3863808"/>
              <a:gd name="connsiteX43" fmla="*/ 1765186 w 11480731"/>
              <a:gd name="connsiteY43" fmla="*/ 3863808 h 3863808"/>
              <a:gd name="connsiteX44" fmla="*/ 1471394 w 11480731"/>
              <a:gd name="connsiteY44" fmla="*/ 3863808 h 3863808"/>
              <a:gd name="connsiteX45" fmla="*/ 643981 w 11480731"/>
              <a:gd name="connsiteY45" fmla="*/ 3863808 h 3863808"/>
              <a:gd name="connsiteX46" fmla="*/ 0 w 11480731"/>
              <a:gd name="connsiteY46" fmla="*/ 3219827 h 3863808"/>
              <a:gd name="connsiteX47" fmla="*/ 0 w 11480731"/>
              <a:gd name="connsiteY47" fmla="*/ 2704658 h 3863808"/>
              <a:gd name="connsiteX48" fmla="*/ 0 w 11480731"/>
              <a:gd name="connsiteY48" fmla="*/ 2163730 h 3863808"/>
              <a:gd name="connsiteX49" fmla="*/ 0 w 11480731"/>
              <a:gd name="connsiteY49" fmla="*/ 1622802 h 3863808"/>
              <a:gd name="connsiteX50" fmla="*/ 0 w 11480731"/>
              <a:gd name="connsiteY50" fmla="*/ 1107633 h 3863808"/>
              <a:gd name="connsiteX51" fmla="*/ 0 w 11480731"/>
              <a:gd name="connsiteY51" fmla="*/ 643981 h 38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80731" h="3863808" fill="none" extrusionOk="0">
                <a:moveTo>
                  <a:pt x="0" y="643981"/>
                </a:moveTo>
                <a:cubicBezTo>
                  <a:pt x="-13379" y="355949"/>
                  <a:pt x="346853" y="41141"/>
                  <a:pt x="643981" y="0"/>
                </a:cubicBezTo>
                <a:cubicBezTo>
                  <a:pt x="811484" y="-16974"/>
                  <a:pt x="932483" y="44625"/>
                  <a:pt x="1141628" y="0"/>
                </a:cubicBezTo>
                <a:cubicBezTo>
                  <a:pt x="1350773" y="-44625"/>
                  <a:pt x="1451229" y="30978"/>
                  <a:pt x="1639275" y="0"/>
                </a:cubicBezTo>
                <a:cubicBezTo>
                  <a:pt x="1827321" y="-30978"/>
                  <a:pt x="1984305" y="32125"/>
                  <a:pt x="2136922" y="0"/>
                </a:cubicBezTo>
                <a:cubicBezTo>
                  <a:pt x="2289539" y="-32125"/>
                  <a:pt x="2341926" y="11056"/>
                  <a:pt x="2430713" y="0"/>
                </a:cubicBezTo>
                <a:cubicBezTo>
                  <a:pt x="2519500" y="-11056"/>
                  <a:pt x="2901682" y="57930"/>
                  <a:pt x="3132216" y="0"/>
                </a:cubicBezTo>
                <a:cubicBezTo>
                  <a:pt x="3362750" y="-57930"/>
                  <a:pt x="3640099" y="9937"/>
                  <a:pt x="3833718" y="0"/>
                </a:cubicBezTo>
                <a:cubicBezTo>
                  <a:pt x="4027337" y="-9937"/>
                  <a:pt x="4369615" y="32616"/>
                  <a:pt x="4535220" y="0"/>
                </a:cubicBezTo>
                <a:cubicBezTo>
                  <a:pt x="4700825" y="-32616"/>
                  <a:pt x="4962637" y="84125"/>
                  <a:pt x="5236723" y="0"/>
                </a:cubicBezTo>
                <a:cubicBezTo>
                  <a:pt x="5510809" y="-84125"/>
                  <a:pt x="5556481" y="43344"/>
                  <a:pt x="5836297" y="0"/>
                </a:cubicBezTo>
                <a:cubicBezTo>
                  <a:pt x="6116113" y="-43344"/>
                  <a:pt x="6074629" y="34145"/>
                  <a:pt x="6232017" y="0"/>
                </a:cubicBezTo>
                <a:cubicBezTo>
                  <a:pt x="6389405" y="-34145"/>
                  <a:pt x="6498278" y="12478"/>
                  <a:pt x="6729664" y="0"/>
                </a:cubicBezTo>
                <a:cubicBezTo>
                  <a:pt x="6961050" y="-12478"/>
                  <a:pt x="7261995" y="4274"/>
                  <a:pt x="7431166" y="0"/>
                </a:cubicBezTo>
                <a:cubicBezTo>
                  <a:pt x="7600337" y="-4274"/>
                  <a:pt x="7898857" y="88759"/>
                  <a:pt x="8234596" y="0"/>
                </a:cubicBezTo>
                <a:cubicBezTo>
                  <a:pt x="8570335" y="-88759"/>
                  <a:pt x="8516234" y="11335"/>
                  <a:pt x="8630315" y="0"/>
                </a:cubicBezTo>
                <a:cubicBezTo>
                  <a:pt x="8744396" y="-11335"/>
                  <a:pt x="8913731" y="42895"/>
                  <a:pt x="9026035" y="0"/>
                </a:cubicBezTo>
                <a:cubicBezTo>
                  <a:pt x="9138339" y="-42895"/>
                  <a:pt x="9193364" y="18229"/>
                  <a:pt x="9319826" y="0"/>
                </a:cubicBezTo>
                <a:cubicBezTo>
                  <a:pt x="9446288" y="-18229"/>
                  <a:pt x="9865781" y="40710"/>
                  <a:pt x="10123256" y="0"/>
                </a:cubicBezTo>
                <a:cubicBezTo>
                  <a:pt x="10380731" y="-40710"/>
                  <a:pt x="10621478" y="82094"/>
                  <a:pt x="10836750" y="0"/>
                </a:cubicBezTo>
                <a:cubicBezTo>
                  <a:pt x="11205499" y="8642"/>
                  <a:pt x="11475385" y="280096"/>
                  <a:pt x="11480731" y="643981"/>
                </a:cubicBezTo>
                <a:cubicBezTo>
                  <a:pt x="11513472" y="796382"/>
                  <a:pt x="11455776" y="919209"/>
                  <a:pt x="11480731" y="1184909"/>
                </a:cubicBezTo>
                <a:cubicBezTo>
                  <a:pt x="11505686" y="1450609"/>
                  <a:pt x="11435946" y="1512112"/>
                  <a:pt x="11480731" y="1648561"/>
                </a:cubicBezTo>
                <a:cubicBezTo>
                  <a:pt x="11525516" y="1785010"/>
                  <a:pt x="11451237" y="1946281"/>
                  <a:pt x="11480731" y="2112213"/>
                </a:cubicBezTo>
                <a:cubicBezTo>
                  <a:pt x="11510225" y="2278145"/>
                  <a:pt x="11451750" y="2423337"/>
                  <a:pt x="11480731" y="2678899"/>
                </a:cubicBezTo>
                <a:cubicBezTo>
                  <a:pt x="11509712" y="2934461"/>
                  <a:pt x="11459694" y="2998516"/>
                  <a:pt x="11480731" y="3219827"/>
                </a:cubicBezTo>
                <a:cubicBezTo>
                  <a:pt x="11557789" y="3630266"/>
                  <a:pt x="11223523" y="3877951"/>
                  <a:pt x="10836750" y="3863808"/>
                </a:cubicBezTo>
                <a:cubicBezTo>
                  <a:pt x="10526967" y="3953050"/>
                  <a:pt x="10226134" y="3813693"/>
                  <a:pt x="10033320" y="3863808"/>
                </a:cubicBezTo>
                <a:cubicBezTo>
                  <a:pt x="9840506" y="3913923"/>
                  <a:pt x="9525133" y="3844100"/>
                  <a:pt x="9331818" y="3863808"/>
                </a:cubicBezTo>
                <a:cubicBezTo>
                  <a:pt x="9138503" y="3883516"/>
                  <a:pt x="9150474" y="3839177"/>
                  <a:pt x="9038026" y="3863808"/>
                </a:cubicBezTo>
                <a:cubicBezTo>
                  <a:pt x="8925578" y="3888439"/>
                  <a:pt x="8816840" y="3848301"/>
                  <a:pt x="8744234" y="3863808"/>
                </a:cubicBezTo>
                <a:cubicBezTo>
                  <a:pt x="8671628" y="3879315"/>
                  <a:pt x="8287904" y="3800961"/>
                  <a:pt x="7940804" y="3863808"/>
                </a:cubicBezTo>
                <a:cubicBezTo>
                  <a:pt x="7593704" y="3926655"/>
                  <a:pt x="7683282" y="3820890"/>
                  <a:pt x="7443157" y="3863808"/>
                </a:cubicBezTo>
                <a:cubicBezTo>
                  <a:pt x="7203032" y="3906726"/>
                  <a:pt x="7282896" y="3844544"/>
                  <a:pt x="7149366" y="3863808"/>
                </a:cubicBezTo>
                <a:cubicBezTo>
                  <a:pt x="7015836" y="3883072"/>
                  <a:pt x="6768418" y="3815179"/>
                  <a:pt x="6447864" y="3863808"/>
                </a:cubicBezTo>
                <a:cubicBezTo>
                  <a:pt x="6127310" y="3912437"/>
                  <a:pt x="6016670" y="3827997"/>
                  <a:pt x="5848289" y="3863808"/>
                </a:cubicBezTo>
                <a:cubicBezTo>
                  <a:pt x="5679909" y="3899619"/>
                  <a:pt x="5647610" y="3851631"/>
                  <a:pt x="5554497" y="3863808"/>
                </a:cubicBezTo>
                <a:cubicBezTo>
                  <a:pt x="5461384" y="3875985"/>
                  <a:pt x="5369252" y="3842512"/>
                  <a:pt x="5260706" y="3863808"/>
                </a:cubicBezTo>
                <a:cubicBezTo>
                  <a:pt x="5152160" y="3885104"/>
                  <a:pt x="4883937" y="3825091"/>
                  <a:pt x="4559203" y="3863808"/>
                </a:cubicBezTo>
                <a:cubicBezTo>
                  <a:pt x="4234469" y="3902525"/>
                  <a:pt x="4063212" y="3790318"/>
                  <a:pt x="3755773" y="3863808"/>
                </a:cubicBezTo>
                <a:cubicBezTo>
                  <a:pt x="3448334" y="3937298"/>
                  <a:pt x="3546304" y="3850935"/>
                  <a:pt x="3360054" y="3863808"/>
                </a:cubicBezTo>
                <a:cubicBezTo>
                  <a:pt x="3173804" y="3876681"/>
                  <a:pt x="3058816" y="3833289"/>
                  <a:pt x="2862407" y="3863808"/>
                </a:cubicBezTo>
                <a:cubicBezTo>
                  <a:pt x="2665998" y="3894327"/>
                  <a:pt x="2368105" y="3836585"/>
                  <a:pt x="2160905" y="3863808"/>
                </a:cubicBezTo>
                <a:cubicBezTo>
                  <a:pt x="1953705" y="3891031"/>
                  <a:pt x="1945441" y="3862086"/>
                  <a:pt x="1765186" y="3863808"/>
                </a:cubicBezTo>
                <a:cubicBezTo>
                  <a:pt x="1584931" y="3865530"/>
                  <a:pt x="1598878" y="3830360"/>
                  <a:pt x="1471394" y="3863808"/>
                </a:cubicBezTo>
                <a:cubicBezTo>
                  <a:pt x="1343910" y="3897256"/>
                  <a:pt x="1032647" y="3859993"/>
                  <a:pt x="643981" y="3863808"/>
                </a:cubicBezTo>
                <a:cubicBezTo>
                  <a:pt x="345473" y="3804360"/>
                  <a:pt x="-51460" y="3631275"/>
                  <a:pt x="0" y="3219827"/>
                </a:cubicBezTo>
                <a:cubicBezTo>
                  <a:pt x="-57249" y="3058179"/>
                  <a:pt x="13582" y="2839023"/>
                  <a:pt x="0" y="2704658"/>
                </a:cubicBezTo>
                <a:cubicBezTo>
                  <a:pt x="-13582" y="2570293"/>
                  <a:pt x="59279" y="2372313"/>
                  <a:pt x="0" y="2163730"/>
                </a:cubicBezTo>
                <a:cubicBezTo>
                  <a:pt x="-59279" y="1955147"/>
                  <a:pt x="22279" y="1850522"/>
                  <a:pt x="0" y="1622802"/>
                </a:cubicBezTo>
                <a:cubicBezTo>
                  <a:pt x="-22279" y="1395082"/>
                  <a:pt x="6980" y="1259025"/>
                  <a:pt x="0" y="1107633"/>
                </a:cubicBezTo>
                <a:cubicBezTo>
                  <a:pt x="-6980" y="956241"/>
                  <a:pt x="10864" y="846005"/>
                  <a:pt x="0" y="643981"/>
                </a:cubicBezTo>
                <a:close/>
              </a:path>
              <a:path w="11480731" h="3863808" stroke="0" extrusionOk="0">
                <a:moveTo>
                  <a:pt x="0" y="643981"/>
                </a:moveTo>
                <a:cubicBezTo>
                  <a:pt x="-32479" y="348128"/>
                  <a:pt x="370666" y="60745"/>
                  <a:pt x="643981" y="0"/>
                </a:cubicBezTo>
                <a:cubicBezTo>
                  <a:pt x="775854" y="-43551"/>
                  <a:pt x="960120" y="38992"/>
                  <a:pt x="1243556" y="0"/>
                </a:cubicBezTo>
                <a:cubicBezTo>
                  <a:pt x="1526992" y="-38992"/>
                  <a:pt x="1468507" y="44401"/>
                  <a:pt x="1639275" y="0"/>
                </a:cubicBezTo>
                <a:cubicBezTo>
                  <a:pt x="1810043" y="-44401"/>
                  <a:pt x="2002753" y="43299"/>
                  <a:pt x="2136922" y="0"/>
                </a:cubicBezTo>
                <a:cubicBezTo>
                  <a:pt x="2271091" y="-43299"/>
                  <a:pt x="2315060" y="30800"/>
                  <a:pt x="2430713" y="0"/>
                </a:cubicBezTo>
                <a:cubicBezTo>
                  <a:pt x="2546366" y="-30800"/>
                  <a:pt x="2862568" y="64310"/>
                  <a:pt x="3234143" y="0"/>
                </a:cubicBezTo>
                <a:cubicBezTo>
                  <a:pt x="3605718" y="-64310"/>
                  <a:pt x="3464094" y="1692"/>
                  <a:pt x="3527935" y="0"/>
                </a:cubicBezTo>
                <a:cubicBezTo>
                  <a:pt x="3591776" y="-1692"/>
                  <a:pt x="3830617" y="5066"/>
                  <a:pt x="3923654" y="0"/>
                </a:cubicBezTo>
                <a:cubicBezTo>
                  <a:pt x="4016691" y="-5066"/>
                  <a:pt x="4262579" y="65688"/>
                  <a:pt x="4523229" y="0"/>
                </a:cubicBezTo>
                <a:cubicBezTo>
                  <a:pt x="4783879" y="-65688"/>
                  <a:pt x="4677138" y="18326"/>
                  <a:pt x="4817021" y="0"/>
                </a:cubicBezTo>
                <a:cubicBezTo>
                  <a:pt x="4956904" y="-18326"/>
                  <a:pt x="5391099" y="9167"/>
                  <a:pt x="5620451" y="0"/>
                </a:cubicBezTo>
                <a:cubicBezTo>
                  <a:pt x="5849803" y="-9167"/>
                  <a:pt x="5850307" y="32876"/>
                  <a:pt x="5914242" y="0"/>
                </a:cubicBezTo>
                <a:cubicBezTo>
                  <a:pt x="5978177" y="-32876"/>
                  <a:pt x="6239771" y="34950"/>
                  <a:pt x="6513817" y="0"/>
                </a:cubicBezTo>
                <a:cubicBezTo>
                  <a:pt x="6787863" y="-34950"/>
                  <a:pt x="6908665" y="19161"/>
                  <a:pt x="7011464" y="0"/>
                </a:cubicBezTo>
                <a:cubicBezTo>
                  <a:pt x="7114263" y="-19161"/>
                  <a:pt x="7193267" y="7316"/>
                  <a:pt x="7305255" y="0"/>
                </a:cubicBezTo>
                <a:cubicBezTo>
                  <a:pt x="7417243" y="-7316"/>
                  <a:pt x="7538331" y="30058"/>
                  <a:pt x="7700975" y="0"/>
                </a:cubicBezTo>
                <a:cubicBezTo>
                  <a:pt x="7863619" y="-30058"/>
                  <a:pt x="7944372" y="22908"/>
                  <a:pt x="8096694" y="0"/>
                </a:cubicBezTo>
                <a:cubicBezTo>
                  <a:pt x="8249016" y="-22908"/>
                  <a:pt x="8317750" y="7636"/>
                  <a:pt x="8492413" y="0"/>
                </a:cubicBezTo>
                <a:cubicBezTo>
                  <a:pt x="8667076" y="-7636"/>
                  <a:pt x="8645019" y="35039"/>
                  <a:pt x="8786205" y="0"/>
                </a:cubicBezTo>
                <a:cubicBezTo>
                  <a:pt x="8927391" y="-35039"/>
                  <a:pt x="9147952" y="65048"/>
                  <a:pt x="9487707" y="0"/>
                </a:cubicBezTo>
                <a:cubicBezTo>
                  <a:pt x="9827462" y="-65048"/>
                  <a:pt x="9868892" y="48958"/>
                  <a:pt x="9985354" y="0"/>
                </a:cubicBezTo>
                <a:cubicBezTo>
                  <a:pt x="10101816" y="-48958"/>
                  <a:pt x="10657056" y="63050"/>
                  <a:pt x="10836750" y="0"/>
                </a:cubicBezTo>
                <a:cubicBezTo>
                  <a:pt x="11224027" y="-69666"/>
                  <a:pt x="11506765" y="278625"/>
                  <a:pt x="11480731" y="643981"/>
                </a:cubicBezTo>
                <a:cubicBezTo>
                  <a:pt x="11518081" y="760753"/>
                  <a:pt x="11452547" y="961722"/>
                  <a:pt x="11480731" y="1210667"/>
                </a:cubicBezTo>
                <a:cubicBezTo>
                  <a:pt x="11508915" y="1459612"/>
                  <a:pt x="11470575" y="1586150"/>
                  <a:pt x="11480731" y="1751595"/>
                </a:cubicBezTo>
                <a:cubicBezTo>
                  <a:pt x="11490887" y="1917040"/>
                  <a:pt x="11470517" y="2108679"/>
                  <a:pt x="11480731" y="2215247"/>
                </a:cubicBezTo>
                <a:cubicBezTo>
                  <a:pt x="11490945" y="2321815"/>
                  <a:pt x="11479340" y="2605318"/>
                  <a:pt x="11480731" y="2730416"/>
                </a:cubicBezTo>
                <a:cubicBezTo>
                  <a:pt x="11482122" y="2855514"/>
                  <a:pt x="11474331" y="3037401"/>
                  <a:pt x="11480731" y="3219827"/>
                </a:cubicBezTo>
                <a:cubicBezTo>
                  <a:pt x="11496356" y="3627014"/>
                  <a:pt x="11276951" y="3875027"/>
                  <a:pt x="10836750" y="3863808"/>
                </a:cubicBezTo>
                <a:cubicBezTo>
                  <a:pt x="10459778" y="3892464"/>
                  <a:pt x="10219443" y="3820421"/>
                  <a:pt x="10033320" y="3863808"/>
                </a:cubicBezTo>
                <a:cubicBezTo>
                  <a:pt x="9847197" y="3907195"/>
                  <a:pt x="9652876" y="3793336"/>
                  <a:pt x="9331818" y="3863808"/>
                </a:cubicBezTo>
                <a:cubicBezTo>
                  <a:pt x="9010760" y="3934280"/>
                  <a:pt x="8902053" y="3823736"/>
                  <a:pt x="8630315" y="3863808"/>
                </a:cubicBezTo>
                <a:cubicBezTo>
                  <a:pt x="8358577" y="3903880"/>
                  <a:pt x="8189210" y="3811778"/>
                  <a:pt x="7826885" y="3863808"/>
                </a:cubicBezTo>
                <a:cubicBezTo>
                  <a:pt x="7464560" y="3915838"/>
                  <a:pt x="7269147" y="3825748"/>
                  <a:pt x="7023455" y="3863808"/>
                </a:cubicBezTo>
                <a:cubicBezTo>
                  <a:pt x="6777763" y="3901868"/>
                  <a:pt x="6535277" y="3859616"/>
                  <a:pt x="6220025" y="3863808"/>
                </a:cubicBezTo>
                <a:cubicBezTo>
                  <a:pt x="5904773" y="3868000"/>
                  <a:pt x="6046156" y="3839462"/>
                  <a:pt x="5926234" y="3863808"/>
                </a:cubicBezTo>
                <a:cubicBezTo>
                  <a:pt x="5806312" y="3888154"/>
                  <a:pt x="5768250" y="3847455"/>
                  <a:pt x="5632442" y="3863808"/>
                </a:cubicBezTo>
                <a:cubicBezTo>
                  <a:pt x="5496634" y="3880161"/>
                  <a:pt x="5295583" y="3830515"/>
                  <a:pt x="5134795" y="3863808"/>
                </a:cubicBezTo>
                <a:cubicBezTo>
                  <a:pt x="4974007" y="3897101"/>
                  <a:pt x="4719808" y="3842241"/>
                  <a:pt x="4535220" y="3863808"/>
                </a:cubicBezTo>
                <a:cubicBezTo>
                  <a:pt x="4350632" y="3885375"/>
                  <a:pt x="4128271" y="3784110"/>
                  <a:pt x="3833718" y="3863808"/>
                </a:cubicBezTo>
                <a:cubicBezTo>
                  <a:pt x="3539165" y="3943506"/>
                  <a:pt x="3557380" y="3832275"/>
                  <a:pt x="3437999" y="3863808"/>
                </a:cubicBezTo>
                <a:cubicBezTo>
                  <a:pt x="3318618" y="3895341"/>
                  <a:pt x="3050535" y="3819520"/>
                  <a:pt x="2838424" y="3863808"/>
                </a:cubicBezTo>
                <a:cubicBezTo>
                  <a:pt x="2626314" y="3908096"/>
                  <a:pt x="2343870" y="3832093"/>
                  <a:pt x="2034994" y="3863808"/>
                </a:cubicBezTo>
                <a:cubicBezTo>
                  <a:pt x="1726118" y="3895523"/>
                  <a:pt x="1491538" y="3820435"/>
                  <a:pt x="1333492" y="3863808"/>
                </a:cubicBezTo>
                <a:cubicBezTo>
                  <a:pt x="1175446" y="3907181"/>
                  <a:pt x="937641" y="3841961"/>
                  <a:pt x="643981" y="3863808"/>
                </a:cubicBezTo>
                <a:cubicBezTo>
                  <a:pt x="257078" y="3819950"/>
                  <a:pt x="22944" y="3554255"/>
                  <a:pt x="0" y="3219827"/>
                </a:cubicBezTo>
                <a:cubicBezTo>
                  <a:pt x="-19553" y="3058691"/>
                  <a:pt x="39143" y="2962004"/>
                  <a:pt x="0" y="2756175"/>
                </a:cubicBezTo>
                <a:cubicBezTo>
                  <a:pt x="-39143" y="2550346"/>
                  <a:pt x="29479" y="2333630"/>
                  <a:pt x="0" y="2215247"/>
                </a:cubicBezTo>
                <a:cubicBezTo>
                  <a:pt x="-29479" y="2096864"/>
                  <a:pt x="24864" y="1917649"/>
                  <a:pt x="0" y="1725836"/>
                </a:cubicBezTo>
                <a:cubicBezTo>
                  <a:pt x="-24864" y="1534023"/>
                  <a:pt x="33001" y="1443947"/>
                  <a:pt x="0" y="1210667"/>
                </a:cubicBezTo>
                <a:cubicBezTo>
                  <a:pt x="-33001" y="977387"/>
                  <a:pt x="33188" y="777180"/>
                  <a:pt x="0" y="643981"/>
                </a:cubicBezTo>
                <a:close/>
              </a:path>
            </a:pathLst>
          </a:custGeom>
          <a:solidFill>
            <a:schemeClr val="lt1">
              <a:alpha val="71000"/>
            </a:schemeClr>
          </a:solidFill>
          <a:ln w="28575">
            <a:solidFill>
              <a:srgbClr val="F0587D"/>
            </a:solidFill>
            <a:prstDash val="lgDashDotDot"/>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463550" algn="just">
              <a:lnSpc>
                <a:spcPct val="120000"/>
              </a:lnSpc>
              <a:spcBef>
                <a:spcPts val="1800"/>
              </a:spcBef>
              <a:defRPr/>
            </a:pP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nhìn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gầy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tóc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hai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chiếc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áo</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cánh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nâu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trễ</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xuống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tận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đùi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như</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từng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phải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đựng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nhiều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quá</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nặng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Quần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chỉ</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tới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đầu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gối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để</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lộ</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bắp</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chân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nhỏ</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động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đậy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đặc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biệt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chú</a:t>
            </a:r>
            <a:r>
              <a:rPr lang="en-US" sz="3200" b="1" dirty="0">
                <a:solidFill>
                  <a:schemeClr val="accent5">
                    <a:lumMod val="75000"/>
                  </a:schemeClr>
                </a:solidFill>
                <a:latin typeface="Times New Roman" pitchFamily="18" charset="0"/>
                <a:cs typeface="Times New Roman" pitchFamily="18" charset="0"/>
              </a:rPr>
              <a:t> ý </a:t>
            </a:r>
            <a:r>
              <a:rPr lang="en-US" sz="3200" b="1" dirty="0" err="1">
                <a:solidFill>
                  <a:schemeClr val="accent5">
                    <a:lumMod val="75000"/>
                  </a:schemeClr>
                </a:solidFill>
                <a:latin typeface="Times New Roman" pitchFamily="18" charset="0"/>
                <a:cs typeface="Times New Roman" pitchFamily="18" charset="0"/>
              </a:rPr>
              <a:t>đến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sáng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xếch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lên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khiến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người</a:t>
            </a:r>
            <a:r>
              <a:rPr lang="en-US" sz="3200" b="1" dirty="0">
                <a:solidFill>
                  <a:schemeClr val="accent5">
                    <a:lumMod val="75000"/>
                  </a:schemeClr>
                </a:solidFill>
                <a:latin typeface="Times New Roman" pitchFamily="18" charset="0"/>
                <a:cs typeface="Times New Roman" pitchFamily="18" charset="0"/>
              </a:rPr>
              <a:t> ta </a:t>
            </a:r>
            <a:r>
              <a:rPr lang="en-US" sz="3200" b="1" dirty="0" err="1">
                <a:solidFill>
                  <a:schemeClr val="accent5">
                    <a:lumMod val="75000"/>
                  </a:schemeClr>
                </a:solidFill>
                <a:latin typeface="Times New Roman" pitchFamily="18" charset="0"/>
                <a:cs typeface="Times New Roman" pitchFamily="18" charset="0"/>
              </a:rPr>
              <a:t>có</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ngay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cảm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giác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thông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minh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gan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dạ</a:t>
            </a:r>
            <a:r>
              <a:rPr lang="en-US" sz="3200" b="1" dirty="0">
                <a:solidFill>
                  <a:schemeClr val="accent5">
                    <a:lumMod val="75000"/>
                  </a:schemeClr>
                </a:solidFill>
                <a:latin typeface="Times New Roman" pitchFamily="18" charset="0"/>
                <a:cs typeface="Times New Roman" pitchFamily="18" charset="0"/>
              </a:rPr>
              <a:t>.</a:t>
            </a:r>
          </a:p>
        </p:txBody>
      </p:sp>
      <p:grpSp>
        <p:nvGrpSpPr>
          <p:cNvPr id="4" name="Group 3"/>
          <p:cNvGrpSpPr/>
          <p:nvPr/>
        </p:nvGrpSpPr>
        <p:grpSpPr>
          <a:xfrm>
            <a:off x="0" y="-540554"/>
            <a:ext cx="12656457" cy="4136807"/>
            <a:chOff x="0" y="-322840"/>
            <a:chExt cx="12656457" cy="4136807"/>
          </a:xfrm>
        </p:grpSpPr>
        <p:pic>
          <p:nvPicPr>
            <p:cNvPr id="7" name="图片 4"/>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0" y="-322840"/>
              <a:ext cx="12656457" cy="4136807"/>
            </a:xfrm>
            <a:prstGeom prst="rect">
              <a:avLst/>
            </a:prstGeom>
          </p:spPr>
        </p:pic>
        <p:sp>
          <p:nvSpPr>
            <p:cNvPr id="2" name="Rectangle 1"/>
            <p:cNvSpPr/>
            <p:nvPr/>
          </p:nvSpPr>
          <p:spPr>
            <a:xfrm>
              <a:off x="798286" y="729580"/>
              <a:ext cx="10568107" cy="1643527"/>
            </a:xfrm>
            <a:prstGeom prst="rect">
              <a:avLst/>
            </a:prstGeom>
          </p:spPr>
          <p:txBody>
            <a:bodyPr wrap="square">
              <a:spAutoFit/>
            </a:bodyPr>
            <a:lstStyle/>
            <a:p>
              <a:pPr indent="463550" algn="just">
                <a:lnSpc>
                  <a:spcPct val="120000"/>
                </a:lnSpc>
                <a:spcBef>
                  <a:spcPts val="1800"/>
                </a:spcBef>
                <a:defRPr/>
              </a:pPr>
              <a:r>
                <a:rPr lang="en-US" sz="2800" b="1" i="1" dirty="0" err="1">
                  <a:solidFill>
                    <a:schemeClr val="accent5">
                      <a:lumMod val="75000"/>
                    </a:schemeClr>
                  </a:solidFill>
                  <a:latin typeface="Times New Roman" pitchFamily="18" charset="0"/>
                  <a:cs typeface="Times New Roman" pitchFamily="18" charset="0"/>
                </a:rPr>
                <a:t>Bài</a:t>
              </a:r>
              <a:r>
                <a:rPr lang="en-US" sz="2800" b="1" i="1" dirty="0">
                  <a:solidFill>
                    <a:schemeClr val="accent5">
                      <a:lumMod val="75000"/>
                    </a:schemeClr>
                  </a:solidFill>
                  <a:latin typeface="Times New Roman" pitchFamily="18" charset="0"/>
                  <a:cs typeface="Times New Roman" pitchFamily="18" charset="0"/>
                </a:rPr>
                <a:t> 1. </a:t>
              </a:r>
              <a:r>
                <a:rPr lang="en-US" sz="2800" b="1" i="1" dirty="0" err="1">
                  <a:solidFill>
                    <a:srgbClr val="FF0000"/>
                  </a:solidFill>
                  <a:latin typeface="Times New Roman" pitchFamily="18" charset="0"/>
                  <a:cs typeface="Times New Roman" pitchFamily="18" charset="0"/>
                </a:rPr>
                <a:t>Đoạn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ngoại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chú</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bé</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liên</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lạc</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đội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chiến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ý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những</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ấy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nói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bé</a:t>
              </a:r>
              <a:r>
                <a:rPr lang="en-US" sz="2800" b="1" i="1" dirty="0">
                  <a:solidFill>
                    <a:srgbClr val="FF0000"/>
                  </a:solidFill>
                  <a:latin typeface="Times New Roman" pitchFamily="18" charset="0"/>
                  <a:cs typeface="Times New Roman" pitchFamily="18" charset="0"/>
                </a:rPr>
                <a:t>?</a:t>
              </a:r>
            </a:p>
          </p:txBody>
        </p:sp>
      </p:grpSp>
      <p:pic>
        <p:nvPicPr>
          <p:cNvPr id="9"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649" y="1527849"/>
            <a:ext cx="3006423" cy="1483989"/>
          </a:xfrm>
          <a:prstGeom prst="rect">
            <a:avLst/>
          </a:prstGeom>
        </p:spPr>
      </p:pic>
    </p:spTree>
    <p:custDataLst>
      <p:tags r:id="rId1"/>
    </p:custDataLst>
    <p:extLst>
      <p:ext uri="{BB962C8B-B14F-4D97-AF65-F5344CB8AC3E}">
        <p14:creationId xmlns:p14="http://schemas.microsoft.com/office/powerpoint/2010/main" val="17513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8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4074410" y="122782"/>
            <a:ext cx="7827303" cy="3613216"/>
            <a:chOff x="3949832" y="1323416"/>
            <a:chExt cx="7827303" cy="4624966"/>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44458"/>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3" y="2048196"/>
              <a:ext cx="7235364" cy="3900186"/>
            </a:xfrm>
            <a:prstGeom prst="rect">
              <a:avLst/>
            </a:prstGeom>
          </p:spPr>
          <p:txBody>
            <a:bodyPr wrap="square">
              <a:spAutoFit/>
            </a:bodyPr>
            <a:lstStyle/>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hình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gò</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bộ</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nâu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chiếc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quần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đầu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gối</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Hai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túi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áo</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trễ</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xuống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đã</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từng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phải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đựng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nhiều</a:t>
              </a:r>
              <a:r>
                <a:rPr lang="en-US" sz="3000" b="1" dirty="0">
                  <a:solidFill>
                    <a:schemeClr val="accent5">
                      <a:lumMod val="50000"/>
                    </a:schemeClr>
                  </a:solidFill>
                  <a:latin typeface="Times New Roman" pitchFamily="18" charset="0"/>
                  <a:cs typeface="Times New Roman" pitchFamily="18" charset="0"/>
                </a:rPr>
                <a:t> </a:t>
              </a:r>
              <a:r>
                <a:rPr lang="en-US" sz="3000" b="1" err="1">
                  <a:solidFill>
                    <a:schemeClr val="accent5">
                      <a:lumMod val="50000"/>
                    </a:schemeClr>
                  </a:solidFill>
                  <a:latin typeface="Times New Roman" pitchFamily="18" charset="0"/>
                  <a:cs typeface="Times New Roman" pitchFamily="18" charset="0"/>
                </a:rPr>
                <a:t>thứ</a:t>
              </a:r>
              <a:r>
                <a:rPr lang="en-US" sz="3000" b="1">
                  <a:solidFill>
                    <a:schemeClr val="accent5">
                      <a:lumMod val="50000"/>
                    </a:schemeClr>
                  </a:solidFill>
                  <a:latin typeface="Times New Roman" pitchFamily="18" charset="0"/>
                  <a:cs typeface="Times New Roman" pitchFamily="18" charset="0"/>
                </a:rPr>
                <a:t> quá </a:t>
              </a:r>
              <a:r>
                <a:rPr lang="en-US" sz="3000" b="1" dirty="0" err="1">
                  <a:solidFill>
                    <a:schemeClr val="accent5">
                      <a:lumMod val="50000"/>
                    </a:schemeClr>
                  </a:solidFill>
                  <a:latin typeface="Times New Roman" pitchFamily="18" charset="0"/>
                  <a:cs typeface="Times New Roman" pitchFamily="18" charset="0"/>
                </a:rPr>
                <a:t>nặng</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Bắp</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chân</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luôn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động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đậy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đôi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mắt</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sáng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xếch</a:t>
              </a:r>
              <a:r>
                <a:rPr lang="en-US" sz="3000" b="1" dirty="0">
                  <a:solidFill>
                    <a:schemeClr val="accent5">
                      <a:lumMod val="50000"/>
                    </a:schemeClr>
                  </a:solidFill>
                  <a:latin typeface="Times New Roman" pitchFamily="18" charset="0"/>
                  <a:cs typeface="Times New Roman" pitchFamily="18" charset="0"/>
                </a:rPr>
                <a:t> .</a:t>
              </a:r>
            </a:p>
          </p:txBody>
        </p:sp>
      </p:grpSp>
      <p:sp>
        <p:nvSpPr>
          <p:cNvPr id="36" name="任意多边形: 形状 35"/>
          <p:cNvSpPr/>
          <p:nvPr/>
        </p:nvSpPr>
        <p:spPr>
          <a:xfrm>
            <a:off x="6103924" y="4283283"/>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p:cNvGrpSpPr/>
          <p:nvPr/>
        </p:nvGrpSpPr>
        <p:grpSpPr>
          <a:xfrm>
            <a:off x="159656" y="3711239"/>
            <a:ext cx="8269432" cy="2909774"/>
            <a:chOff x="159656" y="3861141"/>
            <a:chExt cx="8269432" cy="2909774"/>
          </a:xfrm>
        </p:grpSpPr>
        <p:grpSp>
          <p:nvGrpSpPr>
            <p:cNvPr id="3" name="Group 2"/>
            <p:cNvGrpSpPr/>
            <p:nvPr/>
          </p:nvGrpSpPr>
          <p:grpSpPr>
            <a:xfrm>
              <a:off x="159656" y="3861141"/>
              <a:ext cx="8028503" cy="2909774"/>
              <a:chOff x="1252071" y="3717263"/>
              <a:chExt cx="6279764" cy="2092002"/>
            </a:xfrm>
          </p:grpSpPr>
          <p:sp>
            <p:nvSpPr>
              <p:cNvPr id="16" name="矩形: 圆角 15"/>
              <p:cNvSpPr/>
              <p:nvPr/>
            </p:nvSpPr>
            <p:spPr>
              <a:xfrm>
                <a:off x="1252071" y="3717263"/>
                <a:ext cx="6279764" cy="2092002"/>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493041" y="3717265"/>
                <a:ext cx="3797821" cy="4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Hoàn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348779" y="4268678"/>
                <a:ext cx="5930697" cy="1270136"/>
              </a:xfrm>
              <a:prstGeom prst="rect">
                <a:avLst/>
              </a:prstGeom>
            </p:spPr>
            <p:txBody>
              <a:bodyPr wrap="square">
                <a:spAutoFit/>
              </a:bodyPr>
              <a:lstStyle/>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Nhà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nghèo</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quen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chịu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đựng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vả</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nhanh</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nhẹn</a:t>
                </a:r>
                <a:r>
                  <a:rPr lang="en-US" sz="3200" b="1" dirty="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thông</a:t>
                </a:r>
                <a:r>
                  <a:rPr lang="en-US" sz="3200" b="1" dirty="0" smtClean="0">
                    <a:solidFill>
                      <a:schemeClr val="accent5">
                        <a:lumMod val="50000"/>
                      </a:schemeClr>
                    </a:solidFill>
                    <a:latin typeface="Times New Roman" pitchFamily="18" charset="0"/>
                    <a:cs typeface="Times New Roman" pitchFamily="18" charset="0"/>
                  </a:rPr>
                  <a:t> </a:t>
                </a:r>
                <a:r>
                  <a:rPr lang="en-US" sz="3200" b="1" dirty="0">
                    <a:solidFill>
                      <a:schemeClr val="accent5">
                        <a:lumMod val="50000"/>
                      </a:schemeClr>
                    </a:solidFill>
                    <a:latin typeface="Times New Roman" pitchFamily="18" charset="0"/>
                    <a:cs typeface="Times New Roman" pitchFamily="18" charset="0"/>
                  </a:rPr>
                  <a:t>minh </a:t>
                </a:r>
                <a:r>
                  <a:rPr lang="en-US" sz="3200" b="1" dirty="0" err="1">
                    <a:solidFill>
                      <a:schemeClr val="accent5">
                        <a:lumMod val="50000"/>
                      </a:schemeClr>
                    </a:solidFill>
                    <a:latin typeface="Times New Roman" pitchFamily="18" charset="0"/>
                    <a:cs typeface="Times New Roman" pitchFamily="18" charset="0"/>
                  </a:rPr>
                  <a:t>và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gan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dạ</a:t>
                </a:r>
                <a:r>
                  <a:rPr lang="en-US" sz="3200" b="1" dirty="0">
                    <a:solidFill>
                      <a:schemeClr val="accent5">
                        <a:lumMod val="50000"/>
                      </a:schemeClr>
                    </a:solidFill>
                    <a:latin typeface="Times New Roman" pitchFamily="18" charset="0"/>
                    <a:cs typeface="Times New Roman" pitchFamily="18" charset="0"/>
                  </a:rPr>
                  <a:t>.</a:t>
                </a:r>
              </a:p>
            </p:txBody>
          </p:sp>
        </p:grpSp>
        <p:pic>
          <p:nvPicPr>
            <p:cNvPr id="22" name="图片 21"/>
            <p:cNvPicPr>
              <a:picLocks noChangeAspect="1"/>
            </p:cNvPicPr>
            <p:nvPr/>
          </p:nvPicPr>
          <p:blipFill>
            <a:blip r:embed="rId3"/>
            <a:stretch>
              <a:fillRect/>
            </a:stretch>
          </p:blipFill>
          <p:spPr>
            <a:xfrm rot="18249380">
              <a:off x="7212758" y="4928000"/>
              <a:ext cx="1093144" cy="1339516"/>
            </a:xfrm>
            <a:prstGeom prst="rect">
              <a:avLst/>
            </a:prstGeom>
          </p:spPr>
        </p:pic>
      </p:grpSp>
      <p:pic>
        <p:nvPicPr>
          <p:cNvPr id="23" name="图片 22"/>
          <p:cNvPicPr>
            <a:picLocks noChangeAspect="1"/>
          </p:cNvPicPr>
          <p:nvPr/>
        </p:nvPicPr>
        <p:blipFill>
          <a:blip r:embed="rId4"/>
          <a:stretch>
            <a:fillRect/>
          </a:stretch>
        </p:blipFill>
        <p:spPr>
          <a:xfrm>
            <a:off x="1071317" y="1338835"/>
            <a:ext cx="308748" cy="309546"/>
          </a:xfrm>
          <a:prstGeom prst="rect">
            <a:avLst/>
          </a:prstGeom>
        </p:spPr>
      </p:pic>
      <p:pic>
        <p:nvPicPr>
          <p:cNvPr id="49" name="图片 48"/>
          <p:cNvPicPr>
            <a:picLocks noChangeAspect="1"/>
          </p:cNvPicPr>
          <p:nvPr/>
        </p:nvPicPr>
        <p:blipFill>
          <a:blip r:embed="rId5"/>
          <a:stretch>
            <a:fillRect/>
          </a:stretch>
        </p:blipFill>
        <p:spPr>
          <a:xfrm rot="20602219">
            <a:off x="5627216" y="5595894"/>
            <a:ext cx="7192729" cy="1148509"/>
          </a:xfrm>
          <a:prstGeom prst="rect">
            <a:avLst/>
          </a:prstGeom>
        </p:spPr>
      </p:pic>
      <p:pic>
        <p:nvPicPr>
          <p:cNvPr id="25"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75132" flipV="1">
            <a:off x="7743747" y="3884218"/>
            <a:ext cx="2633472" cy="521208"/>
          </a:xfrm>
          <a:prstGeom prst="rect">
            <a:avLst/>
          </a:prstGeom>
        </p:spPr>
      </p:pic>
      <p:pic>
        <p:nvPicPr>
          <p:cNvPr id="24"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21" y="-14514"/>
            <a:ext cx="2591485" cy="2591485"/>
          </a:xfrm>
          <a:prstGeom prst="rect">
            <a:avLst/>
          </a:prstGeom>
        </p:spPr>
      </p:pic>
      <p:pic>
        <p:nvPicPr>
          <p:cNvPr id="27" name="图片 23"/>
          <p:cNvPicPr>
            <a:picLocks noChangeAspect="1"/>
          </p:cNvPicPr>
          <p:nvPr/>
        </p:nvPicPr>
        <p:blipFill rotWithShape="1">
          <a:blip r:embed="rId8"/>
          <a:srcRect l="26553" b="70623"/>
          <a:stretch>
            <a:fillRect/>
          </a:stretch>
        </p:blipFill>
        <p:spPr>
          <a:xfrm>
            <a:off x="1" y="-22360"/>
            <a:ext cx="5471886" cy="17623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9E9F73A0-30BC-41C2-A9FB-53F621D7B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6651" y="3282909"/>
            <a:ext cx="1812699" cy="3524082"/>
          </a:xfrm>
          <a:prstGeom prst="rect">
            <a:avLst/>
          </a:prstGeom>
        </p:spPr>
      </p:pic>
    </p:spTree>
    <p:extLst>
      <p:ext uri="{BB962C8B-B14F-4D97-AF65-F5344CB8AC3E}">
        <p14:creationId xmlns:p14="http://schemas.microsoft.com/office/powerpoint/2010/main" val="360178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2000"/>
                                        <p:tgtEl>
                                          <p:spTgt spid="2"/>
                                        </p:tgtEl>
                                      </p:cBhvr>
                                    </p:animEffect>
                                  </p:childTnLst>
                                </p:cTn>
                              </p:par>
                              <p:par>
                                <p:cTn id="18" presetID="22" presetClass="entr" presetSubtype="1" fill="hold" nodeType="withEffect">
                                  <p:stCondLst>
                                    <p:cond delay="175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24000"/>
          </a:srgb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6302349" y="3228045"/>
            <a:ext cx="5889650" cy="3610164"/>
          </a:xfrm>
          <a:prstGeom prst="rect">
            <a:avLst/>
          </a:prstGeom>
        </p:spPr>
      </p:pic>
      <p:grpSp>
        <p:nvGrpSpPr>
          <p:cNvPr id="24" name="组合 23"/>
          <p:cNvGrpSpPr/>
          <p:nvPr/>
        </p:nvGrpSpPr>
        <p:grpSpPr>
          <a:xfrm>
            <a:off x="5695579" y="3335797"/>
            <a:ext cx="757936" cy="625045"/>
            <a:chOff x="4836974" y="2889788"/>
            <a:chExt cx="757936" cy="625045"/>
          </a:xfrm>
        </p:grpSpPr>
        <p:sp>
          <p:nvSpPr>
            <p:cNvPr id="25"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rgbClr val="F6D8C3"/>
            </a:solidFill>
            <a:ln>
              <a:solidFill>
                <a:srgbClr val="FFE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Group 1"/>
          <p:cNvGrpSpPr/>
          <p:nvPr/>
        </p:nvGrpSpPr>
        <p:grpSpPr>
          <a:xfrm>
            <a:off x="-37035" y="-962"/>
            <a:ext cx="6090798" cy="4412342"/>
            <a:chOff x="-37035" y="-962"/>
            <a:chExt cx="6090798" cy="4412342"/>
          </a:xfrm>
        </p:grpSpPr>
        <p:grpSp>
          <p:nvGrpSpPr>
            <p:cNvPr id="19" name="组合 18"/>
            <p:cNvGrpSpPr/>
            <p:nvPr/>
          </p:nvGrpSpPr>
          <p:grpSpPr>
            <a:xfrm>
              <a:off x="-37035" y="-962"/>
              <a:ext cx="6090798" cy="4412342"/>
              <a:chOff x="889243" y="871603"/>
              <a:chExt cx="3567993" cy="2369054"/>
            </a:xfrm>
          </p:grpSpPr>
          <p:sp>
            <p:nvSpPr>
              <p:cNvPr id="20" name="任意多边形: 形状 19"/>
              <p:cNvSpPr/>
              <p:nvPr/>
            </p:nvSpPr>
            <p:spPr>
              <a:xfrm rot="21226217">
                <a:off x="1046192" y="979242"/>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rgbClr val="F6D8C3"/>
              </a:solidFill>
              <a:ln>
                <a:solidFill>
                  <a:srgbClr val="F6D8C3"/>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Rectangle 23"/>
            <p:cNvSpPr/>
            <p:nvPr/>
          </p:nvSpPr>
          <p:spPr>
            <a:xfrm>
              <a:off x="568008" y="599689"/>
              <a:ext cx="4961793" cy="3416320"/>
            </a:xfrm>
            <a:prstGeom prst="rect">
              <a:avLst/>
            </a:prstGeom>
          </p:spPr>
          <p:txBody>
            <a:bodyPr wrap="square">
              <a:spAutoFit/>
            </a:bodyPr>
            <a:lstStyle/>
            <a:p>
              <a:pPr algn="ctr">
                <a:lnSpc>
                  <a:spcPct val="150000"/>
                </a:lnSpc>
                <a:defRPr/>
              </a:pP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chuyện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Nàng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tiên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Ốc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ngoại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600" noProof="1">
                <a:solidFill>
                  <a:schemeClr val="accent2">
                    <a:lumMod val="75000"/>
                  </a:schemeClr>
                </a:solidFill>
                <a:cs typeface="+mn-ea"/>
                <a:sym typeface="+mn-lt"/>
              </a:endParaRPr>
            </a:p>
          </p:txBody>
        </p:sp>
      </p:grpSp>
      <p:pic>
        <p:nvPicPr>
          <p:cNvPr id="16" name="图片 15"/>
          <p:cNvPicPr>
            <a:picLocks noChangeAspect="1"/>
          </p:cNvPicPr>
          <p:nvPr/>
        </p:nvPicPr>
        <p:blipFill>
          <a:blip r:embed="rId4"/>
          <a:stretch>
            <a:fillRect/>
          </a:stretch>
        </p:blipFill>
        <p:spPr>
          <a:xfrm rot="18249380">
            <a:off x="6717729" y="835786"/>
            <a:ext cx="683466" cy="837505"/>
          </a:xfrm>
          <a:prstGeom prst="rect">
            <a:avLst/>
          </a:prstGeom>
        </p:spPr>
      </p:pic>
      <p:pic>
        <p:nvPicPr>
          <p:cNvPr id="17" name="图片 16"/>
          <p:cNvPicPr>
            <a:picLocks noChangeAspect="1"/>
          </p:cNvPicPr>
          <p:nvPr/>
        </p:nvPicPr>
        <p:blipFill>
          <a:blip r:embed="rId5"/>
          <a:stretch>
            <a:fillRect/>
          </a:stretch>
        </p:blipFill>
        <p:spPr>
          <a:xfrm>
            <a:off x="8587554" y="1434718"/>
            <a:ext cx="308748" cy="309546"/>
          </a:xfrm>
          <a:prstGeom prst="rect">
            <a:avLst/>
          </a:prstGeom>
        </p:spPr>
      </p:pic>
      <p:pic>
        <p:nvPicPr>
          <p:cNvPr id="31" name="图片 21"/>
          <p:cNvPicPr>
            <a:picLocks noChangeAspect="1"/>
          </p:cNvPicPr>
          <p:nvPr/>
        </p:nvPicPr>
        <p:blipFill>
          <a:blip r:embed="rId6"/>
          <a:stretch>
            <a:fillRect/>
          </a:stretch>
        </p:blipFill>
        <p:spPr>
          <a:xfrm>
            <a:off x="10662531" y="376517"/>
            <a:ext cx="2676750" cy="6065734"/>
          </a:xfrm>
          <a:prstGeom prst="rect">
            <a:avLst/>
          </a:prstGeom>
        </p:spPr>
      </p:pic>
      <p:pic>
        <p:nvPicPr>
          <p:cNvPr id="32" name="图片 22"/>
          <p:cNvPicPr>
            <a:picLocks noChangeAspect="1"/>
          </p:cNvPicPr>
          <p:nvPr/>
        </p:nvPicPr>
        <p:blipFill>
          <a:blip r:embed="rId7"/>
          <a:stretch>
            <a:fillRect/>
          </a:stretch>
        </p:blipFill>
        <p:spPr>
          <a:xfrm>
            <a:off x="-775211" y="1076082"/>
            <a:ext cx="2030949" cy="6271488"/>
          </a:xfrm>
          <a:prstGeom prst="rect">
            <a:avLst/>
          </a:prstGeom>
        </p:spPr>
      </p:pic>
      <p:pic>
        <p:nvPicPr>
          <p:cNvPr id="33" name="图片 23"/>
          <p:cNvPicPr>
            <a:picLocks noChangeAspect="1"/>
          </p:cNvPicPr>
          <p:nvPr/>
        </p:nvPicPr>
        <p:blipFill rotWithShape="1">
          <a:blip r:embed="rId8"/>
          <a:srcRect l="26553" b="70623"/>
          <a:stretch>
            <a:fillRect/>
          </a:stretch>
        </p:blipFill>
        <p:spPr>
          <a:xfrm>
            <a:off x="5529800" y="181205"/>
            <a:ext cx="6354541" cy="2096416"/>
          </a:xfrm>
          <a:prstGeom prst="rect">
            <a:avLst/>
          </a:prstGeom>
        </p:spPr>
      </p:pic>
      <p:grpSp>
        <p:nvGrpSpPr>
          <p:cNvPr id="35" name="Group 34"/>
          <p:cNvGrpSpPr/>
          <p:nvPr/>
        </p:nvGrpSpPr>
        <p:grpSpPr>
          <a:xfrm>
            <a:off x="1334766" y="4710260"/>
            <a:ext cx="3122613" cy="2174875"/>
            <a:chOff x="7858125" y="4103688"/>
            <a:chExt cx="3122613" cy="2430462"/>
          </a:xfrm>
        </p:grpSpPr>
        <p:sp>
          <p:nvSpPr>
            <p:cNvPr id="36"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51921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3"/>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anim calcmode="lin" valueType="num">
                                      <p:cBhvr>
                                        <p:cTn id="33"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34"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500"/>
                            </p:stCondLst>
                            <p:childTnLst>
                              <p:par>
                                <p:cTn id="36" presetID="17"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5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4E7E2">
            <a:alpha val="33000"/>
          </a:srgbClr>
        </a:solidFill>
        <a:effectLst/>
      </p:bgPr>
    </p:bg>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4976" y="986660"/>
            <a:ext cx="12932291" cy="4626425"/>
          </a:xfrm>
          <a:prstGeom prst="rect">
            <a:avLst/>
          </a:prstGeom>
        </p:spPr>
      </p:pic>
      <p:sp>
        <p:nvSpPr>
          <p:cNvPr id="4" name="TextBox 3">
            <a:extLst>
              <a:ext uri="{FF2B5EF4-FFF2-40B4-BE49-F238E27FC236}">
                <a16:creationId xmlns:a16="http://schemas.microsoft.com/office/drawing/2014/main" xmlns="" id="{0E3093B3-D842-430C-83DB-80DBE873E2E4}"/>
              </a:ext>
            </a:extLst>
          </p:cNvPr>
          <p:cNvSpPr txBox="1">
            <a:spLocks noChangeArrowheads="1"/>
          </p:cNvSpPr>
          <p:nvPr/>
        </p:nvSpPr>
        <p:spPr bwMode="auto">
          <a:xfrm>
            <a:off x="7281891" y="675064"/>
            <a:ext cx="512782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hân hình g</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y còm</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áng đi chậm chạp, yếu ớt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huôn mặt nhăn nheo</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a nổi đồi mồi.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Mái tóc của cụ thì thưa thớt b</a:t>
            </a:r>
            <a:r>
              <a:rPr lang="en-US" sz="2400" dirty="0" err="1">
                <a:latin typeface="Times New Roman" panose="02020603050405020304" pitchFamily="18" charset="0"/>
                <a:cs typeface="Times New Roman" panose="02020603050405020304" pitchFamily="18" charset="0"/>
              </a:rPr>
              <a:t>ạc</a:t>
            </a:r>
            <a:r>
              <a:rPr lang="vi-VN" sz="2400" dirty="0">
                <a:latin typeface="Times New Roman" panose="02020603050405020304" pitchFamily="18" charset="0"/>
                <a:cs typeface="Times New Roman" panose="02020603050405020304" pitchFamily="18" charset="0"/>
              </a:rPr>
              <a:t> trắng</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mắt của cụ vẫn còn sáng lắm, tinh tường lắm,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vi-VN" sz="2400" dirty="0">
                <a:latin typeface="Times New Roman" panose="02020603050405020304" pitchFamily="18" charset="0"/>
                <a:cs typeface="Times New Roman" panose="02020603050405020304" pitchFamily="18" charset="0"/>
              </a:rPr>
              <a:t> toát lên vẻ nhân từ phúc hậu.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thường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thâm</a:t>
            </a:r>
            <a:r>
              <a:rPr lang="vi-VN" sz="2400" dirty="0">
                <a:latin typeface="Times New Roman" panose="02020603050405020304" pitchFamily="18" charset="0"/>
                <a:cs typeface="Times New Roman" panose="02020603050405020304" pitchFamily="18" charset="0"/>
              </a:rPr>
              <a:t> đen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hai vai đã bạc màu bởi thời gian mưa nắng ngoài đồng.</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14C4C1C-7076-43C7-BA8E-4969955F6B73}"/>
              </a:ext>
            </a:extLst>
          </p:cNvPr>
          <p:cNvSpPr txBox="1"/>
          <p:nvPr/>
        </p:nvSpPr>
        <p:spPr>
          <a:xfrm>
            <a:off x="206793" y="148522"/>
            <a:ext cx="3779901" cy="584640"/>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effectLst/>
                <a:latin typeface="Times New Roman" panose="02020603050405020304" pitchFamily="18" charset="0"/>
              </a:rPr>
              <a:t>Nàng</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Tiên</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Ốc</a:t>
            </a:r>
            <a:endParaRPr lang="en-US" sz="3200" b="1" dirty="0">
              <a:effectLst/>
              <a:latin typeface="Times New Roman" panose="02020603050405020304" pitchFamily="18" charset="0"/>
            </a:endParaRPr>
          </a:p>
        </p:txBody>
      </p:sp>
      <p:sp>
        <p:nvSpPr>
          <p:cNvPr id="6" name="TextBox 5">
            <a:extLst>
              <a:ext uri="{FF2B5EF4-FFF2-40B4-BE49-F238E27FC236}">
                <a16:creationId xmlns:a16="http://schemas.microsoft.com/office/drawing/2014/main" xmlns="" id="{A26475D8-F967-4C24-924B-B04C21E307F4}"/>
              </a:ext>
            </a:extLst>
          </p:cNvPr>
          <p:cNvSpPr txBox="1"/>
          <p:nvPr/>
        </p:nvSpPr>
        <p:spPr>
          <a:xfrm>
            <a:off x="8292782" y="151718"/>
            <a:ext cx="3117518" cy="584640"/>
          </a:xfrm>
          <a:custGeom>
            <a:avLst/>
            <a:gdLst>
              <a:gd name="connsiteX0" fmla="*/ 0 w 3117518"/>
              <a:gd name="connsiteY0" fmla="*/ 0 h 584640"/>
              <a:gd name="connsiteX1" fmla="*/ 685854 w 3117518"/>
              <a:gd name="connsiteY1" fmla="*/ 0 h 584640"/>
              <a:gd name="connsiteX2" fmla="*/ 1247007 w 3117518"/>
              <a:gd name="connsiteY2" fmla="*/ 0 h 584640"/>
              <a:gd name="connsiteX3" fmla="*/ 1808160 w 3117518"/>
              <a:gd name="connsiteY3" fmla="*/ 0 h 584640"/>
              <a:gd name="connsiteX4" fmla="*/ 2431664 w 3117518"/>
              <a:gd name="connsiteY4" fmla="*/ 0 h 584640"/>
              <a:gd name="connsiteX5" fmla="*/ 3117518 w 3117518"/>
              <a:gd name="connsiteY5" fmla="*/ 0 h 584640"/>
              <a:gd name="connsiteX6" fmla="*/ 3117518 w 3117518"/>
              <a:gd name="connsiteY6" fmla="*/ 584640 h 584640"/>
              <a:gd name="connsiteX7" fmla="*/ 2587540 w 3117518"/>
              <a:gd name="connsiteY7" fmla="*/ 584640 h 584640"/>
              <a:gd name="connsiteX8" fmla="*/ 1901686 w 3117518"/>
              <a:gd name="connsiteY8" fmla="*/ 584640 h 584640"/>
              <a:gd name="connsiteX9" fmla="*/ 1278182 w 3117518"/>
              <a:gd name="connsiteY9" fmla="*/ 584640 h 584640"/>
              <a:gd name="connsiteX10" fmla="*/ 748204 w 3117518"/>
              <a:gd name="connsiteY10" fmla="*/ 584640 h 584640"/>
              <a:gd name="connsiteX11" fmla="*/ 0 w 3117518"/>
              <a:gd name="connsiteY11" fmla="*/ 584640 h 584640"/>
              <a:gd name="connsiteX12" fmla="*/ 0 w 3117518"/>
              <a:gd name="connsiteY12"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7518" h="584640" fill="none" extrusionOk="0">
                <a:moveTo>
                  <a:pt x="0" y="0"/>
                </a:moveTo>
                <a:cubicBezTo>
                  <a:pt x="268807" y="5865"/>
                  <a:pt x="394929" y="-9330"/>
                  <a:pt x="685854" y="0"/>
                </a:cubicBezTo>
                <a:cubicBezTo>
                  <a:pt x="976779" y="9330"/>
                  <a:pt x="1088048" y="-10417"/>
                  <a:pt x="1247007" y="0"/>
                </a:cubicBezTo>
                <a:cubicBezTo>
                  <a:pt x="1405966" y="10417"/>
                  <a:pt x="1540048" y="8674"/>
                  <a:pt x="1808160" y="0"/>
                </a:cubicBezTo>
                <a:cubicBezTo>
                  <a:pt x="2076272" y="-8674"/>
                  <a:pt x="2202384" y="19306"/>
                  <a:pt x="2431664" y="0"/>
                </a:cubicBezTo>
                <a:cubicBezTo>
                  <a:pt x="2660944" y="-19306"/>
                  <a:pt x="2811965" y="3488"/>
                  <a:pt x="3117518" y="0"/>
                </a:cubicBezTo>
                <a:cubicBezTo>
                  <a:pt x="3093647" y="198360"/>
                  <a:pt x="3108809" y="388183"/>
                  <a:pt x="3117518" y="584640"/>
                </a:cubicBezTo>
                <a:cubicBezTo>
                  <a:pt x="3009808" y="576567"/>
                  <a:pt x="2760777" y="567483"/>
                  <a:pt x="2587540" y="584640"/>
                </a:cubicBezTo>
                <a:cubicBezTo>
                  <a:pt x="2414303" y="601797"/>
                  <a:pt x="2093539" y="562779"/>
                  <a:pt x="1901686" y="584640"/>
                </a:cubicBezTo>
                <a:cubicBezTo>
                  <a:pt x="1709833" y="606501"/>
                  <a:pt x="1472394" y="570916"/>
                  <a:pt x="1278182" y="584640"/>
                </a:cubicBezTo>
                <a:cubicBezTo>
                  <a:pt x="1083970" y="598364"/>
                  <a:pt x="876376" y="569563"/>
                  <a:pt x="748204" y="584640"/>
                </a:cubicBezTo>
                <a:cubicBezTo>
                  <a:pt x="620032" y="599717"/>
                  <a:pt x="294342" y="614308"/>
                  <a:pt x="0" y="584640"/>
                </a:cubicBezTo>
                <a:cubicBezTo>
                  <a:pt x="19794" y="424293"/>
                  <a:pt x="-23771" y="253664"/>
                  <a:pt x="0" y="0"/>
                </a:cubicBezTo>
                <a:close/>
              </a:path>
              <a:path w="3117518" h="584640" stroke="0" extrusionOk="0">
                <a:moveTo>
                  <a:pt x="0" y="0"/>
                </a:moveTo>
                <a:cubicBezTo>
                  <a:pt x="321385" y="7099"/>
                  <a:pt x="364905" y="-33606"/>
                  <a:pt x="685854" y="0"/>
                </a:cubicBezTo>
                <a:cubicBezTo>
                  <a:pt x="1006803" y="33606"/>
                  <a:pt x="991211" y="21124"/>
                  <a:pt x="1215832" y="0"/>
                </a:cubicBezTo>
                <a:cubicBezTo>
                  <a:pt x="1440453" y="-21124"/>
                  <a:pt x="1645948" y="-21635"/>
                  <a:pt x="1776985" y="0"/>
                </a:cubicBezTo>
                <a:cubicBezTo>
                  <a:pt x="1908022" y="21635"/>
                  <a:pt x="2270624" y="22670"/>
                  <a:pt x="2400489" y="0"/>
                </a:cubicBezTo>
                <a:cubicBezTo>
                  <a:pt x="2530354" y="-22670"/>
                  <a:pt x="2944293" y="-20564"/>
                  <a:pt x="3117518" y="0"/>
                </a:cubicBezTo>
                <a:cubicBezTo>
                  <a:pt x="3106776" y="264630"/>
                  <a:pt x="3104358" y="356785"/>
                  <a:pt x="3117518" y="584640"/>
                </a:cubicBezTo>
                <a:cubicBezTo>
                  <a:pt x="2868100" y="601290"/>
                  <a:pt x="2702634" y="605919"/>
                  <a:pt x="2587540" y="584640"/>
                </a:cubicBezTo>
                <a:cubicBezTo>
                  <a:pt x="2472446" y="563361"/>
                  <a:pt x="2075016" y="573150"/>
                  <a:pt x="1932861" y="584640"/>
                </a:cubicBezTo>
                <a:cubicBezTo>
                  <a:pt x="1790706" y="596130"/>
                  <a:pt x="1557994" y="558157"/>
                  <a:pt x="1402883" y="584640"/>
                </a:cubicBezTo>
                <a:cubicBezTo>
                  <a:pt x="1247772" y="611123"/>
                  <a:pt x="1050345" y="560557"/>
                  <a:pt x="779380" y="584640"/>
                </a:cubicBezTo>
                <a:cubicBezTo>
                  <a:pt x="508415" y="608723"/>
                  <a:pt x="302906" y="594984"/>
                  <a:pt x="0" y="584640"/>
                </a:cubicBezTo>
                <a:cubicBezTo>
                  <a:pt x="-20325" y="304626"/>
                  <a:pt x="6999" y="229110"/>
                  <a:pt x="0" y="0"/>
                </a:cubicBezTo>
                <a:close/>
              </a:path>
            </a:pathLst>
          </a:custGeom>
          <a:solidFill>
            <a:schemeClr val="lt1">
              <a:alpha val="78000"/>
            </a:schemeClr>
          </a:solidFill>
          <a:ln w="28575">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marR="0" algn="ctr">
              <a:spcBef>
                <a:spcPts val="0"/>
              </a:spcBef>
              <a:spcAft>
                <a:spcPts val="0"/>
              </a:spcAft>
              <a:defRPr sz="3200" b="1">
                <a:effectLst/>
                <a:latin typeface="Times New Roman" panose="02020603050405020304" pitchFamily="18" charset="0"/>
              </a:defRPr>
            </a:lvl1pPr>
          </a:lstStyle>
          <a:p>
            <a:r>
              <a:rPr lang="en-US" dirty="0" err="1"/>
              <a:t>Bà</a:t>
            </a:r>
            <a:r>
              <a:rPr lang="en-US" dirty="0"/>
              <a:t> </a:t>
            </a:r>
            <a:r>
              <a:rPr lang="en-US" dirty="0" err="1"/>
              <a:t>lão</a:t>
            </a:r>
            <a:endParaRPr lang="en-US" dirty="0"/>
          </a:p>
        </p:txBody>
      </p:sp>
      <p:pic>
        <p:nvPicPr>
          <p:cNvPr id="8" name="Picture 7">
            <a:extLst>
              <a:ext uri="{FF2B5EF4-FFF2-40B4-BE49-F238E27FC236}">
                <a16:creationId xmlns:a16="http://schemas.microsoft.com/office/drawing/2014/main" xmlns=""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064647" y="-75637"/>
            <a:ext cx="3414923" cy="6933637"/>
          </a:xfrm>
          <a:prstGeom prst="rect">
            <a:avLst/>
          </a:prstGeom>
        </p:spPr>
      </p:pic>
      <p:sp>
        <p:nvSpPr>
          <p:cNvPr id="3" name="TextBox 2">
            <a:extLst>
              <a:ext uri="{FF2B5EF4-FFF2-40B4-BE49-F238E27FC236}">
                <a16:creationId xmlns:a16="http://schemas.microsoft.com/office/drawing/2014/main" xmlns="" id="{EFB977C0-4073-4D72-BBF8-08229BA2BE8C}"/>
              </a:ext>
            </a:extLst>
          </p:cNvPr>
          <p:cNvSpPr txBox="1">
            <a:spLocks noChangeArrowheads="1"/>
          </p:cNvSpPr>
          <p:nvPr/>
        </p:nvSpPr>
        <p:spPr bwMode="auto">
          <a:xfrm>
            <a:off x="24294" y="768950"/>
            <a:ext cx="4638210" cy="61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Gương mặt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đẹp.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da trắng ngần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môi hồng thắm, chúm chím cười duyên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Nàng </a:t>
            </a:r>
            <a:r>
              <a:rPr lang="en-US" sz="2400" dirty="0" err="1">
                <a:latin typeface="Times New Roman" panose="02020603050405020304" pitchFamily="18" charset="0"/>
                <a:cs typeface="Times New Roman" panose="02020603050405020304" pitchFamily="18" charset="0"/>
              </a:rPr>
              <a:t>mặc</a:t>
            </a:r>
            <a:r>
              <a:rPr lang="vi-VN" sz="2400" dirty="0">
                <a:latin typeface="Times New Roman" panose="02020603050405020304" pitchFamily="18" charset="0"/>
                <a:cs typeface="Times New Roman" panose="02020603050405020304" pitchFamily="18" charset="0"/>
              </a:rPr>
              <a:t> một chiếc v</a:t>
            </a:r>
            <a:r>
              <a:rPr lang="en-US" sz="2400" dirty="0" err="1">
                <a:latin typeface="Times New Roman" panose="02020603050405020304" pitchFamily="18" charset="0"/>
                <a:cs typeface="Times New Roman" panose="02020603050405020304" pitchFamily="18" charset="0"/>
              </a:rPr>
              <a:t>áy</a:t>
            </a:r>
            <a:r>
              <a:rPr lang="vi-VN" sz="2400" dirty="0">
                <a:latin typeface="Times New Roman" panose="02020603050405020304" pitchFamily="18" charset="0"/>
                <a:cs typeface="Times New Roman" panose="02020603050405020304" pitchFamily="18" charset="0"/>
              </a:rPr>
              <a:t> màu xanh da trời êm 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quấn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6486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
                                        </p:tgtEl>
                                        <p:attrNameLst>
                                          <p:attrName>ppt_y</p:attrName>
                                        </p:attrNameLst>
                                      </p:cBhvr>
                                      <p:tavLst>
                                        <p:tav tm="0">
                                          <p:val>
                                            <p:strVal val="#ppt_y"/>
                                          </p:val>
                                        </p:tav>
                                        <p:tav tm="100000">
                                          <p:val>
                                            <p:strVal val="#ppt_y"/>
                                          </p:val>
                                        </p:tav>
                                      </p:tavLst>
                                    </p:anim>
                                    <p:anim calcmode="lin" valueType="num">
                                      <p:cBhvr>
                                        <p:cTn id="7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fade">
                                      <p:cBhvr>
                                        <p:cTn id="81" dur="1000"/>
                                        <p:tgtEl>
                                          <p:spTgt spid="4">
                                            <p:txEl>
                                              <p:pRg st="0" end="0"/>
                                            </p:txEl>
                                          </p:spTgt>
                                        </p:tgtEl>
                                      </p:cBhvr>
                                    </p:animEffect>
                                    <p:anim calcmode="lin" valueType="num">
                                      <p:cBhvr>
                                        <p:cTn id="8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1000"/>
                                        <p:tgtEl>
                                          <p:spTgt spid="4">
                                            <p:txEl>
                                              <p:pRg st="1" end="1"/>
                                            </p:txEl>
                                          </p:spTgt>
                                        </p:tgtEl>
                                      </p:cBhvr>
                                    </p:animEffect>
                                    <p:anim calcmode="lin" valueType="num">
                                      <p:cBhvr>
                                        <p:cTn id="8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Effect transition="in" filter="fade">
                                      <p:cBhvr>
                                        <p:cTn id="95" dur="1000"/>
                                        <p:tgtEl>
                                          <p:spTgt spid="4">
                                            <p:txEl>
                                              <p:pRg st="2" end="2"/>
                                            </p:txEl>
                                          </p:spTgt>
                                        </p:tgtEl>
                                      </p:cBhvr>
                                    </p:animEffect>
                                    <p:anim calcmode="lin" valueType="num">
                                      <p:cBhvr>
                                        <p:cTn id="9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Effect transition="in" filter="fade">
                                      <p:cBhvr>
                                        <p:cTn id="102" dur="1000"/>
                                        <p:tgtEl>
                                          <p:spTgt spid="4">
                                            <p:txEl>
                                              <p:pRg st="3" end="3"/>
                                            </p:txEl>
                                          </p:spTgt>
                                        </p:tgtEl>
                                      </p:cBhvr>
                                    </p:animEffect>
                                    <p:anim calcmode="lin" valueType="num">
                                      <p:cBhvr>
                                        <p:cTn id="10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fade">
                                      <p:cBhvr>
                                        <p:cTn id="109" dur="1000"/>
                                        <p:tgtEl>
                                          <p:spTgt spid="4">
                                            <p:txEl>
                                              <p:pRg st="4" end="4"/>
                                            </p:txEl>
                                          </p:spTgt>
                                        </p:tgtEl>
                                      </p:cBhvr>
                                    </p:animEffect>
                                    <p:anim calcmode="lin" valueType="num">
                                      <p:cBhvr>
                                        <p:cTn id="11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4">
                                            <p:txEl>
                                              <p:pRg st="5" end="5"/>
                                            </p:txEl>
                                          </p:spTgt>
                                        </p:tgtEl>
                                        <p:attrNameLst>
                                          <p:attrName>style.visibility</p:attrName>
                                        </p:attrNameLst>
                                      </p:cBhvr>
                                      <p:to>
                                        <p:strVal val="visible"/>
                                      </p:to>
                                    </p:set>
                                    <p:animEffect transition="in" filter="fade">
                                      <p:cBhvr>
                                        <p:cTn id="116" dur="1000"/>
                                        <p:tgtEl>
                                          <p:spTgt spid="4">
                                            <p:txEl>
                                              <p:pRg st="5" end="5"/>
                                            </p:txEl>
                                          </p:spTgt>
                                        </p:tgtEl>
                                      </p:cBhvr>
                                    </p:animEffect>
                                    <p:anim calcmode="lin" valueType="num">
                                      <p:cBhvr>
                                        <p:cTn id="11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
                                            <p:txEl>
                                              <p:pRg st="6" end="6"/>
                                            </p:txEl>
                                          </p:spTgt>
                                        </p:tgtEl>
                                        <p:attrNameLst>
                                          <p:attrName>style.visibility</p:attrName>
                                        </p:attrNameLst>
                                      </p:cBhvr>
                                      <p:to>
                                        <p:strVal val="visible"/>
                                      </p:to>
                                    </p:set>
                                    <p:animEffect transition="in" filter="fade">
                                      <p:cBhvr>
                                        <p:cTn id="123" dur="1000"/>
                                        <p:tgtEl>
                                          <p:spTgt spid="4">
                                            <p:txEl>
                                              <p:pRg st="6" end="6"/>
                                            </p:txEl>
                                          </p:spTgt>
                                        </p:tgtEl>
                                      </p:cBhvr>
                                    </p:animEffect>
                                    <p:anim calcmode="lin" valueType="num">
                                      <p:cBhvr>
                                        <p:cTn id="1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3197890" y="926699"/>
            <a:ext cx="12932291" cy="4626425"/>
          </a:xfrm>
          <a:prstGeom prst="rect">
            <a:avLst/>
          </a:prstGeom>
        </p:spPr>
      </p:pic>
      <p:sp>
        <p:nvSpPr>
          <p:cNvPr id="5" name="TextBox 4">
            <a:extLst>
              <a:ext uri="{FF2B5EF4-FFF2-40B4-BE49-F238E27FC236}">
                <a16:creationId xmlns:a16="http://schemas.microsoft.com/office/drawing/2014/main" xmlns="" id="{C14C4C1C-7076-43C7-BA8E-4969955F6B73}"/>
              </a:ext>
            </a:extLst>
          </p:cNvPr>
          <p:cNvSpPr txBox="1"/>
          <p:nvPr/>
        </p:nvSpPr>
        <p:spPr>
          <a:xfrm>
            <a:off x="206793" y="148522"/>
            <a:ext cx="3779901" cy="584640"/>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smtClean="0">
                <a:effectLst/>
                <a:latin typeface="Times New Roman" panose="02020603050405020304" pitchFamily="18" charset="0"/>
              </a:rPr>
              <a:t>Gợi</a:t>
            </a:r>
            <a:r>
              <a:rPr lang="en-US" sz="3200" b="1" dirty="0" smtClean="0">
                <a:effectLst/>
                <a:latin typeface="Times New Roman" panose="02020603050405020304" pitchFamily="18" charset="0"/>
              </a:rPr>
              <a:t> ý</a:t>
            </a:r>
            <a:endParaRPr lang="en-US" sz="3200" b="1" dirty="0">
              <a:effectLst/>
              <a:latin typeface="Times New Roman" panose="02020603050405020304" pitchFamily="18" charset="0"/>
            </a:endParaRPr>
          </a:p>
        </p:txBody>
      </p:sp>
      <p:pic>
        <p:nvPicPr>
          <p:cNvPr id="8" name="Picture 7">
            <a:extLst>
              <a:ext uri="{FF2B5EF4-FFF2-40B4-BE49-F238E27FC236}">
                <a16:creationId xmlns:a16="http://schemas.microsoft.com/office/drawing/2014/main" xmlns=""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854612" y="0"/>
            <a:ext cx="3414923" cy="6933637"/>
          </a:xfrm>
          <a:prstGeom prst="rect">
            <a:avLst/>
          </a:prstGeom>
        </p:spPr>
      </p:pic>
      <p:sp>
        <p:nvSpPr>
          <p:cNvPr id="9" name="Rectangle: Rounded Corners 3">
            <a:extLst>
              <a:ext uri="{FF2B5EF4-FFF2-40B4-BE49-F238E27FC236}">
                <a16:creationId xmlns:a16="http://schemas.microsoft.com/office/drawing/2014/main" xmlns="" id="{63EA716C-8267-4752-91E8-482650CE654A}"/>
              </a:ext>
            </a:extLst>
          </p:cNvPr>
          <p:cNvSpPr/>
          <p:nvPr/>
        </p:nvSpPr>
        <p:spPr>
          <a:xfrm>
            <a:off x="0" y="926699"/>
            <a:ext cx="11480731" cy="4944909"/>
          </a:xfrm>
          <a:custGeom>
            <a:avLst/>
            <a:gdLst>
              <a:gd name="connsiteX0" fmla="*/ 0 w 11480731"/>
              <a:gd name="connsiteY0" fmla="*/ 643981 h 3863808"/>
              <a:gd name="connsiteX1" fmla="*/ 643981 w 11480731"/>
              <a:gd name="connsiteY1" fmla="*/ 0 h 3863808"/>
              <a:gd name="connsiteX2" fmla="*/ 1141628 w 11480731"/>
              <a:gd name="connsiteY2" fmla="*/ 0 h 3863808"/>
              <a:gd name="connsiteX3" fmla="*/ 1639275 w 11480731"/>
              <a:gd name="connsiteY3" fmla="*/ 0 h 3863808"/>
              <a:gd name="connsiteX4" fmla="*/ 2136922 w 11480731"/>
              <a:gd name="connsiteY4" fmla="*/ 0 h 3863808"/>
              <a:gd name="connsiteX5" fmla="*/ 2430713 w 11480731"/>
              <a:gd name="connsiteY5" fmla="*/ 0 h 3863808"/>
              <a:gd name="connsiteX6" fmla="*/ 3132216 w 11480731"/>
              <a:gd name="connsiteY6" fmla="*/ 0 h 3863808"/>
              <a:gd name="connsiteX7" fmla="*/ 3833718 w 11480731"/>
              <a:gd name="connsiteY7" fmla="*/ 0 h 3863808"/>
              <a:gd name="connsiteX8" fmla="*/ 4535220 w 11480731"/>
              <a:gd name="connsiteY8" fmla="*/ 0 h 3863808"/>
              <a:gd name="connsiteX9" fmla="*/ 5236723 w 11480731"/>
              <a:gd name="connsiteY9" fmla="*/ 0 h 3863808"/>
              <a:gd name="connsiteX10" fmla="*/ 5836297 w 11480731"/>
              <a:gd name="connsiteY10" fmla="*/ 0 h 3863808"/>
              <a:gd name="connsiteX11" fmla="*/ 6232017 w 11480731"/>
              <a:gd name="connsiteY11" fmla="*/ 0 h 3863808"/>
              <a:gd name="connsiteX12" fmla="*/ 6729664 w 11480731"/>
              <a:gd name="connsiteY12" fmla="*/ 0 h 3863808"/>
              <a:gd name="connsiteX13" fmla="*/ 7431166 w 11480731"/>
              <a:gd name="connsiteY13" fmla="*/ 0 h 3863808"/>
              <a:gd name="connsiteX14" fmla="*/ 8234596 w 11480731"/>
              <a:gd name="connsiteY14" fmla="*/ 0 h 3863808"/>
              <a:gd name="connsiteX15" fmla="*/ 8630315 w 11480731"/>
              <a:gd name="connsiteY15" fmla="*/ 0 h 3863808"/>
              <a:gd name="connsiteX16" fmla="*/ 9026035 w 11480731"/>
              <a:gd name="connsiteY16" fmla="*/ 0 h 3863808"/>
              <a:gd name="connsiteX17" fmla="*/ 9319826 w 11480731"/>
              <a:gd name="connsiteY17" fmla="*/ 0 h 3863808"/>
              <a:gd name="connsiteX18" fmla="*/ 10123256 w 11480731"/>
              <a:gd name="connsiteY18" fmla="*/ 0 h 3863808"/>
              <a:gd name="connsiteX19" fmla="*/ 10836750 w 11480731"/>
              <a:gd name="connsiteY19" fmla="*/ 0 h 3863808"/>
              <a:gd name="connsiteX20" fmla="*/ 11480731 w 11480731"/>
              <a:gd name="connsiteY20" fmla="*/ 643981 h 3863808"/>
              <a:gd name="connsiteX21" fmla="*/ 11480731 w 11480731"/>
              <a:gd name="connsiteY21" fmla="*/ 1184909 h 3863808"/>
              <a:gd name="connsiteX22" fmla="*/ 11480731 w 11480731"/>
              <a:gd name="connsiteY22" fmla="*/ 1648561 h 3863808"/>
              <a:gd name="connsiteX23" fmla="*/ 11480731 w 11480731"/>
              <a:gd name="connsiteY23" fmla="*/ 2112213 h 3863808"/>
              <a:gd name="connsiteX24" fmla="*/ 11480731 w 11480731"/>
              <a:gd name="connsiteY24" fmla="*/ 2678899 h 3863808"/>
              <a:gd name="connsiteX25" fmla="*/ 11480731 w 11480731"/>
              <a:gd name="connsiteY25" fmla="*/ 3219827 h 3863808"/>
              <a:gd name="connsiteX26" fmla="*/ 10836750 w 11480731"/>
              <a:gd name="connsiteY26" fmla="*/ 3863808 h 3863808"/>
              <a:gd name="connsiteX27" fmla="*/ 10033320 w 11480731"/>
              <a:gd name="connsiteY27" fmla="*/ 3863808 h 3863808"/>
              <a:gd name="connsiteX28" fmla="*/ 9331818 w 11480731"/>
              <a:gd name="connsiteY28" fmla="*/ 3863808 h 3863808"/>
              <a:gd name="connsiteX29" fmla="*/ 9038026 w 11480731"/>
              <a:gd name="connsiteY29" fmla="*/ 3863808 h 3863808"/>
              <a:gd name="connsiteX30" fmla="*/ 8744234 w 11480731"/>
              <a:gd name="connsiteY30" fmla="*/ 3863808 h 3863808"/>
              <a:gd name="connsiteX31" fmla="*/ 7940804 w 11480731"/>
              <a:gd name="connsiteY31" fmla="*/ 3863808 h 3863808"/>
              <a:gd name="connsiteX32" fmla="*/ 7443157 w 11480731"/>
              <a:gd name="connsiteY32" fmla="*/ 3863808 h 3863808"/>
              <a:gd name="connsiteX33" fmla="*/ 7149366 w 11480731"/>
              <a:gd name="connsiteY33" fmla="*/ 3863808 h 3863808"/>
              <a:gd name="connsiteX34" fmla="*/ 6447864 w 11480731"/>
              <a:gd name="connsiteY34" fmla="*/ 3863808 h 3863808"/>
              <a:gd name="connsiteX35" fmla="*/ 5848289 w 11480731"/>
              <a:gd name="connsiteY35" fmla="*/ 3863808 h 3863808"/>
              <a:gd name="connsiteX36" fmla="*/ 5554497 w 11480731"/>
              <a:gd name="connsiteY36" fmla="*/ 3863808 h 3863808"/>
              <a:gd name="connsiteX37" fmla="*/ 5260706 w 11480731"/>
              <a:gd name="connsiteY37" fmla="*/ 3863808 h 3863808"/>
              <a:gd name="connsiteX38" fmla="*/ 4559203 w 11480731"/>
              <a:gd name="connsiteY38" fmla="*/ 3863808 h 3863808"/>
              <a:gd name="connsiteX39" fmla="*/ 3755773 w 11480731"/>
              <a:gd name="connsiteY39" fmla="*/ 3863808 h 3863808"/>
              <a:gd name="connsiteX40" fmla="*/ 3360054 w 11480731"/>
              <a:gd name="connsiteY40" fmla="*/ 3863808 h 3863808"/>
              <a:gd name="connsiteX41" fmla="*/ 2862407 w 11480731"/>
              <a:gd name="connsiteY41" fmla="*/ 3863808 h 3863808"/>
              <a:gd name="connsiteX42" fmla="*/ 2160905 w 11480731"/>
              <a:gd name="connsiteY42" fmla="*/ 3863808 h 3863808"/>
              <a:gd name="connsiteX43" fmla="*/ 1765186 w 11480731"/>
              <a:gd name="connsiteY43" fmla="*/ 3863808 h 3863808"/>
              <a:gd name="connsiteX44" fmla="*/ 1471394 w 11480731"/>
              <a:gd name="connsiteY44" fmla="*/ 3863808 h 3863808"/>
              <a:gd name="connsiteX45" fmla="*/ 643981 w 11480731"/>
              <a:gd name="connsiteY45" fmla="*/ 3863808 h 3863808"/>
              <a:gd name="connsiteX46" fmla="*/ 0 w 11480731"/>
              <a:gd name="connsiteY46" fmla="*/ 3219827 h 3863808"/>
              <a:gd name="connsiteX47" fmla="*/ 0 w 11480731"/>
              <a:gd name="connsiteY47" fmla="*/ 2704658 h 3863808"/>
              <a:gd name="connsiteX48" fmla="*/ 0 w 11480731"/>
              <a:gd name="connsiteY48" fmla="*/ 2163730 h 3863808"/>
              <a:gd name="connsiteX49" fmla="*/ 0 w 11480731"/>
              <a:gd name="connsiteY49" fmla="*/ 1622802 h 3863808"/>
              <a:gd name="connsiteX50" fmla="*/ 0 w 11480731"/>
              <a:gd name="connsiteY50" fmla="*/ 1107633 h 3863808"/>
              <a:gd name="connsiteX51" fmla="*/ 0 w 11480731"/>
              <a:gd name="connsiteY51" fmla="*/ 643981 h 38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80731" h="3863808" fill="none" extrusionOk="0">
                <a:moveTo>
                  <a:pt x="0" y="643981"/>
                </a:moveTo>
                <a:cubicBezTo>
                  <a:pt x="-13379" y="355949"/>
                  <a:pt x="346853" y="41141"/>
                  <a:pt x="643981" y="0"/>
                </a:cubicBezTo>
                <a:cubicBezTo>
                  <a:pt x="811484" y="-16974"/>
                  <a:pt x="932483" y="44625"/>
                  <a:pt x="1141628" y="0"/>
                </a:cubicBezTo>
                <a:cubicBezTo>
                  <a:pt x="1350773" y="-44625"/>
                  <a:pt x="1451229" y="30978"/>
                  <a:pt x="1639275" y="0"/>
                </a:cubicBezTo>
                <a:cubicBezTo>
                  <a:pt x="1827321" y="-30978"/>
                  <a:pt x="1984305" y="32125"/>
                  <a:pt x="2136922" y="0"/>
                </a:cubicBezTo>
                <a:cubicBezTo>
                  <a:pt x="2289539" y="-32125"/>
                  <a:pt x="2341926" y="11056"/>
                  <a:pt x="2430713" y="0"/>
                </a:cubicBezTo>
                <a:cubicBezTo>
                  <a:pt x="2519500" y="-11056"/>
                  <a:pt x="2901682" y="57930"/>
                  <a:pt x="3132216" y="0"/>
                </a:cubicBezTo>
                <a:cubicBezTo>
                  <a:pt x="3362750" y="-57930"/>
                  <a:pt x="3640099" y="9937"/>
                  <a:pt x="3833718" y="0"/>
                </a:cubicBezTo>
                <a:cubicBezTo>
                  <a:pt x="4027337" y="-9937"/>
                  <a:pt x="4369615" y="32616"/>
                  <a:pt x="4535220" y="0"/>
                </a:cubicBezTo>
                <a:cubicBezTo>
                  <a:pt x="4700825" y="-32616"/>
                  <a:pt x="4962637" y="84125"/>
                  <a:pt x="5236723" y="0"/>
                </a:cubicBezTo>
                <a:cubicBezTo>
                  <a:pt x="5510809" y="-84125"/>
                  <a:pt x="5556481" y="43344"/>
                  <a:pt x="5836297" y="0"/>
                </a:cubicBezTo>
                <a:cubicBezTo>
                  <a:pt x="6116113" y="-43344"/>
                  <a:pt x="6074629" y="34145"/>
                  <a:pt x="6232017" y="0"/>
                </a:cubicBezTo>
                <a:cubicBezTo>
                  <a:pt x="6389405" y="-34145"/>
                  <a:pt x="6498278" y="12478"/>
                  <a:pt x="6729664" y="0"/>
                </a:cubicBezTo>
                <a:cubicBezTo>
                  <a:pt x="6961050" y="-12478"/>
                  <a:pt x="7261995" y="4274"/>
                  <a:pt x="7431166" y="0"/>
                </a:cubicBezTo>
                <a:cubicBezTo>
                  <a:pt x="7600337" y="-4274"/>
                  <a:pt x="7898857" y="88759"/>
                  <a:pt x="8234596" y="0"/>
                </a:cubicBezTo>
                <a:cubicBezTo>
                  <a:pt x="8570335" y="-88759"/>
                  <a:pt x="8516234" y="11335"/>
                  <a:pt x="8630315" y="0"/>
                </a:cubicBezTo>
                <a:cubicBezTo>
                  <a:pt x="8744396" y="-11335"/>
                  <a:pt x="8913731" y="42895"/>
                  <a:pt x="9026035" y="0"/>
                </a:cubicBezTo>
                <a:cubicBezTo>
                  <a:pt x="9138339" y="-42895"/>
                  <a:pt x="9193364" y="18229"/>
                  <a:pt x="9319826" y="0"/>
                </a:cubicBezTo>
                <a:cubicBezTo>
                  <a:pt x="9446288" y="-18229"/>
                  <a:pt x="9865781" y="40710"/>
                  <a:pt x="10123256" y="0"/>
                </a:cubicBezTo>
                <a:cubicBezTo>
                  <a:pt x="10380731" y="-40710"/>
                  <a:pt x="10621478" y="82094"/>
                  <a:pt x="10836750" y="0"/>
                </a:cubicBezTo>
                <a:cubicBezTo>
                  <a:pt x="11205499" y="8642"/>
                  <a:pt x="11475385" y="280096"/>
                  <a:pt x="11480731" y="643981"/>
                </a:cubicBezTo>
                <a:cubicBezTo>
                  <a:pt x="11513472" y="796382"/>
                  <a:pt x="11455776" y="919209"/>
                  <a:pt x="11480731" y="1184909"/>
                </a:cubicBezTo>
                <a:cubicBezTo>
                  <a:pt x="11505686" y="1450609"/>
                  <a:pt x="11435946" y="1512112"/>
                  <a:pt x="11480731" y="1648561"/>
                </a:cubicBezTo>
                <a:cubicBezTo>
                  <a:pt x="11525516" y="1785010"/>
                  <a:pt x="11451237" y="1946281"/>
                  <a:pt x="11480731" y="2112213"/>
                </a:cubicBezTo>
                <a:cubicBezTo>
                  <a:pt x="11510225" y="2278145"/>
                  <a:pt x="11451750" y="2423337"/>
                  <a:pt x="11480731" y="2678899"/>
                </a:cubicBezTo>
                <a:cubicBezTo>
                  <a:pt x="11509712" y="2934461"/>
                  <a:pt x="11459694" y="2998516"/>
                  <a:pt x="11480731" y="3219827"/>
                </a:cubicBezTo>
                <a:cubicBezTo>
                  <a:pt x="11557789" y="3630266"/>
                  <a:pt x="11223523" y="3877951"/>
                  <a:pt x="10836750" y="3863808"/>
                </a:cubicBezTo>
                <a:cubicBezTo>
                  <a:pt x="10526967" y="3953050"/>
                  <a:pt x="10226134" y="3813693"/>
                  <a:pt x="10033320" y="3863808"/>
                </a:cubicBezTo>
                <a:cubicBezTo>
                  <a:pt x="9840506" y="3913923"/>
                  <a:pt x="9525133" y="3844100"/>
                  <a:pt x="9331818" y="3863808"/>
                </a:cubicBezTo>
                <a:cubicBezTo>
                  <a:pt x="9138503" y="3883516"/>
                  <a:pt x="9150474" y="3839177"/>
                  <a:pt x="9038026" y="3863808"/>
                </a:cubicBezTo>
                <a:cubicBezTo>
                  <a:pt x="8925578" y="3888439"/>
                  <a:pt x="8816840" y="3848301"/>
                  <a:pt x="8744234" y="3863808"/>
                </a:cubicBezTo>
                <a:cubicBezTo>
                  <a:pt x="8671628" y="3879315"/>
                  <a:pt x="8287904" y="3800961"/>
                  <a:pt x="7940804" y="3863808"/>
                </a:cubicBezTo>
                <a:cubicBezTo>
                  <a:pt x="7593704" y="3926655"/>
                  <a:pt x="7683282" y="3820890"/>
                  <a:pt x="7443157" y="3863808"/>
                </a:cubicBezTo>
                <a:cubicBezTo>
                  <a:pt x="7203032" y="3906726"/>
                  <a:pt x="7282896" y="3844544"/>
                  <a:pt x="7149366" y="3863808"/>
                </a:cubicBezTo>
                <a:cubicBezTo>
                  <a:pt x="7015836" y="3883072"/>
                  <a:pt x="6768418" y="3815179"/>
                  <a:pt x="6447864" y="3863808"/>
                </a:cubicBezTo>
                <a:cubicBezTo>
                  <a:pt x="6127310" y="3912437"/>
                  <a:pt x="6016670" y="3827997"/>
                  <a:pt x="5848289" y="3863808"/>
                </a:cubicBezTo>
                <a:cubicBezTo>
                  <a:pt x="5679909" y="3899619"/>
                  <a:pt x="5647610" y="3851631"/>
                  <a:pt x="5554497" y="3863808"/>
                </a:cubicBezTo>
                <a:cubicBezTo>
                  <a:pt x="5461384" y="3875985"/>
                  <a:pt x="5369252" y="3842512"/>
                  <a:pt x="5260706" y="3863808"/>
                </a:cubicBezTo>
                <a:cubicBezTo>
                  <a:pt x="5152160" y="3885104"/>
                  <a:pt x="4883937" y="3825091"/>
                  <a:pt x="4559203" y="3863808"/>
                </a:cubicBezTo>
                <a:cubicBezTo>
                  <a:pt x="4234469" y="3902525"/>
                  <a:pt x="4063212" y="3790318"/>
                  <a:pt x="3755773" y="3863808"/>
                </a:cubicBezTo>
                <a:cubicBezTo>
                  <a:pt x="3448334" y="3937298"/>
                  <a:pt x="3546304" y="3850935"/>
                  <a:pt x="3360054" y="3863808"/>
                </a:cubicBezTo>
                <a:cubicBezTo>
                  <a:pt x="3173804" y="3876681"/>
                  <a:pt x="3058816" y="3833289"/>
                  <a:pt x="2862407" y="3863808"/>
                </a:cubicBezTo>
                <a:cubicBezTo>
                  <a:pt x="2665998" y="3894327"/>
                  <a:pt x="2368105" y="3836585"/>
                  <a:pt x="2160905" y="3863808"/>
                </a:cubicBezTo>
                <a:cubicBezTo>
                  <a:pt x="1953705" y="3891031"/>
                  <a:pt x="1945441" y="3862086"/>
                  <a:pt x="1765186" y="3863808"/>
                </a:cubicBezTo>
                <a:cubicBezTo>
                  <a:pt x="1584931" y="3865530"/>
                  <a:pt x="1598878" y="3830360"/>
                  <a:pt x="1471394" y="3863808"/>
                </a:cubicBezTo>
                <a:cubicBezTo>
                  <a:pt x="1343910" y="3897256"/>
                  <a:pt x="1032647" y="3859993"/>
                  <a:pt x="643981" y="3863808"/>
                </a:cubicBezTo>
                <a:cubicBezTo>
                  <a:pt x="345473" y="3804360"/>
                  <a:pt x="-51460" y="3631275"/>
                  <a:pt x="0" y="3219827"/>
                </a:cubicBezTo>
                <a:cubicBezTo>
                  <a:pt x="-57249" y="3058179"/>
                  <a:pt x="13582" y="2839023"/>
                  <a:pt x="0" y="2704658"/>
                </a:cubicBezTo>
                <a:cubicBezTo>
                  <a:pt x="-13582" y="2570293"/>
                  <a:pt x="59279" y="2372313"/>
                  <a:pt x="0" y="2163730"/>
                </a:cubicBezTo>
                <a:cubicBezTo>
                  <a:pt x="-59279" y="1955147"/>
                  <a:pt x="22279" y="1850522"/>
                  <a:pt x="0" y="1622802"/>
                </a:cubicBezTo>
                <a:cubicBezTo>
                  <a:pt x="-22279" y="1395082"/>
                  <a:pt x="6980" y="1259025"/>
                  <a:pt x="0" y="1107633"/>
                </a:cubicBezTo>
                <a:cubicBezTo>
                  <a:pt x="-6980" y="956241"/>
                  <a:pt x="10864" y="846005"/>
                  <a:pt x="0" y="643981"/>
                </a:cubicBezTo>
                <a:close/>
              </a:path>
              <a:path w="11480731" h="3863808" stroke="0" extrusionOk="0">
                <a:moveTo>
                  <a:pt x="0" y="643981"/>
                </a:moveTo>
                <a:cubicBezTo>
                  <a:pt x="-32479" y="348128"/>
                  <a:pt x="370666" y="60745"/>
                  <a:pt x="643981" y="0"/>
                </a:cubicBezTo>
                <a:cubicBezTo>
                  <a:pt x="775854" y="-43551"/>
                  <a:pt x="960120" y="38992"/>
                  <a:pt x="1243556" y="0"/>
                </a:cubicBezTo>
                <a:cubicBezTo>
                  <a:pt x="1526992" y="-38992"/>
                  <a:pt x="1468507" y="44401"/>
                  <a:pt x="1639275" y="0"/>
                </a:cubicBezTo>
                <a:cubicBezTo>
                  <a:pt x="1810043" y="-44401"/>
                  <a:pt x="2002753" y="43299"/>
                  <a:pt x="2136922" y="0"/>
                </a:cubicBezTo>
                <a:cubicBezTo>
                  <a:pt x="2271091" y="-43299"/>
                  <a:pt x="2315060" y="30800"/>
                  <a:pt x="2430713" y="0"/>
                </a:cubicBezTo>
                <a:cubicBezTo>
                  <a:pt x="2546366" y="-30800"/>
                  <a:pt x="2862568" y="64310"/>
                  <a:pt x="3234143" y="0"/>
                </a:cubicBezTo>
                <a:cubicBezTo>
                  <a:pt x="3605718" y="-64310"/>
                  <a:pt x="3464094" y="1692"/>
                  <a:pt x="3527935" y="0"/>
                </a:cubicBezTo>
                <a:cubicBezTo>
                  <a:pt x="3591776" y="-1692"/>
                  <a:pt x="3830617" y="5066"/>
                  <a:pt x="3923654" y="0"/>
                </a:cubicBezTo>
                <a:cubicBezTo>
                  <a:pt x="4016691" y="-5066"/>
                  <a:pt x="4262579" y="65688"/>
                  <a:pt x="4523229" y="0"/>
                </a:cubicBezTo>
                <a:cubicBezTo>
                  <a:pt x="4783879" y="-65688"/>
                  <a:pt x="4677138" y="18326"/>
                  <a:pt x="4817021" y="0"/>
                </a:cubicBezTo>
                <a:cubicBezTo>
                  <a:pt x="4956904" y="-18326"/>
                  <a:pt x="5391099" y="9167"/>
                  <a:pt x="5620451" y="0"/>
                </a:cubicBezTo>
                <a:cubicBezTo>
                  <a:pt x="5849803" y="-9167"/>
                  <a:pt x="5850307" y="32876"/>
                  <a:pt x="5914242" y="0"/>
                </a:cubicBezTo>
                <a:cubicBezTo>
                  <a:pt x="5978177" y="-32876"/>
                  <a:pt x="6239771" y="34950"/>
                  <a:pt x="6513817" y="0"/>
                </a:cubicBezTo>
                <a:cubicBezTo>
                  <a:pt x="6787863" y="-34950"/>
                  <a:pt x="6908665" y="19161"/>
                  <a:pt x="7011464" y="0"/>
                </a:cubicBezTo>
                <a:cubicBezTo>
                  <a:pt x="7114263" y="-19161"/>
                  <a:pt x="7193267" y="7316"/>
                  <a:pt x="7305255" y="0"/>
                </a:cubicBezTo>
                <a:cubicBezTo>
                  <a:pt x="7417243" y="-7316"/>
                  <a:pt x="7538331" y="30058"/>
                  <a:pt x="7700975" y="0"/>
                </a:cubicBezTo>
                <a:cubicBezTo>
                  <a:pt x="7863619" y="-30058"/>
                  <a:pt x="7944372" y="22908"/>
                  <a:pt x="8096694" y="0"/>
                </a:cubicBezTo>
                <a:cubicBezTo>
                  <a:pt x="8249016" y="-22908"/>
                  <a:pt x="8317750" y="7636"/>
                  <a:pt x="8492413" y="0"/>
                </a:cubicBezTo>
                <a:cubicBezTo>
                  <a:pt x="8667076" y="-7636"/>
                  <a:pt x="8645019" y="35039"/>
                  <a:pt x="8786205" y="0"/>
                </a:cubicBezTo>
                <a:cubicBezTo>
                  <a:pt x="8927391" y="-35039"/>
                  <a:pt x="9147952" y="65048"/>
                  <a:pt x="9487707" y="0"/>
                </a:cubicBezTo>
                <a:cubicBezTo>
                  <a:pt x="9827462" y="-65048"/>
                  <a:pt x="9868892" y="48958"/>
                  <a:pt x="9985354" y="0"/>
                </a:cubicBezTo>
                <a:cubicBezTo>
                  <a:pt x="10101816" y="-48958"/>
                  <a:pt x="10657056" y="63050"/>
                  <a:pt x="10836750" y="0"/>
                </a:cubicBezTo>
                <a:cubicBezTo>
                  <a:pt x="11224027" y="-69666"/>
                  <a:pt x="11506765" y="278625"/>
                  <a:pt x="11480731" y="643981"/>
                </a:cubicBezTo>
                <a:cubicBezTo>
                  <a:pt x="11518081" y="760753"/>
                  <a:pt x="11452547" y="961722"/>
                  <a:pt x="11480731" y="1210667"/>
                </a:cubicBezTo>
                <a:cubicBezTo>
                  <a:pt x="11508915" y="1459612"/>
                  <a:pt x="11470575" y="1586150"/>
                  <a:pt x="11480731" y="1751595"/>
                </a:cubicBezTo>
                <a:cubicBezTo>
                  <a:pt x="11490887" y="1917040"/>
                  <a:pt x="11470517" y="2108679"/>
                  <a:pt x="11480731" y="2215247"/>
                </a:cubicBezTo>
                <a:cubicBezTo>
                  <a:pt x="11490945" y="2321815"/>
                  <a:pt x="11479340" y="2605318"/>
                  <a:pt x="11480731" y="2730416"/>
                </a:cubicBezTo>
                <a:cubicBezTo>
                  <a:pt x="11482122" y="2855514"/>
                  <a:pt x="11474331" y="3037401"/>
                  <a:pt x="11480731" y="3219827"/>
                </a:cubicBezTo>
                <a:cubicBezTo>
                  <a:pt x="11496356" y="3627014"/>
                  <a:pt x="11276951" y="3875027"/>
                  <a:pt x="10836750" y="3863808"/>
                </a:cubicBezTo>
                <a:cubicBezTo>
                  <a:pt x="10459778" y="3892464"/>
                  <a:pt x="10219443" y="3820421"/>
                  <a:pt x="10033320" y="3863808"/>
                </a:cubicBezTo>
                <a:cubicBezTo>
                  <a:pt x="9847197" y="3907195"/>
                  <a:pt x="9652876" y="3793336"/>
                  <a:pt x="9331818" y="3863808"/>
                </a:cubicBezTo>
                <a:cubicBezTo>
                  <a:pt x="9010760" y="3934280"/>
                  <a:pt x="8902053" y="3823736"/>
                  <a:pt x="8630315" y="3863808"/>
                </a:cubicBezTo>
                <a:cubicBezTo>
                  <a:pt x="8358577" y="3903880"/>
                  <a:pt x="8189210" y="3811778"/>
                  <a:pt x="7826885" y="3863808"/>
                </a:cubicBezTo>
                <a:cubicBezTo>
                  <a:pt x="7464560" y="3915838"/>
                  <a:pt x="7269147" y="3825748"/>
                  <a:pt x="7023455" y="3863808"/>
                </a:cubicBezTo>
                <a:cubicBezTo>
                  <a:pt x="6777763" y="3901868"/>
                  <a:pt x="6535277" y="3859616"/>
                  <a:pt x="6220025" y="3863808"/>
                </a:cubicBezTo>
                <a:cubicBezTo>
                  <a:pt x="5904773" y="3868000"/>
                  <a:pt x="6046156" y="3839462"/>
                  <a:pt x="5926234" y="3863808"/>
                </a:cubicBezTo>
                <a:cubicBezTo>
                  <a:pt x="5806312" y="3888154"/>
                  <a:pt x="5768250" y="3847455"/>
                  <a:pt x="5632442" y="3863808"/>
                </a:cubicBezTo>
                <a:cubicBezTo>
                  <a:pt x="5496634" y="3880161"/>
                  <a:pt x="5295583" y="3830515"/>
                  <a:pt x="5134795" y="3863808"/>
                </a:cubicBezTo>
                <a:cubicBezTo>
                  <a:pt x="4974007" y="3897101"/>
                  <a:pt x="4719808" y="3842241"/>
                  <a:pt x="4535220" y="3863808"/>
                </a:cubicBezTo>
                <a:cubicBezTo>
                  <a:pt x="4350632" y="3885375"/>
                  <a:pt x="4128271" y="3784110"/>
                  <a:pt x="3833718" y="3863808"/>
                </a:cubicBezTo>
                <a:cubicBezTo>
                  <a:pt x="3539165" y="3943506"/>
                  <a:pt x="3557380" y="3832275"/>
                  <a:pt x="3437999" y="3863808"/>
                </a:cubicBezTo>
                <a:cubicBezTo>
                  <a:pt x="3318618" y="3895341"/>
                  <a:pt x="3050535" y="3819520"/>
                  <a:pt x="2838424" y="3863808"/>
                </a:cubicBezTo>
                <a:cubicBezTo>
                  <a:pt x="2626314" y="3908096"/>
                  <a:pt x="2343870" y="3832093"/>
                  <a:pt x="2034994" y="3863808"/>
                </a:cubicBezTo>
                <a:cubicBezTo>
                  <a:pt x="1726118" y="3895523"/>
                  <a:pt x="1491538" y="3820435"/>
                  <a:pt x="1333492" y="3863808"/>
                </a:cubicBezTo>
                <a:cubicBezTo>
                  <a:pt x="1175446" y="3907181"/>
                  <a:pt x="937641" y="3841961"/>
                  <a:pt x="643981" y="3863808"/>
                </a:cubicBezTo>
                <a:cubicBezTo>
                  <a:pt x="257078" y="3819950"/>
                  <a:pt x="22944" y="3554255"/>
                  <a:pt x="0" y="3219827"/>
                </a:cubicBezTo>
                <a:cubicBezTo>
                  <a:pt x="-19553" y="3058691"/>
                  <a:pt x="39143" y="2962004"/>
                  <a:pt x="0" y="2756175"/>
                </a:cubicBezTo>
                <a:cubicBezTo>
                  <a:pt x="-39143" y="2550346"/>
                  <a:pt x="29479" y="2333630"/>
                  <a:pt x="0" y="2215247"/>
                </a:cubicBezTo>
                <a:cubicBezTo>
                  <a:pt x="-29479" y="2096864"/>
                  <a:pt x="24864" y="1917649"/>
                  <a:pt x="0" y="1725836"/>
                </a:cubicBezTo>
                <a:cubicBezTo>
                  <a:pt x="-24864" y="1534023"/>
                  <a:pt x="33001" y="1443947"/>
                  <a:pt x="0" y="1210667"/>
                </a:cubicBezTo>
                <a:cubicBezTo>
                  <a:pt x="-33001" y="977387"/>
                  <a:pt x="33188" y="777180"/>
                  <a:pt x="0" y="643981"/>
                </a:cubicBezTo>
                <a:close/>
              </a:path>
            </a:pathLst>
          </a:custGeom>
          <a:solidFill>
            <a:schemeClr val="lt1">
              <a:alpha val="71000"/>
            </a:schemeClr>
          </a:solidFill>
          <a:ln w="28575">
            <a:solidFill>
              <a:srgbClr val="F0587D"/>
            </a:solidFill>
            <a:prstDash val="lgDashDotDot"/>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463550" algn="just">
              <a:lnSpc>
                <a:spcPct val="120000"/>
              </a:lnSpc>
              <a:spcBef>
                <a:spcPts val="1800"/>
              </a:spcBef>
              <a:defRPr/>
            </a:pPr>
            <a:r>
              <a:rPr lang="en-US" sz="2800" b="1" dirty="0" err="1" smtClean="0">
                <a:solidFill>
                  <a:srgbClr val="002060"/>
                </a:solidFill>
                <a:latin typeface="Times New Roman" panose="02020603050405020304" pitchFamily="18" charset="0"/>
                <a:cs typeface="Times New Roman" pitchFamily="18" charset="0"/>
              </a:rPr>
              <a:t>Ngày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xưa</a:t>
            </a:r>
            <a:r>
              <a:rPr lang="en-US" sz="2800" b="1" dirty="0" smtClean="0">
                <a:solidFill>
                  <a:srgbClr val="002060"/>
                </a:solidFill>
                <a:latin typeface="Times New Roman" pitchFamily="18" charset="0"/>
                <a:cs typeface="Times New Roman" pitchFamily="18" charset="0"/>
              </a:rPr>
              <a:t>, ở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ngôi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lão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nghèo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cô</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chuyên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mò</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cua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ốc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lão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gầy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còm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dáng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chậm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chạp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áo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quần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bạc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phếch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vì</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vả</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nắng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mưa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hôm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được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con </a:t>
            </a:r>
            <a:r>
              <a:rPr lang="en-US" sz="2800" b="1" dirty="0" err="1" smtClean="0">
                <a:solidFill>
                  <a:srgbClr val="002060"/>
                </a:solidFill>
                <a:latin typeface="Times New Roman" pitchFamily="18" charset="0"/>
                <a:cs typeface="Times New Roman" pitchFamily="18" charset="0"/>
              </a:rPr>
              <a:t>ốc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đẹp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muốn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nuôi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chứ</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không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thay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từ</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hôm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nào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ốc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về</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thấy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cửa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ruộng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vườn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tinh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tươm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sạch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sẽ</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bèn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rình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xem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bước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từ</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ốc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cô</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vô</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cùng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xinh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đẹp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Cô</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tóc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óng</a:t>
            </a:r>
            <a:r>
              <a:rPr lang="en-US" sz="2800" b="1" dirty="0" smtClean="0">
                <a:solidFill>
                  <a:srgbClr val="002060"/>
                </a:solidFill>
                <a:latin typeface="Times New Roman" pitchFamily="18" charset="0"/>
                <a:cs typeface="Times New Roman" pitchFamily="18" charset="0"/>
              </a:rPr>
              <a:t> ả, </a:t>
            </a:r>
            <a:r>
              <a:rPr lang="en-US" sz="2800" b="1" dirty="0" err="1" smtClean="0">
                <a:solidFill>
                  <a:srgbClr val="002060"/>
                </a:solidFill>
                <a:latin typeface="Times New Roman" pitchFamily="18" charset="0"/>
                <a:cs typeface="Times New Roman" pitchFamily="18" charset="0"/>
              </a:rPr>
              <a:t>nước</a:t>
            </a:r>
            <a:r>
              <a:rPr lang="en-US" sz="2800" b="1" dirty="0" smtClean="0">
                <a:solidFill>
                  <a:srgbClr val="002060"/>
                </a:solidFill>
                <a:latin typeface="Times New Roman" pitchFamily="18" charset="0"/>
                <a:cs typeface="Times New Roman" pitchFamily="18" charset="0"/>
              </a:rPr>
              <a:t> da </a:t>
            </a:r>
            <a:r>
              <a:rPr lang="en-US" sz="2800" b="1" dirty="0" err="1" smtClean="0">
                <a:solidFill>
                  <a:srgbClr val="002060"/>
                </a:solidFill>
                <a:latin typeface="Times New Roman" pitchFamily="18" charset="0"/>
                <a:cs typeface="Times New Roman" pitchFamily="18" charset="0"/>
              </a:rPr>
              <a:t>trắng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hồng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gương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mặt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thanh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tú</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Cô</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mặc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chiếc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áo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xanh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ngọc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mới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dịu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dàng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lão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vội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ném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ốc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ôm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chầm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lấy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cô</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Từ</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hai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mẹ</a:t>
            </a:r>
            <a:r>
              <a:rPr lang="en-US" sz="2800" b="1" dirty="0" smtClean="0">
                <a:solidFill>
                  <a:srgbClr val="002060"/>
                </a:solidFill>
                <a:latin typeface="Times New Roman" pitchFamily="18" charset="0"/>
                <a:cs typeface="Times New Roman" pitchFamily="18" charset="0"/>
              </a:rPr>
              <a:t> con </a:t>
            </a:r>
            <a:r>
              <a:rPr lang="en-US" sz="2800" b="1" dirty="0" err="1" smtClean="0">
                <a:solidFill>
                  <a:srgbClr val="002060"/>
                </a:solidFill>
                <a:latin typeface="Times New Roman" pitchFamily="18" charset="0"/>
                <a:cs typeface="Times New Roman" pitchFamily="18" charset="0"/>
              </a:rPr>
              <a:t>sống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nhau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mãi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mãi</a:t>
            </a:r>
            <a:r>
              <a:rPr lang="en-US" sz="2800" b="1" dirty="0" smtClean="0">
                <a:solidFill>
                  <a:srgbClr val="002060"/>
                </a:solidFill>
                <a:latin typeface="Times New Roman" pitchFamily="18" charset="0"/>
                <a:cs typeface="Times New Roman" pitchFamily="18" charset="0"/>
              </a:rPr>
              <a:t>. </a:t>
            </a:r>
            <a:endParaRPr lang="en-US" sz="2800" b="1" dirty="0">
              <a:solidFill>
                <a:srgbClr val="002060"/>
              </a:solidFill>
              <a:latin typeface="Times New Roman" pitchFamily="18" charset="0"/>
              <a:cs typeface="Times New Roman" pitchFamily="18" charset="0"/>
            </a:endParaRPr>
          </a:p>
        </p:txBody>
      </p:sp>
      <p:cxnSp>
        <p:nvCxnSpPr>
          <p:cNvPr id="7" name="Straight Connector 6"/>
          <p:cNvCxnSpPr/>
          <p:nvPr/>
        </p:nvCxnSpPr>
        <p:spPr>
          <a:xfrm>
            <a:off x="3986694" y="2113613"/>
            <a:ext cx="7300899" cy="2998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76" y="2653968"/>
            <a:ext cx="4144099" cy="56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5102" y="4167266"/>
            <a:ext cx="4076196" cy="324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76" y="4694419"/>
            <a:ext cx="7300899" cy="2998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76" y="5210443"/>
            <a:ext cx="29293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23430" y="4724400"/>
            <a:ext cx="4144099" cy="56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836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453" b="7121"/>
          <a:stretch/>
        </p:blipFill>
        <p:spPr>
          <a:xfrm>
            <a:off x="0" y="-194873"/>
            <a:ext cx="11999353" cy="6355829"/>
          </a:xfrm>
          <a:prstGeom prst="rect">
            <a:avLst/>
          </a:prstGeom>
        </p:spPr>
      </p:pic>
      <p:sp>
        <p:nvSpPr>
          <p:cNvPr id="3" name="Rounded Rectangle 2"/>
          <p:cNvSpPr/>
          <p:nvPr/>
        </p:nvSpPr>
        <p:spPr>
          <a:xfrm>
            <a:off x="5546360" y="4407109"/>
            <a:ext cx="5036696" cy="20986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Các</a:t>
            </a:r>
            <a:r>
              <a:rPr lang="en-US" sz="2800" dirty="0" smtClean="0">
                <a:solidFill>
                  <a:srgbClr val="002060"/>
                </a:solidFill>
                <a:latin typeface="Times New Roman" panose="02020603050405020304" pitchFamily="18" charset="0"/>
                <a:cs typeface="Times New Roman" panose="02020603050405020304" pitchFamily="18" charset="0"/>
              </a:rPr>
              <a:t> con </a:t>
            </a:r>
            <a:r>
              <a:rPr lang="en-US" sz="2800" dirty="0" err="1" smtClean="0">
                <a:solidFill>
                  <a:srgbClr val="002060"/>
                </a:solidFill>
                <a:latin typeface="Times New Roman" panose="02020603050405020304" pitchFamily="18" charset="0"/>
                <a:cs typeface="Times New Roman" panose="02020603050405020304" pitchFamily="18" charset="0"/>
              </a:rPr>
              <a:t>tự</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đèn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lồng</a:t>
            </a:r>
            <a:r>
              <a:rPr lang="en-US" sz="2800" dirty="0" smtClean="0">
                <a:solidFill>
                  <a:srgbClr val="002060"/>
                </a:solidFill>
                <a:latin typeface="Times New Roman" panose="02020603050405020304" pitchFamily="18" charset="0"/>
                <a:cs typeface="Times New Roman" panose="02020603050405020304" pitchFamily="18" charset="0"/>
              </a:rPr>
              <a:t>, quay video </a:t>
            </a:r>
            <a:r>
              <a:rPr lang="en-US" sz="2800" dirty="0" err="1" smtClean="0">
                <a:solidFill>
                  <a:srgbClr val="002060"/>
                </a:solidFill>
                <a:latin typeface="Times New Roman" panose="02020603050405020304" pitchFamily="18" charset="0"/>
                <a:cs typeface="Times New Roman" panose="02020603050405020304" pitchFamily="18" charset="0"/>
              </a:rPr>
              <a:t>quá</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trình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làm</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hoặc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giới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thiệu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sản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phẩm</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của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mình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Bình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chọn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tìm</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ra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sản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phẩm</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được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yêu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thích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nhất</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43293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4000"/>
          </a:schemeClr>
        </a:solid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9580221" y="156141"/>
            <a:ext cx="506413" cy="24923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cubicBezTo>
                  <a:pt x="1" y="61"/>
                  <a:pt x="1" y="61"/>
                  <a:pt x="1" y="62"/>
                </a:cubicBez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8651876" y="649288"/>
            <a:ext cx="369888" cy="1238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8096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688388" y="4618038"/>
            <a:ext cx="458788" cy="338137"/>
            <a:chOff x="8688388" y="4960938"/>
            <a:chExt cx="458788" cy="338137"/>
          </a:xfrm>
        </p:grpSpPr>
        <p:sp>
          <p:nvSpPr>
            <p:cNvPr id="15" name="Freeform 13"/>
            <p:cNvSpPr>
              <a:spLocks/>
            </p:cNvSpPr>
            <p:nvPr/>
          </p:nvSpPr>
          <p:spPr bwMode="auto">
            <a:xfrm>
              <a:off x="8720138" y="4960938"/>
              <a:ext cx="330200" cy="173038"/>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8688388" y="5089525"/>
              <a:ext cx="357188" cy="1889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8785226" y="4986338"/>
              <a:ext cx="361950" cy="195263"/>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8780463" y="5118100"/>
              <a:ext cx="317500" cy="180975"/>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8853488" y="5021263"/>
              <a:ext cx="131763" cy="220663"/>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8869363" y="5062538"/>
              <a:ext cx="107950" cy="58738"/>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8861426" y="5162550"/>
              <a:ext cx="104775" cy="55563"/>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489576" y="4502150"/>
            <a:ext cx="417512" cy="477838"/>
            <a:chOff x="5489576" y="4845050"/>
            <a:chExt cx="417512" cy="477838"/>
          </a:xfrm>
        </p:grpSpPr>
        <p:sp>
          <p:nvSpPr>
            <p:cNvPr id="22" name="Freeform 20"/>
            <p:cNvSpPr>
              <a:spLocks/>
            </p:cNvSpPr>
            <p:nvPr/>
          </p:nvSpPr>
          <p:spPr bwMode="auto">
            <a:xfrm>
              <a:off x="5594351" y="4845050"/>
              <a:ext cx="207963" cy="341313"/>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489576" y="4929188"/>
              <a:ext cx="273050" cy="273050"/>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649913" y="4957763"/>
              <a:ext cx="257175" cy="288925"/>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594351" y="4973638"/>
              <a:ext cx="207963" cy="349250"/>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594351" y="5005388"/>
              <a:ext cx="220663" cy="165100"/>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5694363" y="5018088"/>
              <a:ext cx="88900" cy="107950"/>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5613401" y="5065713"/>
              <a:ext cx="80963" cy="9683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32"/>
          <p:cNvSpPr>
            <a:spLocks/>
          </p:cNvSpPr>
          <p:nvPr/>
        </p:nvSpPr>
        <p:spPr bwMode="auto">
          <a:xfrm>
            <a:off x="2355453" y="345735"/>
            <a:ext cx="708025" cy="35242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3597672" y="711200"/>
            <a:ext cx="758825" cy="31273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 name="Group 1"/>
          <p:cNvGrpSpPr/>
          <p:nvPr/>
        </p:nvGrpSpPr>
        <p:grpSpPr>
          <a:xfrm>
            <a:off x="1019110" y="4743803"/>
            <a:ext cx="4917585" cy="1837405"/>
            <a:chOff x="1614184" y="4729289"/>
            <a:chExt cx="4917585" cy="1837405"/>
          </a:xfrm>
        </p:grpSpPr>
        <p:grpSp>
          <p:nvGrpSpPr>
            <p:cNvPr id="46" name="组合 45"/>
            <p:cNvGrpSpPr/>
            <p:nvPr/>
          </p:nvGrpSpPr>
          <p:grpSpPr>
            <a:xfrm>
              <a:off x="3275408" y="4729289"/>
              <a:ext cx="1165227" cy="1738980"/>
              <a:chOff x="6040438" y="5422900"/>
              <a:chExt cx="835025" cy="1246188"/>
            </a:xfrm>
          </p:grpSpPr>
          <p:sp>
            <p:nvSpPr>
              <p:cNvPr id="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2299891" y="5621337"/>
              <a:ext cx="554037" cy="930275"/>
              <a:chOff x="5067301" y="5932488"/>
              <a:chExt cx="554037" cy="930275"/>
            </a:xfrm>
          </p:grpSpPr>
          <p:sp>
            <p:nvSpPr>
              <p:cNvPr id="11"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29"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356497" y="5110956"/>
              <a:ext cx="1230313" cy="1411288"/>
              <a:chOff x="5938838" y="-787400"/>
              <a:chExt cx="1230313" cy="1411288"/>
            </a:xfrm>
          </p:grpSpPr>
          <p:sp>
            <p:nvSpPr>
              <p:cNvPr id="36"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2817813" y="4741195"/>
              <a:ext cx="1165227" cy="1738980"/>
              <a:chOff x="6040438" y="5422900"/>
              <a:chExt cx="835025" cy="1246188"/>
            </a:xfrm>
          </p:grpSpPr>
          <p:sp>
            <p:nvSpPr>
              <p:cNvPr id="51"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p:nvPr/>
          </p:nvGrpSpPr>
          <p:grpSpPr>
            <a:xfrm>
              <a:off x="1614184" y="5586413"/>
              <a:ext cx="554037" cy="930275"/>
              <a:chOff x="5067301" y="5932488"/>
              <a:chExt cx="554037" cy="930275"/>
            </a:xfrm>
          </p:grpSpPr>
          <p:sp>
            <p:nvSpPr>
              <p:cNvPr id="54"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3" name="Group 3"/>
          <p:cNvGrpSpPr/>
          <p:nvPr/>
        </p:nvGrpSpPr>
        <p:grpSpPr>
          <a:xfrm>
            <a:off x="5121293" y="2162629"/>
            <a:ext cx="2106821" cy="4372029"/>
            <a:chOff x="4766273" y="1632584"/>
            <a:chExt cx="2759996" cy="5063606"/>
          </a:xfrm>
        </p:grpSpPr>
        <p:sp>
          <p:nvSpPr>
            <p:cNvPr id="64"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
            <p:cNvSpPr>
              <a:spLocks/>
            </p:cNvSpPr>
            <p:nvPr/>
          </p:nvSpPr>
          <p:spPr bwMode="auto">
            <a:xfrm>
              <a:off x="5831829" y="2620495"/>
              <a:ext cx="1694440" cy="1762453"/>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13"/>
            <p:cNvSpPr>
              <a:spLocks noChangeArrowheads="1"/>
            </p:cNvSpPr>
            <p:nvPr/>
          </p:nvSpPr>
          <p:spPr bwMode="auto">
            <a:xfrm>
              <a:off x="5939271" y="1632584"/>
              <a:ext cx="348942" cy="314442"/>
            </a:xfrm>
            <a:prstGeom prst="rect">
              <a:avLst/>
            </a:prstGeom>
            <a:solidFill>
              <a:srgbClr val="768B00"/>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5"/>
            <p:cNvSpPr>
              <a:spLocks/>
            </p:cNvSpPr>
            <p:nvPr/>
          </p:nvSpPr>
          <p:spPr bwMode="auto">
            <a:xfrm>
              <a:off x="5826900" y="3904084"/>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18"/>
          <p:cNvGrpSpPr/>
          <p:nvPr/>
        </p:nvGrpSpPr>
        <p:grpSpPr>
          <a:xfrm>
            <a:off x="286301" y="2626538"/>
            <a:ext cx="5172755" cy="1384995"/>
            <a:chOff x="-104483" y="3454448"/>
            <a:chExt cx="4507731" cy="2090780"/>
          </a:xfrm>
        </p:grpSpPr>
        <p:sp>
          <p:nvSpPr>
            <p:cNvPr id="96" name="TextBox 86"/>
            <p:cNvSpPr txBox="1"/>
            <p:nvPr/>
          </p:nvSpPr>
          <p:spPr>
            <a:xfrm>
              <a:off x="4201642" y="3460009"/>
              <a:ext cx="160981" cy="1208104"/>
            </a:xfrm>
            <a:prstGeom prst="rect">
              <a:avLst/>
            </a:prstGeom>
            <a:noFill/>
          </p:spPr>
          <p:txBody>
            <a:bodyPr wrap="none" rtlCol="0">
              <a:spAutoFit/>
            </a:bodyPr>
            <a:lstStyle/>
            <a:p>
              <a:pPr algn="r">
                <a:lnSpc>
                  <a:spcPct val="120000"/>
                </a:lnSpc>
              </a:pPr>
              <a:endParaRPr lang="en-GB" sz="4200" b="1" dirty="0">
                <a:solidFill>
                  <a:schemeClr val="bg1">
                    <a:lumMod val="50000"/>
                  </a:schemeClr>
                </a:solidFill>
                <a:latin typeface="Times New Roman" pitchFamily="18" charset="0"/>
                <a:ea typeface="方正稚艺简体" panose="03000509000000000000" pitchFamily="65" charset="-122"/>
                <a:cs typeface="Times New Roman" pitchFamily="18" charset="0"/>
                <a:sym typeface="Arial" panose="020B0604020202020204" pitchFamily="34" charset="0"/>
              </a:endParaRPr>
            </a:p>
          </p:txBody>
        </p:sp>
        <p:sp>
          <p:nvSpPr>
            <p:cNvPr id="97" name="Rectangle 87"/>
            <p:cNvSpPr/>
            <p:nvPr/>
          </p:nvSpPr>
          <p:spPr>
            <a:xfrm>
              <a:off x="-104483" y="3454448"/>
              <a:ext cx="4507731" cy="2090780"/>
            </a:xfrm>
            <a:prstGeom prst="rect">
              <a:avLst/>
            </a:prstGeom>
          </p:spPr>
          <p:txBody>
            <a:bodyPr wrap="square">
              <a:spAutoFit/>
            </a:bodyPr>
            <a:lstStyle/>
            <a:p>
              <a:pPr>
                <a:defRPr/>
              </a:pPr>
              <a:r>
                <a:rPr lang="en-US" sz="4200" b="1" dirty="0" err="1">
                  <a:solidFill>
                    <a:schemeClr val="accent6">
                      <a:lumMod val="75000"/>
                    </a:schemeClr>
                  </a:solidFill>
                  <a:latin typeface="Times New Roman" pitchFamily="18" charset="0"/>
                  <a:cs typeface="Times New Roman" pitchFamily="18" charset="0"/>
                </a:rPr>
                <a:t>Hoàn</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thành</a:t>
              </a:r>
              <a:r>
                <a:rPr lang="en-US" sz="4200" b="1" dirty="0">
                  <a:solidFill>
                    <a:schemeClr val="accent6">
                      <a:lumMod val="75000"/>
                    </a:schemeClr>
                  </a:solidFill>
                  <a:latin typeface="Times New Roman" pitchFamily="18" charset="0"/>
                  <a:cs typeface="Times New Roman" pitchFamily="18" charset="0"/>
                </a:rPr>
                <a:t> </a:t>
              </a:r>
              <a:r>
                <a:rPr lang="en-US" sz="4200" b="1" dirty="0" err="1" smtClean="0">
                  <a:solidFill>
                    <a:schemeClr val="accent6">
                      <a:lumMod val="75000"/>
                    </a:schemeClr>
                  </a:solidFill>
                  <a:latin typeface="Times New Roman" pitchFamily="18" charset="0"/>
                  <a:cs typeface="Times New Roman" pitchFamily="18" charset="0"/>
                </a:rPr>
                <a:t>bài</a:t>
              </a:r>
              <a:r>
                <a:rPr lang="en-US" sz="4200" b="1" dirty="0" smtClean="0">
                  <a:solidFill>
                    <a:schemeClr val="accent6">
                      <a:lumMod val="75000"/>
                    </a:schemeClr>
                  </a:solidFill>
                  <a:latin typeface="Times New Roman" pitchFamily="18" charset="0"/>
                  <a:cs typeface="Times New Roman" pitchFamily="18" charset="0"/>
                </a:rPr>
                <a:t> </a:t>
              </a:r>
              <a:r>
                <a:rPr lang="en-US" sz="4200" b="1" dirty="0" err="1" smtClean="0">
                  <a:solidFill>
                    <a:schemeClr val="accent6">
                      <a:lumMod val="75000"/>
                    </a:schemeClr>
                  </a:solidFill>
                  <a:latin typeface="Times New Roman" pitchFamily="18" charset="0"/>
                  <a:cs typeface="Times New Roman" pitchFamily="18" charset="0"/>
                </a:rPr>
                <a:t>vào</a:t>
              </a:r>
              <a:r>
                <a:rPr lang="en-US" sz="4200" b="1" dirty="0" smtClean="0">
                  <a:solidFill>
                    <a:schemeClr val="accent6">
                      <a:lumMod val="75000"/>
                    </a:schemeClr>
                  </a:solidFill>
                  <a:latin typeface="Times New Roman" pitchFamily="18" charset="0"/>
                  <a:cs typeface="Times New Roman" pitchFamily="18" charset="0"/>
                </a:rPr>
                <a:t> </a:t>
              </a:r>
              <a:r>
                <a:rPr lang="en-US" sz="4200" b="1" dirty="0" err="1" smtClean="0">
                  <a:solidFill>
                    <a:schemeClr val="accent6">
                      <a:lumMod val="75000"/>
                    </a:schemeClr>
                  </a:solidFill>
                  <a:latin typeface="Times New Roman" pitchFamily="18" charset="0"/>
                  <a:cs typeface="Times New Roman" pitchFamily="18" charset="0"/>
                </a:rPr>
                <a:t>vở</a:t>
              </a:r>
              <a:r>
                <a:rPr lang="en-US" sz="4200" b="1" dirty="0" smtClean="0">
                  <a:solidFill>
                    <a:schemeClr val="accent6">
                      <a:lumMod val="75000"/>
                    </a:schemeClr>
                  </a:solidFill>
                  <a:latin typeface="Times New Roman" pitchFamily="18" charset="0"/>
                  <a:cs typeface="Times New Roman" pitchFamily="18" charset="0"/>
                </a:rPr>
                <a:t> </a:t>
              </a:r>
              <a:r>
                <a:rPr lang="en-US" sz="4200" b="1" dirty="0" err="1" smtClean="0">
                  <a:solidFill>
                    <a:schemeClr val="accent6">
                      <a:lumMod val="75000"/>
                    </a:schemeClr>
                  </a:solidFill>
                  <a:latin typeface="Times New Roman" pitchFamily="18" charset="0"/>
                  <a:cs typeface="Times New Roman" pitchFamily="18" charset="0"/>
                </a:rPr>
                <a:t>Tập</a:t>
              </a:r>
              <a:r>
                <a:rPr lang="en-US" sz="4200" b="1" dirty="0" smtClean="0">
                  <a:solidFill>
                    <a:schemeClr val="accent6">
                      <a:lumMod val="75000"/>
                    </a:schemeClr>
                  </a:solidFill>
                  <a:latin typeface="Times New Roman" pitchFamily="18" charset="0"/>
                  <a:cs typeface="Times New Roman" pitchFamily="18" charset="0"/>
                </a:rPr>
                <a:t> </a:t>
              </a:r>
              <a:r>
                <a:rPr lang="en-US" sz="4200" b="1" dirty="0" err="1" smtClean="0">
                  <a:solidFill>
                    <a:schemeClr val="accent6">
                      <a:lumMod val="75000"/>
                    </a:schemeClr>
                  </a:solidFill>
                  <a:latin typeface="Times New Roman" pitchFamily="18" charset="0"/>
                  <a:cs typeface="Times New Roman" pitchFamily="18" charset="0"/>
                </a:rPr>
                <a:t>làm</a:t>
              </a:r>
              <a:r>
                <a:rPr lang="en-US" sz="4200" b="1" dirty="0" smtClean="0">
                  <a:solidFill>
                    <a:schemeClr val="accent6">
                      <a:lumMod val="75000"/>
                    </a:schemeClr>
                  </a:solidFill>
                  <a:latin typeface="Times New Roman" pitchFamily="18" charset="0"/>
                  <a:cs typeface="Times New Roman" pitchFamily="18" charset="0"/>
                </a:rPr>
                <a:t> </a:t>
              </a:r>
              <a:r>
                <a:rPr lang="en-US" sz="4200" b="1" dirty="0" err="1" smtClean="0">
                  <a:solidFill>
                    <a:schemeClr val="accent6">
                      <a:lumMod val="75000"/>
                    </a:schemeClr>
                  </a:solidFill>
                  <a:latin typeface="Times New Roman" pitchFamily="18" charset="0"/>
                  <a:cs typeface="Times New Roman" pitchFamily="18" charset="0"/>
                </a:rPr>
                <a:t>văn</a:t>
              </a:r>
              <a:endParaRPr lang="en-US" sz="4200" b="1" dirty="0">
                <a:solidFill>
                  <a:schemeClr val="accent6">
                    <a:lumMod val="75000"/>
                  </a:schemeClr>
                </a:solidFill>
                <a:latin typeface="Times New Roman" pitchFamily="18" charset="0"/>
                <a:cs typeface="Times New Roman" pitchFamily="18" charset="0"/>
              </a:endParaRPr>
            </a:p>
          </p:txBody>
        </p:sp>
      </p:grpSp>
      <p:sp>
        <p:nvSpPr>
          <p:cNvPr id="105" name="Rectangle 87"/>
          <p:cNvSpPr/>
          <p:nvPr/>
        </p:nvSpPr>
        <p:spPr>
          <a:xfrm>
            <a:off x="7068458" y="1532383"/>
            <a:ext cx="5123542" cy="1938992"/>
          </a:xfrm>
          <a:prstGeom prst="rect">
            <a:avLst/>
          </a:prstGeom>
        </p:spPr>
        <p:txBody>
          <a:bodyPr wrap="square">
            <a:spAutoFit/>
          </a:bodyPr>
          <a:lstStyle/>
          <a:p>
            <a:pPr>
              <a:defRPr/>
            </a:pP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Chuẩn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bị</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bài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mới</a:t>
            </a:r>
            <a:r>
              <a:rPr lang="en-US" sz="4000" b="1" dirty="0">
                <a:solidFill>
                  <a:schemeClr val="accent6">
                    <a:lumMod val="75000"/>
                  </a:schemeClr>
                </a:solidFill>
                <a:latin typeface="Times New Roman" pitchFamily="18" charset="0"/>
                <a:cs typeface="Times New Roman" pitchFamily="18" charset="0"/>
              </a:rPr>
              <a:t>: </a:t>
            </a:r>
          </a:p>
          <a:p>
            <a:pPr>
              <a:defRPr/>
            </a:pPr>
            <a:r>
              <a:rPr lang="en-US" sz="4000" b="1" dirty="0" err="1">
                <a:solidFill>
                  <a:schemeClr val="accent6">
                    <a:lumMod val="75000"/>
                  </a:schemeClr>
                </a:solidFill>
                <a:latin typeface="Times New Roman" pitchFamily="18" charset="0"/>
                <a:cs typeface="Times New Roman" pitchFamily="18" charset="0"/>
              </a:rPr>
              <a:t>Kể</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lại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lời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nói</a:t>
            </a:r>
            <a:r>
              <a:rPr lang="en-US" sz="4000" b="1" dirty="0">
                <a:solidFill>
                  <a:schemeClr val="accent6">
                    <a:lumMod val="75000"/>
                  </a:schemeClr>
                </a:solidFill>
                <a:latin typeface="Times New Roman" pitchFamily="18" charset="0"/>
                <a:cs typeface="Times New Roman" pitchFamily="18" charset="0"/>
              </a:rPr>
              <a:t>, ý </a:t>
            </a:r>
            <a:r>
              <a:rPr lang="en-US" sz="4000" b="1" dirty="0" err="1">
                <a:solidFill>
                  <a:schemeClr val="accent6">
                    <a:lumMod val="75000"/>
                  </a:schemeClr>
                </a:solidFill>
                <a:latin typeface="Times New Roman" pitchFamily="18" charset="0"/>
                <a:cs typeface="Times New Roman" pitchFamily="18" charset="0"/>
              </a:rPr>
              <a:t>nghĩ</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của</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nhân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vật</a:t>
            </a:r>
            <a:r>
              <a:rPr lang="en-US" sz="4000" b="1" dirty="0">
                <a:solidFill>
                  <a:schemeClr val="accent6">
                    <a:lumMod val="75000"/>
                  </a:schemeClr>
                </a:solidFill>
                <a:latin typeface="Times New Roman" pitchFamily="18" charset="0"/>
                <a:cs typeface="Times New Roman" pitchFamily="18" charset="0"/>
              </a:rPr>
              <a:t>.</a:t>
            </a:r>
          </a:p>
        </p:txBody>
      </p:sp>
      <p:sp>
        <p:nvSpPr>
          <p:cNvPr id="107" name="文本框 59"/>
          <p:cNvSpPr txBox="1"/>
          <p:nvPr/>
        </p:nvSpPr>
        <p:spPr>
          <a:xfrm>
            <a:off x="3312498" y="345735"/>
            <a:ext cx="5856838" cy="1323439"/>
          </a:xfrm>
          <a:prstGeom prst="rect">
            <a:avLst/>
          </a:prstGeom>
          <a:noFill/>
        </p:spPr>
        <p:txBody>
          <a:bodyPr wrap="square" rtlCol="0">
            <a:spAutoFit/>
          </a:bodyPr>
          <a:lstStyle/>
          <a:p>
            <a:pPr algn="ct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Dặn</a:t>
            </a:r>
            <a:r>
              <a:rPr lang="en-US" altLang="zh-CN"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 </a:t>
            </a: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dò</a:t>
            </a:r>
            <a:endParaRPr lang="zh-CN" alt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endParaRPr>
          </a:p>
        </p:txBody>
      </p:sp>
      <p:pic>
        <p:nvPicPr>
          <p:cNvPr id="11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941" y="3828462"/>
            <a:ext cx="2132832" cy="3072627"/>
          </a:xfrm>
          <a:prstGeom prst="rect">
            <a:avLst/>
          </a:prstGeom>
        </p:spPr>
      </p:pic>
    </p:spTree>
    <p:extLst>
      <p:ext uri="{BB962C8B-B14F-4D97-AF65-F5344CB8AC3E}">
        <p14:creationId xmlns:p14="http://schemas.microsoft.com/office/powerpoint/2010/main" val="141765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par>
                                <p:cTn id="8" presetID="2" presetClass="entr" presetSubtype="4" fill="hold" grpId="0" nodeType="withEffect">
                                  <p:stCondLst>
                                    <p:cond delay="75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500" fill="hold"/>
                                        <p:tgtEl>
                                          <p:spTgt spid="107"/>
                                        </p:tgtEl>
                                        <p:attrNameLst>
                                          <p:attrName>ppt_x</p:attrName>
                                        </p:attrNameLst>
                                      </p:cBhvr>
                                      <p:tavLst>
                                        <p:tav tm="0">
                                          <p:val>
                                            <p:strVal val="#ppt_x"/>
                                          </p:val>
                                        </p:tav>
                                        <p:tav tm="100000">
                                          <p:val>
                                            <p:strVal val="#ppt_x"/>
                                          </p:val>
                                        </p:tav>
                                      </p:tavLst>
                                    </p:anim>
                                    <p:anim calcmode="lin" valueType="num">
                                      <p:cBhvr additive="base">
                                        <p:cTn id="11" dur="1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1250"/>
                                        <p:tgtEl>
                                          <p:spTgt spid="95"/>
                                        </p:tgtEl>
                                      </p:cBhvr>
                                    </p:animEffect>
                                    <p:anim calcmode="lin" valueType="num">
                                      <p:cBhvr>
                                        <p:cTn id="17" dur="1250" fill="hold"/>
                                        <p:tgtEl>
                                          <p:spTgt spid="95"/>
                                        </p:tgtEl>
                                        <p:attrNameLst>
                                          <p:attrName>ppt_x</p:attrName>
                                        </p:attrNameLst>
                                      </p:cBhvr>
                                      <p:tavLst>
                                        <p:tav tm="0">
                                          <p:val>
                                            <p:strVal val="#ppt_x"/>
                                          </p:val>
                                        </p:tav>
                                        <p:tav tm="100000">
                                          <p:val>
                                            <p:strVal val="#ppt_x"/>
                                          </p:val>
                                        </p:tav>
                                      </p:tavLst>
                                    </p:anim>
                                    <p:anim calcmode="lin" valueType="num">
                                      <p:cBhvr>
                                        <p:cTn id="18" dur="1250" fill="hold"/>
                                        <p:tgtEl>
                                          <p:spTgt spid="9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500"/>
                                        <p:tgtEl>
                                          <p:spTgt spid="105"/>
                                        </p:tgtEl>
                                      </p:cBhvr>
                                    </p:animEffect>
                                    <p:anim calcmode="lin" valueType="num">
                                      <p:cBhvr>
                                        <p:cTn id="22" dur="1500" fill="hold"/>
                                        <p:tgtEl>
                                          <p:spTgt spid="105"/>
                                        </p:tgtEl>
                                        <p:attrNameLst>
                                          <p:attrName>ppt_x</p:attrName>
                                        </p:attrNameLst>
                                      </p:cBhvr>
                                      <p:tavLst>
                                        <p:tav tm="0">
                                          <p:val>
                                            <p:strVal val="#ppt_x"/>
                                          </p:val>
                                        </p:tav>
                                        <p:tav tm="100000">
                                          <p:val>
                                            <p:strVal val="#ppt_x"/>
                                          </p:val>
                                        </p:tav>
                                      </p:tavLst>
                                    </p:anim>
                                    <p:anim calcmode="lin" valueType="num">
                                      <p:cBhvr>
                                        <p:cTn id="23" dur="1500" fill="hold"/>
                                        <p:tgtEl>
                                          <p:spTgt spid="10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học kinh doanh từ người ăn mày trên ph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62215">
            <a:off x="3340536" y="1166191"/>
            <a:ext cx="4628460" cy="46284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371061" y="383323"/>
            <a:ext cx="2637183" cy="2054087"/>
          </a:xfrm>
          <a:prstGeom prst="wedgeRoundRectCallout">
            <a:avLst>
              <a:gd name="adj1" fmla="val 81680"/>
              <a:gd name="adj2" fmla="val 74758"/>
              <a:gd name="adj3" fmla="val 16667"/>
            </a:avLst>
          </a:prstGeom>
          <a:solidFill>
            <a:srgbClr val="FFD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Hãy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dự</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đoán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phận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của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này</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任意多边形: 形状 35"/>
          <p:cNvSpPr/>
          <p:nvPr/>
        </p:nvSpPr>
        <p:spPr>
          <a:xfrm>
            <a:off x="5293242" y="4088372"/>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8"/>
          <p:cNvPicPr>
            <a:picLocks noChangeAspect="1"/>
          </p:cNvPicPr>
          <p:nvPr/>
        </p:nvPicPr>
        <p:blipFill>
          <a:blip r:embed="rId5"/>
          <a:stretch>
            <a:fillRect/>
          </a:stretch>
        </p:blipFill>
        <p:spPr>
          <a:xfrm rot="20602219">
            <a:off x="5307165" y="4828592"/>
            <a:ext cx="7192729" cy="1148509"/>
          </a:xfrm>
          <a:prstGeom prst="rect">
            <a:avLst/>
          </a:prstGeom>
        </p:spPr>
      </p:pic>
      <p:sp>
        <p:nvSpPr>
          <p:cNvPr id="7" name="任意多边形: 形状 35"/>
          <p:cNvSpPr/>
          <p:nvPr/>
        </p:nvSpPr>
        <p:spPr>
          <a:xfrm flipH="1">
            <a:off x="168126" y="3805202"/>
            <a:ext cx="6729944" cy="3115995"/>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48"/>
          <p:cNvPicPr>
            <a:picLocks noChangeAspect="1"/>
          </p:cNvPicPr>
          <p:nvPr/>
        </p:nvPicPr>
        <p:blipFill>
          <a:blip r:embed="rId5"/>
          <a:stretch>
            <a:fillRect/>
          </a:stretch>
        </p:blipFill>
        <p:spPr>
          <a:xfrm rot="997781" flipH="1">
            <a:off x="44369" y="4722205"/>
            <a:ext cx="7192729" cy="1361283"/>
          </a:xfrm>
          <a:prstGeom prst="rect">
            <a:avLst/>
          </a:prstGeom>
        </p:spPr>
      </p:pic>
      <p:sp>
        <p:nvSpPr>
          <p:cNvPr id="9" name="Freeform 57"/>
          <p:cNvSpPr>
            <a:spLocks/>
          </p:cNvSpPr>
          <p:nvPr/>
        </p:nvSpPr>
        <p:spPr bwMode="auto">
          <a:xfrm>
            <a:off x="7413381" y="815451"/>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59"/>
          <p:cNvSpPr>
            <a:spLocks/>
          </p:cNvSpPr>
          <p:nvPr/>
        </p:nvSpPr>
        <p:spPr bwMode="auto">
          <a:xfrm>
            <a:off x="9185031" y="794813"/>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1"/>
          <p:cNvSpPr>
            <a:spLocks/>
          </p:cNvSpPr>
          <p:nvPr/>
        </p:nvSpPr>
        <p:spPr bwMode="auto">
          <a:xfrm>
            <a:off x="6370394" y="399526"/>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2" name="PA_图片 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879871" y="243518"/>
            <a:ext cx="1671496" cy="1572058"/>
          </a:xfrm>
          <a:prstGeom prst="rect">
            <a:avLst/>
          </a:prstGeom>
        </p:spPr>
      </p:pic>
    </p:spTree>
    <p:extLst>
      <p:ext uri="{BB962C8B-B14F-4D97-AF65-F5344CB8AC3E}">
        <p14:creationId xmlns:p14="http://schemas.microsoft.com/office/powerpoint/2010/main" val="32327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2"/>
                                        </p:tgtEl>
                                        <p:attrNameLst>
                                          <p:attrName>style.color</p:attrName>
                                        </p:attrNameLst>
                                      </p:cBhvr>
                                      <p:by>
                                        <p:hsl h="10842353" s="0" l="0"/>
                                      </p:by>
                                    </p:animClr>
                                    <p:animClr clrSpc="hsl" dir="cw">
                                      <p:cBhvr>
                                        <p:cTn id="7" dur="500" fill="hold"/>
                                        <p:tgtEl>
                                          <p:spTgt spid="2"/>
                                        </p:tgtEl>
                                        <p:attrNameLst>
                                          <p:attrName>fillcolor</p:attrName>
                                        </p:attrNameLst>
                                      </p:cBhvr>
                                      <p:by>
                                        <p:hsl h="10842353" s="0" l="0"/>
                                      </p:by>
                                    </p:animClr>
                                    <p:animClr clrSpc="hsl" dir="cw">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0"/>
                                  </p:stCondLst>
                                  <p:childTnLst>
                                    <p:animRot by="21600000">
                                      <p:cBhvr>
                                        <p:cTn id="26" dur="8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57897" y="3829411"/>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文本框 123"/>
          <p:cNvSpPr txBox="1"/>
          <p:nvPr/>
        </p:nvSpPr>
        <p:spPr>
          <a:xfrm>
            <a:off x="884790" y="1185330"/>
            <a:ext cx="10117536" cy="3371136"/>
          </a:xfrm>
          <a:prstGeom prst="roundRect">
            <a:avLst/>
          </a:prstGeom>
          <a:noFill/>
          <a:ln w="38100">
            <a:solidFill>
              <a:srgbClr val="FFC000"/>
            </a:solidFill>
            <a:prstDash val="dash"/>
          </a:ln>
        </p:spPr>
        <p:txBody>
          <a:bodyPr wrap="square" rtlCol="0">
            <a:spAutoFit/>
          </a:bodyPr>
          <a:lstStyle/>
          <a:p>
            <a:pPr algn="ctr"/>
            <a:r>
              <a:rPr lang="en-US" altLang="zh-CN" sz="9600" b="1" dirty="0"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Chúc</a:t>
            </a:r>
            <a:r>
              <a:rPr lang="en-US" altLang="zh-CN"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con </a:t>
            </a:r>
            <a:r>
              <a:rPr lang="en-US" altLang="zh-CN" sz="9600" b="1"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học</a:t>
            </a:r>
            <a:r>
              <a:rPr lang="en-US" altLang="zh-CN" sz="9600" b="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tốt nhé!</a:t>
            </a:r>
            <a:endParaRPr lang="zh-CN" altLang="en-US"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down)">
                                      <p:cBhvr>
                                        <p:cTn id="42" dur="580">
                                          <p:stCondLst>
                                            <p:cond delay="0"/>
                                          </p:stCondLst>
                                        </p:cTn>
                                        <p:tgtEl>
                                          <p:spTgt spid="124"/>
                                        </p:tgtEl>
                                      </p:cBhvr>
                                    </p:animEffect>
                                    <p:anim calcmode="lin" valueType="num">
                                      <p:cBhvr>
                                        <p:cTn id="43"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48" dur="26">
                                          <p:stCondLst>
                                            <p:cond delay="650"/>
                                          </p:stCondLst>
                                        </p:cTn>
                                        <p:tgtEl>
                                          <p:spTgt spid="124"/>
                                        </p:tgtEl>
                                      </p:cBhvr>
                                      <p:to x="100000" y="60000"/>
                                    </p:animScale>
                                    <p:animScale>
                                      <p:cBhvr>
                                        <p:cTn id="49" dur="166" decel="50000">
                                          <p:stCondLst>
                                            <p:cond delay="676"/>
                                          </p:stCondLst>
                                        </p:cTn>
                                        <p:tgtEl>
                                          <p:spTgt spid="124"/>
                                        </p:tgtEl>
                                      </p:cBhvr>
                                      <p:to x="100000" y="100000"/>
                                    </p:animScale>
                                    <p:animScale>
                                      <p:cBhvr>
                                        <p:cTn id="50" dur="26">
                                          <p:stCondLst>
                                            <p:cond delay="1312"/>
                                          </p:stCondLst>
                                        </p:cTn>
                                        <p:tgtEl>
                                          <p:spTgt spid="124"/>
                                        </p:tgtEl>
                                      </p:cBhvr>
                                      <p:to x="100000" y="80000"/>
                                    </p:animScale>
                                    <p:animScale>
                                      <p:cBhvr>
                                        <p:cTn id="51" dur="166" decel="50000">
                                          <p:stCondLst>
                                            <p:cond delay="1338"/>
                                          </p:stCondLst>
                                        </p:cTn>
                                        <p:tgtEl>
                                          <p:spTgt spid="124"/>
                                        </p:tgtEl>
                                      </p:cBhvr>
                                      <p:to x="100000" y="100000"/>
                                    </p:animScale>
                                    <p:animScale>
                                      <p:cBhvr>
                                        <p:cTn id="52" dur="26">
                                          <p:stCondLst>
                                            <p:cond delay="1642"/>
                                          </p:stCondLst>
                                        </p:cTn>
                                        <p:tgtEl>
                                          <p:spTgt spid="124"/>
                                        </p:tgtEl>
                                      </p:cBhvr>
                                      <p:to x="100000" y="90000"/>
                                    </p:animScale>
                                    <p:animScale>
                                      <p:cBhvr>
                                        <p:cTn id="53" dur="166" decel="50000">
                                          <p:stCondLst>
                                            <p:cond delay="1668"/>
                                          </p:stCondLst>
                                        </p:cTn>
                                        <p:tgtEl>
                                          <p:spTgt spid="124"/>
                                        </p:tgtEl>
                                      </p:cBhvr>
                                      <p:to x="100000" y="100000"/>
                                    </p:animScale>
                                    <p:animScale>
                                      <p:cBhvr>
                                        <p:cTn id="54" dur="26">
                                          <p:stCondLst>
                                            <p:cond delay="1808"/>
                                          </p:stCondLst>
                                        </p:cTn>
                                        <p:tgtEl>
                                          <p:spTgt spid="124"/>
                                        </p:tgtEl>
                                      </p:cBhvr>
                                      <p:to x="100000" y="95000"/>
                                    </p:animScale>
                                    <p:animScale>
                                      <p:cBhvr>
                                        <p:cTn id="55" dur="166" decel="50000">
                                          <p:stCondLst>
                                            <p:cond delay="1834"/>
                                          </p:stCondLst>
                                        </p:cTn>
                                        <p:tgtEl>
                                          <p:spTgt spid="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474075"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10857707"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948044" y="3211513"/>
            <a:ext cx="4335463" cy="353059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8"/>
          <p:cNvSpPr>
            <a:spLocks noChangeArrowheads="1"/>
          </p:cNvSpPr>
          <p:nvPr/>
        </p:nvSpPr>
        <p:spPr bwMode="auto">
          <a:xfrm>
            <a:off x="10223500"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9"/>
          <p:cNvSpPr>
            <a:spLocks/>
          </p:cNvSpPr>
          <p:nvPr/>
        </p:nvSpPr>
        <p:spPr bwMode="auto">
          <a:xfrm>
            <a:off x="8906556" y="23256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0"/>
          <p:cNvSpPr>
            <a:spLocks/>
          </p:cNvSpPr>
          <p:nvPr/>
        </p:nvSpPr>
        <p:spPr bwMode="auto">
          <a:xfrm>
            <a:off x="10459243" y="132873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任意多边形 3"/>
          <p:cNvSpPr/>
          <p:nvPr/>
        </p:nvSpPr>
        <p:spPr>
          <a:xfrm>
            <a:off x="130629" y="1293700"/>
            <a:ext cx="8435522" cy="2759187"/>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600" dirty="0">
              <a:ea typeface="义启嘟嘟体" pitchFamily="2" charset="-128"/>
              <a:cs typeface="义启嘟嘟体" pitchFamily="2" charset="-128"/>
            </a:endParaRPr>
          </a:p>
        </p:txBody>
      </p:sp>
      <p:pic>
        <p:nvPicPr>
          <p:cNvPr id="81" name="图片 10"/>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6946623" y="473356"/>
            <a:ext cx="3112912" cy="2406484"/>
          </a:xfrm>
          <a:prstGeom prst="rect">
            <a:avLst/>
          </a:prstGeom>
        </p:spPr>
      </p:pic>
      <p:sp>
        <p:nvSpPr>
          <p:cNvPr id="82" name="文本框 7">
            <a:extLst>
              <a:ext uri="{FF2B5EF4-FFF2-40B4-BE49-F238E27FC236}">
                <a16:creationId xmlns:a16="http://schemas.microsoft.com/office/drawing/2014/main" xmlns="" id="{116DFCCD-6EFB-43B2-B3F9-0D7711760D0E}"/>
              </a:ext>
            </a:extLst>
          </p:cNvPr>
          <p:cNvSpPr txBox="1">
            <a:spLocks noChangeArrowheads="1"/>
          </p:cNvSpPr>
          <p:nvPr/>
        </p:nvSpPr>
        <p:spPr bwMode="auto">
          <a:xfrm>
            <a:off x="252498" y="1876401"/>
            <a:ext cx="78040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Tả</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ngoại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hình</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của</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nhân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vật</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trong</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bài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văn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kể</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chuyện</a:t>
            </a:r>
            <a:endPar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endParaRPr>
          </a:p>
        </p:txBody>
      </p:sp>
      <p:sp>
        <p:nvSpPr>
          <p:cNvPr id="83" name="文本框 7">
            <a:extLst>
              <a:ext uri="{FF2B5EF4-FFF2-40B4-BE49-F238E27FC236}">
                <a16:creationId xmlns:a16="http://schemas.microsoft.com/office/drawing/2014/main" xmlns="" id="{D8C8129F-49A1-43DB-B019-651ADBA8FCFC}"/>
              </a:ext>
            </a:extLst>
          </p:cNvPr>
          <p:cNvSpPr txBox="1">
            <a:spLocks noChangeArrowheads="1"/>
          </p:cNvSpPr>
          <p:nvPr/>
        </p:nvSpPr>
        <p:spPr bwMode="auto">
          <a:xfrm>
            <a:off x="1705761" y="258763"/>
            <a:ext cx="50593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Tập</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làm</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văn</a:t>
            </a:r>
            <a:endPar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endParaRPr>
          </a:p>
        </p:txBody>
      </p:sp>
      <p:pic>
        <p:nvPicPr>
          <p:cNvPr id="3" name="Picture 2">
            <a:extLst>
              <a:ext uri="{FF2B5EF4-FFF2-40B4-BE49-F238E27FC236}">
                <a16:creationId xmlns:a16="http://schemas.microsoft.com/office/drawing/2014/main" xmlns="" id="{AA220481-5199-4F4B-B716-C8D0A16DEC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27" y="3546210"/>
            <a:ext cx="2087622" cy="309906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xmlns="" id="{5BB2B6AC-5034-4295-8CA0-F93C646E995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3421" y="4002013"/>
            <a:ext cx="1694149" cy="268540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xmlns="" id="{B56299FF-0A8B-4885-831F-FF8CA2FC8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90759" y="3845157"/>
            <a:ext cx="3364733" cy="2947988"/>
          </a:xfrm>
          <a:prstGeom prst="rect">
            <a:avLst/>
          </a:prstGeom>
        </p:spPr>
      </p:pic>
      <p:pic>
        <p:nvPicPr>
          <p:cNvPr id="52" name="Picture 51">
            <a:extLst>
              <a:ext uri="{FF2B5EF4-FFF2-40B4-BE49-F238E27FC236}">
                <a16:creationId xmlns:a16="http://schemas.microsoft.com/office/drawing/2014/main" xmlns="" id="{A458C9D7-50A7-4CA6-9596-EBE43E7DB85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38354" y="3872707"/>
            <a:ext cx="2066289" cy="2895309"/>
          </a:xfrm>
          <a:prstGeom prst="rect">
            <a:avLst/>
          </a:prstGeom>
        </p:spPr>
      </p:pic>
      <p:pic>
        <p:nvPicPr>
          <p:cNvPr id="45" name="Picture 44" descr="A toy figurine on a pink surface&#10;&#10;Description automatically generated with low confidence">
            <a:extLst>
              <a:ext uri="{FF2B5EF4-FFF2-40B4-BE49-F238E27FC236}">
                <a16:creationId xmlns:a16="http://schemas.microsoft.com/office/drawing/2014/main" xmlns="" id="{67022E51-29E5-454C-A45F-4850E522B5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8719" y="3942845"/>
            <a:ext cx="3563854" cy="2711103"/>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xmlns="" id="{3C7E0F6E-F26C-48C1-8873-AA20BF9130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6839"/>
          <a:stretch/>
        </p:blipFill>
        <p:spPr>
          <a:xfrm>
            <a:off x="3047069" y="3630727"/>
            <a:ext cx="1803848" cy="3393174"/>
          </a:xfrm>
          <a:prstGeom prst="rect">
            <a:avLst/>
          </a:prstGeom>
        </p:spPr>
      </p:pic>
    </p:spTree>
    <p:extLst>
      <p:ext uri="{BB962C8B-B14F-4D97-AF65-F5344CB8AC3E}">
        <p14:creationId xmlns:p14="http://schemas.microsoft.com/office/powerpoint/2010/main" val="576306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2"/>
                                        </p:tgtEl>
                                        <p:attrNameLst>
                                          <p:attrName>ppt_y</p:attrName>
                                        </p:attrNameLst>
                                      </p:cBhvr>
                                      <p:tavLst>
                                        <p:tav tm="0">
                                          <p:val>
                                            <p:strVal val="#ppt_y"/>
                                          </p:val>
                                        </p:tav>
                                        <p:tav tm="100000">
                                          <p:val>
                                            <p:strVal val="#ppt_y"/>
                                          </p:val>
                                        </p:tav>
                                      </p:tavLst>
                                    </p:anim>
                                    <p:anim calcmode="lin" valueType="num">
                                      <p:cBhvr>
                                        <p:cTn id="36"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2"/>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 presetClass="path" presetSubtype="0" accel="50000" decel="50000" fill="hold" nodeType="withEffect">
                                  <p:stCondLst>
                                    <p:cond delay="0"/>
                                  </p:stCondLst>
                                  <p:childTnLst>
                                    <p:animMotion origin="layout" path="M 0.00586 -1.84971E-6 C 0.06171 -1.84971E-6 0.10716 0.05596 0.10716 0.12509 C 0.10716 0.19399 0.06171 0.24994 0.00586 0.24994 C -0.05 0.24994 -0.09519 0.19399 -0.09519 0.12509 C -0.09519 0.05596 -0.05 -1.84971E-6 0.00586 -1.84971E-6 Z " pathEditMode="relative" rAng="0" ptsTypes="fffff">
                                      <p:cBhvr>
                                        <p:cTn id="43" dur="2250" fill="hold"/>
                                        <p:tgtEl>
                                          <p:spTgt spid="81"/>
                                        </p:tgtEl>
                                        <p:attrNameLst>
                                          <p:attrName>ppt_x</p:attrName>
                                          <p:attrName>ppt_y</p:attrName>
                                        </p:attrNameLst>
                                      </p:cBhvr>
                                      <p:rCtr x="13" y="12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2"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 xmlns:a16="http://schemas.microsoft.com/office/drawing/2014/main" id="{CC7C8D56-1F83-4F7B-B7A4-8960EC7C5918}"/>
              </a:ext>
            </a:extLst>
          </p:cNvPr>
          <p:cNvSpPr/>
          <p:nvPr/>
        </p:nvSpPr>
        <p:spPr>
          <a:xfrm>
            <a:off x="2784981" y="1115604"/>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 xmlns:a16="http://schemas.microsoft.com/office/drawing/2014/main" id="{83DE03ED-8E7A-4DDD-A5F3-2AB97F76B77A}"/>
              </a:ext>
            </a:extLst>
          </p:cNvPr>
          <p:cNvSpPr txBox="1"/>
          <p:nvPr/>
        </p:nvSpPr>
        <p:spPr>
          <a:xfrm>
            <a:off x="4183600" y="2278489"/>
            <a:ext cx="4920643" cy="1107996"/>
          </a:xfrm>
          <a:prstGeom prst="rect">
            <a:avLst/>
          </a:prstGeom>
          <a:noFill/>
        </p:spPr>
        <p:txBody>
          <a:bodyPr wrap="square" rtlCol="0">
            <a:spAutoFit/>
          </a:bodyPr>
          <a:lstStyle/>
          <a:p>
            <a:r>
              <a:rPr kumimoji="1" lang="en-US" altLang="zh-CN" sz="6600" b="1" dirty="0" err="1">
                <a:solidFill>
                  <a:schemeClr val="bg1"/>
                </a:solidFill>
                <a:latin typeface="UTM HelvetIns" panose="02040603050506020204" pitchFamily="18" charset="0"/>
                <a:ea typeface="思源黑体旧字形 Normal" panose="020B0400000000000000" pitchFamily="34" charset="-128"/>
                <a:cs typeface="FZShaoEr-M11" charset="-122"/>
              </a:rPr>
              <a:t>Nhận</a:t>
            </a:r>
            <a:r>
              <a:rPr kumimoji="1" lang="en-US" altLang="zh-CN" sz="6600" b="1" dirty="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6600" b="1" dirty="0" err="1">
                <a:solidFill>
                  <a:schemeClr val="bg1"/>
                </a:solidFill>
                <a:latin typeface="UTM HelvetIns" panose="02040603050506020204" pitchFamily="18" charset="0"/>
                <a:ea typeface="思源黑体旧字形 Normal" panose="020B0400000000000000" pitchFamily="34" charset="-128"/>
                <a:cs typeface="FZShaoEr-M11" charset="-122"/>
              </a:rPr>
              <a:t>xét</a:t>
            </a:r>
            <a:endParaRPr kumimoji="1" lang="zh-CN" altLang="en-US" sz="6600" b="1" dirty="0">
              <a:solidFill>
                <a:schemeClr val="bg1"/>
              </a:solidFill>
              <a:latin typeface="UTM HelvetIns" panose="02040603050506020204" pitchFamily="18" charset="0"/>
              <a:ea typeface="思源黑体旧字形 Normal" panose="020B0400000000000000" pitchFamily="34" charset="-128"/>
              <a:cs typeface="FZShaoEr-M11" charset="-122"/>
            </a:endParaRPr>
          </a:p>
        </p:txBody>
      </p:sp>
      <p:pic>
        <p:nvPicPr>
          <p:cNvPr id="8" name="图片 30">
            <a:extLst>
              <a:ext uri="{FF2B5EF4-FFF2-40B4-BE49-F238E27FC236}">
                <a16:creationId xmlns=""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2903204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097071"/>
            <a:ext cx="12190992" cy="2690288"/>
          </a:xfrm>
          <a:prstGeom prst="rect">
            <a:avLst/>
          </a:prstGeom>
        </p:spPr>
      </p:pic>
      <p:sp>
        <p:nvSpPr>
          <p:cNvPr id="30" name="任意多边形: 形状 29">
            <a:extLst>
              <a:ext uri="{FF2B5EF4-FFF2-40B4-BE49-F238E27FC236}">
                <a16:creationId xmlns="" xmlns:a16="http://schemas.microsoft.com/office/drawing/2014/main" id="{CC7C8D56-1F83-4F7B-B7A4-8960EC7C5918}"/>
              </a:ext>
            </a:extLst>
          </p:cNvPr>
          <p:cNvSpPr/>
          <p:nvPr/>
        </p:nvSpPr>
        <p:spPr>
          <a:xfrm>
            <a:off x="3079558" y="13131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xét</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ngoại</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vật</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marL="285750" indent="-285750" algn="ctr">
              <a:buFontTx/>
              <a:buChar char="-"/>
            </a:pP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Tả</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ngoại</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hình</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tiêu</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vật</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altLang="zh-CN" sz="28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zh-CN"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 xmlns:a16="http://schemas.microsoft.com/office/drawing/2014/main" id="{83DE03ED-8E7A-4DDD-A5F3-2AB97F76B77A}"/>
              </a:ext>
            </a:extLst>
          </p:cNvPr>
          <p:cNvSpPr txBox="1"/>
          <p:nvPr/>
        </p:nvSpPr>
        <p:spPr>
          <a:xfrm>
            <a:off x="324659" y="205151"/>
            <a:ext cx="4920643" cy="1107996"/>
          </a:xfrm>
          <a:prstGeom prst="rect">
            <a:avLst/>
          </a:prstGeom>
          <a:noFill/>
        </p:spPr>
        <p:txBody>
          <a:bodyPr wrap="square" rtlCol="0">
            <a:spAutoFit/>
          </a:bodyPr>
          <a:lstStyle/>
          <a:p>
            <a:r>
              <a:rPr kumimoji="1" lang="en-US" altLang="zh-CN" sz="6600" b="1" dirty="0" err="1" smtClean="0">
                <a:solidFill>
                  <a:srgbClr val="002060"/>
                </a:solidFill>
                <a:latin typeface="UTM HelvetIns" panose="02040603050506020204" pitchFamily="18" charset="0"/>
                <a:ea typeface="思源黑体旧字形 Normal" panose="020B0400000000000000" pitchFamily="34" charset="-128"/>
                <a:cs typeface="FZShaoEr-M11" charset="-122"/>
              </a:rPr>
              <a:t>Mục</a:t>
            </a:r>
            <a:r>
              <a:rPr kumimoji="1" lang="en-US" altLang="zh-CN" sz="6600" b="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6600" b="1" dirty="0" err="1" smtClean="0">
                <a:solidFill>
                  <a:srgbClr val="002060"/>
                </a:solidFill>
                <a:latin typeface="UTM HelvetIns" panose="02040603050506020204" pitchFamily="18" charset="0"/>
                <a:ea typeface="思源黑体旧字形 Normal" panose="020B0400000000000000" pitchFamily="34" charset="-128"/>
                <a:cs typeface="FZShaoEr-M11" charset="-122"/>
              </a:rPr>
              <a:t>tiêu</a:t>
            </a:r>
            <a:endParaRPr kumimoji="1" lang="zh-CN" altLang="en-US" sz="6600" b="1" dirty="0">
              <a:solidFill>
                <a:srgbClr val="002060"/>
              </a:solidFill>
              <a:latin typeface="UTM HelvetIns" panose="02040603050506020204" pitchFamily="18" charset="0"/>
              <a:ea typeface="思源黑体旧字形 Normal" panose="020B0400000000000000" pitchFamily="34" charset="-128"/>
              <a:cs typeface="FZShaoEr-M11" charset="-122"/>
            </a:endParaRPr>
          </a:p>
        </p:txBody>
      </p:sp>
      <p:pic>
        <p:nvPicPr>
          <p:cNvPr id="8" name="图片 30">
            <a:extLst>
              <a:ext uri="{FF2B5EF4-FFF2-40B4-BE49-F238E27FC236}">
                <a16:creationId xmlns=""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20" y="1313147"/>
            <a:ext cx="3724275" cy="1838325"/>
          </a:xfrm>
          <a:prstGeom prst="rect">
            <a:avLst/>
          </a:prstGeom>
        </p:spPr>
      </p:pic>
      <p:pic>
        <p:nvPicPr>
          <p:cNvPr id="10" name="图片 2">
            <a:extLst>
              <a:ext uri="{FF2B5EF4-FFF2-40B4-BE49-F238E27FC236}">
                <a16:creationId xmlns=""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2784980" y="3623808"/>
            <a:ext cx="4386694" cy="2412496"/>
          </a:xfrm>
          <a:prstGeom prst="rect">
            <a:avLst/>
          </a:prstGeom>
        </p:spPr>
      </p:pic>
    </p:spTree>
    <p:extLst>
      <p:ext uri="{BB962C8B-B14F-4D97-AF65-F5344CB8AC3E}">
        <p14:creationId xmlns:p14="http://schemas.microsoft.com/office/powerpoint/2010/main" val="34196517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p:cNvSpPr txBox="1"/>
          <p:nvPr/>
        </p:nvSpPr>
        <p:spPr>
          <a:xfrm>
            <a:off x="543338" y="490330"/>
            <a:ext cx="10535479" cy="3170099"/>
          </a:xfrm>
          <a:prstGeom prst="rect">
            <a:avLst/>
          </a:prstGeom>
          <a:noFill/>
        </p:spPr>
        <p:txBody>
          <a:bodyPr wrap="square" rtlCol="0">
            <a:spAutoFit/>
          </a:bodyPr>
          <a:lstStyle/>
          <a:p>
            <a:pPr algn="ctr"/>
            <a:r>
              <a:rPr lang="en-US" sz="4000" b="1" dirty="0" err="1" smtClean="0">
                <a:solidFill>
                  <a:schemeClr val="bg1"/>
                </a:solidFill>
                <a:latin typeface="HP001 4 hàng" panose="020B0603050302020204" pitchFamily="34" charset="0"/>
              </a:rPr>
              <a:t>Thứ</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sáu</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ngày</a:t>
            </a:r>
            <a:r>
              <a:rPr lang="en-US" sz="4000" b="1" dirty="0" smtClean="0">
                <a:solidFill>
                  <a:schemeClr val="bg1"/>
                </a:solidFill>
                <a:latin typeface="HP001 4 hàng" panose="020B0603050302020204" pitchFamily="34" charset="0"/>
              </a:rPr>
              <a:t> 17 </a:t>
            </a:r>
            <a:r>
              <a:rPr lang="en-US" sz="4000" b="1" dirty="0" err="1" smtClean="0">
                <a:solidFill>
                  <a:schemeClr val="bg1"/>
                </a:solidFill>
                <a:latin typeface="HP001 4 hàng" panose="020B0603050302020204" pitchFamily="34" charset="0"/>
              </a:rPr>
              <a:t>tháng</a:t>
            </a:r>
            <a:r>
              <a:rPr lang="en-US" sz="4000" b="1" dirty="0" smtClean="0">
                <a:solidFill>
                  <a:schemeClr val="bg1"/>
                </a:solidFill>
                <a:latin typeface="HP001 4 hàng" panose="020B0603050302020204" pitchFamily="34" charset="0"/>
              </a:rPr>
              <a:t> 9 </a:t>
            </a:r>
            <a:r>
              <a:rPr lang="en-US" sz="4000" b="1" dirty="0" err="1" smtClean="0">
                <a:solidFill>
                  <a:schemeClr val="bg1"/>
                </a:solidFill>
                <a:latin typeface="HP001 4 hàng" panose="020B0603050302020204" pitchFamily="34" charset="0"/>
              </a:rPr>
              <a:t>năm</a:t>
            </a:r>
            <a:r>
              <a:rPr lang="en-US" sz="4000" b="1" dirty="0" smtClean="0">
                <a:solidFill>
                  <a:schemeClr val="bg1"/>
                </a:solidFill>
                <a:latin typeface="HP001 4 hàng" panose="020B0603050302020204" pitchFamily="34" charset="0"/>
              </a:rPr>
              <a:t> 2021</a:t>
            </a:r>
          </a:p>
          <a:p>
            <a:pPr algn="ctr"/>
            <a:r>
              <a:rPr lang="en-US" sz="4000" b="1" dirty="0" err="1" smtClean="0">
                <a:solidFill>
                  <a:schemeClr val="bg1"/>
                </a:solidFill>
                <a:latin typeface="HP001 4 hàng" panose="020B0603050302020204" pitchFamily="34" charset="0"/>
              </a:rPr>
              <a:t>Tập</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làm</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văn</a:t>
            </a:r>
            <a:endParaRPr lang="en-US" sz="4000" b="1" dirty="0" smtClean="0">
              <a:solidFill>
                <a:schemeClr val="bg1"/>
              </a:solidFill>
              <a:latin typeface="HP001 4 hàng" panose="020B0603050302020204" pitchFamily="34" charset="0"/>
            </a:endParaRPr>
          </a:p>
          <a:p>
            <a:pPr algn="ctr"/>
            <a:r>
              <a:rPr lang="en-US" sz="4000" b="1" dirty="0" err="1" smtClean="0">
                <a:solidFill>
                  <a:schemeClr val="bg1"/>
                </a:solidFill>
                <a:latin typeface="HP001 4 hàng" panose="020B0603050302020204" pitchFamily="34" charset="0"/>
              </a:rPr>
              <a:t>Tả</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ngoại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hình</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của</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nhân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vật</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trong</a:t>
            </a:r>
            <a:r>
              <a:rPr lang="en-US" sz="4000" b="1" dirty="0" smtClean="0">
                <a:solidFill>
                  <a:schemeClr val="bg1"/>
                </a:solidFill>
                <a:latin typeface="HP001 4 hàng" panose="020B0603050302020204" pitchFamily="34" charset="0"/>
              </a:rPr>
              <a:t> </a:t>
            </a:r>
          </a:p>
          <a:p>
            <a:pPr algn="ctr"/>
            <a:r>
              <a:rPr lang="en-US" sz="4000" b="1" dirty="0" err="1" smtClean="0">
                <a:solidFill>
                  <a:schemeClr val="bg1"/>
                </a:solidFill>
                <a:latin typeface="HP001 4 hàng" panose="020B0603050302020204" pitchFamily="34" charset="0"/>
              </a:rPr>
              <a:t>bài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văn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kể</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chuyện</a:t>
            </a:r>
            <a:endParaRPr lang="en-US" sz="4000" b="1" dirty="0" smtClean="0">
              <a:solidFill>
                <a:schemeClr val="bg1"/>
              </a:solidFill>
              <a:latin typeface="HP001 4 hàng" panose="020B0603050302020204" pitchFamily="34" charset="0"/>
            </a:endParaRPr>
          </a:p>
          <a:p>
            <a:r>
              <a:rPr lang="en-US" sz="4000" b="1" dirty="0" smtClean="0">
                <a:solidFill>
                  <a:schemeClr val="bg1"/>
                </a:solidFill>
                <a:latin typeface="Times New Roman" panose="02020603050405020304" pitchFamily="18" charset="0"/>
                <a:cs typeface="Times New Roman" panose="02020603050405020304" pitchFamily="18" charset="0"/>
              </a:rPr>
              <a:t>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Nhận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xét</a:t>
            </a:r>
            <a:endParaRPr lang="en-US" sz="40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273190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pic>
        <p:nvPicPr>
          <p:cNvPr id="47"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51543" y="-188685"/>
            <a:ext cx="20058806" cy="4626425"/>
          </a:xfrm>
          <a:prstGeom prst="rect">
            <a:avLst/>
          </a:prstGeom>
        </p:spPr>
      </p:pic>
      <p:sp>
        <p:nvSpPr>
          <p:cNvPr id="4" name="任意多边形 3"/>
          <p:cNvSpPr/>
          <p:nvPr/>
        </p:nvSpPr>
        <p:spPr>
          <a:xfrm>
            <a:off x="195843" y="1339760"/>
            <a:ext cx="10522957" cy="4807192"/>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dirty="0">
                <a:solidFill>
                  <a:srgbClr val="0000FF"/>
                </a:solidFill>
                <a:latin typeface="+mj-lt"/>
                <a:cs typeface="Arial" charset="0"/>
              </a:rPr>
              <a:t>	</a:t>
            </a:r>
            <a:r>
              <a:rPr lang="vi-VN" sz="2800" b="1" dirty="0">
                <a:solidFill>
                  <a:srgbClr val="0000FF"/>
                </a:solidFill>
                <a:latin typeface="+mj-lt"/>
                <a:cs typeface="Arial"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a:t>
            </a:r>
            <a:r>
              <a:rPr lang="en-US" sz="2800" b="1" dirty="0">
                <a:solidFill>
                  <a:srgbClr val="0000FF"/>
                </a:solidFill>
                <a:latin typeface="+mj-lt"/>
                <a:cs typeface="Arial" charset="0"/>
              </a:rPr>
              <a:t> </a:t>
            </a:r>
            <a:r>
              <a:rPr lang="vi-VN" sz="2800" b="1" dirty="0">
                <a:solidFill>
                  <a:srgbClr val="0000FF"/>
                </a:solidFill>
                <a:latin typeface="+mj-lt"/>
                <a:cs typeface="Arial" charset="0"/>
              </a:rPr>
              <a:t>gần, chị Nhà Trò vẫn khóc.</a:t>
            </a:r>
            <a:endParaRPr lang="en-US" sz="2800" b="1" dirty="0">
              <a:solidFill>
                <a:srgbClr val="0000FF"/>
              </a:solidFill>
              <a:latin typeface="+mj-lt"/>
              <a:cs typeface="Arial" charset="0"/>
            </a:endParaRPr>
          </a:p>
        </p:txBody>
      </p:sp>
      <p:sp>
        <p:nvSpPr>
          <p:cNvPr id="12" name="Text Box 8">
            <a:extLst>
              <a:ext uri="{FF2B5EF4-FFF2-40B4-BE49-F238E27FC236}">
                <a16:creationId xmlns:a16="http://schemas.microsoft.com/office/drawing/2014/main" xmlns="" id="{A9701F20-CF7F-492D-96CA-4E12194A4AB1}"/>
              </a:ext>
            </a:extLst>
          </p:cNvPr>
          <p:cNvSpPr txBox="1">
            <a:spLocks noChangeArrowheads="1"/>
          </p:cNvSpPr>
          <p:nvPr/>
        </p:nvSpPr>
        <p:spPr bwMode="auto">
          <a:xfrm>
            <a:off x="789315" y="298303"/>
            <a:ext cx="108782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Tìm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đặc</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điểm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ngoại</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hình</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của</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Chị</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Nhà</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Trò</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có</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trong</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đoạn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văn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sau</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a:t>
            </a:r>
          </a:p>
        </p:txBody>
      </p:sp>
      <p:grpSp>
        <p:nvGrpSpPr>
          <p:cNvPr id="13" name="组合 46"/>
          <p:cNvGrpSpPr/>
          <p:nvPr/>
        </p:nvGrpSpPr>
        <p:grpSpPr>
          <a:xfrm>
            <a:off x="-244901" y="5202933"/>
            <a:ext cx="4984073" cy="1955653"/>
            <a:chOff x="-153988" y="4656138"/>
            <a:chExt cx="5256213" cy="2220913"/>
          </a:xfrm>
        </p:grpSpPr>
        <p:sp>
          <p:nvSpPr>
            <p:cNvPr id="14"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8" name="Picture 47" descr="A picture containing text&#10;&#10;Description automatically generated">
            <a:extLst>
              <a:ext uri="{FF2B5EF4-FFF2-40B4-BE49-F238E27FC236}">
                <a16:creationId xmlns:a16="http://schemas.microsoft.com/office/drawing/2014/main" xmlns="" id="{203D8FFC-C764-4BB3-8E5A-80E7500F685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245600" y="4816033"/>
            <a:ext cx="2946400" cy="2046258"/>
          </a:xfrm>
          <a:custGeom>
            <a:avLst/>
            <a:gdLst>
              <a:gd name="connsiteX0" fmla="*/ 0 w 2946400"/>
              <a:gd name="connsiteY0" fmla="*/ 0 h 2046258"/>
              <a:gd name="connsiteX1" fmla="*/ 618744 w 2946400"/>
              <a:gd name="connsiteY1" fmla="*/ 0 h 2046258"/>
              <a:gd name="connsiteX2" fmla="*/ 1237488 w 2946400"/>
              <a:gd name="connsiteY2" fmla="*/ 0 h 2046258"/>
              <a:gd name="connsiteX3" fmla="*/ 1885696 w 2946400"/>
              <a:gd name="connsiteY3" fmla="*/ 0 h 2046258"/>
              <a:gd name="connsiteX4" fmla="*/ 2946400 w 2946400"/>
              <a:gd name="connsiteY4" fmla="*/ 0 h 2046258"/>
              <a:gd name="connsiteX5" fmla="*/ 2946400 w 2946400"/>
              <a:gd name="connsiteY5" fmla="*/ 511565 h 2046258"/>
              <a:gd name="connsiteX6" fmla="*/ 2946400 w 2946400"/>
              <a:gd name="connsiteY6" fmla="*/ 1002666 h 2046258"/>
              <a:gd name="connsiteX7" fmla="*/ 2946400 w 2946400"/>
              <a:gd name="connsiteY7" fmla="*/ 1493768 h 2046258"/>
              <a:gd name="connsiteX8" fmla="*/ 2946400 w 2946400"/>
              <a:gd name="connsiteY8" fmla="*/ 2046258 h 2046258"/>
              <a:gd name="connsiteX9" fmla="*/ 2327656 w 2946400"/>
              <a:gd name="connsiteY9" fmla="*/ 2046258 h 2046258"/>
              <a:gd name="connsiteX10" fmla="*/ 1738376 w 2946400"/>
              <a:gd name="connsiteY10" fmla="*/ 2046258 h 2046258"/>
              <a:gd name="connsiteX11" fmla="*/ 1178560 w 2946400"/>
              <a:gd name="connsiteY11" fmla="*/ 2046258 h 2046258"/>
              <a:gd name="connsiteX12" fmla="*/ 618744 w 2946400"/>
              <a:gd name="connsiteY12" fmla="*/ 2046258 h 2046258"/>
              <a:gd name="connsiteX13" fmla="*/ 0 w 2946400"/>
              <a:gd name="connsiteY13" fmla="*/ 2046258 h 2046258"/>
              <a:gd name="connsiteX14" fmla="*/ 0 w 2946400"/>
              <a:gd name="connsiteY14" fmla="*/ 1514231 h 2046258"/>
              <a:gd name="connsiteX15" fmla="*/ 0 w 2946400"/>
              <a:gd name="connsiteY15" fmla="*/ 1023129 h 2046258"/>
              <a:gd name="connsiteX16" fmla="*/ 0 w 2946400"/>
              <a:gd name="connsiteY16" fmla="*/ 491102 h 2046258"/>
              <a:gd name="connsiteX17" fmla="*/ 0 w 2946400"/>
              <a:gd name="connsiteY17" fmla="*/ 0 h 20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6400" h="2046258" fill="none" extrusionOk="0">
                <a:moveTo>
                  <a:pt x="0" y="0"/>
                </a:moveTo>
                <a:cubicBezTo>
                  <a:pt x="188444" y="-73639"/>
                  <a:pt x="444448" y="56943"/>
                  <a:pt x="618744" y="0"/>
                </a:cubicBezTo>
                <a:cubicBezTo>
                  <a:pt x="793040" y="-56943"/>
                  <a:pt x="1075442" y="43702"/>
                  <a:pt x="1237488" y="0"/>
                </a:cubicBezTo>
                <a:cubicBezTo>
                  <a:pt x="1399534" y="-43702"/>
                  <a:pt x="1647988" y="54644"/>
                  <a:pt x="1885696" y="0"/>
                </a:cubicBezTo>
                <a:cubicBezTo>
                  <a:pt x="2123404" y="-54644"/>
                  <a:pt x="2424167" y="63587"/>
                  <a:pt x="2946400" y="0"/>
                </a:cubicBezTo>
                <a:cubicBezTo>
                  <a:pt x="2962849" y="172553"/>
                  <a:pt x="2913904" y="329839"/>
                  <a:pt x="2946400" y="511565"/>
                </a:cubicBezTo>
                <a:cubicBezTo>
                  <a:pt x="2978896" y="693292"/>
                  <a:pt x="2922668" y="803780"/>
                  <a:pt x="2946400" y="1002666"/>
                </a:cubicBezTo>
                <a:cubicBezTo>
                  <a:pt x="2970132" y="1201552"/>
                  <a:pt x="2922549" y="1295148"/>
                  <a:pt x="2946400" y="1493768"/>
                </a:cubicBezTo>
                <a:cubicBezTo>
                  <a:pt x="2970251" y="1692388"/>
                  <a:pt x="2884085" y="1912816"/>
                  <a:pt x="2946400" y="2046258"/>
                </a:cubicBezTo>
                <a:cubicBezTo>
                  <a:pt x="2813121" y="2084353"/>
                  <a:pt x="2506549" y="2029373"/>
                  <a:pt x="2327656" y="2046258"/>
                </a:cubicBezTo>
                <a:cubicBezTo>
                  <a:pt x="2148763" y="2063143"/>
                  <a:pt x="1983821" y="2025601"/>
                  <a:pt x="1738376" y="2046258"/>
                </a:cubicBezTo>
                <a:cubicBezTo>
                  <a:pt x="1492931" y="2066915"/>
                  <a:pt x="1367543" y="1981978"/>
                  <a:pt x="1178560" y="2046258"/>
                </a:cubicBezTo>
                <a:cubicBezTo>
                  <a:pt x="989577" y="2110538"/>
                  <a:pt x="746896" y="2009338"/>
                  <a:pt x="618744" y="2046258"/>
                </a:cubicBezTo>
                <a:cubicBezTo>
                  <a:pt x="490592" y="2083178"/>
                  <a:pt x="159757" y="2009351"/>
                  <a:pt x="0" y="2046258"/>
                </a:cubicBezTo>
                <a:cubicBezTo>
                  <a:pt x="-127" y="1836551"/>
                  <a:pt x="18442" y="1622093"/>
                  <a:pt x="0" y="1514231"/>
                </a:cubicBezTo>
                <a:cubicBezTo>
                  <a:pt x="-18442" y="1406369"/>
                  <a:pt x="27294" y="1206115"/>
                  <a:pt x="0" y="1023129"/>
                </a:cubicBezTo>
                <a:cubicBezTo>
                  <a:pt x="-27294" y="840143"/>
                  <a:pt x="11468" y="729847"/>
                  <a:pt x="0" y="491102"/>
                </a:cubicBezTo>
                <a:cubicBezTo>
                  <a:pt x="-11468" y="252357"/>
                  <a:pt x="19499" y="188214"/>
                  <a:pt x="0" y="0"/>
                </a:cubicBezTo>
                <a:close/>
              </a:path>
              <a:path w="2946400" h="2046258" stroke="0" extrusionOk="0">
                <a:moveTo>
                  <a:pt x="0" y="0"/>
                </a:moveTo>
                <a:cubicBezTo>
                  <a:pt x="173155" y="-68792"/>
                  <a:pt x="464565" y="51675"/>
                  <a:pt x="648208" y="0"/>
                </a:cubicBezTo>
                <a:cubicBezTo>
                  <a:pt x="831851" y="-51675"/>
                  <a:pt x="1062668" y="15880"/>
                  <a:pt x="1296416" y="0"/>
                </a:cubicBezTo>
                <a:cubicBezTo>
                  <a:pt x="1530164" y="-15880"/>
                  <a:pt x="1647862" y="47642"/>
                  <a:pt x="1797304" y="0"/>
                </a:cubicBezTo>
                <a:cubicBezTo>
                  <a:pt x="1946746" y="-47642"/>
                  <a:pt x="2126111" y="66232"/>
                  <a:pt x="2357120" y="0"/>
                </a:cubicBezTo>
                <a:cubicBezTo>
                  <a:pt x="2588129" y="-66232"/>
                  <a:pt x="2745861" y="18442"/>
                  <a:pt x="2946400" y="0"/>
                </a:cubicBezTo>
                <a:cubicBezTo>
                  <a:pt x="2996424" y="202005"/>
                  <a:pt x="2941005" y="410464"/>
                  <a:pt x="2946400" y="532027"/>
                </a:cubicBezTo>
                <a:cubicBezTo>
                  <a:pt x="2951795" y="653590"/>
                  <a:pt x="2913120" y="950442"/>
                  <a:pt x="2946400" y="1064054"/>
                </a:cubicBezTo>
                <a:cubicBezTo>
                  <a:pt x="2979680" y="1177666"/>
                  <a:pt x="2929988" y="1418553"/>
                  <a:pt x="2946400" y="1534694"/>
                </a:cubicBezTo>
                <a:cubicBezTo>
                  <a:pt x="2962812" y="1650835"/>
                  <a:pt x="2898960" y="1921794"/>
                  <a:pt x="2946400" y="2046258"/>
                </a:cubicBezTo>
                <a:cubicBezTo>
                  <a:pt x="2756106" y="2103898"/>
                  <a:pt x="2580212" y="1996368"/>
                  <a:pt x="2386584" y="2046258"/>
                </a:cubicBezTo>
                <a:cubicBezTo>
                  <a:pt x="2192956" y="2096148"/>
                  <a:pt x="1944958" y="1982503"/>
                  <a:pt x="1767840" y="2046258"/>
                </a:cubicBezTo>
                <a:cubicBezTo>
                  <a:pt x="1590722" y="2110013"/>
                  <a:pt x="1405184" y="1986620"/>
                  <a:pt x="1266952" y="2046258"/>
                </a:cubicBezTo>
                <a:cubicBezTo>
                  <a:pt x="1128720" y="2105896"/>
                  <a:pt x="1008664" y="1995029"/>
                  <a:pt x="766064" y="2046258"/>
                </a:cubicBezTo>
                <a:cubicBezTo>
                  <a:pt x="523464" y="2097487"/>
                  <a:pt x="274711" y="1962133"/>
                  <a:pt x="0" y="2046258"/>
                </a:cubicBezTo>
                <a:cubicBezTo>
                  <a:pt x="-12898" y="1869733"/>
                  <a:pt x="14786" y="1751389"/>
                  <a:pt x="0" y="1596081"/>
                </a:cubicBezTo>
                <a:cubicBezTo>
                  <a:pt x="-14786" y="1440773"/>
                  <a:pt x="15151" y="1331420"/>
                  <a:pt x="0" y="1084517"/>
                </a:cubicBezTo>
                <a:cubicBezTo>
                  <a:pt x="-15151" y="837614"/>
                  <a:pt x="49103" y="700733"/>
                  <a:pt x="0" y="572952"/>
                </a:cubicBezTo>
                <a:cubicBezTo>
                  <a:pt x="-49103" y="445171"/>
                  <a:pt x="6873" y="122400"/>
                  <a:pt x="0" y="0"/>
                </a:cubicBezTo>
                <a:close/>
              </a:path>
            </a:pathLst>
          </a:custGeom>
          <a:ln w="38100">
            <a:solidFill>
              <a:srgbClr val="329061"/>
            </a:solidFill>
            <a:extLst>
              <a:ext uri="{C807C97D-BFC1-408E-A445-0C87EB9F89A2}">
                <ask:lineSketchStyleProps xmlns:ask="http://schemas.microsoft.com/office/drawing/2018/sketchyshapes" xmlns="" sd="2103250076">
                  <a:prstGeom prst="rect">
                    <a:avLst/>
                  </a:prstGeom>
                  <ask:type>
                    <ask:lineSketchScribble/>
                  </ask:type>
                </ask:lineSketchStyleProps>
              </a:ext>
            </a:extLst>
          </a:ln>
        </p:spPr>
      </p:pic>
    </p:spTree>
    <p:extLst>
      <p:ext uri="{BB962C8B-B14F-4D97-AF65-F5344CB8AC3E}">
        <p14:creationId xmlns:p14="http://schemas.microsoft.com/office/powerpoint/2010/main" val="689637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2" y="585579"/>
            <a:ext cx="3527961" cy="3144218"/>
          </a:xfrm>
          <a:prstGeom prst="rect">
            <a:avLst/>
          </a:prstGeom>
        </p:spPr>
      </p:pic>
      <p:grpSp>
        <p:nvGrpSpPr>
          <p:cNvPr id="2" name="Group 1"/>
          <p:cNvGrpSpPr/>
          <p:nvPr/>
        </p:nvGrpSpPr>
        <p:grpSpPr>
          <a:xfrm>
            <a:off x="4074410" y="122782"/>
            <a:ext cx="7827303" cy="4037505"/>
            <a:chOff x="3949832" y="1323416"/>
            <a:chExt cx="7827303" cy="4617028"/>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27861"/>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5" y="1904756"/>
              <a:ext cx="7235364" cy="3927996"/>
            </a:xfrm>
            <a:prstGeom prst="rect">
              <a:avLst/>
            </a:prstGeom>
          </p:spPr>
          <p:txBody>
            <a:bodyPr wrap="square">
              <a:spAutoFit/>
            </a:bodyPr>
            <a:lstStyle/>
            <a:p>
              <a:pPr marL="514350" lvl="0" indent="-51435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Sức</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vóc</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yếu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quá</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bé</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nhỏ</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người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bự</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những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phấn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lột</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hai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mỏng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bướm</a:t>
              </a:r>
              <a:r>
                <a:rPr lang="en-US" sz="3000" b="1" dirty="0">
                  <a:solidFill>
                    <a:schemeClr val="accent5">
                      <a:lumMod val="50000"/>
                    </a:schemeClr>
                  </a:solidFill>
                  <a:latin typeface="Times New Roman" pitchFamily="18" charset="0"/>
                  <a:cs typeface="Times New Roman" pitchFamily="18" charset="0"/>
                </a:rPr>
                <a:t> non, </a:t>
              </a:r>
              <a:r>
                <a:rPr lang="en-US" sz="3000" b="1" dirty="0" err="1">
                  <a:solidFill>
                    <a:schemeClr val="accent5">
                      <a:lumMod val="50000"/>
                    </a:schemeClr>
                  </a:solidFill>
                  <a:latin typeface="Times New Roman" pitchFamily="18" charset="0"/>
                  <a:cs typeface="Times New Roman" pitchFamily="18" charset="0"/>
                </a:rPr>
                <a:t>lại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ngắn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 “</a:t>
              </a:r>
              <a:r>
                <a:rPr lang="en-US" sz="3000" b="1" dirty="0" err="1">
                  <a:solidFill>
                    <a:srgbClr val="FFA100"/>
                  </a:solidFill>
                  <a:latin typeface="Times New Roman" pitchFamily="18" charset="0"/>
                  <a:cs typeface="Times New Roman" pitchFamily="18" charset="0"/>
                </a:rPr>
                <a:t>Trang</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phục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mặc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thâm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đôi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chỗ</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chấm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điểm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vàng</a:t>
              </a:r>
              <a:r>
                <a:rPr lang="en-US" sz="3000" b="1" dirty="0">
                  <a:solidFill>
                    <a:schemeClr val="accent5">
                      <a:lumMod val="50000"/>
                    </a:schemeClr>
                  </a:solidFill>
                  <a:latin typeface="Times New Roman" pitchFamily="18" charset="0"/>
                  <a:cs typeface="Times New Roman" pitchFamily="18" charset="0"/>
                </a:rPr>
                <a:t>.</a:t>
              </a:r>
            </a:p>
          </p:txBody>
        </p:sp>
      </p:grpSp>
      <p:grpSp>
        <p:nvGrpSpPr>
          <p:cNvPr id="3" name="Group 2"/>
          <p:cNvGrpSpPr/>
          <p:nvPr/>
        </p:nvGrpSpPr>
        <p:grpSpPr>
          <a:xfrm>
            <a:off x="159657" y="4282049"/>
            <a:ext cx="6749144" cy="2430174"/>
            <a:chOff x="1252071" y="3717264"/>
            <a:chExt cx="6279764" cy="1791307"/>
          </a:xfrm>
        </p:grpSpPr>
        <p:sp>
          <p:nvSpPr>
            <p:cNvPr id="16" name="矩形: 圆角 15"/>
            <p:cNvSpPr/>
            <p:nvPr/>
          </p:nvSpPr>
          <p:spPr>
            <a:xfrm>
              <a:off x="1252071" y="3717264"/>
              <a:ext cx="6279764" cy="1791307"/>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748157" y="3717265"/>
              <a:ext cx="3287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Nói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229610"/>
            </a:xfrm>
            <a:prstGeom prst="rect">
              <a:avLst/>
            </a:prstGeom>
          </p:spPr>
          <p:txBody>
            <a:bodyPr wrap="square">
              <a:spAutoFit/>
            </a:bodyPr>
            <a:lstStyle/>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Tính</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cách</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yếu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đuối</a:t>
              </a:r>
              <a:endParaRPr lang="en-US" sz="3200" b="1" dirty="0">
                <a:solidFill>
                  <a:schemeClr val="accent5">
                    <a:lumMod val="50000"/>
                  </a:schemeClr>
                </a:solidFill>
                <a:latin typeface="Times New Roman" pitchFamily="18" charset="0"/>
                <a:cs typeface="Times New Roman" pitchFamily="18" charset="0"/>
              </a:endParaRPr>
            </a:p>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phận</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tội</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nghiệp</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thương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dễ</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bị</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bắt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nạt</a:t>
              </a:r>
              <a:r>
                <a:rPr lang="en-US" sz="3200" b="1" dirty="0">
                  <a:solidFill>
                    <a:schemeClr val="accent5">
                      <a:lumMod val="50000"/>
                    </a:schemeClr>
                  </a:solidFill>
                  <a:latin typeface="Times New Roman" pitchFamily="18" charset="0"/>
                  <a:cs typeface="Times New Roman" pitchFamily="18" charset="0"/>
                </a:rPr>
                <a:t>.</a:t>
              </a:r>
              <a:endParaRPr lang="en-US" altLang="zh-CN" sz="3200" noProof="1">
                <a:solidFill>
                  <a:schemeClr val="bg1">
                    <a:lumMod val="65000"/>
                  </a:schemeClr>
                </a:solidFill>
                <a:cs typeface="+mn-ea"/>
                <a:sym typeface="+mn-lt"/>
              </a:endParaRPr>
            </a:p>
          </p:txBody>
        </p:sp>
      </p:grpSp>
      <p:sp>
        <p:nvSpPr>
          <p:cNvPr id="36" name="任意多边形: 形状 35"/>
          <p:cNvSpPr/>
          <p:nvPr/>
        </p:nvSpPr>
        <p:spPr>
          <a:xfrm>
            <a:off x="5462055" y="4229049"/>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a:blip r:embed="rId4"/>
          <a:stretch>
            <a:fillRect/>
          </a:stretch>
        </p:blipFill>
        <p:spPr>
          <a:xfrm rot="18249380">
            <a:off x="2886215" y="386766"/>
            <a:ext cx="683466" cy="837505"/>
          </a:xfrm>
          <a:prstGeom prst="rect">
            <a:avLst/>
          </a:prstGeom>
        </p:spPr>
      </p:pic>
      <p:pic>
        <p:nvPicPr>
          <p:cNvPr id="23" name="图片 22"/>
          <p:cNvPicPr>
            <a:picLocks noChangeAspect="1"/>
          </p:cNvPicPr>
          <p:nvPr/>
        </p:nvPicPr>
        <p:blipFill>
          <a:blip r:embed="rId5"/>
          <a:stretch>
            <a:fillRect/>
          </a:stretch>
        </p:blipFill>
        <p:spPr>
          <a:xfrm>
            <a:off x="1071317" y="1338835"/>
            <a:ext cx="308748" cy="309546"/>
          </a:xfrm>
          <a:prstGeom prst="rect">
            <a:avLst/>
          </a:prstGeom>
        </p:spPr>
      </p:pic>
      <p:pic>
        <p:nvPicPr>
          <p:cNvPr id="49" name="图片 48"/>
          <p:cNvPicPr>
            <a:picLocks noChangeAspect="1"/>
          </p:cNvPicPr>
          <p:nvPr/>
        </p:nvPicPr>
        <p:blipFill>
          <a:blip r:embed="rId6"/>
          <a:stretch>
            <a:fillRect/>
          </a:stretch>
        </p:blipFill>
        <p:spPr>
          <a:xfrm rot="20602219">
            <a:off x="5627216" y="5466660"/>
            <a:ext cx="7192729" cy="1148509"/>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8160" y="4757692"/>
            <a:ext cx="3165675" cy="1751566"/>
          </a:xfrm>
          <a:prstGeom prst="rect">
            <a:avLst/>
          </a:prstGeom>
        </p:spPr>
      </p:pic>
      <p:pic>
        <p:nvPicPr>
          <p:cNvPr id="25"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275132" flipV="1">
            <a:off x="6347964" y="4352959"/>
            <a:ext cx="2633472" cy="521208"/>
          </a:xfrm>
          <a:prstGeom prst="rect">
            <a:avLst/>
          </a:prstGeom>
        </p:spPr>
      </p:pic>
    </p:spTree>
    <p:extLst>
      <p:ext uri="{BB962C8B-B14F-4D97-AF65-F5344CB8AC3E}">
        <p14:creationId xmlns:p14="http://schemas.microsoft.com/office/powerpoint/2010/main" val="19918533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p:cNvSpPr txBox="1"/>
          <p:nvPr/>
        </p:nvSpPr>
        <p:spPr>
          <a:xfrm>
            <a:off x="543338" y="490330"/>
            <a:ext cx="10535479" cy="3785652"/>
          </a:xfrm>
          <a:prstGeom prst="rect">
            <a:avLst/>
          </a:prstGeom>
          <a:noFill/>
        </p:spPr>
        <p:txBody>
          <a:bodyPr wrap="square" rtlCol="0">
            <a:spAutoFit/>
          </a:bodyPr>
          <a:lstStyle/>
          <a:p>
            <a:pPr algn="ctr"/>
            <a:r>
              <a:rPr lang="en-US" sz="4000" b="1" dirty="0" err="1" smtClean="0">
                <a:solidFill>
                  <a:schemeClr val="bg1"/>
                </a:solidFill>
                <a:latin typeface="HP001 4 hàng" panose="020B0603050302020204" pitchFamily="34" charset="0"/>
              </a:rPr>
              <a:t>Thứ</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sáu</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ngày</a:t>
            </a:r>
            <a:r>
              <a:rPr lang="en-US" sz="4000" b="1" dirty="0" smtClean="0">
                <a:solidFill>
                  <a:schemeClr val="bg1"/>
                </a:solidFill>
                <a:latin typeface="HP001 4 hàng" panose="020B0603050302020204" pitchFamily="34" charset="0"/>
              </a:rPr>
              <a:t> 17 </a:t>
            </a:r>
            <a:r>
              <a:rPr lang="en-US" sz="4000" b="1" dirty="0" err="1" smtClean="0">
                <a:solidFill>
                  <a:schemeClr val="bg1"/>
                </a:solidFill>
                <a:latin typeface="HP001 4 hàng" panose="020B0603050302020204" pitchFamily="34" charset="0"/>
              </a:rPr>
              <a:t>tháng</a:t>
            </a:r>
            <a:r>
              <a:rPr lang="en-US" sz="4000" b="1" dirty="0" smtClean="0">
                <a:solidFill>
                  <a:schemeClr val="bg1"/>
                </a:solidFill>
                <a:latin typeface="HP001 4 hàng" panose="020B0603050302020204" pitchFamily="34" charset="0"/>
              </a:rPr>
              <a:t> 9 </a:t>
            </a:r>
            <a:r>
              <a:rPr lang="en-US" sz="4000" b="1" dirty="0" err="1" smtClean="0">
                <a:solidFill>
                  <a:schemeClr val="bg1"/>
                </a:solidFill>
                <a:latin typeface="HP001 4 hàng" panose="020B0603050302020204" pitchFamily="34" charset="0"/>
              </a:rPr>
              <a:t>năm</a:t>
            </a:r>
            <a:r>
              <a:rPr lang="en-US" sz="4000" b="1" dirty="0" smtClean="0">
                <a:solidFill>
                  <a:schemeClr val="bg1"/>
                </a:solidFill>
                <a:latin typeface="HP001 4 hàng" panose="020B0603050302020204" pitchFamily="34" charset="0"/>
              </a:rPr>
              <a:t> 2021</a:t>
            </a:r>
          </a:p>
          <a:p>
            <a:pPr algn="ctr"/>
            <a:r>
              <a:rPr lang="en-US" sz="4000" b="1" dirty="0" err="1" smtClean="0">
                <a:solidFill>
                  <a:schemeClr val="bg1"/>
                </a:solidFill>
                <a:latin typeface="HP001 4 hàng" panose="020B0603050302020204" pitchFamily="34" charset="0"/>
              </a:rPr>
              <a:t>Tập</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làm</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văn</a:t>
            </a:r>
            <a:endParaRPr lang="en-US" sz="4000" b="1" dirty="0" smtClean="0">
              <a:solidFill>
                <a:schemeClr val="bg1"/>
              </a:solidFill>
              <a:latin typeface="HP001 4 hàng" panose="020B0603050302020204" pitchFamily="34" charset="0"/>
            </a:endParaRPr>
          </a:p>
          <a:p>
            <a:pPr algn="ctr"/>
            <a:r>
              <a:rPr lang="en-US" sz="4000" b="1" dirty="0" err="1" smtClean="0">
                <a:solidFill>
                  <a:schemeClr val="bg1"/>
                </a:solidFill>
                <a:latin typeface="HP001 4 hàng" panose="020B0603050302020204" pitchFamily="34" charset="0"/>
              </a:rPr>
              <a:t>Tả</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ngoại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hình</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của</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nhân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vật</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trong</a:t>
            </a:r>
            <a:r>
              <a:rPr lang="en-US" sz="4000" b="1" dirty="0" smtClean="0">
                <a:solidFill>
                  <a:schemeClr val="bg1"/>
                </a:solidFill>
                <a:latin typeface="HP001 4 hàng" panose="020B0603050302020204" pitchFamily="34" charset="0"/>
              </a:rPr>
              <a:t> </a:t>
            </a:r>
          </a:p>
          <a:p>
            <a:pPr algn="ctr"/>
            <a:r>
              <a:rPr lang="en-US" sz="4000" b="1" dirty="0" err="1" smtClean="0">
                <a:solidFill>
                  <a:schemeClr val="bg1"/>
                </a:solidFill>
                <a:latin typeface="HP001 4 hàng" panose="020B0603050302020204" pitchFamily="34" charset="0"/>
              </a:rPr>
              <a:t>bài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văn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kể</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chuyện</a:t>
            </a:r>
            <a:endParaRPr lang="en-US" sz="4000" b="1" dirty="0" smtClean="0">
              <a:solidFill>
                <a:schemeClr val="bg1"/>
              </a:solidFill>
              <a:latin typeface="HP001 4 hàng" panose="020B0603050302020204" pitchFamily="34" charset="0"/>
            </a:endParaRPr>
          </a:p>
          <a:p>
            <a:r>
              <a:rPr lang="en-US" sz="4000" b="1" dirty="0" smtClean="0">
                <a:solidFill>
                  <a:schemeClr val="bg1"/>
                </a:solidFill>
                <a:latin typeface="Times New Roman" panose="02020603050405020304" pitchFamily="18" charset="0"/>
                <a:cs typeface="Times New Roman" panose="02020603050405020304" pitchFamily="18" charset="0"/>
              </a:rPr>
              <a:t>I. </a:t>
            </a:r>
            <a:r>
              <a:rPr lang="en-US" sz="4000" b="1" dirty="0" err="1" smtClean="0">
                <a:solidFill>
                  <a:schemeClr val="bg1"/>
                </a:solidFill>
                <a:latin typeface="HP001 4 hàng" panose="020B0603050302020204" pitchFamily="34" charset="0"/>
              </a:rPr>
              <a:t>Nhận</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xét</a:t>
            </a:r>
            <a:endParaRPr lang="en-US" sz="4000" b="1" dirty="0" smtClean="0">
              <a:solidFill>
                <a:schemeClr val="bg1"/>
              </a:solidFill>
              <a:latin typeface="HP001 4 hàng" panose="020B0603050302020204" pitchFamily="34" charset="0"/>
            </a:endParaRPr>
          </a:p>
          <a:p>
            <a:r>
              <a:rPr lang="en-US" sz="4000" b="1" dirty="0" smtClean="0">
                <a:solidFill>
                  <a:schemeClr val="bg1"/>
                </a:solidFill>
                <a:latin typeface="Times New Roman" panose="02020603050405020304" pitchFamily="18" charset="0"/>
                <a:cs typeface="Times New Roman" panose="02020603050405020304" pitchFamily="18" charset="0"/>
              </a:rPr>
              <a:t>II. </a:t>
            </a:r>
            <a:r>
              <a:rPr lang="en-US" sz="4000" b="1" dirty="0" err="1" smtClean="0">
                <a:solidFill>
                  <a:schemeClr val="bg1"/>
                </a:solidFill>
                <a:latin typeface="HP001 4 hàng" panose="020B0603050302020204" pitchFamily="34" charset="0"/>
              </a:rPr>
              <a:t>Ghi</a:t>
            </a:r>
            <a:r>
              <a:rPr lang="en-US" sz="4000" b="1" dirty="0"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nhớ</a:t>
            </a:r>
            <a:r>
              <a:rPr lang="en-US" sz="4000" b="1" dirty="0" smtClean="0">
                <a:solidFill>
                  <a:schemeClr val="bg1"/>
                </a:solidFill>
                <a:latin typeface="HP001 4 hàng" panose="020B0603050302020204" pitchFamily="34" charset="0"/>
              </a:rPr>
              <a:t>: </a:t>
            </a:r>
            <a:r>
              <a:rPr lang="en-US" sz="4000" b="1" dirty="0" smtClean="0">
                <a:solidFill>
                  <a:schemeClr val="bg1"/>
                </a:solidFill>
                <a:latin typeface="Times New Roman" panose="02020603050405020304" pitchFamily="18" charset="0"/>
                <a:cs typeface="Times New Roman" panose="02020603050405020304" pitchFamily="18" charset="0"/>
              </a:rPr>
              <a:t>SGK</a:t>
            </a:r>
            <a:r>
              <a:rPr lang="en-US" sz="4000" b="1" dirty="0" smtClean="0">
                <a:solidFill>
                  <a:schemeClr val="bg1"/>
                </a:solidFill>
                <a:latin typeface="HP001 4 hàng" panose="020B0603050302020204" pitchFamily="34" charset="0"/>
              </a:rPr>
              <a:t> – 24</a:t>
            </a:r>
            <a:endParaRPr lang="en-US" sz="40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225669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 name="INKNOELEADERBOARD" val="131562150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6.9|1.9"/>
</p:tagLst>
</file>

<file path=ppt/tags/tag7.xml><?xml version="1.0" encoding="utf-8"?>
<p:tagLst xmlns:a="http://schemas.openxmlformats.org/drawingml/2006/main" xmlns:r="http://schemas.openxmlformats.org/officeDocument/2006/relationships" xmlns:p="http://schemas.openxmlformats.org/presentationml/2006/main">
  <p:tag name="TIMING" val="|6.9|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926</Words>
  <Application>Microsoft Office PowerPoint</Application>
  <PresentationFormat>Widescreen</PresentationFormat>
  <Paragraphs>100</Paragraphs>
  <Slides>20</Slides>
  <Notes>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20</vt:i4>
      </vt:variant>
    </vt:vector>
  </HeadingPairs>
  <TitlesOfParts>
    <vt:vector size="39" baseType="lpstr">
      <vt:lpstr>HP001 4 hàng</vt:lpstr>
      <vt:lpstr>UTM Kabel KT</vt:lpstr>
      <vt:lpstr>Times New Roman</vt:lpstr>
      <vt:lpstr>华文琥珀</vt:lpstr>
      <vt:lpstr>UTM Cookies</vt:lpstr>
      <vt:lpstr>Arial</vt:lpstr>
      <vt:lpstr>义启嘟嘟体</vt:lpstr>
      <vt:lpstr>微软雅黑</vt:lpstr>
      <vt:lpstr>UTM Androgyne</vt:lpstr>
      <vt:lpstr>Wingdings</vt:lpstr>
      <vt:lpstr>方正稚艺简体</vt:lpstr>
      <vt:lpstr>Courier New</vt:lpstr>
      <vt:lpstr>UTM HelvetIns</vt:lpstr>
      <vt:lpstr>等线 Light</vt:lpstr>
      <vt:lpstr>思源黑体旧字形 Normal</vt:lpstr>
      <vt:lpstr>UTM Habano</vt:lpstr>
      <vt:lpstr>FZShaoEr-M11</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dc:title>
  <dc:creator>Team KTUTS</dc:creator>
  <cp:keywords>YenVu</cp:keywords>
  <cp:lastModifiedBy>PC ADMIN</cp:lastModifiedBy>
  <cp:revision>66</cp:revision>
  <dcterms:created xsi:type="dcterms:W3CDTF">2017-07-06T02:21:29Z</dcterms:created>
  <dcterms:modified xsi:type="dcterms:W3CDTF">2022-03-19T07:28:57Z</dcterms:modified>
</cp:coreProperties>
</file>