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18"/>
  </p:notesMasterIdLst>
  <p:sldIdLst>
    <p:sldId id="257" r:id="rId5"/>
    <p:sldId id="259" r:id="rId6"/>
    <p:sldId id="311" r:id="rId7"/>
    <p:sldId id="346" r:id="rId8"/>
    <p:sldId id="319" r:id="rId9"/>
    <p:sldId id="347" r:id="rId10"/>
    <p:sldId id="320" r:id="rId11"/>
    <p:sldId id="322" r:id="rId12"/>
    <p:sldId id="340" r:id="rId13"/>
    <p:sldId id="323" r:id="rId14"/>
    <p:sldId id="348" r:id="rId15"/>
    <p:sldId id="325" r:id="rId16"/>
    <p:sldId id="20075770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>
        <p:scale>
          <a:sx n="72" d="100"/>
          <a:sy n="72" d="100"/>
        </p:scale>
        <p:origin x="-40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D8AE-5195-4499-9F79-EF24A609834A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39734-D972-4345-AE8C-918B2F3D3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88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85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81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D3AC9-3560-40E7-BA92-C9728860DD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340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6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8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6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54699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67031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3411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79480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6495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20639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12779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2491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1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64793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685489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014927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67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2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7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35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22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89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67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5945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0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52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6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21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706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3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53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31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43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10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26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20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07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39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0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6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4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19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2022/9/22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5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xmlns="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xmlns="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xmlns="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xmlns="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xmlns="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xmlns="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xmlns="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Tự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nhiên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xã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90B5E3-6870-4A3C-99B2-87B68EDB9806}"/>
              </a:ext>
            </a:extLst>
          </p:cNvPr>
          <p:cNvSpPr/>
          <p:nvPr/>
        </p:nvSpPr>
        <p:spPr>
          <a:xfrm>
            <a:off x="627321" y="159488"/>
            <a:ext cx="4253023" cy="8293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A18B61-FA09-437B-9CB6-3A8E6C22E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575" y="1628775"/>
            <a:ext cx="6038850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DCE569-14FE-4EF7-ACCB-45D389A44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1628776"/>
            <a:ext cx="7504814" cy="336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0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63ED64-7167-4107-A0EB-7B28614550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1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4C7AA9-99B2-4DCE-BC24-190891513970}"/>
              </a:ext>
            </a:extLst>
          </p:cNvPr>
          <p:cNvSpPr/>
          <p:nvPr/>
        </p:nvSpPr>
        <p:spPr>
          <a:xfrm>
            <a:off x="203201" y="248356"/>
            <a:ext cx="9823302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côn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g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việc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có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thu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nhập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khác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mà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Calibri" panose="020F0502020204030204"/>
              </a:rPr>
              <a:t>biết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E73A4D-C0E1-4C53-9987-3DCDD5929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041" y="1217760"/>
            <a:ext cx="7559749" cy="4422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566967-699C-4EF1-BB4E-E1C8333F1FFC}"/>
              </a:ext>
            </a:extLst>
          </p:cNvPr>
          <p:cNvSpPr/>
          <p:nvPr/>
        </p:nvSpPr>
        <p:spPr>
          <a:xfrm>
            <a:off x="873052" y="5880331"/>
            <a:ext cx="9823302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lớn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đình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86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0814" y="1983468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65F710-8871-4BF7-A44F-B97D1B1C868D}"/>
              </a:ext>
            </a:extLst>
          </p:cNvPr>
          <p:cNvSpPr txBox="1"/>
          <p:nvPr/>
        </p:nvSpPr>
        <p:spPr>
          <a:xfrm>
            <a:off x="4662180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96106E-2F58-49D3-957E-2F8FDF73FCEE}"/>
              </a:ext>
            </a:extLst>
          </p:cNvPr>
          <p:cNvSpPr/>
          <p:nvPr/>
        </p:nvSpPr>
        <p:spPr>
          <a:xfrm>
            <a:off x="2652911" y="1770786"/>
            <a:ext cx="77511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2.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Nghề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nghiệp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của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người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lớn</a:t>
            </a:r>
            <a:r>
              <a:rPr kumimoji="0" lang="en-US" sz="54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Calibri"/>
                <a:ea typeface="+mn-ea"/>
                <a:cs typeface="UTM Avo" panose="02040603050506020204" pitchFamily="18" charset="0"/>
              </a:rPr>
              <a:t>đình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5522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lang="en-US" altLang="zh-CN" sz="5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540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962E7D-31C6-4356-B560-B897F8F647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E6320-C42F-4119-8357-76512A53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nghề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nghiệp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dirty="0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endParaRPr lang="en-US" dirty="0">
              <a:highlight>
                <a:srgbClr val="FFFF00"/>
              </a:highlight>
              <a:latin typeface="+mn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B6E4D-B4CC-4B63-A06D-0F4C2A7DA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81FFC26-229B-4D75-861A-BAF743EAC6DD}"/>
              </a:ext>
            </a:extLst>
          </p:cNvPr>
          <p:cNvSpPr/>
          <p:nvPr/>
        </p:nvSpPr>
        <p:spPr>
          <a:xfrm>
            <a:off x="4447954" y="2035397"/>
            <a:ext cx="3296092" cy="4620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aseline="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endParaRPr lang="en-US" sz="4000" dirty="0">
              <a:solidFill>
                <a:prstClr val="white"/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aseline="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endParaRPr lang="en-US" sz="4000" dirty="0">
              <a:solidFill>
                <a:prstClr val="white"/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endParaRPr kumimoji="0" lang="en-US" sz="4000" b="0" i="0" u="none" strike="noStrike" kern="1200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aseline="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r>
              <a:rPr lang="en-US" sz="4000" dirty="0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sỹ</a:t>
            </a:r>
            <a:endParaRPr lang="en-US" sz="4000" dirty="0">
              <a:solidFill>
                <a:prstClr val="white"/>
              </a:solidFill>
              <a:latin typeface="Calibri" panose="020F0502020204030204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 panose="020B0500000000000000" pitchFamily="34" charset="0"/>
                <a:cs typeface="Arial-Rounded" panose="020B0500000000000000" pitchFamily="34" charset="0"/>
              </a:rPr>
              <a:t>------</a:t>
            </a:r>
          </a:p>
        </p:txBody>
      </p:sp>
    </p:spTree>
    <p:extLst>
      <p:ext uri="{BB962C8B-B14F-4D97-AF65-F5344CB8AC3E}">
        <p14:creationId xmlns:p14="http://schemas.microsoft.com/office/powerpoint/2010/main" val="39627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4D9D6C-47C0-47BE-901A-534F4E6434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4C7AA9-99B2-4DCE-BC24-190891513970}"/>
              </a:ext>
            </a:extLst>
          </p:cNvPr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1.Tìm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hiểu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nghiệp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3477BF2-46ED-41A5-B69B-D8FDE2D1B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487" y="1461201"/>
            <a:ext cx="7258050" cy="4467225"/>
          </a:xfrm>
          <a:prstGeom prst="rect">
            <a:avLst/>
          </a:prstGeom>
        </p:spPr>
      </p:pic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xmlns="" id="{5D3DF798-37B0-4276-A5C5-0BB66043E190}"/>
              </a:ext>
            </a:extLst>
          </p:cNvPr>
          <p:cNvSpPr/>
          <p:nvPr/>
        </p:nvSpPr>
        <p:spPr>
          <a:xfrm>
            <a:off x="-191386" y="1461200"/>
            <a:ext cx="2583712" cy="2100707"/>
          </a:xfrm>
          <a:prstGeom prst="cloudCallout">
            <a:avLst>
              <a:gd name="adj1" fmla="val 79707"/>
              <a:gd name="adj2" fmla="val 680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Bố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nghề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xmlns="" id="{21376638-266D-4F4A-A9C0-3BD7FA8B4AC9}"/>
              </a:ext>
            </a:extLst>
          </p:cNvPr>
          <p:cNvSpPr/>
          <p:nvPr/>
        </p:nvSpPr>
        <p:spPr>
          <a:xfrm>
            <a:off x="9441713" y="1174045"/>
            <a:ext cx="2750288" cy="2981054"/>
          </a:xfrm>
          <a:prstGeom prst="cloudCallout">
            <a:avLst>
              <a:gd name="adj1" fmla="val -80508"/>
              <a:gd name="adj2" fmla="val 8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Nghề</a:t>
            </a:r>
            <a:r>
              <a:rPr lang="en-US" sz="3200" dirty="0"/>
              <a:t>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ý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xã</a:t>
            </a:r>
            <a:r>
              <a:rPr lang="en-US" sz="3200" dirty="0"/>
              <a:t> </a:t>
            </a:r>
            <a:r>
              <a:rPr lang="en-US" sz="3200" dirty="0" err="1"/>
              <a:t>hội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849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ACA98E-81CA-459D-8076-58E0AD53D085}"/>
              </a:ext>
            </a:extLst>
          </p:cNvPr>
          <p:cNvSpPr/>
          <p:nvPr/>
        </p:nvSpPr>
        <p:spPr>
          <a:xfrm>
            <a:off x="124178" y="169333"/>
            <a:ext cx="11114436" cy="10215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hoặc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nghiệp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7E6AD90-8E27-42D0-8963-30C373BF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325" y="1448908"/>
            <a:ext cx="6991350" cy="3067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81D52B8-A7A4-425A-B4A2-B4EF7A769C86}"/>
              </a:ext>
            </a:extLst>
          </p:cNvPr>
          <p:cNvSpPr/>
          <p:nvPr/>
        </p:nvSpPr>
        <p:spPr>
          <a:xfrm>
            <a:off x="3327990" y="4646428"/>
            <a:ext cx="1637414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Ngư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F07D3AF-B9AA-4F92-885D-CA364F3EDD29}"/>
              </a:ext>
            </a:extLst>
          </p:cNvPr>
          <p:cNvSpPr/>
          <p:nvPr/>
        </p:nvSpPr>
        <p:spPr>
          <a:xfrm>
            <a:off x="6507126" y="4646428"/>
            <a:ext cx="3084549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Bộ</a:t>
            </a:r>
            <a:r>
              <a:rPr lang="en-US" sz="3200" dirty="0"/>
              <a:t> </a:t>
            </a:r>
            <a:r>
              <a:rPr lang="en-US" sz="3200" dirty="0" err="1"/>
              <a:t>đội</a:t>
            </a:r>
            <a:r>
              <a:rPr lang="en-US" sz="3200" dirty="0"/>
              <a:t> </a:t>
            </a:r>
            <a:r>
              <a:rPr lang="en-US" sz="3200" dirty="0" err="1"/>
              <a:t>hải</a:t>
            </a:r>
            <a:r>
              <a:rPr lang="en-US" sz="3200" dirty="0"/>
              <a:t> </a:t>
            </a:r>
            <a:r>
              <a:rPr lang="en-US" sz="3200" dirty="0" err="1"/>
              <a:t>quân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51560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021EB3-1276-4518-9E82-F594E3C6B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325" y="106214"/>
            <a:ext cx="6362700" cy="56673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148D65-259B-4D65-AC0A-ED33EF223192}"/>
              </a:ext>
            </a:extLst>
          </p:cNvPr>
          <p:cNvSpPr/>
          <p:nvPr/>
        </p:nvSpPr>
        <p:spPr>
          <a:xfrm>
            <a:off x="3020975" y="2573079"/>
            <a:ext cx="2880095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Công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r>
              <a:rPr lang="en-US" sz="3200" dirty="0"/>
              <a:t> may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F98266-410D-4C66-903B-04AD6D1F562B}"/>
              </a:ext>
            </a:extLst>
          </p:cNvPr>
          <p:cNvSpPr/>
          <p:nvPr/>
        </p:nvSpPr>
        <p:spPr>
          <a:xfrm>
            <a:off x="6422066" y="2573078"/>
            <a:ext cx="2562446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Thợ</a:t>
            </a:r>
            <a:r>
              <a:rPr lang="en-US" sz="3200" dirty="0"/>
              <a:t> </a:t>
            </a:r>
            <a:r>
              <a:rPr lang="en-US" sz="3200" dirty="0" err="1"/>
              <a:t>đan</a:t>
            </a:r>
            <a:r>
              <a:rPr lang="en-US" sz="3200" dirty="0"/>
              <a:t> </a:t>
            </a:r>
            <a:r>
              <a:rPr lang="en-US" sz="3200" dirty="0" err="1"/>
              <a:t>nón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7A8632B-7FE6-47D6-8E81-A825D992AFF4}"/>
              </a:ext>
            </a:extLst>
          </p:cNvPr>
          <p:cNvSpPr/>
          <p:nvPr/>
        </p:nvSpPr>
        <p:spPr>
          <a:xfrm>
            <a:off x="3020974" y="5603469"/>
            <a:ext cx="2880095" cy="5635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B7E56B6-3A8C-4A7B-BA10-4DE317D6F3F9}"/>
              </a:ext>
            </a:extLst>
          </p:cNvPr>
          <p:cNvSpPr/>
          <p:nvPr/>
        </p:nvSpPr>
        <p:spPr>
          <a:xfrm>
            <a:off x="6263241" y="5603467"/>
            <a:ext cx="2880095" cy="8717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quả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590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178</Words>
  <Application>Microsoft Office PowerPoint</Application>
  <PresentationFormat>Custom</PresentationFormat>
  <Paragraphs>39</Paragraphs>
  <Slides>13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1_Office Theme</vt:lpstr>
      <vt:lpstr>2_Office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Kể tên công việc hoặc nghề nghiệp của người lớn mà em biết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SKY</cp:lastModifiedBy>
  <cp:revision>27</cp:revision>
  <dcterms:created xsi:type="dcterms:W3CDTF">2021-05-28T10:06:52Z</dcterms:created>
  <dcterms:modified xsi:type="dcterms:W3CDTF">2022-09-22T06:32:58Z</dcterms:modified>
</cp:coreProperties>
</file>