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</p:sldMasterIdLst>
  <p:notesMasterIdLst>
    <p:notesMasterId r:id="rId16"/>
  </p:notesMasterIdLst>
  <p:sldIdLst>
    <p:sldId id="2721" r:id="rId5"/>
    <p:sldId id="266" r:id="rId6"/>
    <p:sldId id="256" r:id="rId7"/>
    <p:sldId id="262" r:id="rId8"/>
    <p:sldId id="259" r:id="rId9"/>
    <p:sldId id="518" r:id="rId10"/>
    <p:sldId id="2716" r:id="rId11"/>
    <p:sldId id="2717" r:id="rId12"/>
    <p:sldId id="2718" r:id="rId13"/>
    <p:sldId id="2719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79" d="100"/>
          <a:sy n="79" d="100"/>
        </p:scale>
        <p:origin x="-38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905" y="274955"/>
            <a:ext cx="7803515" cy="6243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20" y="2288540"/>
            <a:ext cx="923925" cy="1022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145" y="1231900"/>
            <a:ext cx="1023620" cy="1057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09" y="3256750"/>
            <a:ext cx="951865" cy="10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375" y="2288540"/>
            <a:ext cx="1011555" cy="1022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399" y="2147892"/>
            <a:ext cx="2610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9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34080" y="2181624"/>
            <a:ext cx="2795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71434" y="2181624"/>
            <a:ext cx="28570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C.90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637295" y="2147892"/>
            <a:ext cx="2788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6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9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94632"/>
            <a:ext cx="7413939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69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:…..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,……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endParaRPr lang="en-US" sz="3735" dirty="0" smtClean="0">
              <a:solidFill>
                <a:prstClr val="white"/>
              </a:solidFill>
              <a:latin typeface="Calibri" panose="020F0502020204030204"/>
            </a:endParaRPr>
          </a:p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điền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lượt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75 = …..+ 5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580209" y="214175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14366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45004" y="686019"/>
            <a:ext cx="667867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45, 54, 65, 56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sắp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xếp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thứ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tự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đến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bé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099075" y="3290608"/>
            <a:ext cx="3215647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</a:rPr>
              <a:t>. 65, 56, 54, 45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099076" y="2384824"/>
            <a:ext cx="3215647" cy="76307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  <a:latin typeface="Calibri" panose="020F0502020204030204"/>
              </a:rPr>
              <a:t>A. 45, 54, 65, 56</a:t>
            </a:r>
            <a:endParaRPr lang="en-US" sz="3200" b="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420078" y="2364114"/>
            <a:ext cx="3282722" cy="80013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</a:rPr>
              <a:t>B. 45, 54, 56, 65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420078" y="3290609"/>
            <a:ext cx="3282722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</a:rPr>
              <a:t>D. </a:t>
            </a:r>
            <a:r>
              <a:rPr lang="en-US" sz="3200" b="1" dirty="0">
                <a:solidFill>
                  <a:srgbClr val="0000FF"/>
                </a:solidFill>
              </a:rPr>
              <a:t>65, 56, </a:t>
            </a:r>
            <a:r>
              <a:rPr lang="en-US" sz="3200" b="1" dirty="0" smtClean="0">
                <a:solidFill>
                  <a:srgbClr val="0000FF"/>
                </a:solidFill>
              </a:rPr>
              <a:t>45, 54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(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" y="8826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78765"/>
            <a:ext cx="8641080" cy="1128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90" y="1957070"/>
            <a:ext cx="9334500" cy="380605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978265" y="3518708"/>
            <a:ext cx="434340" cy="5479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96463" y="4625034"/>
            <a:ext cx="643154" cy="5726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55" y="274955"/>
            <a:ext cx="9211310" cy="829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1995805"/>
            <a:ext cx="9821545" cy="301498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914005" y="2926715"/>
            <a:ext cx="43434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84010" y="4156075"/>
            <a:ext cx="57912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04" y="352936"/>
            <a:ext cx="2352266" cy="107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1687195"/>
            <a:ext cx="9176385" cy="28181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6965" y="2684046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5605" y="267843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54242" y="2684046"/>
            <a:ext cx="630390" cy="6458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/>
              <a:t>40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11690" y="2647950"/>
            <a:ext cx="53848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09035" y="3606833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7560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89702" y="3606833"/>
            <a:ext cx="661002" cy="7301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63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854003" y="3606833"/>
            <a:ext cx="675005" cy="7180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60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0503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155</Words>
  <Application>Microsoft Office PowerPoint</Application>
  <PresentationFormat>Custom</PresentationFormat>
  <Paragraphs>42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1_Office Theme</vt:lpstr>
      <vt:lpstr>Office Theme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AutoBVT</cp:lastModifiedBy>
  <cp:revision>26</cp:revision>
  <dcterms:created xsi:type="dcterms:W3CDTF">2021-02-20T02:56:00Z</dcterms:created>
  <dcterms:modified xsi:type="dcterms:W3CDTF">2021-07-13T10:05:14Z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