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7" r:id="rId3"/>
  </p:sldMasterIdLst>
  <p:notesMasterIdLst>
    <p:notesMasterId r:id="rId15"/>
  </p:notesMasterIdLst>
  <p:sldIdLst>
    <p:sldId id="280" r:id="rId4"/>
    <p:sldId id="258" r:id="rId5"/>
    <p:sldId id="259" r:id="rId6"/>
    <p:sldId id="260" r:id="rId7"/>
    <p:sldId id="261" r:id="rId8"/>
    <p:sldId id="281" r:id="rId9"/>
    <p:sldId id="283" r:id="rId10"/>
    <p:sldId id="284" r:id="rId11"/>
    <p:sldId id="285" r:id="rId12"/>
    <p:sldId id="301" r:id="rId13"/>
    <p:sldId id="27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>
        <p:scale>
          <a:sx n="66" d="100"/>
          <a:sy n="66" d="100"/>
        </p:scale>
        <p:origin x="-858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494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7/13/2021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19" Type="http://schemas.openxmlformats.org/officeDocument/2006/relationships/image" Target="../media/image14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4.png"/><Relationship Id="rId3" Type="http://schemas.microsoft.com/office/2007/relationships/hdphoto" Target="../media/hdphoto8.wdp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GIF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microsoft.com/office/2007/relationships/hdphoto" Target="../media/hdphoto9.wdp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0.wdp"/><Relationship Id="rId12" Type="http://schemas.openxmlformats.org/officeDocument/2006/relationships/image" Target="../media/image1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7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microsoft.com/office/2007/relationships/hdphoto" Target="../media/hdphoto11.wdp"/><Relationship Id="rId12" Type="http://schemas.openxmlformats.org/officeDocument/2006/relationships/image" Target="../media/image14.png"/><Relationship Id="rId2" Type="http://schemas.openxmlformats.org/officeDocument/2006/relationships/image" Target="../media/image28.jpeg"/><Relationship Id="rId16" Type="http://schemas.microsoft.com/office/2007/relationships/hdphoto" Target="../media/hdphoto1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30.png"/><Relationship Id="rId10" Type="http://schemas.openxmlformats.org/officeDocument/2006/relationships/image" Target="../media/image13.png"/><Relationship Id="rId4" Type="http://schemas.openxmlformats.org/officeDocument/2006/relationships/image" Target="../media/image18.GIF"/><Relationship Id="rId9" Type="http://schemas.microsoft.com/office/2007/relationships/hdphoto" Target="../media/hdphoto9.wdp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chào tất cả các con!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386715" y="88265"/>
            <a:ext cx="11268256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2. 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1" y="278674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32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27487" y="2863165"/>
            <a:ext cx="4154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6404" y="2590801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36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48871" y="4947271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42985" y="4947269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97201" y="28017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23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45300" y="5844100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3888" y="253999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21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31178" y="5858612"/>
            <a:ext cx="4154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064175" y="276541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44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02312E-6 L 0.1237 0.3112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5" y="15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75723E-6 L -0.04297 0.3008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5029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4335E-6 L -0.0918 0.33688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16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1.09827E-6 L 0.02721 0.444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222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38728E-6 L 0.01185 0.476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6" y="23815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9.82659E-7 L -0.18476 0.4490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45" y="22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3" grpId="0"/>
      <p:bldP spid="3" grpId="1"/>
      <p:bldP spid="8" grpId="0"/>
      <p:bldP spid="8" grpId="1"/>
      <p:bldP spid="10" grpId="0"/>
      <p:bldP spid="10" grpId="1"/>
      <p:bldP spid="11" grpId="0"/>
      <p:bldP spid="12" grpId="0"/>
      <p:bldP spid="13" grpId="0"/>
      <p:bldP spid="13" grpId="1"/>
      <p:bldP spid="14" grpId="0"/>
      <p:bldP spid="15" grpId="0"/>
      <p:bldP spid="15" grpId="1"/>
      <p:bldP spid="16" grpId="0"/>
      <p:bldP spid="17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7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5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4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2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199" y="-2825162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1219200"/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"/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70" y="5901542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2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5" y="4028629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3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6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4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4064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A.52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454400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B.57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91755" y="21816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C.54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347200" y="2147892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D. 56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42861" y="482600"/>
            <a:ext cx="7413939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>
                <a:solidFill>
                  <a:prstClr val="white"/>
                </a:solidFill>
                <a:latin typeface="Calibri" panose="020F0502020204030204"/>
              </a:rPr>
              <a:t>Số liền sau của 55 là?</a:t>
            </a:r>
          </a:p>
        </p:txBody>
      </p:sp>
      <p:sp>
        <p:nvSpPr>
          <p:cNvPr id="6" name="Explosion 1 5"/>
          <p:cNvSpPr/>
          <p:nvPr/>
        </p:nvSpPr>
        <p:spPr>
          <a:xfrm>
            <a:off x="5080000" y="4356706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bldLvl="0" animBg="1"/>
      <p:bldP spid="25" grpId="0" bldLvl="0" animBg="1"/>
      <p:bldP spid="26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9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2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4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2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Số liền trước của 70 là?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4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4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6604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>
                <a:solidFill>
                  <a:srgbClr val="0000FF"/>
                </a:solidFill>
                <a:latin typeface="Calibri" panose="020F0502020204030204"/>
              </a:rPr>
              <a:t>A.67</a:t>
            </a:r>
          </a:p>
        </p:txBody>
      </p:sp>
      <p:sp>
        <p:nvSpPr>
          <p:cNvPr id="50" name="Rounded Rectangle 49"/>
          <p:cNvSpPr/>
          <p:nvPr/>
        </p:nvSpPr>
        <p:spPr>
          <a:xfrm>
            <a:off x="3708400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 err="1">
                <a:solidFill>
                  <a:srgbClr val="0000FF"/>
                </a:solidFill>
                <a:latin typeface="Calibri" panose="020F0502020204030204"/>
              </a:rPr>
              <a:t>B.69</a:t>
            </a:r>
            <a:endParaRPr lang="en-US" sz="5335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6845755" y="210382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C.68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9601200" y="207009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D.71</a:t>
            </a: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3201" y="5063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1" grpId="0" bldLvl="0" animBg="1"/>
      <p:bldP spid="5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9728476" y="3974979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340875" y="4702316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4768623" y="4677444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2133" y1="31361" x2="44000" y2="50296"/>
                        <a14:foregroundMark x1="64267" y1="40039" x2="40800" y2="47535"/>
                        <a14:foregroundMark x1="44533" y1="14398" x2="40800" y2="25444"/>
                        <a14:foregroundMark x1="26400" y1="22288" x2="16800" y2="337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1047">
            <a:off x="2218663" y="3854845"/>
            <a:ext cx="2076448" cy="280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5" y="-351157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475" y="-802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200" y="-65702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-454422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076" y="-1808483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3338264" y="1008179"/>
            <a:ext cx="5892800" cy="666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200"/>
            <a:r>
              <a:rPr lang="en-US" sz="3735" dirty="0" err="1">
                <a:solidFill>
                  <a:prstClr val="white"/>
                </a:solidFill>
                <a:latin typeface="Calibri" panose="020F0502020204030204"/>
              </a:rPr>
              <a:t>66 - 6 =</a:t>
            </a:r>
            <a:endParaRPr lang="en-US" sz="3735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2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75" y="3810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Explosion 1 32"/>
          <p:cNvSpPr/>
          <p:nvPr/>
        </p:nvSpPr>
        <p:spPr>
          <a:xfrm>
            <a:off x="3905087" y="4566017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4828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4800" dirty="0" err="1">
                <a:solidFill>
                  <a:srgbClr val="0000FF"/>
                </a:solidFill>
                <a:latin typeface="Calibri" panose="020F0502020204030204"/>
              </a:rPr>
              <a:t>A.60</a:t>
            </a:r>
            <a:endParaRPr lang="en-US" sz="4800" dirty="0">
              <a:solidFill>
                <a:srgbClr val="0000FF"/>
              </a:solidFill>
              <a:latin typeface="Calibri" panose="020F0502020204030204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3530875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B.61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6668229" y="2418556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C.62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9423675" y="2384824"/>
            <a:ext cx="24384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200"/>
            <a:r>
              <a:rPr lang="en-US" sz="5335" dirty="0">
                <a:solidFill>
                  <a:srgbClr val="0000FF"/>
                </a:solidFill>
                <a:latin typeface="Calibri" panose="020F0502020204030204"/>
              </a:rPr>
              <a:t>D.63</a:t>
            </a:r>
          </a:p>
        </p:txBody>
      </p:sp>
      <p:pic>
        <p:nvPicPr>
          <p:cNvPr id="48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234" y="303123"/>
            <a:ext cx="1646767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Bach tuyet\43ebd44d263606f876d42fd2f199ea61 (6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9730" l="0" r="96894">
                        <a14:foregroundMark x1="46584" y1="15676" x2="56646" y2="19730"/>
                        <a14:foregroundMark x1="66708" y1="13784" x2="66335" y2="24054"/>
                        <a14:foregroundMark x1="68944" y1="14595" x2="68199" y2="23784"/>
                        <a14:foregroundMark x1="19006" y1="52973" x2="19379" y2="70811"/>
                        <a14:foregroundMark x1="7453" y1="65135" x2="38758" y2="64865"/>
                        <a14:foregroundMark x1="17516" y1="51622" x2="29814" y2="58378"/>
                        <a14:foregroundMark x1="7826" y1="63514" x2="19752" y2="6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773" y="3239816"/>
            <a:ext cx="3072777" cy="442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1" grpId="0"/>
      <p:bldP spid="33" grpId="0" bldLvl="0" animBg="1"/>
      <p:bldP spid="33" grpId="1" bldLvl="0" animBg="1"/>
      <p:bldP spid="33" grpId="2" bldLvl="0" animBg="1"/>
      <p:bldP spid="44" grpId="0" bldLvl="0" animBg="1"/>
      <p:bldP spid="44" grpId="1" bldLvl="0" animBg="1"/>
      <p:bldP spid="45" grpId="0" bldLvl="0" animBg="1"/>
      <p:bldP spid="46" grpId="0" bldLvl="0" animBg="1"/>
      <p:bldP spid="4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96" y="4216123"/>
            <a:ext cx="3188719" cy="267117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" y="1239"/>
            <a:ext cx="2100922" cy="22689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101" y="1496717"/>
            <a:ext cx="1694696" cy="216190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98694" y="1698765"/>
            <a:ext cx="11378129" cy="3138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j-lt"/>
              </a:rPr>
              <a:t>Bài 3: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thành phần của phép cộng, </a:t>
            </a:r>
            <a:r>
              <a:rPr kumimoji="0" lang="en-US" sz="6600" b="1" i="0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66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6600" b="1" i="0" u="none" strike="noStrike" kern="1200" cap="none" spc="100" normalizeH="0" baseline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 </a:t>
            </a:r>
            <a:r>
              <a:rPr kumimoji="0" lang="en-US" sz="6600" b="1" i="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600" b="1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1)</a:t>
            </a:r>
            <a:endParaRPr kumimoji="0" lang="en-US" sz="66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1000">
        <p14:warp dir="in"/>
      </p:transition>
    </mc:Choice>
    <mc:Fallback xmlns=""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/>
          <p:cNvPicPr>
            <a:picLocks noChangeAspect="1"/>
          </p:cNvPicPr>
          <p:nvPr/>
        </p:nvPicPr>
        <p:blipFill rotWithShape="1">
          <a:blip r:embed="rId2"/>
          <a:srcRect l="9175" t="23004" r="53954" b="40588"/>
          <a:stretch/>
        </p:blipFill>
        <p:spPr>
          <a:xfrm>
            <a:off x="1441182" y="1477107"/>
            <a:ext cx="3435620" cy="1840523"/>
          </a:xfrm>
          <a:prstGeom prst="rect">
            <a:avLst/>
          </a:prstGeom>
        </p:spPr>
      </p:pic>
      <p:pic>
        <p:nvPicPr>
          <p:cNvPr id="5" name="Content Placeholder 18"/>
          <p:cNvPicPr>
            <a:picLocks noChangeAspect="1"/>
          </p:cNvPicPr>
          <p:nvPr/>
        </p:nvPicPr>
        <p:blipFill rotWithShape="1">
          <a:blip r:embed="rId2"/>
          <a:srcRect r="68531" b="74445"/>
          <a:stretch/>
        </p:blipFill>
        <p:spPr>
          <a:xfrm>
            <a:off x="631531" y="185224"/>
            <a:ext cx="2932284" cy="1291883"/>
          </a:xfrm>
          <a:prstGeom prst="rect">
            <a:avLst/>
          </a:prstGeom>
        </p:spPr>
      </p:pic>
      <p:pic>
        <p:nvPicPr>
          <p:cNvPr id="6" name="Content Placeholder 18"/>
          <p:cNvPicPr>
            <a:picLocks noChangeAspect="1"/>
          </p:cNvPicPr>
          <p:nvPr/>
        </p:nvPicPr>
        <p:blipFill rotWithShape="1">
          <a:blip r:embed="rId2"/>
          <a:srcRect l="46279" t="24839" r="33088" b="41768"/>
          <a:stretch/>
        </p:blipFill>
        <p:spPr>
          <a:xfrm>
            <a:off x="5369168" y="1576752"/>
            <a:ext cx="1922585" cy="168812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951099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06582" y="3364522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2929" y="3330132"/>
            <a:ext cx="418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8983" y="3354957"/>
            <a:ext cx="16498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=          9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51100" y="3364523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6582" y="3363831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57221" y="3352800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32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Down Arrow 8"/>
          <p:cNvSpPr/>
          <p:nvPr/>
        </p:nvSpPr>
        <p:spPr>
          <a:xfrm>
            <a:off x="311327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>
            <a:off x="6150723" y="3914907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8829286" y="3897322"/>
            <a:ext cx="45719" cy="644769"/>
          </a:xfrm>
          <a:prstGeom prst="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473570" y="4724403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94422" y="4712680"/>
            <a:ext cx="1414170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hạng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390657" y="4731811"/>
            <a:ext cx="982961" cy="52322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73672" y="5591907"/>
            <a:ext cx="3443571" cy="5232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+ 3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3" grpId="0"/>
      <p:bldP spid="11" grpId="0"/>
      <p:bldP spid="12" grpId="0"/>
      <p:bldP spid="13" grpId="0"/>
      <p:bldP spid="14" grpId="0"/>
      <p:bldP spid="9" grpId="0" animBg="1"/>
      <p:bldP spid="15" grpId="0" animBg="1"/>
      <p:bldP spid="16" grpId="0" animBg="1"/>
      <p:bldP spid="10" grpId="0" animBg="1"/>
      <p:bldP spid="20" grpId="0" animBg="1"/>
      <p:bldP spid="21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790" y="1947545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13994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30130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99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1" y="6501493"/>
            <a:ext cx="2844800" cy="365125"/>
          </a:xfrm>
        </p:spPr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544138" y="258082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1. 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906" y="1594574"/>
            <a:ext cx="6467795" cy="1453423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703503" y="3294643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354344" y="3769441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3978431" y="3315780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77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583461" y="3810083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571039" y="3312878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97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6162554" y="385797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822015" y="3309157"/>
            <a:ext cx="227203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800" dirty="0" smtClean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76</a:t>
            </a:r>
            <a:endParaRPr lang="en-US" sz="48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8472856" y="3785409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400" dirty="0"/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529624" y="4905816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739086" y="4905814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6387937" y="4905818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8640178" y="4905820"/>
            <a:ext cx="995859" cy="2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158</Words>
  <Application>Microsoft Office PowerPoint</Application>
  <PresentationFormat>Custom</PresentationFormat>
  <Paragraphs>70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AutoBVT</cp:lastModifiedBy>
  <cp:revision>16</cp:revision>
  <dcterms:created xsi:type="dcterms:W3CDTF">2021-05-04T10:26:00Z</dcterms:created>
  <dcterms:modified xsi:type="dcterms:W3CDTF">2021-07-13T10:20:41Z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